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994CF-C89A-47C1-AFDF-3DB45F102592}"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58378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994CF-C89A-47C1-AFDF-3DB45F102592}"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36735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994CF-C89A-47C1-AFDF-3DB45F102592}"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12217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994CF-C89A-47C1-AFDF-3DB45F102592}"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49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C994CF-C89A-47C1-AFDF-3DB45F102592}"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10263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994CF-C89A-47C1-AFDF-3DB45F102592}"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54602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994CF-C89A-47C1-AFDF-3DB45F102592}"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25957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994CF-C89A-47C1-AFDF-3DB45F102592}"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0894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994CF-C89A-47C1-AFDF-3DB45F102592}"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210757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994CF-C89A-47C1-AFDF-3DB45F102592}"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394351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C994CF-C89A-47C1-AFDF-3DB45F102592}"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9A1D-77E9-4EF5-87A7-CBCFFEC8DC1B}" type="slidenum">
              <a:rPr lang="en-US" smtClean="0"/>
              <a:t>‹#›</a:t>
            </a:fld>
            <a:endParaRPr lang="en-US"/>
          </a:p>
        </p:txBody>
      </p:sp>
    </p:spTree>
    <p:extLst>
      <p:ext uri="{BB962C8B-B14F-4D97-AF65-F5344CB8AC3E}">
        <p14:creationId xmlns:p14="http://schemas.microsoft.com/office/powerpoint/2010/main" val="23613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94CF-C89A-47C1-AFDF-3DB45F102592}" type="datetimeFigureOut">
              <a:rPr lang="en-US" smtClean="0"/>
              <a:t>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E9A1D-77E9-4EF5-87A7-CBCFFEC8DC1B}" type="slidenum">
              <a:rPr lang="en-US" smtClean="0"/>
              <a:t>‹#›</a:t>
            </a:fld>
            <a:endParaRPr lang="en-US"/>
          </a:p>
        </p:txBody>
      </p:sp>
    </p:spTree>
    <p:extLst>
      <p:ext uri="{BB962C8B-B14F-4D97-AF65-F5344CB8AC3E}">
        <p14:creationId xmlns:p14="http://schemas.microsoft.com/office/powerpoint/2010/main" val="2859067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using oracle 10g</a:t>
            </a:r>
            <a:endParaRPr lang="en-US" dirty="0"/>
          </a:p>
        </p:txBody>
      </p:sp>
    </p:spTree>
    <p:extLst>
      <p:ext uri="{BB962C8B-B14F-4D97-AF65-F5344CB8AC3E}">
        <p14:creationId xmlns:p14="http://schemas.microsoft.com/office/powerpoint/2010/main" val="352952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 </a:t>
            </a:r>
            <a:endParaRPr lang="en-US" dirty="0"/>
          </a:p>
        </p:txBody>
      </p:sp>
      <p:sp>
        <p:nvSpPr>
          <p:cNvPr id="3" name="Content Placeholder 2"/>
          <p:cNvSpPr>
            <a:spLocks noGrp="1"/>
          </p:cNvSpPr>
          <p:nvPr>
            <p:ph idx="1"/>
          </p:nvPr>
        </p:nvSpPr>
        <p:spPr/>
        <p:txBody>
          <a:bodyPr/>
          <a:lstStyle/>
          <a:p>
            <a:pPr marL="0" indent="0">
              <a:buNone/>
            </a:pPr>
            <a:r>
              <a:rPr lang="en-US" dirty="0" smtClean="0"/>
              <a:t>Degree table</a:t>
            </a:r>
          </a:p>
          <a:p>
            <a:pPr marL="0" indent="0">
              <a:buNone/>
            </a:pPr>
            <a:r>
              <a:rPr lang="en-US" dirty="0" smtClean="0"/>
              <a:t>Degree is table for employees only;</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584" y="3086070"/>
            <a:ext cx="6635564" cy="1433679"/>
          </a:xfrm>
          <a:prstGeom prst="rect">
            <a:avLst/>
          </a:prstGeom>
        </p:spPr>
      </p:pic>
    </p:spTree>
    <p:extLst>
      <p:ext uri="{BB962C8B-B14F-4D97-AF65-F5344CB8AC3E}">
        <p14:creationId xmlns:p14="http://schemas.microsoft.com/office/powerpoint/2010/main" val="79037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 </a:t>
            </a:r>
            <a:endParaRPr lang="en-US" dirty="0"/>
          </a:p>
        </p:txBody>
      </p:sp>
      <p:sp>
        <p:nvSpPr>
          <p:cNvPr id="3" name="Content Placeholder 2"/>
          <p:cNvSpPr>
            <a:spLocks noGrp="1"/>
          </p:cNvSpPr>
          <p:nvPr>
            <p:ph idx="1"/>
          </p:nvPr>
        </p:nvSpPr>
        <p:spPr/>
        <p:txBody>
          <a:bodyPr/>
          <a:lstStyle/>
          <a:p>
            <a:r>
              <a:rPr lang="en-US" dirty="0" smtClean="0"/>
              <a:t>To create patient and review patient info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9" y="2512650"/>
            <a:ext cx="6270171" cy="3665538"/>
          </a:xfrm>
          <a:prstGeom prst="rect">
            <a:avLst/>
          </a:prstGeom>
        </p:spPr>
      </p:pic>
    </p:spTree>
    <p:extLst>
      <p:ext uri="{BB962C8B-B14F-4D97-AF65-F5344CB8AC3E}">
        <p14:creationId xmlns:p14="http://schemas.microsoft.com/office/powerpoint/2010/main" val="62886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To adding procedure or surgery.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497" y="2458395"/>
            <a:ext cx="7741920" cy="3299746"/>
          </a:xfrm>
          <a:prstGeom prst="rect">
            <a:avLst/>
          </a:prstGeom>
        </p:spPr>
      </p:pic>
    </p:spTree>
    <p:extLst>
      <p:ext uri="{BB962C8B-B14F-4D97-AF65-F5344CB8AC3E}">
        <p14:creationId xmlns:p14="http://schemas.microsoft.com/office/powerpoint/2010/main" val="260820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Create team with all foreign key’s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405" y="2542903"/>
            <a:ext cx="5808617" cy="2883729"/>
          </a:xfrm>
          <a:prstGeom prst="rect">
            <a:avLst/>
          </a:prstGeom>
        </p:spPr>
      </p:pic>
    </p:spTree>
    <p:extLst>
      <p:ext uri="{BB962C8B-B14F-4D97-AF65-F5344CB8AC3E}">
        <p14:creationId xmlns:p14="http://schemas.microsoft.com/office/powerpoint/2010/main" val="108964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Create degree for employee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47" y="2812869"/>
            <a:ext cx="6056956" cy="1564882"/>
          </a:xfrm>
          <a:prstGeom prst="rect">
            <a:avLst/>
          </a:prstGeom>
        </p:spPr>
      </p:pic>
    </p:spTree>
    <p:extLst>
      <p:ext uri="{BB962C8B-B14F-4D97-AF65-F5344CB8AC3E}">
        <p14:creationId xmlns:p14="http://schemas.microsoft.com/office/powerpoint/2010/main" val="341001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Department adding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331" y="2716468"/>
            <a:ext cx="7331762" cy="2099372"/>
          </a:xfrm>
          <a:prstGeom prst="rect">
            <a:avLst/>
          </a:prstGeom>
        </p:spPr>
      </p:pic>
    </p:spTree>
    <p:extLst>
      <p:ext uri="{BB962C8B-B14F-4D97-AF65-F5344CB8AC3E}">
        <p14:creationId xmlns:p14="http://schemas.microsoft.com/office/powerpoint/2010/main" val="408505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Adding employees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2683200"/>
            <a:ext cx="7289327" cy="3108000"/>
          </a:xfrm>
          <a:prstGeom prst="rect">
            <a:avLst/>
          </a:prstGeom>
        </p:spPr>
      </p:pic>
    </p:spTree>
    <p:extLst>
      <p:ext uri="{BB962C8B-B14F-4D97-AF65-F5344CB8AC3E}">
        <p14:creationId xmlns:p14="http://schemas.microsoft.com/office/powerpoint/2010/main" val="356181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All employees has cost to pay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532" y="2682143"/>
            <a:ext cx="5457726" cy="2952303"/>
          </a:xfrm>
          <a:prstGeom prst="rect">
            <a:avLst/>
          </a:prstGeom>
        </p:spPr>
      </p:pic>
    </p:spTree>
    <p:extLst>
      <p:ext uri="{BB962C8B-B14F-4D97-AF65-F5344CB8AC3E}">
        <p14:creationId xmlns:p14="http://schemas.microsoft.com/office/powerpoint/2010/main" val="2809124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Patient information are collection from employee table , patient and department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022010"/>
            <a:ext cx="8116389" cy="3154953"/>
          </a:xfrm>
          <a:prstGeom prst="rect">
            <a:avLst/>
          </a:prstGeom>
        </p:spPr>
      </p:pic>
    </p:spTree>
    <p:extLst>
      <p:ext uri="{BB962C8B-B14F-4D97-AF65-F5344CB8AC3E}">
        <p14:creationId xmlns:p14="http://schemas.microsoft.com/office/powerpoint/2010/main" val="376661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Operations for single patient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2666308"/>
            <a:ext cx="8220891" cy="3406435"/>
          </a:xfrm>
          <a:prstGeom prst="rect">
            <a:avLst/>
          </a:prstGeom>
        </p:spPr>
      </p:pic>
    </p:spTree>
    <p:extLst>
      <p:ext uri="{BB962C8B-B14F-4D97-AF65-F5344CB8AC3E}">
        <p14:creationId xmlns:p14="http://schemas.microsoft.com/office/powerpoint/2010/main" val="278571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a:t>
            </a:r>
            <a:r>
              <a:rPr lang="en-US" dirty="0"/>
              <a:t>t</a:t>
            </a:r>
            <a:r>
              <a:rPr lang="en-US" dirty="0" smtClean="0"/>
              <a:t>he project</a:t>
            </a:r>
            <a:endParaRPr lang="en-US" dirty="0"/>
          </a:p>
        </p:txBody>
      </p:sp>
      <p:sp>
        <p:nvSpPr>
          <p:cNvPr id="3" name="Content Placeholder 2"/>
          <p:cNvSpPr>
            <a:spLocks noGrp="1"/>
          </p:cNvSpPr>
          <p:nvPr>
            <p:ph idx="1"/>
          </p:nvPr>
        </p:nvSpPr>
        <p:spPr/>
        <p:txBody>
          <a:bodyPr/>
          <a:lstStyle/>
          <a:p>
            <a:r>
              <a:rPr lang="en-US" dirty="0" smtClean="0"/>
              <a:t>Project are designed and developed using oracle 10g .</a:t>
            </a:r>
          </a:p>
          <a:p>
            <a:r>
              <a:rPr lang="en-US" dirty="0" smtClean="0"/>
              <a:t>Forms are created using oracle form builder.</a:t>
            </a:r>
          </a:p>
          <a:p>
            <a:r>
              <a:rPr lang="en-US" dirty="0" smtClean="0"/>
              <a:t>Insert and delete data are available in forms.</a:t>
            </a:r>
          </a:p>
          <a:p>
            <a:r>
              <a:rPr lang="en-US" dirty="0" smtClean="0"/>
              <a:t>View  data and make change on tables.</a:t>
            </a:r>
          </a:p>
          <a:p>
            <a:r>
              <a:rPr lang="en-US" dirty="0" smtClean="0"/>
              <a:t>4 files are created to insert data into SQL plus commend line:</a:t>
            </a:r>
          </a:p>
          <a:p>
            <a:pPr marL="914400" lvl="1" indent="-457200">
              <a:buFont typeface="+mj-lt"/>
              <a:buAutoNum type="arabicPeriod"/>
            </a:pPr>
            <a:r>
              <a:rPr lang="en-US" dirty="0" err="1" smtClean="0"/>
              <a:t>BuildDB.sql</a:t>
            </a:r>
            <a:endParaRPr lang="en-US" dirty="0" smtClean="0"/>
          </a:p>
          <a:p>
            <a:pPr marL="914400" lvl="1" indent="-457200">
              <a:buFont typeface="+mj-lt"/>
              <a:buAutoNum type="arabicPeriod"/>
            </a:pPr>
            <a:r>
              <a:rPr lang="en-US" dirty="0" err="1" smtClean="0"/>
              <a:t>InhibitDB.sql</a:t>
            </a:r>
            <a:r>
              <a:rPr lang="en-US" dirty="0" smtClean="0"/>
              <a:t> </a:t>
            </a:r>
          </a:p>
          <a:p>
            <a:pPr marL="914400" lvl="1" indent="-457200">
              <a:buFont typeface="+mj-lt"/>
              <a:buAutoNum type="arabicPeriod"/>
            </a:pPr>
            <a:r>
              <a:rPr lang="en-US" dirty="0" err="1" smtClean="0"/>
              <a:t>DropDB.sql</a:t>
            </a:r>
            <a:endParaRPr lang="en-US" dirty="0" smtClean="0"/>
          </a:p>
          <a:p>
            <a:pPr marL="914400" lvl="1" indent="-457200">
              <a:buFont typeface="+mj-lt"/>
              <a:buAutoNum type="arabicPeriod"/>
            </a:pPr>
            <a:r>
              <a:rPr lang="en-US" dirty="0" err="1" smtClean="0"/>
              <a:t>ClearDB.sql</a:t>
            </a:r>
            <a:endParaRPr lang="en-US" dirty="0" smtClean="0"/>
          </a:p>
          <a:p>
            <a:pPr marL="0" indent="0">
              <a:buNone/>
            </a:pPr>
            <a:endParaRPr lang="en-US" dirty="0"/>
          </a:p>
        </p:txBody>
      </p:sp>
    </p:spTree>
    <p:extLst>
      <p:ext uri="{BB962C8B-B14F-4D97-AF65-F5344CB8AC3E}">
        <p14:creationId xmlns:p14="http://schemas.microsoft.com/office/powerpoint/2010/main" val="412243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form</a:t>
            </a:r>
            <a:endParaRPr lang="en-US" dirty="0"/>
          </a:p>
        </p:txBody>
      </p:sp>
      <p:sp>
        <p:nvSpPr>
          <p:cNvPr id="3" name="Content Placeholder 2"/>
          <p:cNvSpPr>
            <a:spLocks noGrp="1"/>
          </p:cNvSpPr>
          <p:nvPr>
            <p:ph idx="1"/>
          </p:nvPr>
        </p:nvSpPr>
        <p:spPr/>
        <p:txBody>
          <a:bodyPr/>
          <a:lstStyle/>
          <a:p>
            <a:r>
              <a:rPr lang="en-US" dirty="0" smtClean="0"/>
              <a:t>Add room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57" y="2872692"/>
            <a:ext cx="7130387" cy="1786394"/>
          </a:xfrm>
          <a:prstGeom prst="rect">
            <a:avLst/>
          </a:prstGeom>
        </p:spPr>
      </p:pic>
    </p:spTree>
    <p:extLst>
      <p:ext uri="{BB962C8B-B14F-4D97-AF65-F5344CB8AC3E}">
        <p14:creationId xmlns:p14="http://schemas.microsoft.com/office/powerpoint/2010/main" val="179494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a:t>
            </a:r>
            <a:endParaRPr lang="en-US" dirty="0"/>
          </a:p>
        </p:txBody>
      </p:sp>
      <p:sp>
        <p:nvSpPr>
          <p:cNvPr id="3" name="Content Placeholder 2"/>
          <p:cNvSpPr>
            <a:spLocks noGrp="1"/>
          </p:cNvSpPr>
          <p:nvPr>
            <p:ph idx="1"/>
          </p:nvPr>
        </p:nvSpPr>
        <p:spPr/>
        <p:txBody>
          <a:bodyPr/>
          <a:lstStyle/>
          <a:p>
            <a:r>
              <a:rPr lang="en-US" dirty="0" smtClean="0"/>
              <a:t>List of values are available on all forms to make consistency of foreign key </a:t>
            </a:r>
          </a:p>
          <a:p>
            <a:pPr marL="914400" lvl="1" indent="-457200">
              <a:buFont typeface="+mj-lt"/>
              <a:buAutoNum type="arabicPeriod"/>
            </a:pPr>
            <a:r>
              <a:rPr lang="en-US" dirty="0" smtClean="0"/>
              <a:t>Create tables is to run </a:t>
            </a:r>
            <a:r>
              <a:rPr lang="en-US" dirty="0" err="1" smtClean="0"/>
              <a:t>BuildDB.sql</a:t>
            </a:r>
            <a:endParaRPr lang="en-US" dirty="0" smtClean="0"/>
          </a:p>
          <a:p>
            <a:pPr marL="914400" lvl="1" indent="-457200">
              <a:buFont typeface="+mj-lt"/>
              <a:buAutoNum type="arabicPeriod"/>
            </a:pPr>
            <a:r>
              <a:rPr lang="en-US" dirty="0" smtClean="0"/>
              <a:t>To insert tables data , add constraints, sequences and views </a:t>
            </a:r>
            <a:r>
              <a:rPr lang="en-US" dirty="0" err="1" smtClean="0"/>
              <a:t>InhibitDB.sql</a:t>
            </a:r>
            <a:r>
              <a:rPr lang="en-US" dirty="0" smtClean="0"/>
              <a:t> </a:t>
            </a:r>
          </a:p>
          <a:p>
            <a:pPr marL="914400" lvl="1" indent="-457200">
              <a:buFont typeface="+mj-lt"/>
              <a:buAutoNum type="arabicPeriod"/>
            </a:pPr>
            <a:r>
              <a:rPr lang="en-US" dirty="0" smtClean="0"/>
              <a:t>Delete </a:t>
            </a:r>
            <a:r>
              <a:rPr lang="en-US" dirty="0" smtClean="0"/>
              <a:t>all tables with data </a:t>
            </a:r>
            <a:r>
              <a:rPr lang="en-US" dirty="0" err="1" smtClean="0"/>
              <a:t>DropDB.sql</a:t>
            </a:r>
            <a:endParaRPr lang="en-US" dirty="0" smtClean="0"/>
          </a:p>
          <a:p>
            <a:pPr marL="914400" lvl="1" indent="-457200">
              <a:buFont typeface="+mj-lt"/>
              <a:buAutoNum type="arabicPeriod"/>
            </a:pPr>
            <a:r>
              <a:rPr lang="en-US" dirty="0" smtClean="0"/>
              <a:t>Delete data from tables </a:t>
            </a:r>
            <a:r>
              <a:rPr lang="en-US" dirty="0" err="1" smtClean="0"/>
              <a:t>ClearDB.sql</a:t>
            </a:r>
            <a:endParaRPr lang="en-US" dirty="0" smtClean="0"/>
          </a:p>
          <a:p>
            <a:pPr marL="457200" lvl="1" indent="0">
              <a:buNone/>
            </a:pPr>
            <a:endParaRPr lang="en-US" dirty="0" smtClean="0"/>
          </a:p>
          <a:p>
            <a:r>
              <a:rPr lang="en-US" dirty="0" smtClean="0"/>
              <a:t>Run all forms that will direct connect to data by connect with the same user.</a:t>
            </a:r>
          </a:p>
          <a:p>
            <a:endParaRPr lang="en-US" dirty="0"/>
          </a:p>
        </p:txBody>
      </p:sp>
    </p:spTree>
    <p:extLst>
      <p:ext uri="{BB962C8B-B14F-4D97-AF65-F5344CB8AC3E}">
        <p14:creationId xmlns:p14="http://schemas.microsoft.com/office/powerpoint/2010/main" val="910844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dirty="0" smtClean="0"/>
              <a:t>Name: Mahmoud Yousef Abu-</a:t>
            </a:r>
            <a:r>
              <a:rPr lang="en-US" sz="4400" dirty="0" err="1" smtClean="0"/>
              <a:t>Zubaidah</a:t>
            </a:r>
            <a:r>
              <a:rPr lang="en-US" sz="4400" dirty="0" smtClean="0"/>
              <a:t>.</a:t>
            </a:r>
          </a:p>
          <a:p>
            <a:r>
              <a:rPr lang="en-US" sz="4400" dirty="0" smtClean="0"/>
              <a:t>ID:2019902158.</a:t>
            </a:r>
          </a:p>
          <a:p>
            <a:pPr marL="0" indent="0">
              <a:buNone/>
            </a:pPr>
            <a:endParaRPr lang="en-US" sz="4400" dirty="0" smtClean="0"/>
          </a:p>
          <a:p>
            <a:endParaRPr lang="en-US" dirty="0"/>
          </a:p>
        </p:txBody>
      </p:sp>
    </p:spTree>
    <p:extLst>
      <p:ext uri="{BB962C8B-B14F-4D97-AF65-F5344CB8AC3E}">
        <p14:creationId xmlns:p14="http://schemas.microsoft.com/office/powerpoint/2010/main" val="2765144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normAutofit/>
          </a:bodyPr>
          <a:lstStyle/>
          <a:p>
            <a:pPr marL="0" indent="0" algn="ctr">
              <a:buNone/>
            </a:pPr>
            <a:r>
              <a:rPr lang="en-US" sz="4800" b="1" dirty="0" smtClean="0"/>
              <a:t>Hospital System</a:t>
            </a:r>
          </a:p>
          <a:p>
            <a:r>
              <a:rPr lang="en-US" sz="2000" dirty="0" smtClean="0"/>
              <a:t>Hospital sys are a huge sys that take months to incur it to be full system after days and days from studying all aspects and make the sys goes will.</a:t>
            </a:r>
          </a:p>
          <a:p>
            <a:r>
              <a:rPr lang="en-US" sz="2000" dirty="0" smtClean="0"/>
              <a:t>In my humble project I give part of hospital sys that can by developed and maintain in easy way.</a:t>
            </a:r>
          </a:p>
          <a:p>
            <a:r>
              <a:rPr lang="en-US" sz="2000" dirty="0" smtClean="0"/>
              <a:t>I put in my hospital sys 7 tables, 5 sequences and 3 views.</a:t>
            </a:r>
          </a:p>
          <a:p>
            <a:r>
              <a:rPr lang="en-US" sz="2000" dirty="0" smtClean="0"/>
              <a:t>Tables are created to save data and gathering information's, sequences created to create primary keys for deferent tables and sure that data have consistency between each other  and views to collection data from tables and view it in form;</a:t>
            </a:r>
          </a:p>
          <a:p>
            <a:r>
              <a:rPr lang="en-US" sz="2000" dirty="0" smtClean="0"/>
              <a:t>Let’s get started…..</a:t>
            </a:r>
            <a:endParaRPr lang="en-US" sz="2000" dirty="0"/>
          </a:p>
        </p:txBody>
      </p:sp>
    </p:spTree>
    <p:extLst>
      <p:ext uri="{BB962C8B-B14F-4D97-AF65-F5344CB8AC3E}">
        <p14:creationId xmlns:p14="http://schemas.microsoft.com/office/powerpoint/2010/main" val="89888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HOSPITAL SYSTEM</a:t>
            </a:r>
            <a:endParaRPr lang="en-US" dirty="0"/>
          </a:p>
        </p:txBody>
      </p:sp>
      <p:sp>
        <p:nvSpPr>
          <p:cNvPr id="3" name="Content Placeholder 2"/>
          <p:cNvSpPr>
            <a:spLocks noGrp="1"/>
          </p:cNvSpPr>
          <p:nvPr>
            <p:ph idx="1"/>
          </p:nvPr>
        </p:nvSpPr>
        <p:spPr/>
        <p:txBody>
          <a:bodyPr/>
          <a:lstStyle/>
          <a:p>
            <a:r>
              <a:rPr lang="en-US" dirty="0" smtClean="0"/>
              <a:t>Injured or patient Table.</a:t>
            </a:r>
          </a:p>
          <a:p>
            <a:r>
              <a:rPr lang="en-US" dirty="0" smtClean="0"/>
              <a:t>Table contain info about injured.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2867231"/>
            <a:ext cx="7994469" cy="2836883"/>
          </a:xfrm>
          <a:prstGeom prst="rect">
            <a:avLst/>
          </a:prstGeom>
        </p:spPr>
      </p:pic>
    </p:spTree>
    <p:extLst>
      <p:ext uri="{BB962C8B-B14F-4D97-AF65-F5344CB8AC3E}">
        <p14:creationId xmlns:p14="http://schemas.microsoft.com/office/powerpoint/2010/main" val="289043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a:t>
            </a:r>
            <a:endParaRPr lang="en-US" dirty="0"/>
          </a:p>
        </p:txBody>
      </p:sp>
      <p:sp>
        <p:nvSpPr>
          <p:cNvPr id="3" name="Content Placeholder 2"/>
          <p:cNvSpPr>
            <a:spLocks noGrp="1"/>
          </p:cNvSpPr>
          <p:nvPr>
            <p:ph idx="1"/>
          </p:nvPr>
        </p:nvSpPr>
        <p:spPr/>
        <p:txBody>
          <a:bodyPr/>
          <a:lstStyle/>
          <a:p>
            <a:r>
              <a:rPr lang="en-US" dirty="0" smtClean="0"/>
              <a:t>Employee table</a:t>
            </a:r>
          </a:p>
          <a:p>
            <a:r>
              <a:rPr lang="en-US" dirty="0" smtClean="0"/>
              <a:t>From his name for doctors and other employees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584" y="2898261"/>
            <a:ext cx="7387774" cy="2535888"/>
          </a:xfrm>
          <a:prstGeom prst="rect">
            <a:avLst/>
          </a:prstGeom>
        </p:spPr>
      </p:pic>
    </p:spTree>
    <p:extLst>
      <p:ext uri="{BB962C8B-B14F-4D97-AF65-F5344CB8AC3E}">
        <p14:creationId xmlns:p14="http://schemas.microsoft.com/office/powerpoint/2010/main" val="403170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a:t>
            </a:r>
            <a:endParaRPr lang="en-US" dirty="0"/>
          </a:p>
        </p:txBody>
      </p:sp>
      <p:sp>
        <p:nvSpPr>
          <p:cNvPr id="3" name="Content Placeholder 2"/>
          <p:cNvSpPr>
            <a:spLocks noGrp="1"/>
          </p:cNvSpPr>
          <p:nvPr>
            <p:ph idx="1"/>
          </p:nvPr>
        </p:nvSpPr>
        <p:spPr/>
        <p:txBody>
          <a:bodyPr/>
          <a:lstStyle/>
          <a:p>
            <a:r>
              <a:rPr lang="en-US" dirty="0" smtClean="0"/>
              <a:t>Department table.</a:t>
            </a:r>
          </a:p>
          <a:p>
            <a:r>
              <a:rPr lang="en-US" dirty="0" smtClean="0"/>
              <a:t>Is collection of departments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3198979"/>
            <a:ext cx="7683310" cy="1468815"/>
          </a:xfrm>
          <a:prstGeom prst="rect">
            <a:avLst/>
          </a:prstGeom>
        </p:spPr>
      </p:pic>
    </p:spTree>
    <p:extLst>
      <p:ext uri="{BB962C8B-B14F-4D97-AF65-F5344CB8AC3E}">
        <p14:creationId xmlns:p14="http://schemas.microsoft.com/office/powerpoint/2010/main" val="426023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a:t>
            </a:r>
            <a:endParaRPr lang="en-US" dirty="0"/>
          </a:p>
        </p:txBody>
      </p:sp>
      <p:sp>
        <p:nvSpPr>
          <p:cNvPr id="3" name="Content Placeholder 2"/>
          <p:cNvSpPr>
            <a:spLocks noGrp="1"/>
          </p:cNvSpPr>
          <p:nvPr>
            <p:ph idx="1"/>
          </p:nvPr>
        </p:nvSpPr>
        <p:spPr/>
        <p:txBody>
          <a:bodyPr/>
          <a:lstStyle/>
          <a:p>
            <a:r>
              <a:rPr lang="en-US" dirty="0" smtClean="0"/>
              <a:t>Room table.</a:t>
            </a:r>
          </a:p>
          <a:p>
            <a:r>
              <a:rPr lang="en-US" dirty="0" smtClean="0"/>
              <a:t>That contain rooms for both injured and employees.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3252608"/>
            <a:ext cx="6058612" cy="1497372"/>
          </a:xfrm>
          <a:prstGeom prst="rect">
            <a:avLst/>
          </a:prstGeom>
        </p:spPr>
      </p:pic>
    </p:spTree>
    <p:extLst>
      <p:ext uri="{BB962C8B-B14F-4D97-AF65-F5344CB8AC3E}">
        <p14:creationId xmlns:p14="http://schemas.microsoft.com/office/powerpoint/2010/main" val="115350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a:t>
            </a:r>
            <a:endParaRPr lang="en-US" dirty="0"/>
          </a:p>
        </p:txBody>
      </p:sp>
      <p:sp>
        <p:nvSpPr>
          <p:cNvPr id="3" name="Content Placeholder 2"/>
          <p:cNvSpPr>
            <a:spLocks noGrp="1"/>
          </p:cNvSpPr>
          <p:nvPr>
            <p:ph idx="1"/>
          </p:nvPr>
        </p:nvSpPr>
        <p:spPr/>
        <p:txBody>
          <a:bodyPr/>
          <a:lstStyle/>
          <a:p>
            <a:r>
              <a:rPr lang="en-US" dirty="0" smtClean="0"/>
              <a:t>Team table</a:t>
            </a:r>
          </a:p>
          <a:p>
            <a:r>
              <a:rPr lang="en-US" dirty="0" smtClean="0"/>
              <a:t>Contain teams that have responsibility for patient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26" y="2958158"/>
            <a:ext cx="6270892" cy="1518047"/>
          </a:xfrm>
          <a:prstGeom prst="rect">
            <a:avLst/>
          </a:prstGeom>
        </p:spPr>
      </p:pic>
    </p:spTree>
    <p:extLst>
      <p:ext uri="{BB962C8B-B14F-4D97-AF65-F5344CB8AC3E}">
        <p14:creationId xmlns:p14="http://schemas.microsoft.com/office/powerpoint/2010/main" val="174077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sys con.</a:t>
            </a:r>
            <a:endParaRPr lang="en-US" dirty="0"/>
          </a:p>
        </p:txBody>
      </p:sp>
      <p:sp>
        <p:nvSpPr>
          <p:cNvPr id="3" name="Content Placeholder 2"/>
          <p:cNvSpPr>
            <a:spLocks noGrp="1"/>
          </p:cNvSpPr>
          <p:nvPr>
            <p:ph idx="1"/>
          </p:nvPr>
        </p:nvSpPr>
        <p:spPr/>
        <p:txBody>
          <a:bodyPr/>
          <a:lstStyle/>
          <a:p>
            <a:r>
              <a:rPr lang="en-US" dirty="0" err="1" smtClean="0"/>
              <a:t>Op_rations</a:t>
            </a:r>
            <a:r>
              <a:rPr lang="en-US" dirty="0" smtClean="0"/>
              <a:t> or procedure table are the same.</a:t>
            </a:r>
          </a:p>
          <a:p>
            <a:r>
              <a:rPr lang="en-US" dirty="0" smtClean="0"/>
              <a:t>Has info about patient surgery's .</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5" y="2854999"/>
            <a:ext cx="6878322" cy="2292589"/>
          </a:xfrm>
          <a:prstGeom prst="rect">
            <a:avLst/>
          </a:prstGeom>
        </p:spPr>
      </p:pic>
    </p:spTree>
    <p:extLst>
      <p:ext uri="{BB962C8B-B14F-4D97-AF65-F5344CB8AC3E}">
        <p14:creationId xmlns:p14="http://schemas.microsoft.com/office/powerpoint/2010/main" val="326046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410</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Project using oracle 10g</vt:lpstr>
      <vt:lpstr>Information about the project</vt:lpstr>
      <vt:lpstr>About project</vt:lpstr>
      <vt:lpstr>HOSPITAL SYSTEM</vt:lpstr>
      <vt:lpstr>Hospital sys con.</vt:lpstr>
      <vt:lpstr>Hospital sys con.</vt:lpstr>
      <vt:lpstr>Hospital sys con.</vt:lpstr>
      <vt:lpstr>Hospital sys con.</vt:lpstr>
      <vt:lpstr>Hospital sys con.</vt:lpstr>
      <vt:lpstr>Hospital sys con. </vt:lpstr>
      <vt:lpstr>Hospital form </vt:lpstr>
      <vt:lpstr>Hospital form</vt:lpstr>
      <vt:lpstr>Hospital form</vt:lpstr>
      <vt:lpstr>Hospital form</vt:lpstr>
      <vt:lpstr>Hospital form</vt:lpstr>
      <vt:lpstr>Hospital form</vt:lpstr>
      <vt:lpstr>Hospital form</vt:lpstr>
      <vt:lpstr>Hospital form</vt:lpstr>
      <vt:lpstr>Hospital form</vt:lpstr>
      <vt:lpstr>Hospital form</vt:lpstr>
      <vt:lpstr>Creation </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using oracle 10g</dc:title>
  <dc:creator>Maher</dc:creator>
  <cp:lastModifiedBy>Maher</cp:lastModifiedBy>
  <cp:revision>15</cp:revision>
  <dcterms:created xsi:type="dcterms:W3CDTF">2022-01-01T22:27:25Z</dcterms:created>
  <dcterms:modified xsi:type="dcterms:W3CDTF">2022-01-02T00:17:29Z</dcterms:modified>
</cp:coreProperties>
</file>