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95" r:id="rId5"/>
    <p:sldId id="262" r:id="rId6"/>
    <p:sldId id="263" r:id="rId7"/>
    <p:sldId id="264" r:id="rId8"/>
    <p:sldId id="265" r:id="rId9"/>
    <p:sldId id="266" r:id="rId10"/>
    <p:sldId id="267" r:id="rId11"/>
    <p:sldId id="268" r:id="rId12"/>
    <p:sldId id="269" r:id="rId13"/>
    <p:sldId id="270" r:id="rId14"/>
    <p:sldId id="300" r:id="rId15"/>
    <p:sldId id="299" r:id="rId16"/>
    <p:sldId id="301" r:id="rId17"/>
    <p:sldId id="298" r:id="rId18"/>
    <p:sldId id="302"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6" r:id="rId41"/>
    <p:sldId id="297" r:id="rId42"/>
    <p:sldId id="309" r:id="rId43"/>
    <p:sldId id="308" r:id="rId44"/>
    <p:sldId id="310" r:id="rId45"/>
    <p:sldId id="311" r:id="rId46"/>
    <p:sldId id="305" r:id="rId47"/>
    <p:sldId id="306" r:id="rId48"/>
    <p:sldId id="307" r:id="rId49"/>
    <p:sldId id="303" r:id="rId50"/>
    <p:sldId id="312" r:id="rId51"/>
    <p:sldId id="313" r:id="rId52"/>
    <p:sldId id="314" r:id="rId53"/>
    <p:sldId id="293"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5/10/2023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5/10/2023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5/10/2023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5/10/2023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5/10/2023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5/10/2023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5/10/2023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5/10/2023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5/10/2023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5/10/2023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5/10/2023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5/10/2023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Software Engineering</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Documentation for spring-boot application</a:t>
            </a: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137C992E-AD49-56C4-F62C-7409144976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531" y="159390"/>
            <a:ext cx="4049083" cy="60736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05116-E746-20D2-7FC4-977202E7797F}"/>
              </a:ext>
            </a:extLst>
          </p:cNvPr>
          <p:cNvSpPr>
            <a:spLocks noGrp="1"/>
          </p:cNvSpPr>
          <p:nvPr>
            <p:ph type="title"/>
          </p:nvPr>
        </p:nvSpPr>
        <p:spPr/>
        <p:txBody>
          <a:bodyPr/>
          <a:lstStyle/>
          <a:p>
            <a:r>
              <a:rPr lang="en-US" dirty="0"/>
              <a:t>Collaboration Diagram(create Admin) </a:t>
            </a:r>
          </a:p>
        </p:txBody>
      </p:sp>
      <p:pic>
        <p:nvPicPr>
          <p:cNvPr id="7" name="Content Placeholder 6">
            <a:extLst>
              <a:ext uri="{FF2B5EF4-FFF2-40B4-BE49-F238E27FC236}">
                <a16:creationId xmlns:a16="http://schemas.microsoft.com/office/drawing/2014/main" id="{9145A7F5-E901-50E9-A995-A3405E0182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2063" y="2574131"/>
            <a:ext cx="9784568" cy="3459544"/>
          </a:xfrm>
        </p:spPr>
      </p:pic>
    </p:spTree>
    <p:extLst>
      <p:ext uri="{BB962C8B-B14F-4D97-AF65-F5344CB8AC3E}">
        <p14:creationId xmlns:p14="http://schemas.microsoft.com/office/powerpoint/2010/main" val="60614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F99A-579B-02FC-72C0-D381F4050F09}"/>
              </a:ext>
            </a:extLst>
          </p:cNvPr>
          <p:cNvSpPr>
            <a:spLocks noGrp="1"/>
          </p:cNvSpPr>
          <p:nvPr>
            <p:ph type="title"/>
          </p:nvPr>
        </p:nvSpPr>
        <p:spPr/>
        <p:txBody>
          <a:bodyPr/>
          <a:lstStyle/>
          <a:p>
            <a:r>
              <a:rPr lang="en-US" dirty="0"/>
              <a:t>Collaboration Diagram(create User) </a:t>
            </a:r>
          </a:p>
        </p:txBody>
      </p:sp>
      <p:pic>
        <p:nvPicPr>
          <p:cNvPr id="5" name="Content Placeholder 4">
            <a:extLst>
              <a:ext uri="{FF2B5EF4-FFF2-40B4-BE49-F238E27FC236}">
                <a16:creationId xmlns:a16="http://schemas.microsoft.com/office/drawing/2014/main" id="{E1A917B5-BE26-015A-D9C9-6667A00B73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2238" y="2521744"/>
            <a:ext cx="9467850" cy="2933700"/>
          </a:xfrm>
        </p:spPr>
      </p:pic>
    </p:spTree>
    <p:extLst>
      <p:ext uri="{BB962C8B-B14F-4D97-AF65-F5344CB8AC3E}">
        <p14:creationId xmlns:p14="http://schemas.microsoft.com/office/powerpoint/2010/main" val="2460478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E938F-2652-B51B-102E-6FED8DE74C45}"/>
              </a:ext>
            </a:extLst>
          </p:cNvPr>
          <p:cNvSpPr>
            <a:spLocks noGrp="1"/>
          </p:cNvSpPr>
          <p:nvPr>
            <p:ph type="title"/>
          </p:nvPr>
        </p:nvSpPr>
        <p:spPr/>
        <p:txBody>
          <a:bodyPr/>
          <a:lstStyle/>
          <a:p>
            <a:r>
              <a:rPr lang="en-US" dirty="0"/>
              <a:t>Collaboration Diagram(delete Admin) </a:t>
            </a:r>
          </a:p>
        </p:txBody>
      </p:sp>
      <p:pic>
        <p:nvPicPr>
          <p:cNvPr id="5" name="Content Placeholder 4">
            <a:extLst>
              <a:ext uri="{FF2B5EF4-FFF2-40B4-BE49-F238E27FC236}">
                <a16:creationId xmlns:a16="http://schemas.microsoft.com/office/drawing/2014/main" id="{127F63C1-E3B2-6CFC-DB93-2298F57837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2903" y="2390862"/>
            <a:ext cx="10301265" cy="3296874"/>
          </a:xfrm>
        </p:spPr>
      </p:pic>
    </p:spTree>
    <p:extLst>
      <p:ext uri="{BB962C8B-B14F-4D97-AF65-F5344CB8AC3E}">
        <p14:creationId xmlns:p14="http://schemas.microsoft.com/office/powerpoint/2010/main" val="3867805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4171E-DEF9-6003-637E-805817EF9EC6}"/>
              </a:ext>
            </a:extLst>
          </p:cNvPr>
          <p:cNvSpPr>
            <a:spLocks noGrp="1"/>
          </p:cNvSpPr>
          <p:nvPr>
            <p:ph type="title"/>
          </p:nvPr>
        </p:nvSpPr>
        <p:spPr/>
        <p:txBody>
          <a:bodyPr/>
          <a:lstStyle/>
          <a:p>
            <a:r>
              <a:rPr lang="en-US" dirty="0"/>
              <a:t>Collaboration Diagram(Update Admin) </a:t>
            </a:r>
          </a:p>
        </p:txBody>
      </p:sp>
      <p:pic>
        <p:nvPicPr>
          <p:cNvPr id="5" name="Content Placeholder 4">
            <a:extLst>
              <a:ext uri="{FF2B5EF4-FFF2-40B4-BE49-F238E27FC236}">
                <a16:creationId xmlns:a16="http://schemas.microsoft.com/office/drawing/2014/main" id="{B6A06101-1961-1A36-B506-13CB06C6BC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0210" y="2449744"/>
            <a:ext cx="10431580" cy="3380605"/>
          </a:xfrm>
        </p:spPr>
      </p:pic>
    </p:spTree>
    <p:extLst>
      <p:ext uri="{BB962C8B-B14F-4D97-AF65-F5344CB8AC3E}">
        <p14:creationId xmlns:p14="http://schemas.microsoft.com/office/powerpoint/2010/main" val="791450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3A1BB-87D1-A661-4D85-C72BAF85D2FA}"/>
              </a:ext>
            </a:extLst>
          </p:cNvPr>
          <p:cNvSpPr>
            <a:spLocks noGrp="1"/>
          </p:cNvSpPr>
          <p:nvPr>
            <p:ph type="title"/>
          </p:nvPr>
        </p:nvSpPr>
        <p:spPr/>
        <p:txBody>
          <a:bodyPr/>
          <a:lstStyle/>
          <a:p>
            <a:r>
              <a:rPr lang="en-US" dirty="0"/>
              <a:t>Sequence Diagram(create admin)</a:t>
            </a:r>
          </a:p>
        </p:txBody>
      </p:sp>
      <p:pic>
        <p:nvPicPr>
          <p:cNvPr id="5" name="Content Placeholder 4">
            <a:extLst>
              <a:ext uri="{FF2B5EF4-FFF2-40B4-BE49-F238E27FC236}">
                <a16:creationId xmlns:a16="http://schemas.microsoft.com/office/drawing/2014/main" id="{A75555DB-1251-854F-69F4-01B94374A8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354104"/>
            <a:ext cx="10058400" cy="3268980"/>
          </a:xfrm>
        </p:spPr>
      </p:pic>
    </p:spTree>
    <p:extLst>
      <p:ext uri="{BB962C8B-B14F-4D97-AF65-F5344CB8AC3E}">
        <p14:creationId xmlns:p14="http://schemas.microsoft.com/office/powerpoint/2010/main" val="1961787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A7F8C-BC82-382A-52BD-A72285942A92}"/>
              </a:ext>
            </a:extLst>
          </p:cNvPr>
          <p:cNvSpPr>
            <a:spLocks noGrp="1"/>
          </p:cNvSpPr>
          <p:nvPr>
            <p:ph type="title"/>
          </p:nvPr>
        </p:nvSpPr>
        <p:spPr/>
        <p:txBody>
          <a:bodyPr/>
          <a:lstStyle/>
          <a:p>
            <a:r>
              <a:rPr lang="en-US" dirty="0"/>
              <a:t>Sequence Diagram(delete admin)</a:t>
            </a:r>
          </a:p>
        </p:txBody>
      </p:sp>
      <p:pic>
        <p:nvPicPr>
          <p:cNvPr id="5" name="Content Placeholder 4">
            <a:extLst>
              <a:ext uri="{FF2B5EF4-FFF2-40B4-BE49-F238E27FC236}">
                <a16:creationId xmlns:a16="http://schemas.microsoft.com/office/drawing/2014/main" id="{E990CE46-5ED5-0A5E-90A6-5FC626CD30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281807"/>
            <a:ext cx="10058400" cy="3582098"/>
          </a:xfrm>
        </p:spPr>
      </p:pic>
    </p:spTree>
    <p:extLst>
      <p:ext uri="{BB962C8B-B14F-4D97-AF65-F5344CB8AC3E}">
        <p14:creationId xmlns:p14="http://schemas.microsoft.com/office/powerpoint/2010/main" val="1643433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1482D-38EA-5A48-DBDA-EFAE32543A13}"/>
              </a:ext>
            </a:extLst>
          </p:cNvPr>
          <p:cNvSpPr>
            <a:spLocks noGrp="1"/>
          </p:cNvSpPr>
          <p:nvPr>
            <p:ph type="title"/>
          </p:nvPr>
        </p:nvSpPr>
        <p:spPr/>
        <p:txBody>
          <a:bodyPr/>
          <a:lstStyle/>
          <a:p>
            <a:r>
              <a:rPr lang="en-US" dirty="0"/>
              <a:t>Sequence Diagram(Update Admin)</a:t>
            </a:r>
          </a:p>
        </p:txBody>
      </p:sp>
      <p:pic>
        <p:nvPicPr>
          <p:cNvPr id="5" name="Content Placeholder 4">
            <a:extLst>
              <a:ext uri="{FF2B5EF4-FFF2-40B4-BE49-F238E27FC236}">
                <a16:creationId xmlns:a16="http://schemas.microsoft.com/office/drawing/2014/main" id="{7E478EDD-6F64-007B-DE3F-A323B520ED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119211"/>
            <a:ext cx="10058400" cy="3719527"/>
          </a:xfrm>
        </p:spPr>
      </p:pic>
    </p:spTree>
    <p:extLst>
      <p:ext uri="{BB962C8B-B14F-4D97-AF65-F5344CB8AC3E}">
        <p14:creationId xmlns:p14="http://schemas.microsoft.com/office/powerpoint/2010/main" val="3537488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82924-CECD-DBFB-5A46-B2A2174E1445}"/>
              </a:ext>
            </a:extLst>
          </p:cNvPr>
          <p:cNvSpPr>
            <a:spLocks noGrp="1"/>
          </p:cNvSpPr>
          <p:nvPr>
            <p:ph type="title"/>
          </p:nvPr>
        </p:nvSpPr>
        <p:spPr/>
        <p:txBody>
          <a:bodyPr/>
          <a:lstStyle/>
          <a:p>
            <a:r>
              <a:rPr lang="en-US" dirty="0"/>
              <a:t>Sequence Diagram(create account for user)</a:t>
            </a:r>
          </a:p>
        </p:txBody>
      </p:sp>
      <p:pic>
        <p:nvPicPr>
          <p:cNvPr id="5" name="Content Placeholder 4">
            <a:extLst>
              <a:ext uri="{FF2B5EF4-FFF2-40B4-BE49-F238E27FC236}">
                <a16:creationId xmlns:a16="http://schemas.microsoft.com/office/drawing/2014/main" id="{85E5950B-A356-899A-2573-1132BE880C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290194"/>
            <a:ext cx="10058400" cy="3397541"/>
          </a:xfrm>
        </p:spPr>
      </p:pic>
    </p:spTree>
    <p:extLst>
      <p:ext uri="{BB962C8B-B14F-4D97-AF65-F5344CB8AC3E}">
        <p14:creationId xmlns:p14="http://schemas.microsoft.com/office/powerpoint/2010/main" val="162345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E6AE4-24B5-3817-EEF6-D6FF90C10015}"/>
              </a:ext>
            </a:extLst>
          </p:cNvPr>
          <p:cNvSpPr>
            <a:spLocks noGrp="1"/>
          </p:cNvSpPr>
          <p:nvPr>
            <p:ph type="title"/>
          </p:nvPr>
        </p:nvSpPr>
        <p:spPr/>
        <p:txBody>
          <a:bodyPr/>
          <a:lstStyle/>
          <a:p>
            <a:r>
              <a:rPr lang="en-US" dirty="0"/>
              <a:t>Sequence Diagram(delete account for user)</a:t>
            </a:r>
          </a:p>
        </p:txBody>
      </p:sp>
      <p:pic>
        <p:nvPicPr>
          <p:cNvPr id="9" name="Content Placeholder 8">
            <a:extLst>
              <a:ext uri="{FF2B5EF4-FFF2-40B4-BE49-F238E27FC236}">
                <a16:creationId xmlns:a16="http://schemas.microsoft.com/office/drawing/2014/main" id="{C7ACFF39-BC06-55B4-FFB4-6C2679C37A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122415"/>
            <a:ext cx="10058400" cy="3640822"/>
          </a:xfrm>
        </p:spPr>
      </p:pic>
    </p:spTree>
    <p:extLst>
      <p:ext uri="{BB962C8B-B14F-4D97-AF65-F5344CB8AC3E}">
        <p14:creationId xmlns:p14="http://schemas.microsoft.com/office/powerpoint/2010/main" val="2320160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A1CF4-2580-1765-FDBE-6F9EE84C7D54}"/>
              </a:ext>
            </a:extLst>
          </p:cNvPr>
          <p:cNvSpPr>
            <a:spLocks noGrp="1"/>
          </p:cNvSpPr>
          <p:nvPr>
            <p:ph type="title"/>
          </p:nvPr>
        </p:nvSpPr>
        <p:spPr/>
        <p:txBody>
          <a:bodyPr/>
          <a:lstStyle/>
          <a:p>
            <a:r>
              <a:rPr lang="en-US" dirty="0"/>
              <a:t>Activity Diagram</a:t>
            </a:r>
          </a:p>
        </p:txBody>
      </p:sp>
      <p:pic>
        <p:nvPicPr>
          <p:cNvPr id="5" name="Content Placeholder 4">
            <a:extLst>
              <a:ext uri="{FF2B5EF4-FFF2-40B4-BE49-F238E27FC236}">
                <a16:creationId xmlns:a16="http://schemas.microsoft.com/office/drawing/2014/main" id="{A25C41A2-8746-6B1A-98D3-F0084D4784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6707" y="1973975"/>
            <a:ext cx="9314974" cy="4375474"/>
          </a:xfrm>
        </p:spPr>
      </p:pic>
    </p:spTree>
    <p:extLst>
      <p:ext uri="{BB962C8B-B14F-4D97-AF65-F5344CB8AC3E}">
        <p14:creationId xmlns:p14="http://schemas.microsoft.com/office/powerpoint/2010/main" val="3015529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lvl="0"/>
            <a:r>
              <a:rPr lang="en-US" sz="4800" i="1" dirty="0">
                <a:solidFill>
                  <a:srgbClr val="FFFFFF"/>
                </a:solidFill>
              </a:rPr>
              <a:t>Our project is an application “To-do List", you can specify the tasks you want to achieve, write a description of them, determine when you will do them, and also determine whether you have completed them or not.</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Spring-boot application</a:t>
            </a:r>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33ED7-60D5-1FAD-5E23-F7442AED1707}"/>
              </a:ext>
            </a:extLst>
          </p:cNvPr>
          <p:cNvSpPr>
            <a:spLocks noGrp="1"/>
          </p:cNvSpPr>
          <p:nvPr>
            <p:ph type="title"/>
          </p:nvPr>
        </p:nvSpPr>
        <p:spPr/>
        <p:txBody>
          <a:bodyPr/>
          <a:lstStyle/>
          <a:p>
            <a:r>
              <a:rPr lang="en-US" dirty="0"/>
              <a:t>Activity Diagram</a:t>
            </a:r>
          </a:p>
        </p:txBody>
      </p:sp>
      <p:pic>
        <p:nvPicPr>
          <p:cNvPr id="5" name="Content Placeholder 4">
            <a:extLst>
              <a:ext uri="{FF2B5EF4-FFF2-40B4-BE49-F238E27FC236}">
                <a16:creationId xmlns:a16="http://schemas.microsoft.com/office/drawing/2014/main" id="{61C66F96-7F70-8262-8763-01369FCAFB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7002" y="1990754"/>
            <a:ext cx="8674895" cy="4254672"/>
          </a:xfrm>
        </p:spPr>
      </p:pic>
    </p:spTree>
    <p:extLst>
      <p:ext uri="{BB962C8B-B14F-4D97-AF65-F5344CB8AC3E}">
        <p14:creationId xmlns:p14="http://schemas.microsoft.com/office/powerpoint/2010/main" val="3314866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867C5-1EDC-571B-4B00-4A94F06157EA}"/>
              </a:ext>
            </a:extLst>
          </p:cNvPr>
          <p:cNvSpPr>
            <a:spLocks noGrp="1"/>
          </p:cNvSpPr>
          <p:nvPr>
            <p:ph type="title"/>
          </p:nvPr>
        </p:nvSpPr>
        <p:spPr/>
        <p:txBody>
          <a:bodyPr/>
          <a:lstStyle/>
          <a:p>
            <a:r>
              <a:rPr lang="en-US" dirty="0"/>
              <a:t>Activity Diagram</a:t>
            </a:r>
          </a:p>
        </p:txBody>
      </p:sp>
      <p:pic>
        <p:nvPicPr>
          <p:cNvPr id="5" name="Content Placeholder 4">
            <a:extLst>
              <a:ext uri="{FF2B5EF4-FFF2-40B4-BE49-F238E27FC236}">
                <a16:creationId xmlns:a16="http://schemas.microsoft.com/office/drawing/2014/main" id="{EB038E18-8D12-8A82-A91C-3B55AA4118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7017" y="1957198"/>
            <a:ext cx="9161776" cy="4356589"/>
          </a:xfrm>
        </p:spPr>
      </p:pic>
    </p:spTree>
    <p:extLst>
      <p:ext uri="{BB962C8B-B14F-4D97-AF65-F5344CB8AC3E}">
        <p14:creationId xmlns:p14="http://schemas.microsoft.com/office/powerpoint/2010/main" val="2559425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5BC33-73AC-91E9-4062-552DFC3CC244}"/>
              </a:ext>
            </a:extLst>
          </p:cNvPr>
          <p:cNvSpPr>
            <a:spLocks noGrp="1"/>
          </p:cNvSpPr>
          <p:nvPr>
            <p:ph type="title"/>
          </p:nvPr>
        </p:nvSpPr>
        <p:spPr/>
        <p:txBody>
          <a:bodyPr/>
          <a:lstStyle/>
          <a:p>
            <a:r>
              <a:rPr lang="en-US" dirty="0"/>
              <a:t>State Diagram (Add Review)</a:t>
            </a:r>
          </a:p>
        </p:txBody>
      </p:sp>
      <p:pic>
        <p:nvPicPr>
          <p:cNvPr id="5" name="Content Placeholder 4">
            <a:extLst>
              <a:ext uri="{FF2B5EF4-FFF2-40B4-BE49-F238E27FC236}">
                <a16:creationId xmlns:a16="http://schemas.microsoft.com/office/drawing/2014/main" id="{EDCC44CF-D754-01BA-63D7-8D4E0DF28D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9996" y="2150145"/>
            <a:ext cx="3229762" cy="4083140"/>
          </a:xfrm>
        </p:spPr>
      </p:pic>
    </p:spTree>
    <p:extLst>
      <p:ext uri="{BB962C8B-B14F-4D97-AF65-F5344CB8AC3E}">
        <p14:creationId xmlns:p14="http://schemas.microsoft.com/office/powerpoint/2010/main" val="4132928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2FF7F-21CD-2DDD-6824-8281BA5C1AA4}"/>
              </a:ext>
            </a:extLst>
          </p:cNvPr>
          <p:cNvSpPr>
            <a:spLocks noGrp="1"/>
          </p:cNvSpPr>
          <p:nvPr>
            <p:ph type="title"/>
          </p:nvPr>
        </p:nvSpPr>
        <p:spPr/>
        <p:txBody>
          <a:bodyPr/>
          <a:lstStyle/>
          <a:p>
            <a:r>
              <a:rPr lang="en-US" dirty="0"/>
              <a:t>State Diagram (Add List)</a:t>
            </a:r>
          </a:p>
        </p:txBody>
      </p:sp>
      <p:pic>
        <p:nvPicPr>
          <p:cNvPr id="5" name="Content Placeholder 4">
            <a:extLst>
              <a:ext uri="{FF2B5EF4-FFF2-40B4-BE49-F238E27FC236}">
                <a16:creationId xmlns:a16="http://schemas.microsoft.com/office/drawing/2014/main" id="{E8D81E16-37E0-ABAA-A20E-8DD082F627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1216" y="2099810"/>
            <a:ext cx="3464652" cy="4277949"/>
          </a:xfrm>
        </p:spPr>
      </p:pic>
    </p:spTree>
    <p:extLst>
      <p:ext uri="{BB962C8B-B14F-4D97-AF65-F5344CB8AC3E}">
        <p14:creationId xmlns:p14="http://schemas.microsoft.com/office/powerpoint/2010/main" val="644781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BCA50-76AC-20B3-891F-38FA283C764E}"/>
              </a:ext>
            </a:extLst>
          </p:cNvPr>
          <p:cNvSpPr>
            <a:spLocks noGrp="1"/>
          </p:cNvSpPr>
          <p:nvPr>
            <p:ph type="title"/>
          </p:nvPr>
        </p:nvSpPr>
        <p:spPr/>
        <p:txBody>
          <a:bodyPr/>
          <a:lstStyle/>
          <a:p>
            <a:r>
              <a:rPr lang="en-US" dirty="0"/>
              <a:t>State Diagram (Delete Account)</a:t>
            </a:r>
          </a:p>
        </p:txBody>
      </p:sp>
      <p:pic>
        <p:nvPicPr>
          <p:cNvPr id="5" name="Content Placeholder 4">
            <a:extLst>
              <a:ext uri="{FF2B5EF4-FFF2-40B4-BE49-F238E27FC236}">
                <a16:creationId xmlns:a16="http://schemas.microsoft.com/office/drawing/2014/main" id="{02DF517D-6D1F-1E2F-B454-1AF5B80DC0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363445"/>
            <a:ext cx="9726318" cy="3517238"/>
          </a:xfrm>
        </p:spPr>
      </p:pic>
    </p:spTree>
    <p:extLst>
      <p:ext uri="{BB962C8B-B14F-4D97-AF65-F5344CB8AC3E}">
        <p14:creationId xmlns:p14="http://schemas.microsoft.com/office/powerpoint/2010/main" val="4061447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03D8-4C9A-E64A-0646-294FCC792839}"/>
              </a:ext>
            </a:extLst>
          </p:cNvPr>
          <p:cNvSpPr>
            <a:spLocks noGrp="1"/>
          </p:cNvSpPr>
          <p:nvPr>
            <p:ph type="title"/>
          </p:nvPr>
        </p:nvSpPr>
        <p:spPr/>
        <p:txBody>
          <a:bodyPr/>
          <a:lstStyle/>
          <a:p>
            <a:r>
              <a:rPr lang="en-US" dirty="0"/>
              <a:t>State Diagram (Delete Review)</a:t>
            </a:r>
          </a:p>
        </p:txBody>
      </p:sp>
      <p:pic>
        <p:nvPicPr>
          <p:cNvPr id="5" name="Content Placeholder 4">
            <a:extLst>
              <a:ext uri="{FF2B5EF4-FFF2-40B4-BE49-F238E27FC236}">
                <a16:creationId xmlns:a16="http://schemas.microsoft.com/office/drawing/2014/main" id="{21087319-A20C-7C87-003A-13E2C8C85B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7383" y="2108200"/>
            <a:ext cx="3011648" cy="4108496"/>
          </a:xfrm>
        </p:spPr>
      </p:pic>
    </p:spTree>
    <p:extLst>
      <p:ext uri="{BB962C8B-B14F-4D97-AF65-F5344CB8AC3E}">
        <p14:creationId xmlns:p14="http://schemas.microsoft.com/office/powerpoint/2010/main" val="1747814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DF008-F971-220A-95B7-AC6F8DAC6880}"/>
              </a:ext>
            </a:extLst>
          </p:cNvPr>
          <p:cNvSpPr>
            <a:spLocks noGrp="1"/>
          </p:cNvSpPr>
          <p:nvPr>
            <p:ph type="title"/>
          </p:nvPr>
        </p:nvSpPr>
        <p:spPr/>
        <p:txBody>
          <a:bodyPr/>
          <a:lstStyle/>
          <a:p>
            <a:r>
              <a:rPr lang="en-US" dirty="0"/>
              <a:t>State Diagram (Delete List)</a:t>
            </a:r>
          </a:p>
        </p:txBody>
      </p:sp>
      <p:pic>
        <p:nvPicPr>
          <p:cNvPr id="5" name="Content Placeholder 4">
            <a:extLst>
              <a:ext uri="{FF2B5EF4-FFF2-40B4-BE49-F238E27FC236}">
                <a16:creationId xmlns:a16="http://schemas.microsoft.com/office/drawing/2014/main" id="{182DE8FD-6E96-DEC1-4E13-D14E297398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32059" y="2108200"/>
            <a:ext cx="2743200" cy="4271534"/>
          </a:xfrm>
        </p:spPr>
      </p:pic>
    </p:spTree>
    <p:extLst>
      <p:ext uri="{BB962C8B-B14F-4D97-AF65-F5344CB8AC3E}">
        <p14:creationId xmlns:p14="http://schemas.microsoft.com/office/powerpoint/2010/main" val="2132331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CD0AC-A748-BAE1-3E2B-848368E4E356}"/>
              </a:ext>
            </a:extLst>
          </p:cNvPr>
          <p:cNvSpPr>
            <a:spLocks noGrp="1"/>
          </p:cNvSpPr>
          <p:nvPr>
            <p:ph type="title"/>
          </p:nvPr>
        </p:nvSpPr>
        <p:spPr/>
        <p:txBody>
          <a:bodyPr/>
          <a:lstStyle/>
          <a:p>
            <a:r>
              <a:rPr lang="en-US" dirty="0"/>
              <a:t>State Diagram (Return List)</a:t>
            </a:r>
          </a:p>
        </p:txBody>
      </p:sp>
      <p:pic>
        <p:nvPicPr>
          <p:cNvPr id="5" name="Content Placeholder 4">
            <a:extLst>
              <a:ext uri="{FF2B5EF4-FFF2-40B4-BE49-F238E27FC236}">
                <a16:creationId xmlns:a16="http://schemas.microsoft.com/office/drawing/2014/main" id="{D28729E8-7C66-AC0F-67F4-38F2F191A8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2767" y="2108200"/>
            <a:ext cx="4072821" cy="4187032"/>
          </a:xfrm>
        </p:spPr>
      </p:pic>
    </p:spTree>
    <p:extLst>
      <p:ext uri="{BB962C8B-B14F-4D97-AF65-F5344CB8AC3E}">
        <p14:creationId xmlns:p14="http://schemas.microsoft.com/office/powerpoint/2010/main" val="936051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5E776-9503-E8BB-EC3E-B9088D7D1698}"/>
              </a:ext>
            </a:extLst>
          </p:cNvPr>
          <p:cNvSpPr>
            <a:spLocks noGrp="1"/>
          </p:cNvSpPr>
          <p:nvPr>
            <p:ph type="title"/>
          </p:nvPr>
        </p:nvSpPr>
        <p:spPr/>
        <p:txBody>
          <a:bodyPr/>
          <a:lstStyle/>
          <a:p>
            <a:r>
              <a:rPr lang="en-US" dirty="0"/>
              <a:t>State Diagram (Login)</a:t>
            </a:r>
          </a:p>
        </p:txBody>
      </p:sp>
      <p:pic>
        <p:nvPicPr>
          <p:cNvPr id="5" name="Content Placeholder 4">
            <a:extLst>
              <a:ext uri="{FF2B5EF4-FFF2-40B4-BE49-F238E27FC236}">
                <a16:creationId xmlns:a16="http://schemas.microsoft.com/office/drawing/2014/main" id="{1A3447D0-6AC6-18A9-4923-98C7672C6A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6716" y="2108200"/>
            <a:ext cx="3682767" cy="4117240"/>
          </a:xfrm>
        </p:spPr>
      </p:pic>
    </p:spTree>
    <p:extLst>
      <p:ext uri="{BB962C8B-B14F-4D97-AF65-F5344CB8AC3E}">
        <p14:creationId xmlns:p14="http://schemas.microsoft.com/office/powerpoint/2010/main" val="2630804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D0447-40B7-2993-0082-5BCC3708BC1F}"/>
              </a:ext>
            </a:extLst>
          </p:cNvPr>
          <p:cNvSpPr>
            <a:spLocks noGrp="1"/>
          </p:cNvSpPr>
          <p:nvPr>
            <p:ph type="title"/>
          </p:nvPr>
        </p:nvSpPr>
        <p:spPr/>
        <p:txBody>
          <a:bodyPr/>
          <a:lstStyle/>
          <a:p>
            <a:r>
              <a:rPr lang="en-US" dirty="0"/>
              <a:t>State Diagram (Sign up)</a:t>
            </a:r>
          </a:p>
        </p:txBody>
      </p:sp>
      <p:pic>
        <p:nvPicPr>
          <p:cNvPr id="5" name="Content Placeholder 4">
            <a:extLst>
              <a:ext uri="{FF2B5EF4-FFF2-40B4-BE49-F238E27FC236}">
                <a16:creationId xmlns:a16="http://schemas.microsoft.com/office/drawing/2014/main" id="{1900AE40-4A82-5C59-F1AC-9AE5215E60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41491" y="1999143"/>
            <a:ext cx="3717008" cy="4363197"/>
          </a:xfrm>
        </p:spPr>
      </p:pic>
    </p:spTree>
    <p:extLst>
      <p:ext uri="{BB962C8B-B14F-4D97-AF65-F5344CB8AC3E}">
        <p14:creationId xmlns:p14="http://schemas.microsoft.com/office/powerpoint/2010/main" val="3728743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1733-C13F-E3BA-165B-DE911E7EADB8}"/>
              </a:ext>
            </a:extLst>
          </p:cNvPr>
          <p:cNvSpPr>
            <a:spLocks noGrp="1"/>
          </p:cNvSpPr>
          <p:nvPr>
            <p:ph type="title"/>
          </p:nvPr>
        </p:nvSpPr>
        <p:spPr/>
        <p:txBody>
          <a:bodyPr/>
          <a:lstStyle/>
          <a:p>
            <a:r>
              <a:rPr lang="en-US" dirty="0"/>
              <a:t>What Is This Project Containing</a:t>
            </a:r>
          </a:p>
        </p:txBody>
      </p:sp>
      <p:sp>
        <p:nvSpPr>
          <p:cNvPr id="3" name="Content Placeholder 2">
            <a:extLst>
              <a:ext uri="{FF2B5EF4-FFF2-40B4-BE49-F238E27FC236}">
                <a16:creationId xmlns:a16="http://schemas.microsoft.com/office/drawing/2014/main" id="{C24FA5A7-0F32-3394-980E-714CA5ACC399}"/>
              </a:ext>
            </a:extLst>
          </p:cNvPr>
          <p:cNvSpPr>
            <a:spLocks noGrp="1"/>
          </p:cNvSpPr>
          <p:nvPr>
            <p:ph idx="1"/>
          </p:nvPr>
        </p:nvSpPr>
        <p:spPr/>
        <p:txBody>
          <a:bodyPr/>
          <a:lstStyle/>
          <a:p>
            <a:pPr>
              <a:buFont typeface="Arial" panose="020B0604020202020204" pitchFamily="34" charset="0"/>
              <a:buChar char="•"/>
            </a:pPr>
            <a:r>
              <a:rPr lang="en-US" dirty="0"/>
              <a:t>Our Project contains 4 main classes Admin ,User ,Review and to-do list</a:t>
            </a:r>
          </a:p>
          <a:p>
            <a:pPr>
              <a:buFont typeface="Arial" panose="020B0604020202020204" pitchFamily="34" charset="0"/>
              <a:buChar char="•"/>
            </a:pPr>
            <a:r>
              <a:rPr lang="en-US" dirty="0"/>
              <a:t>The user can control to-do list where he can add task and can modify it or delete it if he want , and all this of course is recorded in the database</a:t>
            </a:r>
          </a:p>
          <a:p>
            <a:pPr>
              <a:buFont typeface="Arial" panose="020B0604020202020204" pitchFamily="34" charset="0"/>
              <a:buChar char="•"/>
            </a:pPr>
            <a:r>
              <a:rPr lang="en-US" dirty="0"/>
              <a:t>The user can also Sign up , Sign in and he can also evaluate the application by writing a comment</a:t>
            </a:r>
          </a:p>
          <a:p>
            <a:pPr>
              <a:buFont typeface="Arial" panose="020B0604020202020204" pitchFamily="34" charset="0"/>
              <a:buChar char="•"/>
            </a:pPr>
            <a:r>
              <a:rPr lang="en-US" dirty="0"/>
              <a:t>Admin can control the user where he can create account for user or delete account for user and surely Admin can make account for himself and can modify it or delete it </a:t>
            </a:r>
          </a:p>
          <a:p>
            <a:pPr marL="0" indent="0">
              <a:buNone/>
            </a:pPr>
            <a:endParaRPr lang="en-US" dirty="0"/>
          </a:p>
          <a:p>
            <a:pPr>
              <a:buFont typeface="Arial" panose="020B0604020202020204" pitchFamily="34" charset="0"/>
              <a:buChar char="•"/>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821109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A4173-9D89-F38A-17D9-32DE3A4F2C41}"/>
              </a:ext>
            </a:extLst>
          </p:cNvPr>
          <p:cNvSpPr>
            <a:spLocks noGrp="1"/>
          </p:cNvSpPr>
          <p:nvPr>
            <p:ph type="title"/>
          </p:nvPr>
        </p:nvSpPr>
        <p:spPr/>
        <p:txBody>
          <a:bodyPr/>
          <a:lstStyle/>
          <a:p>
            <a:r>
              <a:rPr lang="en-US" dirty="0"/>
              <a:t>State Diagram (Update account)</a:t>
            </a:r>
          </a:p>
        </p:txBody>
      </p:sp>
      <p:pic>
        <p:nvPicPr>
          <p:cNvPr id="5" name="Content Placeholder 4">
            <a:extLst>
              <a:ext uri="{FF2B5EF4-FFF2-40B4-BE49-F238E27FC236}">
                <a16:creationId xmlns:a16="http://schemas.microsoft.com/office/drawing/2014/main" id="{04FD43BB-B591-7D08-D6AA-A4C5AC1E32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3663" y="2393156"/>
            <a:ext cx="9525000" cy="3190875"/>
          </a:xfrm>
        </p:spPr>
      </p:pic>
    </p:spTree>
    <p:extLst>
      <p:ext uri="{BB962C8B-B14F-4D97-AF65-F5344CB8AC3E}">
        <p14:creationId xmlns:p14="http://schemas.microsoft.com/office/powerpoint/2010/main" val="1776835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AFCFB-DC7F-ADC7-0033-2C84CA231B4D}"/>
              </a:ext>
            </a:extLst>
          </p:cNvPr>
          <p:cNvSpPr>
            <a:spLocks noGrp="1"/>
          </p:cNvSpPr>
          <p:nvPr>
            <p:ph type="title"/>
          </p:nvPr>
        </p:nvSpPr>
        <p:spPr/>
        <p:txBody>
          <a:bodyPr/>
          <a:lstStyle/>
          <a:p>
            <a:r>
              <a:rPr lang="en-US" dirty="0"/>
              <a:t>State Diagram (Update List)</a:t>
            </a:r>
          </a:p>
        </p:txBody>
      </p:sp>
      <p:pic>
        <p:nvPicPr>
          <p:cNvPr id="5" name="Content Placeholder 4">
            <a:extLst>
              <a:ext uri="{FF2B5EF4-FFF2-40B4-BE49-F238E27FC236}">
                <a16:creationId xmlns:a16="http://schemas.microsoft.com/office/drawing/2014/main" id="{78C211DE-8FA9-F9DF-1CD8-8718C66180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5772" y="2150145"/>
            <a:ext cx="3221373" cy="3969912"/>
          </a:xfrm>
        </p:spPr>
      </p:pic>
    </p:spTree>
    <p:extLst>
      <p:ext uri="{BB962C8B-B14F-4D97-AF65-F5344CB8AC3E}">
        <p14:creationId xmlns:p14="http://schemas.microsoft.com/office/powerpoint/2010/main" val="1646233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F162D-6811-43E4-2CDD-8FFA665ADDDA}"/>
              </a:ext>
            </a:extLst>
          </p:cNvPr>
          <p:cNvSpPr>
            <a:spLocks noGrp="1"/>
          </p:cNvSpPr>
          <p:nvPr>
            <p:ph type="title"/>
          </p:nvPr>
        </p:nvSpPr>
        <p:spPr/>
        <p:txBody>
          <a:bodyPr/>
          <a:lstStyle/>
          <a:p>
            <a:r>
              <a:rPr lang="en-US" dirty="0"/>
              <a:t>Collaboration Diagram (Create List)</a:t>
            </a:r>
          </a:p>
        </p:txBody>
      </p:sp>
      <p:pic>
        <p:nvPicPr>
          <p:cNvPr id="5" name="Content Placeholder 4">
            <a:extLst>
              <a:ext uri="{FF2B5EF4-FFF2-40B4-BE49-F238E27FC236}">
                <a16:creationId xmlns:a16="http://schemas.microsoft.com/office/drawing/2014/main" id="{5AB3EEBA-725E-F495-283A-A9EC9CF683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559382"/>
            <a:ext cx="9617906" cy="3097482"/>
          </a:xfrm>
        </p:spPr>
      </p:pic>
    </p:spTree>
    <p:extLst>
      <p:ext uri="{BB962C8B-B14F-4D97-AF65-F5344CB8AC3E}">
        <p14:creationId xmlns:p14="http://schemas.microsoft.com/office/powerpoint/2010/main" val="34521289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A6BC5-BFAF-3FFC-BA13-3AD747462B87}"/>
              </a:ext>
            </a:extLst>
          </p:cNvPr>
          <p:cNvSpPr>
            <a:spLocks noGrp="1"/>
          </p:cNvSpPr>
          <p:nvPr>
            <p:ph type="title"/>
          </p:nvPr>
        </p:nvSpPr>
        <p:spPr/>
        <p:txBody>
          <a:bodyPr/>
          <a:lstStyle/>
          <a:p>
            <a:r>
              <a:rPr lang="en-US" dirty="0"/>
              <a:t>Collaboration Diagram (Delete Account)</a:t>
            </a:r>
          </a:p>
        </p:txBody>
      </p:sp>
      <p:pic>
        <p:nvPicPr>
          <p:cNvPr id="5" name="Content Placeholder 4">
            <a:extLst>
              <a:ext uri="{FF2B5EF4-FFF2-40B4-BE49-F238E27FC236}">
                <a16:creationId xmlns:a16="http://schemas.microsoft.com/office/drawing/2014/main" id="{03210A17-7D7B-8243-8FC6-3DC764741B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540793"/>
            <a:ext cx="9393129" cy="3255999"/>
          </a:xfrm>
        </p:spPr>
      </p:pic>
    </p:spTree>
    <p:extLst>
      <p:ext uri="{BB962C8B-B14F-4D97-AF65-F5344CB8AC3E}">
        <p14:creationId xmlns:p14="http://schemas.microsoft.com/office/powerpoint/2010/main" val="1424319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EC045-7197-BAA8-0AAE-26C8CCC5617D}"/>
              </a:ext>
            </a:extLst>
          </p:cNvPr>
          <p:cNvSpPr>
            <a:spLocks noGrp="1"/>
          </p:cNvSpPr>
          <p:nvPr>
            <p:ph type="title"/>
          </p:nvPr>
        </p:nvSpPr>
        <p:spPr/>
        <p:txBody>
          <a:bodyPr/>
          <a:lstStyle/>
          <a:p>
            <a:r>
              <a:rPr lang="en-US" dirty="0"/>
              <a:t>Collaboration Diagram (Delete List)</a:t>
            </a:r>
          </a:p>
        </p:txBody>
      </p:sp>
      <p:pic>
        <p:nvPicPr>
          <p:cNvPr id="5" name="Content Placeholder 4">
            <a:extLst>
              <a:ext uri="{FF2B5EF4-FFF2-40B4-BE49-F238E27FC236}">
                <a16:creationId xmlns:a16="http://schemas.microsoft.com/office/drawing/2014/main" id="{5258B168-733B-5A4E-789E-DFC491953B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8449" y="2304940"/>
            <a:ext cx="9790674" cy="3500241"/>
          </a:xfrm>
        </p:spPr>
      </p:pic>
    </p:spTree>
    <p:extLst>
      <p:ext uri="{BB962C8B-B14F-4D97-AF65-F5344CB8AC3E}">
        <p14:creationId xmlns:p14="http://schemas.microsoft.com/office/powerpoint/2010/main" val="18903569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014A1-199F-D994-5719-2F36F56B090C}"/>
              </a:ext>
            </a:extLst>
          </p:cNvPr>
          <p:cNvSpPr>
            <a:spLocks noGrp="1"/>
          </p:cNvSpPr>
          <p:nvPr>
            <p:ph type="title"/>
          </p:nvPr>
        </p:nvSpPr>
        <p:spPr/>
        <p:txBody>
          <a:bodyPr/>
          <a:lstStyle/>
          <a:p>
            <a:r>
              <a:rPr lang="en-US" dirty="0"/>
              <a:t>Collaboration Diagram (return List)</a:t>
            </a:r>
          </a:p>
        </p:txBody>
      </p:sp>
      <p:pic>
        <p:nvPicPr>
          <p:cNvPr id="5" name="Content Placeholder 4">
            <a:extLst>
              <a:ext uri="{FF2B5EF4-FFF2-40B4-BE49-F238E27FC236}">
                <a16:creationId xmlns:a16="http://schemas.microsoft.com/office/drawing/2014/main" id="{9FAE86B1-FDE0-E8D1-4A8A-563269CBF6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458476"/>
            <a:ext cx="9542346" cy="3346705"/>
          </a:xfrm>
        </p:spPr>
      </p:pic>
    </p:spTree>
    <p:extLst>
      <p:ext uri="{BB962C8B-B14F-4D97-AF65-F5344CB8AC3E}">
        <p14:creationId xmlns:p14="http://schemas.microsoft.com/office/powerpoint/2010/main" val="7182922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014A1-199F-D994-5719-2F36F56B090C}"/>
              </a:ext>
            </a:extLst>
          </p:cNvPr>
          <p:cNvSpPr>
            <a:spLocks noGrp="1"/>
          </p:cNvSpPr>
          <p:nvPr>
            <p:ph type="title"/>
          </p:nvPr>
        </p:nvSpPr>
        <p:spPr/>
        <p:txBody>
          <a:bodyPr/>
          <a:lstStyle/>
          <a:p>
            <a:r>
              <a:rPr lang="en-US" dirty="0"/>
              <a:t>Collaboration Diagram (Login)</a:t>
            </a:r>
          </a:p>
        </p:txBody>
      </p:sp>
      <p:pic>
        <p:nvPicPr>
          <p:cNvPr id="5" name="Content Placeholder 4">
            <a:extLst>
              <a:ext uri="{FF2B5EF4-FFF2-40B4-BE49-F238E27FC236}">
                <a16:creationId xmlns:a16="http://schemas.microsoft.com/office/drawing/2014/main" id="{E97F0563-7041-795D-A51B-6BD4E357DA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074645"/>
            <a:ext cx="8847979" cy="3957040"/>
          </a:xfrm>
        </p:spPr>
      </p:pic>
    </p:spTree>
    <p:extLst>
      <p:ext uri="{BB962C8B-B14F-4D97-AF65-F5344CB8AC3E}">
        <p14:creationId xmlns:p14="http://schemas.microsoft.com/office/powerpoint/2010/main" val="5666249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014A1-199F-D994-5719-2F36F56B090C}"/>
              </a:ext>
            </a:extLst>
          </p:cNvPr>
          <p:cNvSpPr>
            <a:spLocks noGrp="1"/>
          </p:cNvSpPr>
          <p:nvPr>
            <p:ph type="title"/>
          </p:nvPr>
        </p:nvSpPr>
        <p:spPr/>
        <p:txBody>
          <a:bodyPr/>
          <a:lstStyle/>
          <a:p>
            <a:r>
              <a:rPr lang="en-US" dirty="0"/>
              <a:t>Collaboration Diagram (Sign up)</a:t>
            </a:r>
          </a:p>
        </p:txBody>
      </p:sp>
      <p:pic>
        <p:nvPicPr>
          <p:cNvPr id="5" name="Content Placeholder 4">
            <a:extLst>
              <a:ext uri="{FF2B5EF4-FFF2-40B4-BE49-F238E27FC236}">
                <a16:creationId xmlns:a16="http://schemas.microsoft.com/office/drawing/2014/main" id="{5D148CD7-347D-3377-3742-0702F15CF5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548370"/>
            <a:ext cx="9923954" cy="3076859"/>
          </a:xfrm>
        </p:spPr>
      </p:pic>
    </p:spTree>
    <p:extLst>
      <p:ext uri="{BB962C8B-B14F-4D97-AF65-F5344CB8AC3E}">
        <p14:creationId xmlns:p14="http://schemas.microsoft.com/office/powerpoint/2010/main" val="31532474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014A1-199F-D994-5719-2F36F56B090C}"/>
              </a:ext>
            </a:extLst>
          </p:cNvPr>
          <p:cNvSpPr>
            <a:spLocks noGrp="1"/>
          </p:cNvSpPr>
          <p:nvPr>
            <p:ph type="title"/>
          </p:nvPr>
        </p:nvSpPr>
        <p:spPr/>
        <p:txBody>
          <a:bodyPr/>
          <a:lstStyle/>
          <a:p>
            <a:r>
              <a:rPr lang="en-US" dirty="0"/>
              <a:t>Collaboration Diagram (Update Account)</a:t>
            </a:r>
          </a:p>
        </p:txBody>
      </p:sp>
      <p:pic>
        <p:nvPicPr>
          <p:cNvPr id="5" name="Content Placeholder 4">
            <a:extLst>
              <a:ext uri="{FF2B5EF4-FFF2-40B4-BE49-F238E27FC236}">
                <a16:creationId xmlns:a16="http://schemas.microsoft.com/office/drawing/2014/main" id="{9EF6BC6C-32AB-C9BD-DEA4-13B492CC7A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367376"/>
            <a:ext cx="10238481" cy="3404249"/>
          </a:xfrm>
        </p:spPr>
      </p:pic>
    </p:spTree>
    <p:extLst>
      <p:ext uri="{BB962C8B-B14F-4D97-AF65-F5344CB8AC3E}">
        <p14:creationId xmlns:p14="http://schemas.microsoft.com/office/powerpoint/2010/main" val="32725743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014A1-199F-D994-5719-2F36F56B090C}"/>
              </a:ext>
            </a:extLst>
          </p:cNvPr>
          <p:cNvSpPr>
            <a:spLocks noGrp="1"/>
          </p:cNvSpPr>
          <p:nvPr>
            <p:ph type="title"/>
          </p:nvPr>
        </p:nvSpPr>
        <p:spPr/>
        <p:txBody>
          <a:bodyPr/>
          <a:lstStyle/>
          <a:p>
            <a:r>
              <a:rPr lang="en-US" dirty="0"/>
              <a:t>Collaboration Diagram (Update List)</a:t>
            </a:r>
          </a:p>
        </p:txBody>
      </p:sp>
      <p:pic>
        <p:nvPicPr>
          <p:cNvPr id="5" name="Content Placeholder 4">
            <a:extLst>
              <a:ext uri="{FF2B5EF4-FFF2-40B4-BE49-F238E27FC236}">
                <a16:creationId xmlns:a16="http://schemas.microsoft.com/office/drawing/2014/main" id="{2D2D77AE-7F0D-C0B4-BB1D-53F43D8248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8019" y="2362789"/>
            <a:ext cx="10058400" cy="3509503"/>
          </a:xfrm>
        </p:spPr>
      </p:pic>
    </p:spTree>
    <p:extLst>
      <p:ext uri="{BB962C8B-B14F-4D97-AF65-F5344CB8AC3E}">
        <p14:creationId xmlns:p14="http://schemas.microsoft.com/office/powerpoint/2010/main" val="3206647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518B8-DFBB-F172-D2D0-52AE877107A2}"/>
              </a:ext>
            </a:extLst>
          </p:cNvPr>
          <p:cNvSpPr>
            <a:spLocks noGrp="1"/>
          </p:cNvSpPr>
          <p:nvPr>
            <p:ph type="title"/>
          </p:nvPr>
        </p:nvSpPr>
        <p:spPr/>
        <p:txBody>
          <a:bodyPr/>
          <a:lstStyle/>
          <a:p>
            <a:r>
              <a:rPr lang="en-US" dirty="0"/>
              <a:t>Class Diagram</a:t>
            </a:r>
          </a:p>
        </p:txBody>
      </p:sp>
      <p:pic>
        <p:nvPicPr>
          <p:cNvPr id="6" name="Content Placeholder 5">
            <a:extLst>
              <a:ext uri="{FF2B5EF4-FFF2-40B4-BE49-F238E27FC236}">
                <a16:creationId xmlns:a16="http://schemas.microsoft.com/office/drawing/2014/main" id="{CFA27698-D4A1-B4B3-9DD3-A155E2DC49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206305"/>
            <a:ext cx="10569186" cy="3842157"/>
          </a:xfrm>
        </p:spPr>
      </p:pic>
    </p:spTree>
    <p:extLst>
      <p:ext uri="{BB962C8B-B14F-4D97-AF65-F5344CB8AC3E}">
        <p14:creationId xmlns:p14="http://schemas.microsoft.com/office/powerpoint/2010/main" val="24579311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61A13-08E9-60AF-3A28-04E5374AA529}"/>
              </a:ext>
            </a:extLst>
          </p:cNvPr>
          <p:cNvSpPr>
            <a:spLocks noGrp="1"/>
          </p:cNvSpPr>
          <p:nvPr>
            <p:ph type="title"/>
          </p:nvPr>
        </p:nvSpPr>
        <p:spPr/>
        <p:txBody>
          <a:bodyPr/>
          <a:lstStyle/>
          <a:p>
            <a:r>
              <a:rPr lang="en-US" dirty="0"/>
              <a:t>Collaboration Diagram (Add Review)</a:t>
            </a:r>
          </a:p>
        </p:txBody>
      </p:sp>
      <p:pic>
        <p:nvPicPr>
          <p:cNvPr id="5" name="Content Placeholder 4">
            <a:extLst>
              <a:ext uri="{FF2B5EF4-FFF2-40B4-BE49-F238E27FC236}">
                <a16:creationId xmlns:a16="http://schemas.microsoft.com/office/drawing/2014/main" id="{3B951321-C7EC-3248-C6AB-371F76B07A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1" y="2320231"/>
            <a:ext cx="10058400" cy="3493339"/>
          </a:xfrm>
        </p:spPr>
      </p:pic>
    </p:spTree>
    <p:extLst>
      <p:ext uri="{BB962C8B-B14F-4D97-AF65-F5344CB8AC3E}">
        <p14:creationId xmlns:p14="http://schemas.microsoft.com/office/powerpoint/2010/main" val="34109512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2797B-9001-E1C5-3DCD-B757A17E9373}"/>
              </a:ext>
            </a:extLst>
          </p:cNvPr>
          <p:cNvSpPr>
            <a:spLocks noGrp="1"/>
          </p:cNvSpPr>
          <p:nvPr>
            <p:ph type="title"/>
          </p:nvPr>
        </p:nvSpPr>
        <p:spPr/>
        <p:txBody>
          <a:bodyPr/>
          <a:lstStyle/>
          <a:p>
            <a:r>
              <a:rPr lang="en-US" dirty="0"/>
              <a:t>Collaboration Diagram (Delete Review)</a:t>
            </a:r>
          </a:p>
        </p:txBody>
      </p:sp>
      <p:pic>
        <p:nvPicPr>
          <p:cNvPr id="5" name="Content Placeholder 4">
            <a:extLst>
              <a:ext uri="{FF2B5EF4-FFF2-40B4-BE49-F238E27FC236}">
                <a16:creationId xmlns:a16="http://schemas.microsoft.com/office/drawing/2014/main" id="{52E69CD8-59A5-63BC-0FD2-E20FCFC57A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189154"/>
            <a:ext cx="9547458" cy="3481803"/>
          </a:xfrm>
        </p:spPr>
      </p:pic>
    </p:spTree>
    <p:extLst>
      <p:ext uri="{BB962C8B-B14F-4D97-AF65-F5344CB8AC3E}">
        <p14:creationId xmlns:p14="http://schemas.microsoft.com/office/powerpoint/2010/main" val="26547993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28A87-DD0B-1D11-AB2E-9495B8E63A57}"/>
              </a:ext>
            </a:extLst>
          </p:cNvPr>
          <p:cNvSpPr>
            <a:spLocks noGrp="1"/>
          </p:cNvSpPr>
          <p:nvPr>
            <p:ph type="title"/>
          </p:nvPr>
        </p:nvSpPr>
        <p:spPr/>
        <p:txBody>
          <a:bodyPr/>
          <a:lstStyle/>
          <a:p>
            <a:r>
              <a:rPr lang="en-US" dirty="0"/>
              <a:t>Sequence Diagram</a:t>
            </a:r>
            <a:r>
              <a:rPr lang="ar-EG" dirty="0"/>
              <a:t> </a:t>
            </a:r>
            <a:r>
              <a:rPr lang="en-US" dirty="0"/>
              <a:t>(sign up)</a:t>
            </a:r>
          </a:p>
        </p:txBody>
      </p:sp>
      <p:pic>
        <p:nvPicPr>
          <p:cNvPr id="6" name="Content Placeholder 5">
            <a:extLst>
              <a:ext uri="{FF2B5EF4-FFF2-40B4-BE49-F238E27FC236}">
                <a16:creationId xmlns:a16="http://schemas.microsoft.com/office/drawing/2014/main" id="{08EECE15-135D-0BE3-B846-190A7D3AF8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108200"/>
            <a:ext cx="9537510" cy="4008120"/>
          </a:xfrm>
        </p:spPr>
      </p:pic>
    </p:spTree>
    <p:extLst>
      <p:ext uri="{BB962C8B-B14F-4D97-AF65-F5344CB8AC3E}">
        <p14:creationId xmlns:p14="http://schemas.microsoft.com/office/powerpoint/2010/main" val="12846522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28A87-DD0B-1D11-AB2E-9495B8E63A57}"/>
              </a:ext>
            </a:extLst>
          </p:cNvPr>
          <p:cNvSpPr>
            <a:spLocks noGrp="1"/>
          </p:cNvSpPr>
          <p:nvPr>
            <p:ph type="title"/>
          </p:nvPr>
        </p:nvSpPr>
        <p:spPr/>
        <p:txBody>
          <a:bodyPr/>
          <a:lstStyle/>
          <a:p>
            <a:r>
              <a:rPr lang="en-US" dirty="0"/>
              <a:t>Sequence Diagram</a:t>
            </a:r>
            <a:r>
              <a:rPr lang="ar-EG" dirty="0"/>
              <a:t> </a:t>
            </a:r>
            <a:r>
              <a:rPr lang="en-US" dirty="0"/>
              <a:t>(sign in)</a:t>
            </a:r>
          </a:p>
        </p:txBody>
      </p:sp>
      <p:pic>
        <p:nvPicPr>
          <p:cNvPr id="6" name="Content Placeholder 5">
            <a:extLst>
              <a:ext uri="{FF2B5EF4-FFF2-40B4-BE49-F238E27FC236}">
                <a16:creationId xmlns:a16="http://schemas.microsoft.com/office/drawing/2014/main" id="{1F36D33C-AF67-CD3B-01D6-3FE185AED1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982422"/>
            <a:ext cx="9735431" cy="3579479"/>
          </a:xfrm>
        </p:spPr>
      </p:pic>
    </p:spTree>
    <p:extLst>
      <p:ext uri="{BB962C8B-B14F-4D97-AF65-F5344CB8AC3E}">
        <p14:creationId xmlns:p14="http://schemas.microsoft.com/office/powerpoint/2010/main" val="11643345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28A87-DD0B-1D11-AB2E-9495B8E63A57}"/>
              </a:ext>
            </a:extLst>
          </p:cNvPr>
          <p:cNvSpPr>
            <a:spLocks noGrp="1"/>
          </p:cNvSpPr>
          <p:nvPr>
            <p:ph type="title"/>
          </p:nvPr>
        </p:nvSpPr>
        <p:spPr/>
        <p:txBody>
          <a:bodyPr/>
          <a:lstStyle/>
          <a:p>
            <a:r>
              <a:rPr lang="en-US" dirty="0"/>
              <a:t>Sequence Diagram</a:t>
            </a:r>
            <a:r>
              <a:rPr lang="ar-EG" dirty="0"/>
              <a:t> </a:t>
            </a:r>
            <a:r>
              <a:rPr lang="en-US" dirty="0"/>
              <a:t>(update account)</a:t>
            </a:r>
          </a:p>
        </p:txBody>
      </p:sp>
      <p:pic>
        <p:nvPicPr>
          <p:cNvPr id="6" name="Content Placeholder 5">
            <a:extLst>
              <a:ext uri="{FF2B5EF4-FFF2-40B4-BE49-F238E27FC236}">
                <a16:creationId xmlns:a16="http://schemas.microsoft.com/office/drawing/2014/main" id="{29824DD2-A642-A080-5046-193FBD0BDA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098040"/>
            <a:ext cx="8798560" cy="4041738"/>
          </a:xfrm>
        </p:spPr>
      </p:pic>
    </p:spTree>
    <p:extLst>
      <p:ext uri="{BB962C8B-B14F-4D97-AF65-F5344CB8AC3E}">
        <p14:creationId xmlns:p14="http://schemas.microsoft.com/office/powerpoint/2010/main" val="42035200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98AAF-56F6-347C-28A7-218DA9492AC6}"/>
              </a:ext>
            </a:extLst>
          </p:cNvPr>
          <p:cNvSpPr>
            <a:spLocks noGrp="1"/>
          </p:cNvSpPr>
          <p:nvPr>
            <p:ph type="title"/>
          </p:nvPr>
        </p:nvSpPr>
        <p:spPr/>
        <p:txBody>
          <a:bodyPr/>
          <a:lstStyle/>
          <a:p>
            <a:r>
              <a:rPr lang="en-US" dirty="0"/>
              <a:t>Sequence Diagram</a:t>
            </a:r>
            <a:r>
              <a:rPr lang="ar-EG" dirty="0"/>
              <a:t> </a:t>
            </a:r>
            <a:r>
              <a:rPr lang="en-US" dirty="0"/>
              <a:t>(delete user account)</a:t>
            </a:r>
          </a:p>
        </p:txBody>
      </p:sp>
      <p:pic>
        <p:nvPicPr>
          <p:cNvPr id="9" name="Content Placeholder 8">
            <a:extLst>
              <a:ext uri="{FF2B5EF4-FFF2-40B4-BE49-F238E27FC236}">
                <a16:creationId xmlns:a16="http://schemas.microsoft.com/office/drawing/2014/main" id="{8878BF15-EA7F-D1B7-EA63-84A4E386E2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016759"/>
            <a:ext cx="8260080" cy="3905877"/>
          </a:xfrm>
        </p:spPr>
      </p:pic>
    </p:spTree>
    <p:extLst>
      <p:ext uri="{BB962C8B-B14F-4D97-AF65-F5344CB8AC3E}">
        <p14:creationId xmlns:p14="http://schemas.microsoft.com/office/powerpoint/2010/main" val="30225199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E7CEB-958F-24F3-2321-70F5BCAD6434}"/>
              </a:ext>
            </a:extLst>
          </p:cNvPr>
          <p:cNvSpPr>
            <a:spLocks noGrp="1"/>
          </p:cNvSpPr>
          <p:nvPr>
            <p:ph type="title"/>
          </p:nvPr>
        </p:nvSpPr>
        <p:spPr/>
        <p:txBody>
          <a:bodyPr/>
          <a:lstStyle/>
          <a:p>
            <a:r>
              <a:rPr lang="en-US" dirty="0"/>
              <a:t>Sequence Diagram</a:t>
            </a:r>
            <a:r>
              <a:rPr lang="ar-EG" dirty="0"/>
              <a:t> </a:t>
            </a:r>
            <a:r>
              <a:rPr lang="en-US" dirty="0"/>
              <a:t>(Create list)</a:t>
            </a:r>
          </a:p>
        </p:txBody>
      </p:sp>
      <p:pic>
        <p:nvPicPr>
          <p:cNvPr id="6" name="Content Placeholder 5">
            <a:extLst>
              <a:ext uri="{FF2B5EF4-FFF2-40B4-BE49-F238E27FC236}">
                <a16:creationId xmlns:a16="http://schemas.microsoft.com/office/drawing/2014/main" id="{F675B545-7E5B-7AAF-426C-BC2FC43D09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957197"/>
            <a:ext cx="8092753" cy="3856373"/>
          </a:xfrm>
        </p:spPr>
      </p:pic>
    </p:spTree>
    <p:extLst>
      <p:ext uri="{BB962C8B-B14F-4D97-AF65-F5344CB8AC3E}">
        <p14:creationId xmlns:p14="http://schemas.microsoft.com/office/powerpoint/2010/main" val="21537451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E7CEB-958F-24F3-2321-70F5BCAD6434}"/>
              </a:ext>
            </a:extLst>
          </p:cNvPr>
          <p:cNvSpPr>
            <a:spLocks noGrp="1"/>
          </p:cNvSpPr>
          <p:nvPr>
            <p:ph type="title"/>
          </p:nvPr>
        </p:nvSpPr>
        <p:spPr/>
        <p:txBody>
          <a:bodyPr/>
          <a:lstStyle/>
          <a:p>
            <a:r>
              <a:rPr lang="en-US" dirty="0"/>
              <a:t>Sequence Diagram</a:t>
            </a:r>
            <a:r>
              <a:rPr lang="ar-EG" dirty="0"/>
              <a:t> </a:t>
            </a:r>
            <a:r>
              <a:rPr lang="en-US" dirty="0"/>
              <a:t>(delete list)</a:t>
            </a:r>
          </a:p>
        </p:txBody>
      </p:sp>
      <p:pic>
        <p:nvPicPr>
          <p:cNvPr id="6" name="Content Placeholder 5">
            <a:extLst>
              <a:ext uri="{FF2B5EF4-FFF2-40B4-BE49-F238E27FC236}">
                <a16:creationId xmlns:a16="http://schemas.microsoft.com/office/drawing/2014/main" id="{5FA90639-75E1-0FBF-64E6-56F613AC1D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057865"/>
            <a:ext cx="8385473" cy="3915095"/>
          </a:xfrm>
        </p:spPr>
      </p:pic>
    </p:spTree>
    <p:extLst>
      <p:ext uri="{BB962C8B-B14F-4D97-AF65-F5344CB8AC3E}">
        <p14:creationId xmlns:p14="http://schemas.microsoft.com/office/powerpoint/2010/main" val="38572197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E7CEB-958F-24F3-2321-70F5BCAD6434}"/>
              </a:ext>
            </a:extLst>
          </p:cNvPr>
          <p:cNvSpPr>
            <a:spLocks noGrp="1"/>
          </p:cNvSpPr>
          <p:nvPr>
            <p:ph type="title"/>
          </p:nvPr>
        </p:nvSpPr>
        <p:spPr/>
        <p:txBody>
          <a:bodyPr/>
          <a:lstStyle/>
          <a:p>
            <a:r>
              <a:rPr lang="en-US" dirty="0"/>
              <a:t>Sequence Diagram</a:t>
            </a:r>
            <a:r>
              <a:rPr lang="ar-EG" dirty="0"/>
              <a:t> </a:t>
            </a:r>
            <a:r>
              <a:rPr lang="en-US" dirty="0"/>
              <a:t>(update list)</a:t>
            </a:r>
          </a:p>
        </p:txBody>
      </p:sp>
      <p:pic>
        <p:nvPicPr>
          <p:cNvPr id="6" name="Content Placeholder 5">
            <a:extLst>
              <a:ext uri="{FF2B5EF4-FFF2-40B4-BE49-F238E27FC236}">
                <a16:creationId xmlns:a16="http://schemas.microsoft.com/office/drawing/2014/main" id="{F45291C2-E49A-EE46-AA99-FA2FF86564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1541" y="2108200"/>
            <a:ext cx="8129243" cy="3760788"/>
          </a:xfrm>
        </p:spPr>
      </p:pic>
    </p:spTree>
    <p:extLst>
      <p:ext uri="{BB962C8B-B14F-4D97-AF65-F5344CB8AC3E}">
        <p14:creationId xmlns:p14="http://schemas.microsoft.com/office/powerpoint/2010/main" val="23551997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E7CEB-958F-24F3-2321-70F5BCAD6434}"/>
              </a:ext>
            </a:extLst>
          </p:cNvPr>
          <p:cNvSpPr>
            <a:spLocks noGrp="1"/>
          </p:cNvSpPr>
          <p:nvPr>
            <p:ph type="title"/>
          </p:nvPr>
        </p:nvSpPr>
        <p:spPr/>
        <p:txBody>
          <a:bodyPr/>
          <a:lstStyle/>
          <a:p>
            <a:r>
              <a:rPr lang="en-US" dirty="0"/>
              <a:t>Sequence Diagram</a:t>
            </a:r>
            <a:r>
              <a:rPr lang="ar-EG" dirty="0"/>
              <a:t> </a:t>
            </a:r>
            <a:r>
              <a:rPr lang="en-US" dirty="0"/>
              <a:t>(return all lists)</a:t>
            </a:r>
          </a:p>
        </p:txBody>
      </p:sp>
      <p:pic>
        <p:nvPicPr>
          <p:cNvPr id="5" name="Content Placeholder 4">
            <a:extLst>
              <a:ext uri="{FF2B5EF4-FFF2-40B4-BE49-F238E27FC236}">
                <a16:creationId xmlns:a16="http://schemas.microsoft.com/office/drawing/2014/main" id="{42CA92DC-EAD9-F560-45A4-34D51DF444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617365"/>
            <a:ext cx="10058400" cy="3028426"/>
          </a:xfrm>
        </p:spPr>
      </p:pic>
    </p:spTree>
    <p:extLst>
      <p:ext uri="{BB962C8B-B14F-4D97-AF65-F5344CB8AC3E}">
        <p14:creationId xmlns:p14="http://schemas.microsoft.com/office/powerpoint/2010/main" val="2681479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18EE7-835A-6365-7C90-CF8FD30EB0F2}"/>
              </a:ext>
            </a:extLst>
          </p:cNvPr>
          <p:cNvSpPr>
            <a:spLocks noGrp="1"/>
          </p:cNvSpPr>
          <p:nvPr>
            <p:ph type="title"/>
          </p:nvPr>
        </p:nvSpPr>
        <p:spPr/>
        <p:txBody>
          <a:bodyPr/>
          <a:lstStyle/>
          <a:p>
            <a:r>
              <a:rPr lang="en-US" dirty="0"/>
              <a:t>Activity Diagram (admin)</a:t>
            </a:r>
          </a:p>
        </p:txBody>
      </p:sp>
      <p:pic>
        <p:nvPicPr>
          <p:cNvPr id="7" name="Content Placeholder 6">
            <a:extLst>
              <a:ext uri="{FF2B5EF4-FFF2-40B4-BE49-F238E27FC236}">
                <a16:creationId xmlns:a16="http://schemas.microsoft.com/office/drawing/2014/main" id="{1F797AAF-2506-3173-C2A0-71D8170004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923642"/>
            <a:ext cx="8793340" cy="4320998"/>
          </a:xfrm>
        </p:spPr>
      </p:pic>
    </p:spTree>
    <p:extLst>
      <p:ext uri="{BB962C8B-B14F-4D97-AF65-F5344CB8AC3E}">
        <p14:creationId xmlns:p14="http://schemas.microsoft.com/office/powerpoint/2010/main" val="32535719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CE675-2D5C-1E31-0A82-264E5829B36B}"/>
              </a:ext>
            </a:extLst>
          </p:cNvPr>
          <p:cNvSpPr>
            <a:spLocks noGrp="1"/>
          </p:cNvSpPr>
          <p:nvPr>
            <p:ph type="title"/>
          </p:nvPr>
        </p:nvSpPr>
        <p:spPr/>
        <p:txBody>
          <a:bodyPr/>
          <a:lstStyle/>
          <a:p>
            <a:r>
              <a:rPr lang="en-US" dirty="0"/>
              <a:t>Sequence Diagram</a:t>
            </a:r>
            <a:r>
              <a:rPr lang="ar-EG" dirty="0"/>
              <a:t> </a:t>
            </a:r>
            <a:r>
              <a:rPr lang="en-US" dirty="0"/>
              <a:t>(Add Review)</a:t>
            </a:r>
          </a:p>
        </p:txBody>
      </p:sp>
      <p:pic>
        <p:nvPicPr>
          <p:cNvPr id="13" name="Content Placeholder 12">
            <a:extLst>
              <a:ext uri="{FF2B5EF4-FFF2-40B4-BE49-F238E27FC236}">
                <a16:creationId xmlns:a16="http://schemas.microsoft.com/office/drawing/2014/main" id="{B7BA837C-BADE-8750-4988-676F5963DC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006599"/>
            <a:ext cx="9245600" cy="4158125"/>
          </a:xfrm>
        </p:spPr>
      </p:pic>
    </p:spTree>
    <p:extLst>
      <p:ext uri="{BB962C8B-B14F-4D97-AF65-F5344CB8AC3E}">
        <p14:creationId xmlns:p14="http://schemas.microsoft.com/office/powerpoint/2010/main" val="828230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5563-5031-ACDE-EB3D-A44AF1B4B1F8}"/>
              </a:ext>
            </a:extLst>
          </p:cNvPr>
          <p:cNvSpPr>
            <a:spLocks noGrp="1"/>
          </p:cNvSpPr>
          <p:nvPr>
            <p:ph type="title"/>
          </p:nvPr>
        </p:nvSpPr>
        <p:spPr/>
        <p:txBody>
          <a:bodyPr/>
          <a:lstStyle/>
          <a:p>
            <a:r>
              <a:rPr lang="en-US" dirty="0"/>
              <a:t>Sequence Diagram</a:t>
            </a:r>
            <a:r>
              <a:rPr lang="ar-EG" dirty="0"/>
              <a:t> </a:t>
            </a:r>
            <a:r>
              <a:rPr lang="en-US" dirty="0"/>
              <a:t>(Delete Review)</a:t>
            </a:r>
          </a:p>
        </p:txBody>
      </p:sp>
      <p:pic>
        <p:nvPicPr>
          <p:cNvPr id="5" name="Content Placeholder 4">
            <a:extLst>
              <a:ext uri="{FF2B5EF4-FFF2-40B4-BE49-F238E27FC236}">
                <a16:creationId xmlns:a16="http://schemas.microsoft.com/office/drawing/2014/main" id="{3130BE5F-3EFD-103A-58D6-744E635893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098039"/>
            <a:ext cx="8727440" cy="3891765"/>
          </a:xfrm>
        </p:spPr>
      </p:pic>
    </p:spTree>
    <p:extLst>
      <p:ext uri="{BB962C8B-B14F-4D97-AF65-F5344CB8AC3E}">
        <p14:creationId xmlns:p14="http://schemas.microsoft.com/office/powerpoint/2010/main" val="42820985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C5F69-E1AC-EE27-1FE3-92CE84D2475E}"/>
              </a:ext>
            </a:extLst>
          </p:cNvPr>
          <p:cNvSpPr>
            <a:spLocks noGrp="1"/>
          </p:cNvSpPr>
          <p:nvPr>
            <p:ph type="title"/>
          </p:nvPr>
        </p:nvSpPr>
        <p:spPr>
          <a:xfrm>
            <a:off x="1066800" y="182071"/>
            <a:ext cx="10058400" cy="1450757"/>
          </a:xfrm>
        </p:spPr>
        <p:txBody>
          <a:bodyPr/>
          <a:lstStyle/>
          <a:p>
            <a:r>
              <a:rPr lang="en-US" dirty="0"/>
              <a:t>Use Case</a:t>
            </a:r>
          </a:p>
        </p:txBody>
      </p:sp>
      <p:pic>
        <p:nvPicPr>
          <p:cNvPr id="6" name="Content Placeholder 5">
            <a:extLst>
              <a:ext uri="{FF2B5EF4-FFF2-40B4-BE49-F238E27FC236}">
                <a16:creationId xmlns:a16="http://schemas.microsoft.com/office/drawing/2014/main" id="{7695CAAD-204A-0E9A-422A-138F56AB36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024309"/>
            <a:ext cx="7803439" cy="3926241"/>
          </a:xfrm>
        </p:spPr>
      </p:pic>
    </p:spTree>
    <p:extLst>
      <p:ext uri="{BB962C8B-B14F-4D97-AF65-F5344CB8AC3E}">
        <p14:creationId xmlns:p14="http://schemas.microsoft.com/office/powerpoint/2010/main" val="2468595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F387-BE33-7641-1F4F-326126F0A567}"/>
              </a:ext>
            </a:extLst>
          </p:cNvPr>
          <p:cNvSpPr>
            <a:spLocks noGrp="1"/>
          </p:cNvSpPr>
          <p:nvPr>
            <p:ph type="title"/>
          </p:nvPr>
        </p:nvSpPr>
        <p:spPr/>
        <p:txBody>
          <a:bodyPr/>
          <a:lstStyle/>
          <a:p>
            <a:r>
              <a:rPr lang="en-US" dirty="0"/>
              <a:t>Database Architecture </a:t>
            </a:r>
          </a:p>
        </p:txBody>
      </p:sp>
      <p:pic>
        <p:nvPicPr>
          <p:cNvPr id="5" name="Content Placeholder 4">
            <a:extLst>
              <a:ext uri="{FF2B5EF4-FFF2-40B4-BE49-F238E27FC236}">
                <a16:creationId xmlns:a16="http://schemas.microsoft.com/office/drawing/2014/main" id="{56CCF30A-7C72-89A6-44D6-ABDAEA21F1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1" y="2191777"/>
            <a:ext cx="5167246" cy="3867138"/>
          </a:xfrm>
        </p:spPr>
      </p:pic>
      <p:pic>
        <p:nvPicPr>
          <p:cNvPr id="3" name="Content Placeholder 4">
            <a:extLst>
              <a:ext uri="{FF2B5EF4-FFF2-40B4-BE49-F238E27FC236}">
                <a16:creationId xmlns:a16="http://schemas.microsoft.com/office/drawing/2014/main" id="{9070444B-CD99-249E-4E0C-A87FD82802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1121" y="2036919"/>
            <a:ext cx="5167246" cy="4176854"/>
          </a:xfrm>
          <a:prstGeom prst="rect">
            <a:avLst/>
          </a:prstGeom>
        </p:spPr>
      </p:pic>
    </p:spTree>
    <p:extLst>
      <p:ext uri="{BB962C8B-B14F-4D97-AF65-F5344CB8AC3E}">
        <p14:creationId xmlns:p14="http://schemas.microsoft.com/office/powerpoint/2010/main" val="2975363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23BA4-FDF8-821E-B1D1-489083CA398A}"/>
              </a:ext>
            </a:extLst>
          </p:cNvPr>
          <p:cNvSpPr>
            <a:spLocks noGrp="1"/>
          </p:cNvSpPr>
          <p:nvPr>
            <p:ph type="title"/>
          </p:nvPr>
        </p:nvSpPr>
        <p:spPr/>
        <p:txBody>
          <a:bodyPr/>
          <a:lstStyle/>
          <a:p>
            <a:r>
              <a:rPr lang="en-US" dirty="0"/>
              <a:t>State Diagram  (create account)</a:t>
            </a:r>
          </a:p>
        </p:txBody>
      </p:sp>
      <p:pic>
        <p:nvPicPr>
          <p:cNvPr id="5" name="Content Placeholder 4">
            <a:extLst>
              <a:ext uri="{FF2B5EF4-FFF2-40B4-BE49-F238E27FC236}">
                <a16:creationId xmlns:a16="http://schemas.microsoft.com/office/drawing/2014/main" id="{5A2738CA-F6B3-BDB0-9DC7-2BE374D1EB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4746" y="1938532"/>
            <a:ext cx="4589353" cy="4420889"/>
          </a:xfrm>
        </p:spPr>
      </p:pic>
    </p:spTree>
    <p:extLst>
      <p:ext uri="{BB962C8B-B14F-4D97-AF65-F5344CB8AC3E}">
        <p14:creationId xmlns:p14="http://schemas.microsoft.com/office/powerpoint/2010/main" val="2884097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7097-8080-CED4-1B4A-9438AAA98146}"/>
              </a:ext>
            </a:extLst>
          </p:cNvPr>
          <p:cNvSpPr>
            <a:spLocks noGrp="1"/>
          </p:cNvSpPr>
          <p:nvPr>
            <p:ph type="title"/>
          </p:nvPr>
        </p:nvSpPr>
        <p:spPr/>
        <p:txBody>
          <a:bodyPr/>
          <a:lstStyle/>
          <a:p>
            <a:r>
              <a:rPr lang="en-US" dirty="0"/>
              <a:t>State Diagram (delete account)</a:t>
            </a:r>
          </a:p>
        </p:txBody>
      </p:sp>
      <p:pic>
        <p:nvPicPr>
          <p:cNvPr id="5" name="Content Placeholder 4">
            <a:extLst>
              <a:ext uri="{FF2B5EF4-FFF2-40B4-BE49-F238E27FC236}">
                <a16:creationId xmlns:a16="http://schemas.microsoft.com/office/drawing/2014/main" id="{CDA39E7F-9D4E-E47B-A8F0-522803490D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1372" y="1985450"/>
            <a:ext cx="4647501" cy="4356627"/>
          </a:xfrm>
        </p:spPr>
      </p:pic>
    </p:spTree>
    <p:extLst>
      <p:ext uri="{BB962C8B-B14F-4D97-AF65-F5344CB8AC3E}">
        <p14:creationId xmlns:p14="http://schemas.microsoft.com/office/powerpoint/2010/main" val="3693371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5B6DA-09FD-44FF-B780-BE4778EC8236}"/>
              </a:ext>
            </a:extLst>
          </p:cNvPr>
          <p:cNvSpPr>
            <a:spLocks noGrp="1"/>
          </p:cNvSpPr>
          <p:nvPr>
            <p:ph type="title"/>
          </p:nvPr>
        </p:nvSpPr>
        <p:spPr/>
        <p:txBody>
          <a:bodyPr/>
          <a:lstStyle/>
          <a:p>
            <a:r>
              <a:rPr lang="en-US" dirty="0"/>
              <a:t>State Diagram(sign up)</a:t>
            </a:r>
          </a:p>
        </p:txBody>
      </p:sp>
      <p:pic>
        <p:nvPicPr>
          <p:cNvPr id="5" name="Content Placeholder 4">
            <a:extLst>
              <a:ext uri="{FF2B5EF4-FFF2-40B4-BE49-F238E27FC236}">
                <a16:creationId xmlns:a16="http://schemas.microsoft.com/office/drawing/2014/main" id="{3367C918-B6F1-883B-B4EE-BD14A2A9AB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5598" y="1946836"/>
            <a:ext cx="4764945" cy="4376887"/>
          </a:xfrm>
        </p:spPr>
      </p:pic>
    </p:spTree>
    <p:extLst>
      <p:ext uri="{BB962C8B-B14F-4D97-AF65-F5344CB8AC3E}">
        <p14:creationId xmlns:p14="http://schemas.microsoft.com/office/powerpoint/2010/main" val="539058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81235-91F0-BA04-0050-764437CA8FB6}"/>
              </a:ext>
            </a:extLst>
          </p:cNvPr>
          <p:cNvSpPr>
            <a:spLocks noGrp="1"/>
          </p:cNvSpPr>
          <p:nvPr>
            <p:ph type="title"/>
          </p:nvPr>
        </p:nvSpPr>
        <p:spPr/>
        <p:txBody>
          <a:bodyPr/>
          <a:lstStyle/>
          <a:p>
            <a:r>
              <a:rPr lang="en-US" dirty="0"/>
              <a:t>State Diagram(update account)</a:t>
            </a:r>
          </a:p>
        </p:txBody>
      </p:sp>
      <p:pic>
        <p:nvPicPr>
          <p:cNvPr id="5" name="Content Placeholder 4">
            <a:extLst>
              <a:ext uri="{FF2B5EF4-FFF2-40B4-BE49-F238E27FC236}">
                <a16:creationId xmlns:a16="http://schemas.microsoft.com/office/drawing/2014/main" id="{DE4D9DB2-B3AD-3C13-E626-23ED2273F8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5989" y="2030136"/>
            <a:ext cx="4555222" cy="4258344"/>
          </a:xfrm>
        </p:spPr>
      </p:pic>
    </p:spTree>
    <p:extLst>
      <p:ext uri="{BB962C8B-B14F-4D97-AF65-F5344CB8AC3E}">
        <p14:creationId xmlns:p14="http://schemas.microsoft.com/office/powerpoint/2010/main" val="135177271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{D465EF00-89AD-46AB-AD74-2F54FB05A163}tf56160789_win32</Template>
  <TotalTime>779</TotalTime>
  <Words>433</Words>
  <Application>Microsoft Office PowerPoint</Application>
  <PresentationFormat>Widescreen</PresentationFormat>
  <Paragraphs>61</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Bookman Old Style</vt:lpstr>
      <vt:lpstr>Calibri</vt:lpstr>
      <vt:lpstr>Franklin Gothic Book</vt:lpstr>
      <vt:lpstr>1_RetrospectVTI</vt:lpstr>
      <vt:lpstr>Software Engineering</vt:lpstr>
      <vt:lpstr>Our project is an application “To-do List", you can specify the tasks you want to achieve, write a description of them, determine when you will do them, and also determine whether you have completed them or not.</vt:lpstr>
      <vt:lpstr>What Is This Project Containing</vt:lpstr>
      <vt:lpstr>Class Diagram</vt:lpstr>
      <vt:lpstr>Activity Diagram (admin)</vt:lpstr>
      <vt:lpstr>State Diagram  (create account)</vt:lpstr>
      <vt:lpstr>State Diagram (delete account)</vt:lpstr>
      <vt:lpstr>State Diagram(sign up)</vt:lpstr>
      <vt:lpstr>State Diagram(update account)</vt:lpstr>
      <vt:lpstr>Collaboration Diagram(create Admin) </vt:lpstr>
      <vt:lpstr>Collaboration Diagram(create User) </vt:lpstr>
      <vt:lpstr>Collaboration Diagram(delete Admin) </vt:lpstr>
      <vt:lpstr>Collaboration Diagram(Update Admin) </vt:lpstr>
      <vt:lpstr>Sequence Diagram(create admin)</vt:lpstr>
      <vt:lpstr>Sequence Diagram(delete admin)</vt:lpstr>
      <vt:lpstr>Sequence Diagram(Update Admin)</vt:lpstr>
      <vt:lpstr>Sequence Diagram(create account for user)</vt:lpstr>
      <vt:lpstr>Sequence Diagram(delete account for user)</vt:lpstr>
      <vt:lpstr>Activity Diagram</vt:lpstr>
      <vt:lpstr>Activity Diagram</vt:lpstr>
      <vt:lpstr>Activity Diagram</vt:lpstr>
      <vt:lpstr>State Diagram (Add Review)</vt:lpstr>
      <vt:lpstr>State Diagram (Add List)</vt:lpstr>
      <vt:lpstr>State Diagram (Delete Account)</vt:lpstr>
      <vt:lpstr>State Diagram (Delete Review)</vt:lpstr>
      <vt:lpstr>State Diagram (Delete List)</vt:lpstr>
      <vt:lpstr>State Diagram (Return List)</vt:lpstr>
      <vt:lpstr>State Diagram (Login)</vt:lpstr>
      <vt:lpstr>State Diagram (Sign up)</vt:lpstr>
      <vt:lpstr>State Diagram (Update account)</vt:lpstr>
      <vt:lpstr>State Diagram (Update List)</vt:lpstr>
      <vt:lpstr>Collaboration Diagram (Create List)</vt:lpstr>
      <vt:lpstr>Collaboration Diagram (Delete Account)</vt:lpstr>
      <vt:lpstr>Collaboration Diagram (Delete List)</vt:lpstr>
      <vt:lpstr>Collaboration Diagram (return List)</vt:lpstr>
      <vt:lpstr>Collaboration Diagram (Login)</vt:lpstr>
      <vt:lpstr>Collaboration Diagram (Sign up)</vt:lpstr>
      <vt:lpstr>Collaboration Diagram (Update Account)</vt:lpstr>
      <vt:lpstr>Collaboration Diagram (Update List)</vt:lpstr>
      <vt:lpstr>Collaboration Diagram (Add Review)</vt:lpstr>
      <vt:lpstr>Collaboration Diagram (Delete Review)</vt:lpstr>
      <vt:lpstr>Sequence Diagram (sign up)</vt:lpstr>
      <vt:lpstr>Sequence Diagram (sign in)</vt:lpstr>
      <vt:lpstr>Sequence Diagram (update account)</vt:lpstr>
      <vt:lpstr>Sequence Diagram (delete user account)</vt:lpstr>
      <vt:lpstr>Sequence Diagram (Create list)</vt:lpstr>
      <vt:lpstr>Sequence Diagram (delete list)</vt:lpstr>
      <vt:lpstr>Sequence Diagram (update list)</vt:lpstr>
      <vt:lpstr>Sequence Diagram (return all lists)</vt:lpstr>
      <vt:lpstr>Sequence Diagram (Add Review)</vt:lpstr>
      <vt:lpstr>Sequence Diagram (Delete Review)</vt:lpstr>
      <vt:lpstr>Use Case</vt:lpstr>
      <vt:lpstr>Database Architecture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Mahmoud Ahmed</dc:creator>
  <cp:lastModifiedBy>Mahmoud Ahmed</cp:lastModifiedBy>
  <cp:revision>9</cp:revision>
  <dcterms:created xsi:type="dcterms:W3CDTF">2023-05-08T16:30:30Z</dcterms:created>
  <dcterms:modified xsi:type="dcterms:W3CDTF">2023-05-10T08:11:13Z</dcterms:modified>
</cp:coreProperties>
</file>