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1" r:id="rId8"/>
    <p:sldId id="274" r:id="rId9"/>
    <p:sldId id="270" r:id="rId10"/>
    <p:sldId id="272" r:id="rId11"/>
    <p:sldId id="273" r:id="rId12"/>
    <p:sldId id="275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ShareMeCode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5796898"/>
            <a:ext cx="8123848" cy="868680"/>
          </a:xfrm>
        </p:spPr>
        <p:txBody>
          <a:bodyPr>
            <a:normAutofit/>
          </a:bodyPr>
          <a:lstStyle/>
          <a:p>
            <a:r>
              <a:rPr lang="en-US" b="1" spc="0" dirty="0">
                <a:latin typeface="Trebuchet MS (Headings)"/>
              </a:rPr>
              <a:t>Team:</a:t>
            </a:r>
            <a:r>
              <a:rPr lang="en-US" spc="0" dirty="0">
                <a:latin typeface="Trebuchet MS (Headings)"/>
              </a:rPr>
              <a:t> Mahmoud Alaaraj, Nabeel Ismaeel, Wadea Khader.</a:t>
            </a:r>
          </a:p>
          <a:p>
            <a:r>
              <a:rPr lang="en-US" b="1" spc="0" dirty="0">
                <a:latin typeface="Trebuchet MS (Headings)"/>
              </a:rPr>
              <a:t>Supervisor:</a:t>
            </a:r>
            <a:r>
              <a:rPr lang="en-US" spc="0" dirty="0">
                <a:latin typeface="Trebuchet MS (Headings)"/>
              </a:rPr>
              <a:t> Dr. Suboh Alkhushayni.</a:t>
            </a:r>
          </a:p>
          <a:p>
            <a:pPr marL="0" indent="0">
              <a:buNone/>
            </a:pPr>
            <a:endParaRPr lang="en-US" spc="0" dirty="0">
              <a:latin typeface="Trebuchet MS (Headings)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 txBox="1">
            <a:spLocks/>
          </p:cNvSpPr>
          <p:nvPr/>
        </p:nvSpPr>
        <p:spPr>
          <a:xfrm>
            <a:off x="2761488" y="2579659"/>
            <a:ext cx="7077456" cy="12435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 Where teams code together in real-time.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>
            <a:normAutofit/>
          </a:bodyPr>
          <a:lstStyle/>
          <a:p>
            <a:r>
              <a:rPr lang="en-US" b="1" dirty="0"/>
              <a:t>"Code together, not alone:</a:t>
            </a:r>
            <a:br>
              <a:rPr lang="en-US" b="1" dirty="0"/>
            </a:br>
            <a:r>
              <a:rPr lang="en-US" b="1" dirty="0"/>
              <a:t>ShareMeCode delivers real-time collaboration,</a:t>
            </a:r>
            <a:br>
              <a:rPr lang="en-US" b="1" dirty="0"/>
            </a:br>
            <a:r>
              <a:rPr lang="en-US" b="1" dirty="0"/>
              <a:t>AI-enhanced development,</a:t>
            </a:r>
            <a:br>
              <a:rPr lang="en-US" b="1" dirty="0"/>
            </a:br>
            <a:r>
              <a:rPr lang="en-US" b="1" dirty="0"/>
              <a:t>and environment-free execution."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5292"/>
            <a:ext cx="7781544" cy="85905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Introduction</a:t>
            </a:r>
            <a:endParaRPr lang="en-US" b="0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21052"/>
            <a:ext cx="6849110" cy="4476585"/>
          </a:xfrm>
        </p:spPr>
        <p:txBody>
          <a:bodyPr>
            <a:normAutofit/>
          </a:bodyPr>
          <a:lstStyle/>
          <a:p>
            <a:r>
              <a:rPr lang="en-US" sz="1800" b="1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sz="1800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800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 developers face challenges with:</a:t>
            </a:r>
            <a:br>
              <a:rPr lang="en-US" sz="1800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 local environment setups (IDEs, dependencies).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code synchronization.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 and access management.</a:t>
            </a:r>
          </a:p>
          <a:p>
            <a:pPr lvl="1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48000">
              <a:lnSpc>
                <a:spcPct val="110000"/>
              </a:lnSpc>
            </a:pPr>
            <a:r>
              <a:rPr lang="en-US" sz="1800" b="1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sz="1800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1800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ShareMeCode - A web-based platform enabling: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collaborative coding.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Zero-installation development.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AI-assisted programming.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project management.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93" y="650020"/>
            <a:ext cx="7781544" cy="757130"/>
          </a:xfrm>
        </p:spPr>
        <p:txBody>
          <a:bodyPr/>
          <a:lstStyle/>
          <a:p>
            <a:r>
              <a:rPr lang="en-US" sz="4800" dirty="0">
                <a:solidFill>
                  <a:schemeClr val="accent2"/>
                </a:solidFill>
              </a:rPr>
              <a:t>ShareMeCode Features</a:t>
            </a:r>
            <a:endParaRPr lang="en-US" sz="4800" b="0" dirty="0">
              <a:solidFill>
                <a:schemeClr val="accent2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92093" y="1671195"/>
            <a:ext cx="6849110" cy="493633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b="1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Collaboration</a:t>
            </a:r>
            <a:endParaRPr lang="en-US" sz="1800" spc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Socket-based live editing.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Multi-user synchronization.</a:t>
            </a:r>
          </a:p>
          <a:p>
            <a:r>
              <a:rPr lang="en-US" sz="1800" b="1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Language-Agnostic Execution</a:t>
            </a:r>
            <a:endParaRPr lang="en-US" sz="1800" spc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Docker-powered sandboxing (Java, C++, Python).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processing via RabbitMQ.</a:t>
            </a:r>
          </a:p>
          <a:p>
            <a:r>
              <a:rPr lang="en-US" sz="1800" b="1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Code Generation</a:t>
            </a:r>
            <a:endParaRPr lang="en-US" sz="1800" spc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Natural language → executable code.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LLM-as-a-Judge quality evaluation.</a:t>
            </a:r>
          </a:p>
          <a:p>
            <a:r>
              <a:rPr lang="en-US" sz="1800" b="1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Management</a:t>
            </a:r>
            <a:endParaRPr lang="en-US" sz="1800" spc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and directory operations.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Git-like version control (commit, revert, clone).</a:t>
            </a:r>
          </a:p>
          <a:p>
            <a:r>
              <a:rPr lang="en-US" sz="1800" b="1" spc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endParaRPr lang="en-US" sz="1800" spc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OAuth 2.0 (Google, GitHub).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Role-Based Access Control (Owner, Editor, Viewer).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ShareMeCode Architecture</a:t>
            </a:r>
            <a:endParaRPr lang="en-US" sz="4000" b="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593698"/>
            <a:ext cx="5157787" cy="409943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Full-Stack Implementation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Frontend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: ReactJS.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: Java Spring Boot (REST APIs).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: MySQL.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containers for execution.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RabbitMQ for distributed processing.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 Actions CI/CD.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AI Pipeline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5095605"/>
            <a:ext cx="10058400" cy="59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ShareMeCode Architecture</a:t>
            </a:r>
            <a:endParaRPr lang="en-US" sz="4000" b="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2085179"/>
            <a:ext cx="10058400" cy="38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542925"/>
            <a:ext cx="11214100" cy="757130"/>
          </a:xfrm>
        </p:spPr>
        <p:txBody>
          <a:bodyPr/>
          <a:lstStyle/>
          <a:p>
            <a:r>
              <a:rPr lang="en-US" sz="4800" dirty="0">
                <a:solidFill>
                  <a:schemeClr val="accent2"/>
                </a:solidFill>
              </a:rPr>
              <a:t> Key Innovations</a:t>
            </a:r>
            <a:endParaRPr lang="en-US" sz="4800" b="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593698"/>
            <a:ext cx="11010900" cy="409943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Distributed Code Execution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Decoupled processing via message queues.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Scalable container orchestration.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Multi-LLM Evaluation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evaluation criteria (Correctness, Clarity , Idiomatic Use, Error Handling, Performance, Maintainability)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Weighted scoring across multiple AI models.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RBAC Integration</a:t>
            </a: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Fine-grained project permissions.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role assignment.</a:t>
            </a:r>
          </a:p>
        </p:txBody>
      </p:sp>
    </p:spTree>
    <p:extLst>
      <p:ext uri="{BB962C8B-B14F-4D97-AF65-F5344CB8AC3E}">
        <p14:creationId xmlns:p14="http://schemas.microsoft.com/office/powerpoint/2010/main" val="29291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542925"/>
            <a:ext cx="11214100" cy="757130"/>
          </a:xfrm>
        </p:spPr>
        <p:txBody>
          <a:bodyPr/>
          <a:lstStyle/>
          <a:p>
            <a:r>
              <a:rPr lang="en-US" sz="4800" dirty="0">
                <a:solidFill>
                  <a:schemeClr val="accent2"/>
                </a:solidFill>
              </a:rPr>
              <a:t>Results &amp; Validation</a:t>
            </a:r>
            <a:endParaRPr lang="en-US" sz="4800" b="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593698"/>
            <a:ext cx="11010900" cy="409943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Functional Success: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collaboration with &lt;100ms latency.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execution isolation (Docker security).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code acceptance rate: </a:t>
            </a:r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----------------------.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Technical Compliance: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Adherence to SOLID principles.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Factory/Strategy design patterns.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 code practices.</a:t>
            </a:r>
            <a:b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9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542925"/>
            <a:ext cx="11214100" cy="701731"/>
          </a:xfrm>
        </p:spPr>
        <p:txBody>
          <a:bodyPr/>
          <a:lstStyle/>
          <a:p>
            <a:r>
              <a:rPr lang="en-US" sz="4400" dirty="0">
                <a:solidFill>
                  <a:schemeClr val="accent2"/>
                </a:solidFill>
              </a:rPr>
              <a:t>Limitations &amp; Future Work</a:t>
            </a:r>
            <a:endParaRPr lang="en-US" sz="4400" b="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593698"/>
            <a:ext cx="11010900" cy="409943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Current Limitations</a:t>
            </a:r>
            <a:r>
              <a:rPr lang="en-US" b="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Internet required (no offline mode).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Limited language support (3 languages).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Basic version control.</a:t>
            </a:r>
          </a:p>
          <a:p>
            <a:pPr algn="l"/>
            <a:r>
              <a:rPr lang="en-US" dirty="0"/>
              <a:t>Future Roadmap</a:t>
            </a:r>
            <a:r>
              <a:rPr lang="en-US" b="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Advanced debugging tools.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Voice/video collaboration.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Plugin ecosystem.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Offline synchronization.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Expanded AI model fine-tuning.</a:t>
            </a:r>
          </a:p>
        </p:txBody>
      </p:sp>
    </p:spTree>
    <p:extLst>
      <p:ext uri="{BB962C8B-B14F-4D97-AF65-F5344CB8AC3E}">
        <p14:creationId xmlns:p14="http://schemas.microsoft.com/office/powerpoint/2010/main" val="788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542925"/>
            <a:ext cx="11214100" cy="701731"/>
          </a:xfrm>
        </p:spPr>
        <p:txBody>
          <a:bodyPr/>
          <a:lstStyle/>
          <a:p>
            <a:r>
              <a:rPr lang="en-US" sz="4400" dirty="0">
                <a:solidFill>
                  <a:schemeClr val="accent2"/>
                </a:solidFill>
              </a:rPr>
              <a:t>Conclusion</a:t>
            </a:r>
            <a:endParaRPr lang="en-US" sz="4400" b="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593698"/>
            <a:ext cx="11010900" cy="409943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ShareMeCode Delivers: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Elimination of development environment friction.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Secure, real-time collaborative coding.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AI-powered productivity enhancement.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Foundation for future extensibility.</a:t>
            </a:r>
          </a:p>
        </p:txBody>
      </p:sp>
    </p:spTree>
    <p:extLst>
      <p:ext uri="{BB962C8B-B14F-4D97-AF65-F5344CB8AC3E}">
        <p14:creationId xmlns:p14="http://schemas.microsoft.com/office/powerpoint/2010/main" val="403630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406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Trebuchet MS (Headings)</vt:lpstr>
      <vt:lpstr>Office Theme</vt:lpstr>
      <vt:lpstr>ShareMeCode</vt:lpstr>
      <vt:lpstr>Introduction</vt:lpstr>
      <vt:lpstr>ShareMeCode Features</vt:lpstr>
      <vt:lpstr>ShareMeCode Architecture</vt:lpstr>
      <vt:lpstr>ShareMeCode Architecture</vt:lpstr>
      <vt:lpstr> Key Innovations</vt:lpstr>
      <vt:lpstr>Results &amp; Validation</vt:lpstr>
      <vt:lpstr>Limitations &amp; Future Work</vt:lpstr>
      <vt:lpstr>Conclusion</vt:lpstr>
      <vt:lpstr>"Code together, not alone: ShareMeCode delivers real-time collaboration, AI-enhanced development, and environment-free execution."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2025-06-01T20:16:40Z</dcterms:created>
  <dcterms:modified xsi:type="dcterms:W3CDTF">2025-06-01T21:28:53Z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284e309d-6359-4367-9d03-e248bac620e6_Enabled">
    <vt:lpwstr>true</vt:lpwstr>
  </property>
  <property fmtid="{D5CDD505-2E9C-101B-9397-08002B2CF9AE}" pid="4" name="MSIP_Label_284e309d-6359-4367-9d03-e248bac620e6_SetDate">
    <vt:lpwstr>2025-06-01T21:28:05Z</vt:lpwstr>
  </property>
  <property fmtid="{D5CDD505-2E9C-101B-9397-08002B2CF9AE}" pid="5" name="MSIP_Label_284e309d-6359-4367-9d03-e248bac620e6_Method">
    <vt:lpwstr>Standard</vt:lpwstr>
  </property>
  <property fmtid="{D5CDD505-2E9C-101B-9397-08002B2CF9AE}" pid="6" name="MSIP_Label_284e309d-6359-4367-9d03-e248bac620e6_Name">
    <vt:lpwstr>defa4170-0d19-0005-0004-bc88714345d2</vt:lpwstr>
  </property>
  <property fmtid="{D5CDD505-2E9C-101B-9397-08002B2CF9AE}" pid="7" name="MSIP_Label_284e309d-6359-4367-9d03-e248bac620e6_SiteId">
    <vt:lpwstr>4bf7cbc0-71a9-4cae-9625-6dc374768c3e</vt:lpwstr>
  </property>
  <property fmtid="{D5CDD505-2E9C-101B-9397-08002B2CF9AE}" pid="8" name="MSIP_Label_284e309d-6359-4367-9d03-e248bac620e6_ActionId">
    <vt:lpwstr>36dc64bc-9c84-4e85-9ffa-252a6c1c10df</vt:lpwstr>
  </property>
  <property fmtid="{D5CDD505-2E9C-101B-9397-08002B2CF9AE}" pid="9" name="MSIP_Label_284e309d-6359-4367-9d03-e248bac620e6_ContentBits">
    <vt:lpwstr>0</vt:lpwstr>
  </property>
  <property fmtid="{D5CDD505-2E9C-101B-9397-08002B2CF9AE}" pid="10" name="MSIP_Label_284e309d-6359-4367-9d03-e248bac620e6_Tag">
    <vt:lpwstr>10, 3, 0, 1</vt:lpwstr>
  </property>
</Properties>
</file>