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erriweather"/>
      <p:regular r:id="rId16"/>
      <p:bold r:id="rId17"/>
      <p:italic r:id="rId18"/>
      <p:boldItalic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Y5Zp0HW7DiXmZuA/iIkIKuLk8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Team Charter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200">
                <a:solidFill>
                  <a:srgbClr val="D9D9D9"/>
                </a:solidFill>
              </a:rPr>
              <a:t>The steps in the last side</a:t>
            </a:r>
            <a:endParaRPr sz="2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311700" y="460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Who make what?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Ahmed Farouk create the first edition then each one make some modifications.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VALUES: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Achieve in the exact time (customer satisfaction)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Continuous Fun Event after big achievements (team satisfaction)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Communication among the team (outside work)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Via Gmail or WhatsApp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Should check your inbox every 2 hours.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Fun Event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Every Finished task (i.e almost monthly)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whole working day will be off.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ENJOY  *_*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NORMS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Working hours from 9pm to 5pm.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Break time is ONLY 30 minutes after each 3 hours.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During coding periods, talks are prohibited (communication via Email only).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 the end of working day, the progress is documented.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Meeting Guidelines: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Starts with objectives (why this meeting).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Ends with displaying the ideas into categories (solved, delayed, ..).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 all that info in a document named in the following format (date_meetingTitle).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Decision-Making process: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Majority wins in normal cases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PM’s opinion is against the Majority, the decision is his.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top urgent decisions, PM should make his own decision.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Conflict Resolution Process: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to reach an agreement.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 another team member to be a judge.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case of a whole-team conflict, the majority wins.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none of the above is useful, Include the PM.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STEPS</a:t>
            </a:r>
            <a:r>
              <a:rPr lang="en-GB"/>
              <a:t>: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Think about the format (Excel, powerpoint, word, drawings &amp; charts).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some experience from daily life to be a solution like (Decision-Making process).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Get some help from the lectures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and innovate ideas and conceptions about work environment and act according to that conception.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