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1JJeakEvO6vTUxtDRSLNhjNJG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D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23F47E-B83D-407E-B881-3FD773C45FD3}">
  <a:tblStyle styleId="{5323F47E-B83D-407E-B881-3FD773C45F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0ab3c4fa5d_9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30ab3c4fa5d_9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0ab3c4fa5d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30ab3c4fa5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jp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11" Type="http://schemas.openxmlformats.org/officeDocument/2006/relationships/image" Target="../media/image4.png"/><Relationship Id="rId5" Type="http://schemas.openxmlformats.org/officeDocument/2006/relationships/image" Target="../media/image7.jpg"/><Relationship Id="rId10" Type="http://schemas.openxmlformats.org/officeDocument/2006/relationships/image" Target="../media/image11.jpg"/><Relationship Id="rId4" Type="http://schemas.openxmlformats.org/officeDocument/2006/relationships/image" Target="../media/image6.jp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hyperlink" Target="https://drive.google.com/file/d/1xooWzmVrebTHLYf6OwPhQhpbRyvJXlZZ/view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image" Target="../media/image28.png"/><Relationship Id="rId4" Type="http://schemas.openxmlformats.org/officeDocument/2006/relationships/image" Target="../media/image10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CF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2395874" y="-6560993"/>
            <a:ext cx="8801775" cy="8633722"/>
          </a:xfrm>
          <a:custGeom>
            <a:avLst/>
            <a:gdLst/>
            <a:ahLst/>
            <a:cxnLst/>
            <a:rect l="l" t="t" r="r" b="b"/>
            <a:pathLst>
              <a:path w="8801775" h="8633722" extrusionOk="0">
                <a:moveTo>
                  <a:pt x="0" y="0"/>
                </a:moveTo>
                <a:lnTo>
                  <a:pt x="8801776" y="0"/>
                </a:lnTo>
                <a:lnTo>
                  <a:pt x="8801776" y="8633723"/>
                </a:lnTo>
                <a:lnTo>
                  <a:pt x="0" y="8633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5" name="Google Shape;85;p1"/>
          <p:cNvSpPr/>
          <p:nvPr/>
        </p:nvSpPr>
        <p:spPr>
          <a:xfrm>
            <a:off x="10388555" y="2645848"/>
            <a:ext cx="8801775" cy="8633722"/>
          </a:xfrm>
          <a:custGeom>
            <a:avLst/>
            <a:gdLst/>
            <a:ahLst/>
            <a:cxnLst/>
            <a:rect l="l" t="t" r="r" b="b"/>
            <a:pathLst>
              <a:path w="8801775" h="8633722" extrusionOk="0">
                <a:moveTo>
                  <a:pt x="0" y="0"/>
                </a:moveTo>
                <a:lnTo>
                  <a:pt x="8801776" y="0"/>
                </a:lnTo>
                <a:lnTo>
                  <a:pt x="8801776" y="8633722"/>
                </a:lnTo>
                <a:lnTo>
                  <a:pt x="0" y="86337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6" name="Google Shape;86;p1"/>
          <p:cNvSpPr/>
          <p:nvPr/>
        </p:nvSpPr>
        <p:spPr>
          <a:xfrm>
            <a:off x="1410726" y="7270652"/>
            <a:ext cx="1225624" cy="1192430"/>
          </a:xfrm>
          <a:custGeom>
            <a:avLst/>
            <a:gdLst/>
            <a:ahLst/>
            <a:cxnLst/>
            <a:rect l="l" t="t" r="r" b="b"/>
            <a:pathLst>
              <a:path w="1225624" h="1192430" extrusionOk="0">
                <a:moveTo>
                  <a:pt x="0" y="0"/>
                </a:moveTo>
                <a:lnTo>
                  <a:pt x="1225624" y="0"/>
                </a:lnTo>
                <a:lnTo>
                  <a:pt x="1225624" y="1192430"/>
                </a:lnTo>
                <a:lnTo>
                  <a:pt x="0" y="11924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7" name="Google Shape;87;p1"/>
          <p:cNvSpPr/>
          <p:nvPr/>
        </p:nvSpPr>
        <p:spPr>
          <a:xfrm flipH="1">
            <a:off x="10872509" y="2156088"/>
            <a:ext cx="6445065" cy="12208490"/>
          </a:xfrm>
          <a:custGeom>
            <a:avLst/>
            <a:gdLst/>
            <a:ahLst/>
            <a:cxnLst/>
            <a:rect l="l" t="t" r="r" b="b"/>
            <a:pathLst>
              <a:path w="6445065" h="12208490" extrusionOk="0">
                <a:moveTo>
                  <a:pt x="6445065" y="0"/>
                </a:moveTo>
                <a:lnTo>
                  <a:pt x="0" y="0"/>
                </a:lnTo>
                <a:lnTo>
                  <a:pt x="0" y="12208489"/>
                </a:lnTo>
                <a:lnTo>
                  <a:pt x="6445065" y="12208489"/>
                </a:lnTo>
                <a:lnTo>
                  <a:pt x="6445065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88" name="Google Shape;88;p1"/>
          <p:cNvSpPr/>
          <p:nvPr/>
        </p:nvSpPr>
        <p:spPr>
          <a:xfrm>
            <a:off x="17354733" y="-626799"/>
            <a:ext cx="1550073" cy="1508092"/>
          </a:xfrm>
          <a:custGeom>
            <a:avLst/>
            <a:gdLst/>
            <a:ahLst/>
            <a:cxnLst/>
            <a:rect l="l" t="t" r="r" b="b"/>
            <a:pathLst>
              <a:path w="1550073" h="1508092" extrusionOk="0">
                <a:moveTo>
                  <a:pt x="0" y="0"/>
                </a:moveTo>
                <a:lnTo>
                  <a:pt x="1550073" y="0"/>
                </a:lnTo>
                <a:lnTo>
                  <a:pt x="1550073" y="1508092"/>
                </a:lnTo>
                <a:lnTo>
                  <a:pt x="0" y="15080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9" name="Google Shape;89;p1"/>
          <p:cNvSpPr/>
          <p:nvPr/>
        </p:nvSpPr>
        <p:spPr>
          <a:xfrm>
            <a:off x="5653399" y="2072730"/>
            <a:ext cx="752503" cy="732122"/>
          </a:xfrm>
          <a:custGeom>
            <a:avLst/>
            <a:gdLst/>
            <a:ahLst/>
            <a:cxnLst/>
            <a:rect l="l" t="t" r="r" b="b"/>
            <a:pathLst>
              <a:path w="752503" h="732122" extrusionOk="0">
                <a:moveTo>
                  <a:pt x="0" y="0"/>
                </a:moveTo>
                <a:lnTo>
                  <a:pt x="752503" y="0"/>
                </a:lnTo>
                <a:lnTo>
                  <a:pt x="752503" y="732122"/>
                </a:lnTo>
                <a:lnTo>
                  <a:pt x="0" y="7321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0" name="Google Shape;90;p1"/>
          <p:cNvSpPr/>
          <p:nvPr/>
        </p:nvSpPr>
        <p:spPr>
          <a:xfrm>
            <a:off x="16951289" y="1371052"/>
            <a:ext cx="806889" cy="785036"/>
          </a:xfrm>
          <a:custGeom>
            <a:avLst/>
            <a:gdLst/>
            <a:ahLst/>
            <a:cxnLst/>
            <a:rect l="l" t="t" r="r" b="b"/>
            <a:pathLst>
              <a:path w="806889" h="785036" extrusionOk="0">
                <a:moveTo>
                  <a:pt x="0" y="0"/>
                </a:moveTo>
                <a:lnTo>
                  <a:pt x="806889" y="0"/>
                </a:lnTo>
                <a:lnTo>
                  <a:pt x="806889" y="785036"/>
                </a:lnTo>
                <a:lnTo>
                  <a:pt x="0" y="7850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1" name="Google Shape;91;p1"/>
          <p:cNvSpPr/>
          <p:nvPr/>
        </p:nvSpPr>
        <p:spPr>
          <a:xfrm>
            <a:off x="-1892878" y="7897290"/>
            <a:ext cx="3897892" cy="3792324"/>
          </a:xfrm>
          <a:custGeom>
            <a:avLst/>
            <a:gdLst/>
            <a:ahLst/>
            <a:cxnLst/>
            <a:rect l="l" t="t" r="r" b="b"/>
            <a:pathLst>
              <a:path w="3897892" h="3792324" extrusionOk="0">
                <a:moveTo>
                  <a:pt x="0" y="0"/>
                </a:moveTo>
                <a:lnTo>
                  <a:pt x="3897892" y="0"/>
                </a:lnTo>
                <a:lnTo>
                  <a:pt x="3897892" y="3792324"/>
                </a:lnTo>
                <a:lnTo>
                  <a:pt x="0" y="37923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92" name="Google Shape;92;p1"/>
          <p:cNvGrpSpPr/>
          <p:nvPr/>
        </p:nvGrpSpPr>
        <p:grpSpPr>
          <a:xfrm>
            <a:off x="1410729" y="2849632"/>
            <a:ext cx="110331" cy="3644101"/>
            <a:chOff x="0" y="-28575"/>
            <a:chExt cx="29059" cy="959757"/>
          </a:xfrm>
        </p:grpSpPr>
        <p:sp>
          <p:nvSpPr>
            <p:cNvPr id="93" name="Google Shape;93;p1"/>
            <p:cNvSpPr/>
            <p:nvPr/>
          </p:nvSpPr>
          <p:spPr>
            <a:xfrm>
              <a:off x="0" y="0"/>
              <a:ext cx="29059" cy="931182"/>
            </a:xfrm>
            <a:custGeom>
              <a:avLst/>
              <a:gdLst/>
              <a:ahLst/>
              <a:cxnLst/>
              <a:rect l="l" t="t" r="r" b="b"/>
              <a:pathLst>
                <a:path w="29059" h="931182" extrusionOk="0">
                  <a:moveTo>
                    <a:pt x="14529" y="0"/>
                  </a:moveTo>
                  <a:lnTo>
                    <a:pt x="14529" y="0"/>
                  </a:lnTo>
                  <a:cubicBezTo>
                    <a:pt x="22554" y="0"/>
                    <a:pt x="29059" y="6505"/>
                    <a:pt x="29059" y="14529"/>
                  </a:cubicBezTo>
                  <a:lnTo>
                    <a:pt x="29059" y="916653"/>
                  </a:lnTo>
                  <a:cubicBezTo>
                    <a:pt x="29059" y="920506"/>
                    <a:pt x="27528" y="924202"/>
                    <a:pt x="24803" y="926927"/>
                  </a:cubicBezTo>
                  <a:cubicBezTo>
                    <a:pt x="22078" y="929652"/>
                    <a:pt x="18383" y="931182"/>
                    <a:pt x="14529" y="931182"/>
                  </a:cubicBezTo>
                  <a:lnTo>
                    <a:pt x="14529" y="931182"/>
                  </a:lnTo>
                  <a:cubicBezTo>
                    <a:pt x="10676" y="931182"/>
                    <a:pt x="6980" y="929652"/>
                    <a:pt x="4256" y="926927"/>
                  </a:cubicBezTo>
                  <a:cubicBezTo>
                    <a:pt x="1531" y="924202"/>
                    <a:pt x="0" y="920506"/>
                    <a:pt x="0" y="916653"/>
                  </a:cubicBezTo>
                  <a:lnTo>
                    <a:pt x="0" y="14529"/>
                  </a:lnTo>
                  <a:cubicBezTo>
                    <a:pt x="0" y="10676"/>
                    <a:pt x="1531" y="6980"/>
                    <a:pt x="4256" y="4256"/>
                  </a:cubicBezTo>
                  <a:cubicBezTo>
                    <a:pt x="6980" y="1531"/>
                    <a:pt x="10676" y="0"/>
                    <a:pt x="14529" y="0"/>
                  </a:cubicBezTo>
                  <a:close/>
                </a:path>
              </a:pathLst>
            </a:custGeom>
            <a:solidFill>
              <a:srgbClr val="1E5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0" y="-28575"/>
              <a:ext cx="29059" cy="9597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1"/>
          <p:cNvSpPr txBox="1"/>
          <p:nvPr/>
        </p:nvSpPr>
        <p:spPr>
          <a:xfrm>
            <a:off x="1934973" y="4451575"/>
            <a:ext cx="109842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1" b="1">
                <a:solidFill>
                  <a:srgbClr val="1E5B82"/>
                </a:solidFill>
              </a:rPr>
              <a:t>A Modern Pharmacy Management System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1830496" y="2598029"/>
            <a:ext cx="9881100" cy="16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75" dirty="0">
                <a:solidFill>
                  <a:srgbClr val="1E5B82"/>
                </a:solidFill>
              </a:rPr>
              <a:t>Saydalia Online</a:t>
            </a:r>
            <a:endParaRPr dirty="0"/>
          </a:p>
        </p:txBody>
      </p:sp>
      <p:sp>
        <p:nvSpPr>
          <p:cNvPr id="97" name="Google Shape;97;p1"/>
          <p:cNvSpPr txBox="1"/>
          <p:nvPr/>
        </p:nvSpPr>
        <p:spPr>
          <a:xfrm>
            <a:off x="1934974" y="5297200"/>
            <a:ext cx="5910000" cy="12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94942" marR="0" lvl="1" indent="-347471" algn="l" rtl="0">
              <a:lnSpc>
                <a:spcPct val="154008"/>
              </a:lnSpc>
              <a:spcBef>
                <a:spcPts val="0"/>
              </a:spcBef>
              <a:spcAft>
                <a:spcPts val="0"/>
              </a:spcAft>
              <a:buClr>
                <a:srgbClr val="1E5B82"/>
              </a:buClr>
              <a:buSzPts val="3218"/>
              <a:buFont typeface="Arial"/>
              <a:buChar char="•"/>
            </a:pPr>
            <a:r>
              <a:rPr lang="en-US" sz="3218">
                <a:solidFill>
                  <a:srgbClr val="1E5B82"/>
                </a:solidFill>
              </a:rPr>
              <a:t>AST Company</a:t>
            </a:r>
            <a:endParaRPr sz="3218">
              <a:solidFill>
                <a:srgbClr val="1E5B82"/>
              </a:solidFill>
            </a:endParaRPr>
          </a:p>
          <a:p>
            <a:pPr marL="694942" marR="0" lvl="1" indent="-347471" algn="l" rtl="0">
              <a:lnSpc>
                <a:spcPct val="154008"/>
              </a:lnSpc>
              <a:spcBef>
                <a:spcPts val="0"/>
              </a:spcBef>
              <a:spcAft>
                <a:spcPts val="0"/>
              </a:spcAft>
              <a:buClr>
                <a:srgbClr val="1E5B82"/>
              </a:buClr>
              <a:buSzPts val="3218"/>
              <a:buFont typeface="Arial"/>
              <a:buChar char="•"/>
            </a:pPr>
            <a:r>
              <a:rPr lang="en-US" sz="3218" b="0" i="0" u="none" strike="noStrike" cap="none">
                <a:solidFill>
                  <a:srgbClr val="1E5B82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3218">
                <a:solidFill>
                  <a:srgbClr val="1E5B82"/>
                </a:solidFill>
              </a:rPr>
              <a:t>MedTech Team</a:t>
            </a:r>
            <a:endParaRPr sz="3218">
              <a:solidFill>
                <a:srgbClr val="1E5B82"/>
              </a:solidFill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13928082" y="9453413"/>
            <a:ext cx="47391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l" rtl="0">
              <a:lnSpc>
                <a:spcPct val="154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18">
                <a:solidFill>
                  <a:srgbClr val="1E5B82"/>
                </a:solidFill>
              </a:rPr>
              <a:t>MedTech Team</a:t>
            </a:r>
            <a:endParaRPr/>
          </a:p>
        </p:txBody>
      </p:sp>
      <p:pic>
        <p:nvPicPr>
          <p:cNvPr id="3" name="Picture 2" descr="A logo of a global education&#10;&#10;Description automatically generated with medium confidence">
            <a:extLst>
              <a:ext uri="{FF2B5EF4-FFF2-40B4-BE49-F238E27FC236}">
                <a16:creationId xmlns:a16="http://schemas.microsoft.com/office/drawing/2014/main" id="{B2FA17FA-34FD-BA9E-BB2F-D2D22375CF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521" y="64014"/>
            <a:ext cx="3409950" cy="1905000"/>
          </a:xfrm>
          <a:prstGeom prst="rect">
            <a:avLst/>
          </a:prstGeom>
        </p:spPr>
      </p:pic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C938D5EF-9550-4224-1FF2-5859345E1A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35308" y="43193"/>
            <a:ext cx="3019425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CF6"/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10"/>
          <p:cNvGrpSpPr/>
          <p:nvPr/>
        </p:nvGrpSpPr>
        <p:grpSpPr>
          <a:xfrm>
            <a:off x="3536042" y="2099403"/>
            <a:ext cx="11215916" cy="6328031"/>
            <a:chOff x="0" y="-28575"/>
            <a:chExt cx="2953986" cy="1666642"/>
          </a:xfrm>
        </p:grpSpPr>
        <p:sp>
          <p:nvSpPr>
            <p:cNvPr id="358" name="Google Shape;358;p10"/>
            <p:cNvSpPr/>
            <p:nvPr/>
          </p:nvSpPr>
          <p:spPr>
            <a:xfrm>
              <a:off x="0" y="0"/>
              <a:ext cx="2953986" cy="1638067"/>
            </a:xfrm>
            <a:custGeom>
              <a:avLst/>
              <a:gdLst/>
              <a:ahLst/>
              <a:cxnLst/>
              <a:rect l="l" t="t" r="r" b="b"/>
              <a:pathLst>
                <a:path w="2953986" h="1638067" extrusionOk="0">
                  <a:moveTo>
                    <a:pt x="23469" y="0"/>
                  </a:moveTo>
                  <a:lnTo>
                    <a:pt x="2930517" y="0"/>
                  </a:lnTo>
                  <a:cubicBezTo>
                    <a:pt x="2936741" y="0"/>
                    <a:pt x="2942711" y="2473"/>
                    <a:pt x="2947112" y="6874"/>
                  </a:cubicBezTo>
                  <a:cubicBezTo>
                    <a:pt x="2951513" y="11275"/>
                    <a:pt x="2953986" y="17245"/>
                    <a:pt x="2953986" y="23469"/>
                  </a:cubicBezTo>
                  <a:lnTo>
                    <a:pt x="2953986" y="1614598"/>
                  </a:lnTo>
                  <a:cubicBezTo>
                    <a:pt x="2953986" y="1627560"/>
                    <a:pt x="2943479" y="1638067"/>
                    <a:pt x="2930517" y="1638067"/>
                  </a:cubicBezTo>
                  <a:lnTo>
                    <a:pt x="23469" y="1638067"/>
                  </a:lnTo>
                  <a:cubicBezTo>
                    <a:pt x="10507" y="1638067"/>
                    <a:pt x="0" y="1627560"/>
                    <a:pt x="0" y="1614598"/>
                  </a:cubicBezTo>
                  <a:lnTo>
                    <a:pt x="0" y="23469"/>
                  </a:lnTo>
                  <a:cubicBezTo>
                    <a:pt x="0" y="10507"/>
                    <a:pt x="10507" y="0"/>
                    <a:pt x="23469" y="0"/>
                  </a:cubicBezTo>
                  <a:close/>
                </a:path>
              </a:pathLst>
            </a:custGeom>
            <a:solidFill>
              <a:srgbClr val="C4F1FA"/>
            </a:solidFill>
            <a:ln w="38100" cap="rnd" cmpd="sng">
              <a:solidFill>
                <a:srgbClr val="1E5B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0"/>
            <p:cNvSpPr txBox="1"/>
            <p:nvPr/>
          </p:nvSpPr>
          <p:spPr>
            <a:xfrm>
              <a:off x="0" y="-28575"/>
              <a:ext cx="2953986" cy="1666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0" name="Google Shape;360;p10"/>
          <p:cNvSpPr/>
          <p:nvPr/>
        </p:nvSpPr>
        <p:spPr>
          <a:xfrm>
            <a:off x="1508018" y="1385180"/>
            <a:ext cx="5398023" cy="12119041"/>
          </a:xfrm>
          <a:custGeom>
            <a:avLst/>
            <a:gdLst/>
            <a:ahLst/>
            <a:cxnLst/>
            <a:rect l="l" t="t" r="r" b="b"/>
            <a:pathLst>
              <a:path w="5398023" h="12119041" extrusionOk="0">
                <a:moveTo>
                  <a:pt x="0" y="0"/>
                </a:moveTo>
                <a:lnTo>
                  <a:pt x="5398023" y="0"/>
                </a:lnTo>
                <a:lnTo>
                  <a:pt x="5398023" y="12119041"/>
                </a:lnTo>
                <a:lnTo>
                  <a:pt x="0" y="121190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cxnSp>
        <p:nvCxnSpPr>
          <p:cNvPr id="361" name="Google Shape;361;p10"/>
          <p:cNvCxnSpPr/>
          <p:nvPr/>
        </p:nvCxnSpPr>
        <p:spPr>
          <a:xfrm rot="10800000">
            <a:off x="6559438" y="5124450"/>
            <a:ext cx="7776861" cy="0"/>
          </a:xfrm>
          <a:prstGeom prst="straightConnector1">
            <a:avLst/>
          </a:prstGeom>
          <a:noFill/>
          <a:ln w="38100" cap="flat" cmpd="sng">
            <a:solidFill>
              <a:srgbClr val="1E5B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2" name="Google Shape;362;p10"/>
          <p:cNvSpPr/>
          <p:nvPr/>
        </p:nvSpPr>
        <p:spPr>
          <a:xfrm>
            <a:off x="8083423" y="5445405"/>
            <a:ext cx="481348" cy="481348"/>
          </a:xfrm>
          <a:custGeom>
            <a:avLst/>
            <a:gdLst/>
            <a:ahLst/>
            <a:cxnLst/>
            <a:rect l="l" t="t" r="r" b="b"/>
            <a:pathLst>
              <a:path w="481348" h="481348" extrusionOk="0">
                <a:moveTo>
                  <a:pt x="0" y="0"/>
                </a:moveTo>
                <a:lnTo>
                  <a:pt x="481348" y="0"/>
                </a:lnTo>
                <a:lnTo>
                  <a:pt x="481348" y="481347"/>
                </a:lnTo>
                <a:lnTo>
                  <a:pt x="0" y="4813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63" name="Google Shape;363;p10"/>
          <p:cNvSpPr/>
          <p:nvPr/>
        </p:nvSpPr>
        <p:spPr>
          <a:xfrm>
            <a:off x="8083423" y="6806144"/>
            <a:ext cx="481348" cy="481348"/>
          </a:xfrm>
          <a:custGeom>
            <a:avLst/>
            <a:gdLst/>
            <a:ahLst/>
            <a:cxnLst/>
            <a:rect l="l" t="t" r="r" b="b"/>
            <a:pathLst>
              <a:path w="481348" h="481348" extrusionOk="0">
                <a:moveTo>
                  <a:pt x="0" y="0"/>
                </a:moveTo>
                <a:lnTo>
                  <a:pt x="481348" y="0"/>
                </a:lnTo>
                <a:lnTo>
                  <a:pt x="481348" y="481348"/>
                </a:lnTo>
                <a:lnTo>
                  <a:pt x="0" y="4813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64" name="Google Shape;364;p10"/>
          <p:cNvSpPr/>
          <p:nvPr/>
        </p:nvSpPr>
        <p:spPr>
          <a:xfrm>
            <a:off x="12312943" y="5445405"/>
            <a:ext cx="481348" cy="481348"/>
          </a:xfrm>
          <a:custGeom>
            <a:avLst/>
            <a:gdLst/>
            <a:ahLst/>
            <a:cxnLst/>
            <a:rect l="l" t="t" r="r" b="b"/>
            <a:pathLst>
              <a:path w="481348" h="481348" extrusionOk="0">
                <a:moveTo>
                  <a:pt x="0" y="0"/>
                </a:moveTo>
                <a:lnTo>
                  <a:pt x="481348" y="0"/>
                </a:lnTo>
                <a:lnTo>
                  <a:pt x="481348" y="481347"/>
                </a:lnTo>
                <a:lnTo>
                  <a:pt x="0" y="4813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65" name="Google Shape;365;p10"/>
          <p:cNvSpPr/>
          <p:nvPr/>
        </p:nvSpPr>
        <p:spPr>
          <a:xfrm>
            <a:off x="12312943" y="6806144"/>
            <a:ext cx="481348" cy="481348"/>
          </a:xfrm>
          <a:custGeom>
            <a:avLst/>
            <a:gdLst/>
            <a:ahLst/>
            <a:cxnLst/>
            <a:rect l="l" t="t" r="r" b="b"/>
            <a:pathLst>
              <a:path w="481348" h="481348" extrusionOk="0">
                <a:moveTo>
                  <a:pt x="0" y="0"/>
                </a:moveTo>
                <a:lnTo>
                  <a:pt x="481348" y="0"/>
                </a:lnTo>
                <a:lnTo>
                  <a:pt x="481348" y="481348"/>
                </a:lnTo>
                <a:lnTo>
                  <a:pt x="0" y="4813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cxnSp>
        <p:nvCxnSpPr>
          <p:cNvPr id="366" name="Google Shape;366;p10"/>
          <p:cNvCxnSpPr/>
          <p:nvPr/>
        </p:nvCxnSpPr>
        <p:spPr>
          <a:xfrm rot="10800000">
            <a:off x="10246903" y="5266260"/>
            <a:ext cx="0" cy="2920894"/>
          </a:xfrm>
          <a:prstGeom prst="straightConnector1">
            <a:avLst/>
          </a:prstGeom>
          <a:noFill/>
          <a:ln w="38100" cap="flat" cmpd="sng">
            <a:solidFill>
              <a:srgbClr val="1E5B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7" name="Google Shape;367;p10"/>
          <p:cNvSpPr txBox="1"/>
          <p:nvPr/>
        </p:nvSpPr>
        <p:spPr>
          <a:xfrm>
            <a:off x="6394000" y="2524037"/>
            <a:ext cx="7530401" cy="160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0" i="0" u="none" strike="noStrike" cap="none">
                <a:solidFill>
                  <a:srgbClr val="1E5B82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sp>
        <p:nvSpPr>
          <p:cNvPr id="368" name="Google Shape;368;p10"/>
          <p:cNvSpPr txBox="1"/>
          <p:nvPr/>
        </p:nvSpPr>
        <p:spPr>
          <a:xfrm>
            <a:off x="10373983" y="5992252"/>
            <a:ext cx="3877919" cy="394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240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68" b="0" i="0" u="none" strike="noStrike" cap="none" dirty="0">
                <a:solidFill>
                  <a:srgbClr val="1E5B82"/>
                </a:solidFill>
                <a:latin typeface="Arial"/>
                <a:ea typeface="Arial"/>
                <a:cs typeface="Arial"/>
                <a:sym typeface="Arial"/>
              </a:rPr>
              <a:t>saydaliaonline.depi@gmail.com</a:t>
            </a:r>
            <a:endParaRPr lang="en-US" dirty="0"/>
          </a:p>
        </p:txBody>
      </p:sp>
      <p:sp>
        <p:nvSpPr>
          <p:cNvPr id="369" name="Google Shape;369;p10"/>
          <p:cNvSpPr txBox="1"/>
          <p:nvPr/>
        </p:nvSpPr>
        <p:spPr>
          <a:xfrm>
            <a:off x="10881236" y="7444701"/>
            <a:ext cx="3344761" cy="78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240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068" b="0" i="0" u="none" strike="noStrike" cap="none" dirty="0">
                <a:solidFill>
                  <a:srgbClr val="1E5B82"/>
                </a:solidFill>
                <a:latin typeface="Arial"/>
                <a:ea typeface="Arial"/>
                <a:cs typeface="Arial"/>
                <a:sym typeface="Arial"/>
              </a:rPr>
              <a:t>Taha Hussien Street, </a:t>
            </a:r>
            <a:br>
              <a:rPr lang="fi-FI" sz="2068" b="0" i="0" u="none" strike="noStrike" cap="none" dirty="0">
                <a:solidFill>
                  <a:srgbClr val="1E5B8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i-FI" sz="2068" b="0" i="0" u="none" strike="noStrike" cap="none" dirty="0">
                <a:solidFill>
                  <a:srgbClr val="1E5B82"/>
                </a:solidFill>
                <a:latin typeface="Arial"/>
                <a:ea typeface="Arial"/>
                <a:cs typeface="Arial"/>
                <a:sym typeface="Arial"/>
              </a:rPr>
              <a:t>El-Nozha, Cairo</a:t>
            </a:r>
            <a:endParaRPr dirty="0"/>
          </a:p>
        </p:txBody>
      </p:sp>
      <p:sp>
        <p:nvSpPr>
          <p:cNvPr id="370" name="Google Shape;370;p10"/>
          <p:cNvSpPr txBox="1"/>
          <p:nvPr/>
        </p:nvSpPr>
        <p:spPr>
          <a:xfrm>
            <a:off x="6515016" y="7444701"/>
            <a:ext cx="3618163" cy="394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240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68" b="0" i="0" u="none" strike="noStrike" cap="none" dirty="0">
                <a:solidFill>
                  <a:srgbClr val="1E5B82"/>
                </a:solidFill>
                <a:latin typeface="Arial"/>
                <a:ea typeface="Arial"/>
                <a:cs typeface="Arial"/>
                <a:sym typeface="Arial"/>
              </a:rPr>
              <a:t>www.saydaliaonline.com</a:t>
            </a:r>
            <a:endParaRPr dirty="0"/>
          </a:p>
        </p:txBody>
      </p:sp>
      <p:sp>
        <p:nvSpPr>
          <p:cNvPr id="371" name="Google Shape;371;p10"/>
          <p:cNvSpPr txBox="1"/>
          <p:nvPr/>
        </p:nvSpPr>
        <p:spPr>
          <a:xfrm>
            <a:off x="7330625" y="5992252"/>
            <a:ext cx="2038071" cy="394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240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68" b="0" i="0" u="none" strike="noStrike" cap="none" dirty="0">
                <a:solidFill>
                  <a:srgbClr val="1E5B8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068" dirty="0">
                <a:solidFill>
                  <a:srgbClr val="1E5B82"/>
                </a:solidFill>
              </a:rPr>
              <a:t>201155700300</a:t>
            </a:r>
            <a:endParaRPr dirty="0"/>
          </a:p>
        </p:txBody>
      </p:sp>
      <p:sp>
        <p:nvSpPr>
          <p:cNvPr id="375" name="Google Shape;375;p10"/>
          <p:cNvSpPr txBox="1"/>
          <p:nvPr/>
        </p:nvSpPr>
        <p:spPr>
          <a:xfrm>
            <a:off x="13928082" y="9453413"/>
            <a:ext cx="47391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l" rtl="0">
              <a:lnSpc>
                <a:spcPct val="154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18">
                <a:solidFill>
                  <a:srgbClr val="1E5B82"/>
                </a:solidFill>
              </a:rPr>
              <a:t>MedTech Team</a:t>
            </a:r>
            <a:endParaRPr/>
          </a:p>
        </p:txBody>
      </p:sp>
      <p:pic>
        <p:nvPicPr>
          <p:cNvPr id="2" name="Picture 1" descr="A logo of a global education&#10;&#10;Description automatically generated with medium confidence">
            <a:extLst>
              <a:ext uri="{FF2B5EF4-FFF2-40B4-BE49-F238E27FC236}">
                <a16:creationId xmlns:a16="http://schemas.microsoft.com/office/drawing/2014/main" id="{EC753791-0942-45FF-736B-EEAE942D1C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521" y="64014"/>
            <a:ext cx="3409950" cy="1905000"/>
          </a:xfrm>
          <a:prstGeom prst="rect">
            <a:avLst/>
          </a:prstGeom>
        </p:spPr>
      </p:pic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408B5F55-A9D0-7A7C-07EB-BA853B4F9B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35308" y="43193"/>
            <a:ext cx="3019425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CF6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/>
          <p:nvPr/>
        </p:nvSpPr>
        <p:spPr>
          <a:xfrm flipH="1">
            <a:off x="-2366892" y="3328783"/>
            <a:ext cx="8801775" cy="8633722"/>
          </a:xfrm>
          <a:custGeom>
            <a:avLst/>
            <a:gdLst/>
            <a:ahLst/>
            <a:cxnLst/>
            <a:rect l="l" t="t" r="r" b="b"/>
            <a:pathLst>
              <a:path w="8801775" h="8633722" extrusionOk="0">
                <a:moveTo>
                  <a:pt x="8801776" y="0"/>
                </a:moveTo>
                <a:lnTo>
                  <a:pt x="0" y="0"/>
                </a:lnTo>
                <a:lnTo>
                  <a:pt x="0" y="8633722"/>
                </a:lnTo>
                <a:lnTo>
                  <a:pt x="8801776" y="8633722"/>
                </a:lnTo>
                <a:lnTo>
                  <a:pt x="8801776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07" name="Google Shape;107;p9"/>
          <p:cNvGrpSpPr/>
          <p:nvPr/>
        </p:nvGrpSpPr>
        <p:grpSpPr>
          <a:xfrm>
            <a:off x="1232576" y="4435095"/>
            <a:ext cx="16026724" cy="3781994"/>
            <a:chOff x="0" y="-28575"/>
            <a:chExt cx="4221030" cy="996081"/>
          </a:xfrm>
        </p:grpSpPr>
        <p:sp>
          <p:nvSpPr>
            <p:cNvPr id="108" name="Google Shape;108;p9"/>
            <p:cNvSpPr/>
            <p:nvPr/>
          </p:nvSpPr>
          <p:spPr>
            <a:xfrm>
              <a:off x="0" y="0"/>
              <a:ext cx="4221030" cy="967506"/>
            </a:xfrm>
            <a:custGeom>
              <a:avLst/>
              <a:gdLst/>
              <a:ahLst/>
              <a:cxnLst/>
              <a:rect l="l" t="t" r="r" b="b"/>
              <a:pathLst>
                <a:path w="4221030" h="967506" extrusionOk="0">
                  <a:moveTo>
                    <a:pt x="16424" y="0"/>
                  </a:moveTo>
                  <a:lnTo>
                    <a:pt x="4204606" y="0"/>
                  </a:lnTo>
                  <a:cubicBezTo>
                    <a:pt x="4208962" y="0"/>
                    <a:pt x="4213140" y="1730"/>
                    <a:pt x="4216220" y="4811"/>
                  </a:cubicBezTo>
                  <a:cubicBezTo>
                    <a:pt x="4219300" y="7891"/>
                    <a:pt x="4221030" y="12068"/>
                    <a:pt x="4221030" y="16424"/>
                  </a:cubicBezTo>
                  <a:lnTo>
                    <a:pt x="4221030" y="951082"/>
                  </a:lnTo>
                  <a:cubicBezTo>
                    <a:pt x="4221030" y="955438"/>
                    <a:pt x="4219300" y="959615"/>
                    <a:pt x="4216220" y="962695"/>
                  </a:cubicBezTo>
                  <a:cubicBezTo>
                    <a:pt x="4213140" y="965775"/>
                    <a:pt x="4208962" y="967506"/>
                    <a:pt x="4204606" y="967506"/>
                  </a:cubicBezTo>
                  <a:lnTo>
                    <a:pt x="16424" y="967506"/>
                  </a:lnTo>
                  <a:cubicBezTo>
                    <a:pt x="12068" y="967506"/>
                    <a:pt x="7891" y="965775"/>
                    <a:pt x="4811" y="962695"/>
                  </a:cubicBezTo>
                  <a:cubicBezTo>
                    <a:pt x="1730" y="959615"/>
                    <a:pt x="0" y="955438"/>
                    <a:pt x="0" y="951082"/>
                  </a:cubicBezTo>
                  <a:lnTo>
                    <a:pt x="0" y="16424"/>
                  </a:lnTo>
                  <a:cubicBezTo>
                    <a:pt x="0" y="12068"/>
                    <a:pt x="1730" y="7891"/>
                    <a:pt x="4811" y="4811"/>
                  </a:cubicBezTo>
                  <a:cubicBezTo>
                    <a:pt x="7891" y="1730"/>
                    <a:pt x="12068" y="0"/>
                    <a:pt x="16424" y="0"/>
                  </a:cubicBezTo>
                  <a:close/>
                </a:path>
              </a:pathLst>
            </a:custGeom>
            <a:solidFill>
              <a:srgbClr val="C4F1FA"/>
            </a:solidFill>
            <a:ln w="38100" cap="rnd" cmpd="sng">
              <a:solidFill>
                <a:srgbClr val="1E5B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9"/>
            <p:cNvSpPr txBox="1"/>
            <p:nvPr/>
          </p:nvSpPr>
          <p:spPr>
            <a:xfrm>
              <a:off x="0" y="-28575"/>
              <a:ext cx="4221030" cy="996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9"/>
          <p:cNvSpPr txBox="1"/>
          <p:nvPr/>
        </p:nvSpPr>
        <p:spPr>
          <a:xfrm>
            <a:off x="5506700" y="2519150"/>
            <a:ext cx="7859100" cy="1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3">
                <a:solidFill>
                  <a:srgbClr val="1E5B82"/>
                </a:solidFill>
              </a:rPr>
              <a:t>MedTech Team</a:t>
            </a:r>
            <a:endParaRPr/>
          </a:p>
        </p:txBody>
      </p:sp>
      <p:grpSp>
        <p:nvGrpSpPr>
          <p:cNvPr id="111" name="Google Shape;111;p9"/>
          <p:cNvGrpSpPr/>
          <p:nvPr/>
        </p:nvGrpSpPr>
        <p:grpSpPr>
          <a:xfrm>
            <a:off x="4921835" y="4885323"/>
            <a:ext cx="2074519" cy="2013581"/>
            <a:chOff x="-23042" y="66269"/>
            <a:chExt cx="6542159" cy="6349987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12" name="Google Shape;112;p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 extrusionOk="0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 extrusionOk="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9"/>
          <p:cNvGrpSpPr/>
          <p:nvPr/>
        </p:nvGrpSpPr>
        <p:grpSpPr>
          <a:xfrm>
            <a:off x="8105654" y="4885325"/>
            <a:ext cx="2074687" cy="2013744"/>
            <a:chOff x="-23042" y="66269"/>
            <a:chExt cx="6542159" cy="6349987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15" name="Google Shape;115;p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 extrusionOk="0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 extrusionOk="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9"/>
          <p:cNvGrpSpPr/>
          <p:nvPr/>
        </p:nvGrpSpPr>
        <p:grpSpPr>
          <a:xfrm>
            <a:off x="11291186" y="4885325"/>
            <a:ext cx="2074687" cy="2013744"/>
            <a:chOff x="-23042" y="66269"/>
            <a:chExt cx="6542159" cy="6349987"/>
          </a:xfr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18" name="Google Shape;118;p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 extrusionOk="0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9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 extrusionOk="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9"/>
          <p:cNvGrpSpPr/>
          <p:nvPr/>
        </p:nvGrpSpPr>
        <p:grpSpPr>
          <a:xfrm>
            <a:off x="14481387" y="4885325"/>
            <a:ext cx="2074687" cy="2013744"/>
            <a:chOff x="-23042" y="66269"/>
            <a:chExt cx="6542159" cy="6349987"/>
          </a:xfrm>
        </p:grpSpPr>
        <p:sp>
          <p:nvSpPr>
            <p:cNvPr id="121" name="Google Shape;121;p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 extrusionOk="0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9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 extrusionOk="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1E5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9"/>
          <p:cNvSpPr txBox="1"/>
          <p:nvPr/>
        </p:nvSpPr>
        <p:spPr>
          <a:xfrm>
            <a:off x="1735250" y="7376960"/>
            <a:ext cx="20622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6" b="1">
                <a:solidFill>
                  <a:srgbClr val="1E5B82"/>
                </a:solidFill>
              </a:rPr>
              <a:t>Mahmoud Badr AboHussiba</a:t>
            </a:r>
            <a:endParaRPr/>
          </a:p>
        </p:txBody>
      </p:sp>
      <p:cxnSp>
        <p:nvCxnSpPr>
          <p:cNvPr id="124" name="Google Shape;124;p9"/>
          <p:cNvCxnSpPr/>
          <p:nvPr/>
        </p:nvCxnSpPr>
        <p:spPr>
          <a:xfrm>
            <a:off x="4340323" y="4793156"/>
            <a:ext cx="0" cy="3176681"/>
          </a:xfrm>
          <a:prstGeom prst="straightConnector1">
            <a:avLst/>
          </a:prstGeom>
          <a:noFill/>
          <a:ln w="38100" cap="flat" cmpd="sng">
            <a:solidFill>
              <a:srgbClr val="1E5B8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5" name="Google Shape;125;p9"/>
          <p:cNvCxnSpPr/>
          <p:nvPr/>
        </p:nvCxnSpPr>
        <p:spPr>
          <a:xfrm>
            <a:off x="7577884" y="4761931"/>
            <a:ext cx="0" cy="3176681"/>
          </a:xfrm>
          <a:prstGeom prst="straightConnector1">
            <a:avLst/>
          </a:prstGeom>
          <a:noFill/>
          <a:ln w="38100" cap="flat" cmpd="sng">
            <a:solidFill>
              <a:srgbClr val="1E5B8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" name="Google Shape;126;p9"/>
          <p:cNvCxnSpPr/>
          <p:nvPr/>
        </p:nvCxnSpPr>
        <p:spPr>
          <a:xfrm>
            <a:off x="10765589" y="4777544"/>
            <a:ext cx="0" cy="3176681"/>
          </a:xfrm>
          <a:prstGeom prst="straightConnector1">
            <a:avLst/>
          </a:prstGeom>
          <a:noFill/>
          <a:ln w="38100" cap="flat" cmpd="sng">
            <a:solidFill>
              <a:srgbClr val="1E5B8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9"/>
          <p:cNvCxnSpPr/>
          <p:nvPr/>
        </p:nvCxnSpPr>
        <p:spPr>
          <a:xfrm>
            <a:off x="14003149" y="4746319"/>
            <a:ext cx="0" cy="3176681"/>
          </a:xfrm>
          <a:prstGeom prst="straightConnector1">
            <a:avLst/>
          </a:prstGeom>
          <a:noFill/>
          <a:ln w="38100" cap="flat" cmpd="sng">
            <a:solidFill>
              <a:srgbClr val="1E5B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9"/>
          <p:cNvSpPr txBox="1"/>
          <p:nvPr/>
        </p:nvSpPr>
        <p:spPr>
          <a:xfrm>
            <a:off x="4658483" y="7376939"/>
            <a:ext cx="26013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6" b="1">
                <a:solidFill>
                  <a:srgbClr val="1E5B82"/>
                </a:solidFill>
              </a:rPr>
              <a:t>Mohamed Attia Bekhit</a:t>
            </a:r>
            <a:endParaRPr/>
          </a:p>
        </p:txBody>
      </p:sp>
      <p:sp>
        <p:nvSpPr>
          <p:cNvPr id="129" name="Google Shape;129;p9"/>
          <p:cNvSpPr txBox="1"/>
          <p:nvPr/>
        </p:nvSpPr>
        <p:spPr>
          <a:xfrm>
            <a:off x="8140709" y="7376940"/>
            <a:ext cx="20622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6" b="1">
                <a:solidFill>
                  <a:srgbClr val="1E5B82"/>
                </a:solidFill>
              </a:rPr>
              <a:t>Heba Adel Ahmed</a:t>
            </a:r>
            <a:endParaRPr/>
          </a:p>
        </p:txBody>
      </p:sp>
      <p:sp>
        <p:nvSpPr>
          <p:cNvPr id="130" name="Google Shape;130;p9"/>
          <p:cNvSpPr txBox="1"/>
          <p:nvPr/>
        </p:nvSpPr>
        <p:spPr>
          <a:xfrm>
            <a:off x="11353331" y="7373852"/>
            <a:ext cx="20622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6" b="1">
                <a:solidFill>
                  <a:srgbClr val="1E5B82"/>
                </a:solidFill>
              </a:rPr>
              <a:t>Hager Ahmed </a:t>
            </a:r>
            <a:br>
              <a:rPr lang="en-US" sz="1996" b="1">
                <a:solidFill>
                  <a:srgbClr val="1E5B82"/>
                </a:solidFill>
              </a:rPr>
            </a:br>
            <a:r>
              <a:rPr lang="en-US" sz="1996" b="1">
                <a:solidFill>
                  <a:srgbClr val="1E5B82"/>
                </a:solidFill>
              </a:rPr>
              <a:t>Ali</a:t>
            </a:r>
            <a:endParaRPr/>
          </a:p>
        </p:txBody>
      </p:sp>
      <p:sp>
        <p:nvSpPr>
          <p:cNvPr id="131" name="Google Shape;131;p9"/>
          <p:cNvSpPr txBox="1"/>
          <p:nvPr/>
        </p:nvSpPr>
        <p:spPr>
          <a:xfrm>
            <a:off x="14271425" y="7373840"/>
            <a:ext cx="28413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6" b="1">
                <a:solidFill>
                  <a:srgbClr val="1E5B82"/>
                </a:solidFill>
              </a:rPr>
              <a:t>Mahmoud Mohamed Abdelrahim</a:t>
            </a:r>
            <a:endParaRPr/>
          </a:p>
        </p:txBody>
      </p:sp>
      <p:sp>
        <p:nvSpPr>
          <p:cNvPr id="132" name="Google Shape;132;p9"/>
          <p:cNvSpPr/>
          <p:nvPr/>
        </p:nvSpPr>
        <p:spPr>
          <a:xfrm flipH="1">
            <a:off x="15692075" y="1839850"/>
            <a:ext cx="2148312" cy="2092814"/>
          </a:xfrm>
          <a:custGeom>
            <a:avLst/>
            <a:gdLst/>
            <a:ahLst/>
            <a:cxnLst/>
            <a:rect l="l" t="t" r="r" b="b"/>
            <a:pathLst>
              <a:path w="2148312" h="2092814" extrusionOk="0">
                <a:moveTo>
                  <a:pt x="2148312" y="0"/>
                </a:moveTo>
                <a:lnTo>
                  <a:pt x="0" y="0"/>
                </a:lnTo>
                <a:lnTo>
                  <a:pt x="0" y="2092814"/>
                </a:lnTo>
                <a:lnTo>
                  <a:pt x="2148312" y="2092814"/>
                </a:lnTo>
                <a:lnTo>
                  <a:pt x="2148312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3" name="Google Shape;133;p9"/>
          <p:cNvSpPr/>
          <p:nvPr/>
        </p:nvSpPr>
        <p:spPr>
          <a:xfrm>
            <a:off x="12787829" y="960259"/>
            <a:ext cx="811614" cy="789633"/>
          </a:xfrm>
          <a:custGeom>
            <a:avLst/>
            <a:gdLst/>
            <a:ahLst/>
            <a:cxnLst/>
            <a:rect l="l" t="t" r="r" b="b"/>
            <a:pathLst>
              <a:path w="811614" h="789633" extrusionOk="0">
                <a:moveTo>
                  <a:pt x="0" y="0"/>
                </a:moveTo>
                <a:lnTo>
                  <a:pt x="811614" y="0"/>
                </a:lnTo>
                <a:lnTo>
                  <a:pt x="811614" y="789633"/>
                </a:lnTo>
                <a:lnTo>
                  <a:pt x="0" y="7896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37" name="Google Shape;137;p9"/>
          <p:cNvGrpSpPr/>
          <p:nvPr/>
        </p:nvGrpSpPr>
        <p:grpSpPr>
          <a:xfrm>
            <a:off x="1684310" y="4953310"/>
            <a:ext cx="2074519" cy="2013581"/>
            <a:chOff x="-23042" y="66269"/>
            <a:chExt cx="6542159" cy="6349987"/>
          </a:xfr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38" name="Google Shape;138;p9"/>
            <p:cNvSpPr/>
            <p:nvPr/>
          </p:nvSpPr>
          <p:spPr>
            <a:xfrm>
              <a:off x="-23042" y="119186"/>
              <a:ext cx="6542159" cy="6244241"/>
            </a:xfrm>
            <a:custGeom>
              <a:avLst/>
              <a:gdLst/>
              <a:ahLst/>
              <a:cxnLst/>
              <a:rect l="l" t="t" r="r" b="b"/>
              <a:pathLst>
                <a:path w="6542159" h="6244242" extrusionOk="0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 extrusionOk="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9"/>
          <p:cNvSpPr txBox="1"/>
          <p:nvPr/>
        </p:nvSpPr>
        <p:spPr>
          <a:xfrm>
            <a:off x="13928082" y="9453413"/>
            <a:ext cx="47391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l" rtl="0">
              <a:lnSpc>
                <a:spcPct val="154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18">
                <a:solidFill>
                  <a:srgbClr val="1E5B82"/>
                </a:solidFill>
              </a:rPr>
              <a:t>MedTech Team</a:t>
            </a:r>
            <a:endParaRPr/>
          </a:p>
        </p:txBody>
      </p:sp>
      <p:pic>
        <p:nvPicPr>
          <p:cNvPr id="2" name="Picture 1" descr="A logo of a global education&#10;&#10;Description automatically generated with medium confidence">
            <a:extLst>
              <a:ext uri="{FF2B5EF4-FFF2-40B4-BE49-F238E27FC236}">
                <a16:creationId xmlns:a16="http://schemas.microsoft.com/office/drawing/2014/main" id="{D52BB0A1-90F6-A1B4-0B87-26D7E8B301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5521" y="64014"/>
            <a:ext cx="3409950" cy="1905000"/>
          </a:xfrm>
          <a:prstGeom prst="rect">
            <a:avLst/>
          </a:prstGeom>
        </p:spPr>
      </p:pic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0FD4FC81-C07F-3753-E0CE-FA452D108E1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335308" y="43193"/>
            <a:ext cx="3019425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CF6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/>
          <p:nvPr/>
        </p:nvSpPr>
        <p:spPr>
          <a:xfrm flipH="1">
            <a:off x="-389034" y="2967346"/>
            <a:ext cx="8801775" cy="8633722"/>
          </a:xfrm>
          <a:custGeom>
            <a:avLst/>
            <a:gdLst/>
            <a:ahLst/>
            <a:cxnLst/>
            <a:rect l="l" t="t" r="r" b="b"/>
            <a:pathLst>
              <a:path w="8801775" h="8633722" extrusionOk="0">
                <a:moveTo>
                  <a:pt x="8801775" y="0"/>
                </a:moveTo>
                <a:lnTo>
                  <a:pt x="0" y="0"/>
                </a:lnTo>
                <a:lnTo>
                  <a:pt x="0" y="8633722"/>
                </a:lnTo>
                <a:lnTo>
                  <a:pt x="8801775" y="8633722"/>
                </a:lnTo>
                <a:lnTo>
                  <a:pt x="8801775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46" name="Google Shape;146;p2"/>
          <p:cNvGrpSpPr/>
          <p:nvPr/>
        </p:nvGrpSpPr>
        <p:grpSpPr>
          <a:xfrm>
            <a:off x="4055180" y="2811407"/>
            <a:ext cx="3144259" cy="2846076"/>
            <a:chOff x="0" y="-28575"/>
            <a:chExt cx="828118" cy="749584"/>
          </a:xfrm>
        </p:grpSpPr>
        <p:sp>
          <p:nvSpPr>
            <p:cNvPr id="147" name="Google Shape;147;p2"/>
            <p:cNvSpPr/>
            <p:nvPr/>
          </p:nvSpPr>
          <p:spPr>
            <a:xfrm>
              <a:off x="0" y="0"/>
              <a:ext cx="828118" cy="721009"/>
            </a:xfrm>
            <a:custGeom>
              <a:avLst/>
              <a:gdLst/>
              <a:ahLst/>
              <a:cxnLst/>
              <a:rect l="l" t="t" r="r" b="b"/>
              <a:pathLst>
                <a:path w="828118" h="721009" extrusionOk="0">
                  <a:moveTo>
                    <a:pt x="83716" y="0"/>
                  </a:moveTo>
                  <a:lnTo>
                    <a:pt x="744401" y="0"/>
                  </a:lnTo>
                  <a:cubicBezTo>
                    <a:pt x="790637" y="0"/>
                    <a:pt x="828118" y="37481"/>
                    <a:pt x="828118" y="83716"/>
                  </a:cubicBezTo>
                  <a:lnTo>
                    <a:pt x="828118" y="637293"/>
                  </a:lnTo>
                  <a:cubicBezTo>
                    <a:pt x="828118" y="683528"/>
                    <a:pt x="790637" y="721009"/>
                    <a:pt x="744401" y="721009"/>
                  </a:cubicBezTo>
                  <a:lnTo>
                    <a:pt x="83716" y="721009"/>
                  </a:lnTo>
                  <a:cubicBezTo>
                    <a:pt x="37481" y="721009"/>
                    <a:pt x="0" y="683528"/>
                    <a:pt x="0" y="637293"/>
                  </a:cubicBezTo>
                  <a:lnTo>
                    <a:pt x="0" y="83716"/>
                  </a:lnTo>
                  <a:cubicBezTo>
                    <a:pt x="0" y="37481"/>
                    <a:pt x="37481" y="0"/>
                    <a:pt x="83716" y="0"/>
                  </a:cubicBezTo>
                  <a:close/>
                </a:path>
              </a:pathLst>
            </a:custGeom>
            <a:solidFill>
              <a:srgbClr val="C4F1FA"/>
            </a:solidFill>
            <a:ln w="38100" cap="rnd" cmpd="sng">
              <a:solidFill>
                <a:srgbClr val="3A7B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 txBox="1"/>
            <p:nvPr/>
          </p:nvSpPr>
          <p:spPr>
            <a:xfrm>
              <a:off x="0" y="-28575"/>
              <a:ext cx="828118" cy="7495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" name="Google Shape;149;p2"/>
          <p:cNvGrpSpPr/>
          <p:nvPr/>
        </p:nvGrpSpPr>
        <p:grpSpPr>
          <a:xfrm>
            <a:off x="7570914" y="2811407"/>
            <a:ext cx="3144259" cy="2846076"/>
            <a:chOff x="0" y="-28575"/>
            <a:chExt cx="828118" cy="749584"/>
          </a:xfrm>
        </p:grpSpPr>
        <p:sp>
          <p:nvSpPr>
            <p:cNvPr id="150" name="Google Shape;150;p2"/>
            <p:cNvSpPr/>
            <p:nvPr/>
          </p:nvSpPr>
          <p:spPr>
            <a:xfrm>
              <a:off x="0" y="0"/>
              <a:ext cx="828118" cy="721009"/>
            </a:xfrm>
            <a:custGeom>
              <a:avLst/>
              <a:gdLst/>
              <a:ahLst/>
              <a:cxnLst/>
              <a:rect l="l" t="t" r="r" b="b"/>
              <a:pathLst>
                <a:path w="828118" h="721009" extrusionOk="0">
                  <a:moveTo>
                    <a:pt x="83716" y="0"/>
                  </a:moveTo>
                  <a:lnTo>
                    <a:pt x="744401" y="0"/>
                  </a:lnTo>
                  <a:cubicBezTo>
                    <a:pt x="790637" y="0"/>
                    <a:pt x="828118" y="37481"/>
                    <a:pt x="828118" y="83716"/>
                  </a:cubicBezTo>
                  <a:lnTo>
                    <a:pt x="828118" y="637293"/>
                  </a:lnTo>
                  <a:cubicBezTo>
                    <a:pt x="828118" y="683528"/>
                    <a:pt x="790637" y="721009"/>
                    <a:pt x="744401" y="721009"/>
                  </a:cubicBezTo>
                  <a:lnTo>
                    <a:pt x="83716" y="721009"/>
                  </a:lnTo>
                  <a:cubicBezTo>
                    <a:pt x="37481" y="721009"/>
                    <a:pt x="0" y="683528"/>
                    <a:pt x="0" y="637293"/>
                  </a:cubicBezTo>
                  <a:lnTo>
                    <a:pt x="0" y="83716"/>
                  </a:lnTo>
                  <a:cubicBezTo>
                    <a:pt x="0" y="37481"/>
                    <a:pt x="37481" y="0"/>
                    <a:pt x="83716" y="0"/>
                  </a:cubicBezTo>
                  <a:close/>
                </a:path>
              </a:pathLst>
            </a:custGeom>
            <a:solidFill>
              <a:srgbClr val="C4F1FA"/>
            </a:solidFill>
            <a:ln w="38100" cap="rnd" cmpd="sng">
              <a:solidFill>
                <a:srgbClr val="3A7B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 txBox="1"/>
            <p:nvPr/>
          </p:nvSpPr>
          <p:spPr>
            <a:xfrm>
              <a:off x="0" y="-28575"/>
              <a:ext cx="828118" cy="7495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" name="Google Shape;152;p2"/>
          <p:cNvGrpSpPr/>
          <p:nvPr/>
        </p:nvGrpSpPr>
        <p:grpSpPr>
          <a:xfrm>
            <a:off x="11086648" y="2811407"/>
            <a:ext cx="3144259" cy="2846076"/>
            <a:chOff x="0" y="-28575"/>
            <a:chExt cx="828118" cy="749584"/>
          </a:xfrm>
        </p:grpSpPr>
        <p:sp>
          <p:nvSpPr>
            <p:cNvPr id="153" name="Google Shape;153;p2"/>
            <p:cNvSpPr/>
            <p:nvPr/>
          </p:nvSpPr>
          <p:spPr>
            <a:xfrm>
              <a:off x="0" y="0"/>
              <a:ext cx="828118" cy="721009"/>
            </a:xfrm>
            <a:custGeom>
              <a:avLst/>
              <a:gdLst/>
              <a:ahLst/>
              <a:cxnLst/>
              <a:rect l="l" t="t" r="r" b="b"/>
              <a:pathLst>
                <a:path w="828118" h="721009" extrusionOk="0">
                  <a:moveTo>
                    <a:pt x="83716" y="0"/>
                  </a:moveTo>
                  <a:lnTo>
                    <a:pt x="744401" y="0"/>
                  </a:lnTo>
                  <a:cubicBezTo>
                    <a:pt x="790637" y="0"/>
                    <a:pt x="828118" y="37481"/>
                    <a:pt x="828118" y="83716"/>
                  </a:cubicBezTo>
                  <a:lnTo>
                    <a:pt x="828118" y="637293"/>
                  </a:lnTo>
                  <a:cubicBezTo>
                    <a:pt x="828118" y="683528"/>
                    <a:pt x="790637" y="721009"/>
                    <a:pt x="744401" y="721009"/>
                  </a:cubicBezTo>
                  <a:lnTo>
                    <a:pt x="83716" y="721009"/>
                  </a:lnTo>
                  <a:cubicBezTo>
                    <a:pt x="37481" y="721009"/>
                    <a:pt x="0" y="683528"/>
                    <a:pt x="0" y="637293"/>
                  </a:cubicBezTo>
                  <a:lnTo>
                    <a:pt x="0" y="83716"/>
                  </a:lnTo>
                  <a:cubicBezTo>
                    <a:pt x="0" y="37481"/>
                    <a:pt x="37481" y="0"/>
                    <a:pt x="83716" y="0"/>
                  </a:cubicBezTo>
                  <a:close/>
                </a:path>
              </a:pathLst>
            </a:custGeom>
            <a:solidFill>
              <a:srgbClr val="C4F1FA"/>
            </a:solidFill>
            <a:ln w="38100" cap="rnd" cmpd="sng">
              <a:solidFill>
                <a:srgbClr val="3A7B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 txBox="1"/>
            <p:nvPr/>
          </p:nvSpPr>
          <p:spPr>
            <a:xfrm>
              <a:off x="0" y="-28575"/>
              <a:ext cx="828118" cy="7495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" name="Google Shape;155;p2"/>
          <p:cNvGrpSpPr/>
          <p:nvPr/>
        </p:nvGrpSpPr>
        <p:grpSpPr>
          <a:xfrm>
            <a:off x="4055180" y="5806921"/>
            <a:ext cx="3144259" cy="2846076"/>
            <a:chOff x="0" y="-28575"/>
            <a:chExt cx="828118" cy="749584"/>
          </a:xfrm>
        </p:grpSpPr>
        <p:sp>
          <p:nvSpPr>
            <p:cNvPr id="156" name="Google Shape;156;p2"/>
            <p:cNvSpPr/>
            <p:nvPr/>
          </p:nvSpPr>
          <p:spPr>
            <a:xfrm>
              <a:off x="0" y="0"/>
              <a:ext cx="828118" cy="721009"/>
            </a:xfrm>
            <a:custGeom>
              <a:avLst/>
              <a:gdLst/>
              <a:ahLst/>
              <a:cxnLst/>
              <a:rect l="l" t="t" r="r" b="b"/>
              <a:pathLst>
                <a:path w="828118" h="721009" extrusionOk="0">
                  <a:moveTo>
                    <a:pt x="83716" y="0"/>
                  </a:moveTo>
                  <a:lnTo>
                    <a:pt x="744401" y="0"/>
                  </a:lnTo>
                  <a:cubicBezTo>
                    <a:pt x="790637" y="0"/>
                    <a:pt x="828118" y="37481"/>
                    <a:pt x="828118" y="83716"/>
                  </a:cubicBezTo>
                  <a:lnTo>
                    <a:pt x="828118" y="637293"/>
                  </a:lnTo>
                  <a:cubicBezTo>
                    <a:pt x="828118" y="683528"/>
                    <a:pt x="790637" y="721009"/>
                    <a:pt x="744401" y="721009"/>
                  </a:cubicBezTo>
                  <a:lnTo>
                    <a:pt x="83716" y="721009"/>
                  </a:lnTo>
                  <a:cubicBezTo>
                    <a:pt x="37481" y="721009"/>
                    <a:pt x="0" y="683528"/>
                    <a:pt x="0" y="637293"/>
                  </a:cubicBezTo>
                  <a:lnTo>
                    <a:pt x="0" y="83716"/>
                  </a:lnTo>
                  <a:cubicBezTo>
                    <a:pt x="0" y="37481"/>
                    <a:pt x="37481" y="0"/>
                    <a:pt x="83716" y="0"/>
                  </a:cubicBezTo>
                  <a:close/>
                </a:path>
              </a:pathLst>
            </a:custGeom>
            <a:solidFill>
              <a:srgbClr val="C4F1FA"/>
            </a:solidFill>
            <a:ln w="38100" cap="rnd" cmpd="sng">
              <a:solidFill>
                <a:srgbClr val="3A7B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 txBox="1"/>
            <p:nvPr/>
          </p:nvSpPr>
          <p:spPr>
            <a:xfrm>
              <a:off x="0" y="-28575"/>
              <a:ext cx="828118" cy="7495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" name="Google Shape;158;p2"/>
          <p:cNvGrpSpPr/>
          <p:nvPr/>
        </p:nvGrpSpPr>
        <p:grpSpPr>
          <a:xfrm>
            <a:off x="7570914" y="5806921"/>
            <a:ext cx="3144259" cy="2846076"/>
            <a:chOff x="0" y="-28575"/>
            <a:chExt cx="828118" cy="749584"/>
          </a:xfrm>
        </p:grpSpPr>
        <p:sp>
          <p:nvSpPr>
            <p:cNvPr id="159" name="Google Shape;159;p2"/>
            <p:cNvSpPr/>
            <p:nvPr/>
          </p:nvSpPr>
          <p:spPr>
            <a:xfrm>
              <a:off x="0" y="0"/>
              <a:ext cx="828118" cy="721009"/>
            </a:xfrm>
            <a:custGeom>
              <a:avLst/>
              <a:gdLst/>
              <a:ahLst/>
              <a:cxnLst/>
              <a:rect l="l" t="t" r="r" b="b"/>
              <a:pathLst>
                <a:path w="828118" h="721009" extrusionOk="0">
                  <a:moveTo>
                    <a:pt x="83716" y="0"/>
                  </a:moveTo>
                  <a:lnTo>
                    <a:pt x="744401" y="0"/>
                  </a:lnTo>
                  <a:cubicBezTo>
                    <a:pt x="790637" y="0"/>
                    <a:pt x="828118" y="37481"/>
                    <a:pt x="828118" y="83716"/>
                  </a:cubicBezTo>
                  <a:lnTo>
                    <a:pt x="828118" y="637293"/>
                  </a:lnTo>
                  <a:cubicBezTo>
                    <a:pt x="828118" y="683528"/>
                    <a:pt x="790637" y="721009"/>
                    <a:pt x="744401" y="721009"/>
                  </a:cubicBezTo>
                  <a:lnTo>
                    <a:pt x="83716" y="721009"/>
                  </a:lnTo>
                  <a:cubicBezTo>
                    <a:pt x="37481" y="721009"/>
                    <a:pt x="0" y="683528"/>
                    <a:pt x="0" y="637293"/>
                  </a:cubicBezTo>
                  <a:lnTo>
                    <a:pt x="0" y="83716"/>
                  </a:lnTo>
                  <a:cubicBezTo>
                    <a:pt x="0" y="37481"/>
                    <a:pt x="37481" y="0"/>
                    <a:pt x="83716" y="0"/>
                  </a:cubicBezTo>
                  <a:close/>
                </a:path>
              </a:pathLst>
            </a:custGeom>
            <a:solidFill>
              <a:srgbClr val="C4F1FA"/>
            </a:solidFill>
            <a:ln w="38100" cap="rnd" cmpd="sng">
              <a:solidFill>
                <a:srgbClr val="3A7B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 txBox="1"/>
            <p:nvPr/>
          </p:nvSpPr>
          <p:spPr>
            <a:xfrm>
              <a:off x="0" y="-28575"/>
              <a:ext cx="828118" cy="7495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" name="Google Shape;161;p2"/>
          <p:cNvGrpSpPr/>
          <p:nvPr/>
        </p:nvGrpSpPr>
        <p:grpSpPr>
          <a:xfrm>
            <a:off x="11086648" y="5806921"/>
            <a:ext cx="3144259" cy="2846076"/>
            <a:chOff x="0" y="-28575"/>
            <a:chExt cx="828118" cy="749584"/>
          </a:xfrm>
        </p:grpSpPr>
        <p:sp>
          <p:nvSpPr>
            <p:cNvPr id="162" name="Google Shape;162;p2"/>
            <p:cNvSpPr/>
            <p:nvPr/>
          </p:nvSpPr>
          <p:spPr>
            <a:xfrm>
              <a:off x="0" y="0"/>
              <a:ext cx="828118" cy="721009"/>
            </a:xfrm>
            <a:custGeom>
              <a:avLst/>
              <a:gdLst/>
              <a:ahLst/>
              <a:cxnLst/>
              <a:rect l="l" t="t" r="r" b="b"/>
              <a:pathLst>
                <a:path w="828118" h="721009" extrusionOk="0">
                  <a:moveTo>
                    <a:pt x="83716" y="0"/>
                  </a:moveTo>
                  <a:lnTo>
                    <a:pt x="744401" y="0"/>
                  </a:lnTo>
                  <a:cubicBezTo>
                    <a:pt x="790637" y="0"/>
                    <a:pt x="828118" y="37481"/>
                    <a:pt x="828118" y="83716"/>
                  </a:cubicBezTo>
                  <a:lnTo>
                    <a:pt x="828118" y="637293"/>
                  </a:lnTo>
                  <a:cubicBezTo>
                    <a:pt x="828118" y="683528"/>
                    <a:pt x="790637" y="721009"/>
                    <a:pt x="744401" y="721009"/>
                  </a:cubicBezTo>
                  <a:lnTo>
                    <a:pt x="83716" y="721009"/>
                  </a:lnTo>
                  <a:cubicBezTo>
                    <a:pt x="37481" y="721009"/>
                    <a:pt x="0" y="683528"/>
                    <a:pt x="0" y="637293"/>
                  </a:cubicBezTo>
                  <a:lnTo>
                    <a:pt x="0" y="83716"/>
                  </a:lnTo>
                  <a:cubicBezTo>
                    <a:pt x="0" y="37481"/>
                    <a:pt x="37481" y="0"/>
                    <a:pt x="83716" y="0"/>
                  </a:cubicBezTo>
                  <a:close/>
                </a:path>
              </a:pathLst>
            </a:custGeom>
            <a:solidFill>
              <a:srgbClr val="C4F1FA"/>
            </a:solidFill>
            <a:ln w="38100" cap="rnd" cmpd="sng">
              <a:solidFill>
                <a:srgbClr val="3A7B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 txBox="1"/>
            <p:nvPr/>
          </p:nvSpPr>
          <p:spPr>
            <a:xfrm>
              <a:off x="0" y="-28575"/>
              <a:ext cx="828118" cy="7495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" name="Google Shape;164;p2"/>
          <p:cNvSpPr/>
          <p:nvPr/>
        </p:nvSpPr>
        <p:spPr>
          <a:xfrm flipH="1">
            <a:off x="15471070" y="-3723676"/>
            <a:ext cx="8801775" cy="8633722"/>
          </a:xfrm>
          <a:custGeom>
            <a:avLst/>
            <a:gdLst/>
            <a:ahLst/>
            <a:cxnLst/>
            <a:rect l="l" t="t" r="r" b="b"/>
            <a:pathLst>
              <a:path w="8801775" h="8633722" extrusionOk="0">
                <a:moveTo>
                  <a:pt x="8801775" y="0"/>
                </a:moveTo>
                <a:lnTo>
                  <a:pt x="0" y="0"/>
                </a:lnTo>
                <a:lnTo>
                  <a:pt x="0" y="8633722"/>
                </a:lnTo>
                <a:lnTo>
                  <a:pt x="8801775" y="8633722"/>
                </a:lnTo>
                <a:lnTo>
                  <a:pt x="8801775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5" name="Google Shape;165;p2"/>
          <p:cNvSpPr/>
          <p:nvPr/>
        </p:nvSpPr>
        <p:spPr>
          <a:xfrm>
            <a:off x="14016917" y="4131400"/>
            <a:ext cx="3928059" cy="5243238"/>
          </a:xfrm>
          <a:custGeom>
            <a:avLst/>
            <a:gdLst/>
            <a:ahLst/>
            <a:cxnLst/>
            <a:rect l="l" t="t" r="r" b="b"/>
            <a:pathLst>
              <a:path w="3928059" h="5243238" extrusionOk="0">
                <a:moveTo>
                  <a:pt x="0" y="0"/>
                </a:moveTo>
                <a:lnTo>
                  <a:pt x="3928059" y="0"/>
                </a:lnTo>
                <a:lnTo>
                  <a:pt x="3928059" y="5243239"/>
                </a:lnTo>
                <a:lnTo>
                  <a:pt x="0" y="52432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6" name="Google Shape;166;p2"/>
          <p:cNvSpPr txBox="1"/>
          <p:nvPr/>
        </p:nvSpPr>
        <p:spPr>
          <a:xfrm>
            <a:off x="4687249" y="3053951"/>
            <a:ext cx="1880121" cy="1500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97" b="0" i="0" u="none" strike="noStrike" cap="none">
                <a:solidFill>
                  <a:srgbClr val="1E5B82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167" name="Google Shape;167;p2"/>
          <p:cNvSpPr txBox="1"/>
          <p:nvPr/>
        </p:nvSpPr>
        <p:spPr>
          <a:xfrm>
            <a:off x="4011850" y="4563350"/>
            <a:ext cx="3144300" cy="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24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57">
                <a:solidFill>
                  <a:srgbClr val="1E5B82"/>
                </a:solidFill>
              </a:rPr>
              <a:t>Problem Statement</a:t>
            </a: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240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57">
              <a:solidFill>
                <a:srgbClr val="1E5B82"/>
              </a:solidFill>
            </a:endParaRPr>
          </a:p>
        </p:txBody>
      </p:sp>
      <p:sp>
        <p:nvSpPr>
          <p:cNvPr id="168" name="Google Shape;168;p2"/>
          <p:cNvSpPr txBox="1"/>
          <p:nvPr/>
        </p:nvSpPr>
        <p:spPr>
          <a:xfrm>
            <a:off x="8202472" y="3053951"/>
            <a:ext cx="1880121" cy="1500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97" b="0" i="0" u="none" strike="noStrike" cap="none">
                <a:solidFill>
                  <a:srgbClr val="1E5B82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169" name="Google Shape;169;p2"/>
          <p:cNvSpPr txBox="1"/>
          <p:nvPr/>
        </p:nvSpPr>
        <p:spPr>
          <a:xfrm>
            <a:off x="11715783" y="3053951"/>
            <a:ext cx="1880121" cy="1500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97" b="0" i="0" u="none" strike="noStrike" cap="none">
                <a:solidFill>
                  <a:srgbClr val="1E5B82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170" name="Google Shape;170;p2"/>
          <p:cNvSpPr txBox="1"/>
          <p:nvPr/>
        </p:nvSpPr>
        <p:spPr>
          <a:xfrm>
            <a:off x="11338821" y="4563356"/>
            <a:ext cx="26400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7">
                <a:solidFill>
                  <a:srgbClr val="1E5B82"/>
                </a:solidFill>
              </a:rPr>
              <a:t>How It Works?</a:t>
            </a:r>
            <a:endParaRPr/>
          </a:p>
        </p:txBody>
      </p:sp>
      <p:sp>
        <p:nvSpPr>
          <p:cNvPr id="171" name="Google Shape;171;p2"/>
          <p:cNvSpPr txBox="1"/>
          <p:nvPr/>
        </p:nvSpPr>
        <p:spPr>
          <a:xfrm>
            <a:off x="4686738" y="6049464"/>
            <a:ext cx="1880121" cy="1500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97" b="0" i="0" u="none" strike="noStrike" cap="none">
                <a:solidFill>
                  <a:srgbClr val="1E5B82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</p:txBody>
      </p:sp>
      <p:sp>
        <p:nvSpPr>
          <p:cNvPr id="172" name="Google Shape;172;p2"/>
          <p:cNvSpPr txBox="1"/>
          <p:nvPr/>
        </p:nvSpPr>
        <p:spPr>
          <a:xfrm>
            <a:off x="4427166" y="7558870"/>
            <a:ext cx="24003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7">
                <a:solidFill>
                  <a:srgbClr val="1E5B82"/>
                </a:solidFill>
              </a:rPr>
              <a:t>Technologies</a:t>
            </a:r>
            <a:endParaRPr/>
          </a:p>
        </p:txBody>
      </p:sp>
      <p:sp>
        <p:nvSpPr>
          <p:cNvPr id="173" name="Google Shape;173;p2"/>
          <p:cNvSpPr txBox="1"/>
          <p:nvPr/>
        </p:nvSpPr>
        <p:spPr>
          <a:xfrm>
            <a:off x="8201962" y="6049464"/>
            <a:ext cx="1880121" cy="1500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97" b="0" i="0" u="none" strike="noStrike" cap="none">
                <a:solidFill>
                  <a:srgbClr val="1E5B82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/>
          </a:p>
        </p:txBody>
      </p:sp>
      <p:sp>
        <p:nvSpPr>
          <p:cNvPr id="174" name="Google Shape;174;p2"/>
          <p:cNvSpPr txBox="1"/>
          <p:nvPr/>
        </p:nvSpPr>
        <p:spPr>
          <a:xfrm>
            <a:off x="7942389" y="7558870"/>
            <a:ext cx="2400300" cy="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7">
                <a:solidFill>
                  <a:srgbClr val="1E5B82"/>
                </a:solidFill>
              </a:rPr>
              <a:t>Back-end Architecture </a:t>
            </a:r>
            <a:endParaRPr/>
          </a:p>
        </p:txBody>
      </p:sp>
      <p:sp>
        <p:nvSpPr>
          <p:cNvPr id="175" name="Google Shape;175;p2"/>
          <p:cNvSpPr txBox="1"/>
          <p:nvPr/>
        </p:nvSpPr>
        <p:spPr>
          <a:xfrm>
            <a:off x="11715272" y="6049464"/>
            <a:ext cx="1880121" cy="1500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97" b="0" i="0" u="none" strike="noStrike" cap="none">
                <a:solidFill>
                  <a:srgbClr val="1E5B82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/>
          </a:p>
        </p:txBody>
      </p:sp>
      <p:sp>
        <p:nvSpPr>
          <p:cNvPr id="176" name="Google Shape;176;p2"/>
          <p:cNvSpPr txBox="1"/>
          <p:nvPr/>
        </p:nvSpPr>
        <p:spPr>
          <a:xfrm>
            <a:off x="11455699" y="7558870"/>
            <a:ext cx="2400300" cy="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7">
                <a:solidFill>
                  <a:srgbClr val="1E5B82"/>
                </a:solidFill>
              </a:rPr>
              <a:t>Members Achievements</a:t>
            </a:r>
            <a:endParaRPr/>
          </a:p>
        </p:txBody>
      </p:sp>
      <p:sp>
        <p:nvSpPr>
          <p:cNvPr id="177" name="Google Shape;177;p2"/>
          <p:cNvSpPr txBox="1"/>
          <p:nvPr/>
        </p:nvSpPr>
        <p:spPr>
          <a:xfrm>
            <a:off x="5923793" y="1460160"/>
            <a:ext cx="6440413" cy="120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60" b="0" i="0" u="none" strike="noStrike" cap="none">
                <a:solidFill>
                  <a:srgbClr val="1E5B82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sp>
        <p:nvSpPr>
          <p:cNvPr id="180" name="Google Shape;180;p2"/>
          <p:cNvSpPr txBox="1"/>
          <p:nvPr/>
        </p:nvSpPr>
        <p:spPr>
          <a:xfrm>
            <a:off x="7823059" y="4563356"/>
            <a:ext cx="26400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7">
                <a:solidFill>
                  <a:srgbClr val="1E5B82"/>
                </a:solidFill>
              </a:rPr>
              <a:t>Introduction</a:t>
            </a:r>
            <a:endParaRPr/>
          </a:p>
        </p:txBody>
      </p:sp>
      <p:sp>
        <p:nvSpPr>
          <p:cNvPr id="181" name="Google Shape;181;p2"/>
          <p:cNvSpPr txBox="1"/>
          <p:nvPr/>
        </p:nvSpPr>
        <p:spPr>
          <a:xfrm>
            <a:off x="13928082" y="9453413"/>
            <a:ext cx="47391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l" rtl="0">
              <a:lnSpc>
                <a:spcPct val="154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18">
                <a:solidFill>
                  <a:srgbClr val="1E5B82"/>
                </a:solidFill>
              </a:rPr>
              <a:t>MedTech Team</a:t>
            </a:r>
            <a:endParaRPr/>
          </a:p>
        </p:txBody>
      </p:sp>
      <p:pic>
        <p:nvPicPr>
          <p:cNvPr id="2" name="Picture 1" descr="A logo of a global education&#10;&#10;Description automatically generated with medium confidence">
            <a:extLst>
              <a:ext uri="{FF2B5EF4-FFF2-40B4-BE49-F238E27FC236}">
                <a16:creationId xmlns:a16="http://schemas.microsoft.com/office/drawing/2014/main" id="{9AA25AF6-4EBA-73F0-AB29-699F370B8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521" y="64014"/>
            <a:ext cx="3409950" cy="1905000"/>
          </a:xfrm>
          <a:prstGeom prst="rect">
            <a:avLst/>
          </a:prstGeom>
        </p:spPr>
      </p:pic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4CF4C703-7864-80D5-52DC-A7E3279F6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35308" y="43193"/>
            <a:ext cx="3019425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B8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/>
          <p:nvPr/>
        </p:nvSpPr>
        <p:spPr>
          <a:xfrm flipH="1">
            <a:off x="-3499269" y="4019882"/>
            <a:ext cx="8801775" cy="8633722"/>
          </a:xfrm>
          <a:custGeom>
            <a:avLst/>
            <a:gdLst/>
            <a:ahLst/>
            <a:cxnLst/>
            <a:rect l="l" t="t" r="r" b="b"/>
            <a:pathLst>
              <a:path w="8801775" h="8633722" extrusionOk="0">
                <a:moveTo>
                  <a:pt x="8801776" y="0"/>
                </a:moveTo>
                <a:lnTo>
                  <a:pt x="0" y="0"/>
                </a:lnTo>
                <a:lnTo>
                  <a:pt x="0" y="8633722"/>
                </a:lnTo>
                <a:lnTo>
                  <a:pt x="8801776" y="8633722"/>
                </a:lnTo>
                <a:lnTo>
                  <a:pt x="8801776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87" name="Google Shape;187;p4"/>
          <p:cNvGrpSpPr/>
          <p:nvPr/>
        </p:nvGrpSpPr>
        <p:grpSpPr>
          <a:xfrm>
            <a:off x="1495361" y="2694740"/>
            <a:ext cx="6377145" cy="6287194"/>
            <a:chOff x="0" y="-28575"/>
            <a:chExt cx="1679577" cy="1655886"/>
          </a:xfrm>
        </p:grpSpPr>
        <p:sp>
          <p:nvSpPr>
            <p:cNvPr id="188" name="Google Shape;188;p4"/>
            <p:cNvSpPr/>
            <p:nvPr/>
          </p:nvSpPr>
          <p:spPr>
            <a:xfrm>
              <a:off x="0" y="0"/>
              <a:ext cx="1679577" cy="1627311"/>
            </a:xfrm>
            <a:custGeom>
              <a:avLst/>
              <a:gdLst/>
              <a:ahLst/>
              <a:cxnLst/>
              <a:rect l="l" t="t" r="r" b="b"/>
              <a:pathLst>
                <a:path w="1679577" h="1627311" extrusionOk="0">
                  <a:moveTo>
                    <a:pt x="41276" y="0"/>
                  </a:moveTo>
                  <a:lnTo>
                    <a:pt x="1638301" y="0"/>
                  </a:lnTo>
                  <a:cubicBezTo>
                    <a:pt x="1661097" y="0"/>
                    <a:pt x="1679577" y="18480"/>
                    <a:pt x="1679577" y="41276"/>
                  </a:cubicBezTo>
                  <a:lnTo>
                    <a:pt x="1679577" y="1586035"/>
                  </a:lnTo>
                  <a:cubicBezTo>
                    <a:pt x="1679577" y="1608831"/>
                    <a:pt x="1661097" y="1627311"/>
                    <a:pt x="1638301" y="1627311"/>
                  </a:cubicBezTo>
                  <a:lnTo>
                    <a:pt x="41276" y="1627311"/>
                  </a:lnTo>
                  <a:cubicBezTo>
                    <a:pt x="18480" y="1627311"/>
                    <a:pt x="0" y="1608831"/>
                    <a:pt x="0" y="1586035"/>
                  </a:cubicBezTo>
                  <a:lnTo>
                    <a:pt x="0" y="41276"/>
                  </a:lnTo>
                  <a:cubicBezTo>
                    <a:pt x="0" y="18480"/>
                    <a:pt x="18480" y="0"/>
                    <a:pt x="41276" y="0"/>
                  </a:cubicBezTo>
                  <a:close/>
                </a:path>
              </a:pathLst>
            </a:custGeom>
            <a:solidFill>
              <a:srgbClr val="C4F1FA"/>
            </a:solidFill>
            <a:ln w="38100" cap="rnd" cmpd="sng">
              <a:solidFill>
                <a:srgbClr val="8FC0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 txBox="1"/>
            <p:nvPr/>
          </p:nvSpPr>
          <p:spPr>
            <a:xfrm>
              <a:off x="0" y="-28575"/>
              <a:ext cx="1679577" cy="1655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4"/>
          <p:cNvSpPr/>
          <p:nvPr/>
        </p:nvSpPr>
        <p:spPr>
          <a:xfrm flipH="1">
            <a:off x="6999870" y="1773678"/>
            <a:ext cx="4966083" cy="7601147"/>
          </a:xfrm>
          <a:custGeom>
            <a:avLst/>
            <a:gdLst/>
            <a:ahLst/>
            <a:cxnLst/>
            <a:rect l="l" t="t" r="r" b="b"/>
            <a:pathLst>
              <a:path w="4966083" h="7601147" extrusionOk="0">
                <a:moveTo>
                  <a:pt x="4966083" y="0"/>
                </a:moveTo>
                <a:lnTo>
                  <a:pt x="0" y="0"/>
                </a:lnTo>
                <a:lnTo>
                  <a:pt x="0" y="7601147"/>
                </a:lnTo>
                <a:lnTo>
                  <a:pt x="4966083" y="7601147"/>
                </a:lnTo>
                <a:lnTo>
                  <a:pt x="4966083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92" name="Google Shape;192;p4"/>
          <p:cNvGrpSpPr/>
          <p:nvPr/>
        </p:nvGrpSpPr>
        <p:grpSpPr>
          <a:xfrm>
            <a:off x="10051575" y="5018264"/>
            <a:ext cx="7207661" cy="1347618"/>
            <a:chOff x="0" y="-28575"/>
            <a:chExt cx="1846887" cy="484441"/>
          </a:xfrm>
        </p:grpSpPr>
        <p:sp>
          <p:nvSpPr>
            <p:cNvPr id="193" name="Google Shape;193;p4"/>
            <p:cNvSpPr/>
            <p:nvPr/>
          </p:nvSpPr>
          <p:spPr>
            <a:xfrm>
              <a:off x="0" y="0"/>
              <a:ext cx="1846887" cy="455866"/>
            </a:xfrm>
            <a:custGeom>
              <a:avLst/>
              <a:gdLst/>
              <a:ahLst/>
              <a:cxnLst/>
              <a:rect l="l" t="t" r="r" b="b"/>
              <a:pathLst>
                <a:path w="1846887" h="455866" extrusionOk="0">
                  <a:moveTo>
                    <a:pt x="36520" y="0"/>
                  </a:moveTo>
                  <a:lnTo>
                    <a:pt x="1810367" y="0"/>
                  </a:lnTo>
                  <a:cubicBezTo>
                    <a:pt x="1820052" y="0"/>
                    <a:pt x="1829341" y="3848"/>
                    <a:pt x="1836190" y="10696"/>
                  </a:cubicBezTo>
                  <a:cubicBezTo>
                    <a:pt x="1843039" y="17545"/>
                    <a:pt x="1846887" y="26834"/>
                    <a:pt x="1846887" y="36520"/>
                  </a:cubicBezTo>
                  <a:lnTo>
                    <a:pt x="1846887" y="419346"/>
                  </a:lnTo>
                  <a:cubicBezTo>
                    <a:pt x="1846887" y="429032"/>
                    <a:pt x="1843039" y="438321"/>
                    <a:pt x="1836190" y="445170"/>
                  </a:cubicBezTo>
                  <a:cubicBezTo>
                    <a:pt x="1829341" y="452018"/>
                    <a:pt x="1820052" y="455866"/>
                    <a:pt x="1810367" y="455866"/>
                  </a:cubicBezTo>
                  <a:lnTo>
                    <a:pt x="36520" y="455866"/>
                  </a:lnTo>
                  <a:cubicBezTo>
                    <a:pt x="26834" y="455866"/>
                    <a:pt x="17545" y="452018"/>
                    <a:pt x="10696" y="445170"/>
                  </a:cubicBezTo>
                  <a:cubicBezTo>
                    <a:pt x="3848" y="438321"/>
                    <a:pt x="0" y="429032"/>
                    <a:pt x="0" y="419346"/>
                  </a:cubicBezTo>
                  <a:lnTo>
                    <a:pt x="0" y="36520"/>
                  </a:lnTo>
                  <a:cubicBezTo>
                    <a:pt x="0" y="26834"/>
                    <a:pt x="3848" y="17545"/>
                    <a:pt x="10696" y="10696"/>
                  </a:cubicBezTo>
                  <a:cubicBezTo>
                    <a:pt x="17545" y="3848"/>
                    <a:pt x="26834" y="0"/>
                    <a:pt x="36520" y="0"/>
                  </a:cubicBezTo>
                  <a:close/>
                </a:path>
              </a:pathLst>
            </a:custGeom>
            <a:solidFill>
              <a:srgbClr val="C4F1FA"/>
            </a:solidFill>
            <a:ln w="38100" cap="rnd" cmpd="sng">
              <a:solidFill>
                <a:srgbClr val="8FC0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 txBox="1"/>
            <p:nvPr/>
          </p:nvSpPr>
          <p:spPr>
            <a:xfrm>
              <a:off x="0" y="-28575"/>
              <a:ext cx="1846887" cy="484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p4"/>
          <p:cNvGrpSpPr/>
          <p:nvPr/>
        </p:nvGrpSpPr>
        <p:grpSpPr>
          <a:xfrm>
            <a:off x="10051575" y="6877225"/>
            <a:ext cx="7207661" cy="1676941"/>
            <a:chOff x="0" y="-28575"/>
            <a:chExt cx="1846887" cy="484441"/>
          </a:xfrm>
        </p:grpSpPr>
        <p:sp>
          <p:nvSpPr>
            <p:cNvPr id="196" name="Google Shape;196;p4"/>
            <p:cNvSpPr/>
            <p:nvPr/>
          </p:nvSpPr>
          <p:spPr>
            <a:xfrm>
              <a:off x="0" y="0"/>
              <a:ext cx="1846887" cy="455866"/>
            </a:xfrm>
            <a:custGeom>
              <a:avLst/>
              <a:gdLst/>
              <a:ahLst/>
              <a:cxnLst/>
              <a:rect l="l" t="t" r="r" b="b"/>
              <a:pathLst>
                <a:path w="1846887" h="455866" extrusionOk="0">
                  <a:moveTo>
                    <a:pt x="36520" y="0"/>
                  </a:moveTo>
                  <a:lnTo>
                    <a:pt x="1810367" y="0"/>
                  </a:lnTo>
                  <a:cubicBezTo>
                    <a:pt x="1820052" y="0"/>
                    <a:pt x="1829341" y="3848"/>
                    <a:pt x="1836190" y="10696"/>
                  </a:cubicBezTo>
                  <a:cubicBezTo>
                    <a:pt x="1843039" y="17545"/>
                    <a:pt x="1846887" y="26834"/>
                    <a:pt x="1846887" y="36520"/>
                  </a:cubicBezTo>
                  <a:lnTo>
                    <a:pt x="1846887" y="419346"/>
                  </a:lnTo>
                  <a:cubicBezTo>
                    <a:pt x="1846887" y="429032"/>
                    <a:pt x="1843039" y="438321"/>
                    <a:pt x="1836190" y="445170"/>
                  </a:cubicBezTo>
                  <a:cubicBezTo>
                    <a:pt x="1829341" y="452018"/>
                    <a:pt x="1820052" y="455866"/>
                    <a:pt x="1810367" y="455866"/>
                  </a:cubicBezTo>
                  <a:lnTo>
                    <a:pt x="36520" y="455866"/>
                  </a:lnTo>
                  <a:cubicBezTo>
                    <a:pt x="26834" y="455866"/>
                    <a:pt x="17545" y="452018"/>
                    <a:pt x="10696" y="445170"/>
                  </a:cubicBezTo>
                  <a:cubicBezTo>
                    <a:pt x="3848" y="438321"/>
                    <a:pt x="0" y="429032"/>
                    <a:pt x="0" y="419346"/>
                  </a:cubicBezTo>
                  <a:lnTo>
                    <a:pt x="0" y="36520"/>
                  </a:lnTo>
                  <a:cubicBezTo>
                    <a:pt x="0" y="26834"/>
                    <a:pt x="3848" y="17545"/>
                    <a:pt x="10696" y="10696"/>
                  </a:cubicBezTo>
                  <a:cubicBezTo>
                    <a:pt x="17545" y="3848"/>
                    <a:pt x="26834" y="0"/>
                    <a:pt x="36520" y="0"/>
                  </a:cubicBezTo>
                  <a:close/>
                </a:path>
              </a:pathLst>
            </a:custGeom>
            <a:solidFill>
              <a:srgbClr val="C4F1FA"/>
            </a:solidFill>
            <a:ln w="38100" cap="rnd" cmpd="sng">
              <a:solidFill>
                <a:srgbClr val="8FC0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 txBox="1"/>
            <p:nvPr/>
          </p:nvSpPr>
          <p:spPr>
            <a:xfrm>
              <a:off x="0" y="-28575"/>
              <a:ext cx="1846887" cy="484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p4"/>
          <p:cNvGrpSpPr/>
          <p:nvPr/>
        </p:nvGrpSpPr>
        <p:grpSpPr>
          <a:xfrm>
            <a:off x="10051563" y="2771719"/>
            <a:ext cx="7207661" cy="1890810"/>
            <a:chOff x="0" y="-28575"/>
            <a:chExt cx="1846887" cy="484500"/>
          </a:xfrm>
        </p:grpSpPr>
        <p:sp>
          <p:nvSpPr>
            <p:cNvPr id="199" name="Google Shape;199;p4"/>
            <p:cNvSpPr/>
            <p:nvPr/>
          </p:nvSpPr>
          <p:spPr>
            <a:xfrm>
              <a:off x="0" y="0"/>
              <a:ext cx="1846887" cy="455866"/>
            </a:xfrm>
            <a:custGeom>
              <a:avLst/>
              <a:gdLst/>
              <a:ahLst/>
              <a:cxnLst/>
              <a:rect l="l" t="t" r="r" b="b"/>
              <a:pathLst>
                <a:path w="1846887" h="455866" extrusionOk="0">
                  <a:moveTo>
                    <a:pt x="36520" y="0"/>
                  </a:moveTo>
                  <a:lnTo>
                    <a:pt x="1810367" y="0"/>
                  </a:lnTo>
                  <a:cubicBezTo>
                    <a:pt x="1820052" y="0"/>
                    <a:pt x="1829341" y="3848"/>
                    <a:pt x="1836190" y="10696"/>
                  </a:cubicBezTo>
                  <a:cubicBezTo>
                    <a:pt x="1843039" y="17545"/>
                    <a:pt x="1846887" y="26834"/>
                    <a:pt x="1846887" y="36520"/>
                  </a:cubicBezTo>
                  <a:lnTo>
                    <a:pt x="1846887" y="419346"/>
                  </a:lnTo>
                  <a:cubicBezTo>
                    <a:pt x="1846887" y="429032"/>
                    <a:pt x="1843039" y="438321"/>
                    <a:pt x="1836190" y="445170"/>
                  </a:cubicBezTo>
                  <a:cubicBezTo>
                    <a:pt x="1829341" y="452018"/>
                    <a:pt x="1820052" y="455866"/>
                    <a:pt x="1810367" y="455866"/>
                  </a:cubicBezTo>
                  <a:lnTo>
                    <a:pt x="36520" y="455866"/>
                  </a:lnTo>
                  <a:cubicBezTo>
                    <a:pt x="26834" y="455866"/>
                    <a:pt x="17545" y="452018"/>
                    <a:pt x="10696" y="445170"/>
                  </a:cubicBezTo>
                  <a:cubicBezTo>
                    <a:pt x="3848" y="438321"/>
                    <a:pt x="0" y="429032"/>
                    <a:pt x="0" y="419346"/>
                  </a:cubicBezTo>
                  <a:lnTo>
                    <a:pt x="0" y="36520"/>
                  </a:lnTo>
                  <a:cubicBezTo>
                    <a:pt x="0" y="26834"/>
                    <a:pt x="3848" y="17545"/>
                    <a:pt x="10696" y="10696"/>
                  </a:cubicBezTo>
                  <a:cubicBezTo>
                    <a:pt x="17545" y="3848"/>
                    <a:pt x="26834" y="0"/>
                    <a:pt x="36520" y="0"/>
                  </a:cubicBezTo>
                  <a:close/>
                </a:path>
              </a:pathLst>
            </a:custGeom>
            <a:solidFill>
              <a:srgbClr val="C4F1FA"/>
            </a:solidFill>
            <a:ln w="38100" cap="rnd" cmpd="sng">
              <a:solidFill>
                <a:srgbClr val="8FC0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 txBox="1"/>
            <p:nvPr/>
          </p:nvSpPr>
          <p:spPr>
            <a:xfrm>
              <a:off x="0" y="-28575"/>
              <a:ext cx="18468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4"/>
          <p:cNvSpPr/>
          <p:nvPr/>
        </p:nvSpPr>
        <p:spPr>
          <a:xfrm>
            <a:off x="3437735" y="1472275"/>
            <a:ext cx="617170" cy="600455"/>
          </a:xfrm>
          <a:custGeom>
            <a:avLst/>
            <a:gdLst/>
            <a:ahLst/>
            <a:cxnLst/>
            <a:rect l="l" t="t" r="r" b="b"/>
            <a:pathLst>
              <a:path w="617170" h="600455" extrusionOk="0">
                <a:moveTo>
                  <a:pt x="0" y="0"/>
                </a:moveTo>
                <a:lnTo>
                  <a:pt x="617170" y="0"/>
                </a:lnTo>
                <a:lnTo>
                  <a:pt x="617170" y="600455"/>
                </a:lnTo>
                <a:lnTo>
                  <a:pt x="0" y="6004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2" name="Google Shape;202;p4"/>
          <p:cNvSpPr/>
          <p:nvPr/>
        </p:nvSpPr>
        <p:spPr>
          <a:xfrm>
            <a:off x="16396289" y="8461503"/>
            <a:ext cx="1069836" cy="1040861"/>
          </a:xfrm>
          <a:custGeom>
            <a:avLst/>
            <a:gdLst/>
            <a:ahLst/>
            <a:cxnLst/>
            <a:rect l="l" t="t" r="r" b="b"/>
            <a:pathLst>
              <a:path w="1069836" h="1040861" extrusionOk="0">
                <a:moveTo>
                  <a:pt x="0" y="0"/>
                </a:moveTo>
                <a:lnTo>
                  <a:pt x="1069836" y="0"/>
                </a:lnTo>
                <a:lnTo>
                  <a:pt x="1069836" y="1040861"/>
                </a:lnTo>
                <a:lnTo>
                  <a:pt x="0" y="10408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4" name="Google Shape;204;p4"/>
          <p:cNvSpPr/>
          <p:nvPr/>
        </p:nvSpPr>
        <p:spPr>
          <a:xfrm>
            <a:off x="16575029" y="1748945"/>
            <a:ext cx="1583104" cy="1540228"/>
          </a:xfrm>
          <a:custGeom>
            <a:avLst/>
            <a:gdLst/>
            <a:ahLst/>
            <a:cxnLst/>
            <a:rect l="l" t="t" r="r" b="b"/>
            <a:pathLst>
              <a:path w="1583104" h="1540228" extrusionOk="0">
                <a:moveTo>
                  <a:pt x="0" y="0"/>
                </a:moveTo>
                <a:lnTo>
                  <a:pt x="1583104" y="0"/>
                </a:lnTo>
                <a:lnTo>
                  <a:pt x="1583104" y="1540228"/>
                </a:lnTo>
                <a:lnTo>
                  <a:pt x="0" y="15402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5" name="Google Shape;205;p4"/>
          <p:cNvSpPr/>
          <p:nvPr/>
        </p:nvSpPr>
        <p:spPr>
          <a:xfrm>
            <a:off x="1164390" y="8419319"/>
            <a:ext cx="1093799" cy="1064175"/>
          </a:xfrm>
          <a:custGeom>
            <a:avLst/>
            <a:gdLst/>
            <a:ahLst/>
            <a:cxnLst/>
            <a:rect l="l" t="t" r="r" b="b"/>
            <a:pathLst>
              <a:path w="1093799" h="1064175" extrusionOk="0">
                <a:moveTo>
                  <a:pt x="0" y="0"/>
                </a:moveTo>
                <a:lnTo>
                  <a:pt x="1093798" y="0"/>
                </a:lnTo>
                <a:lnTo>
                  <a:pt x="1093798" y="1064175"/>
                </a:lnTo>
                <a:lnTo>
                  <a:pt x="0" y="10641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206" name="Google Shape;206;p4"/>
          <p:cNvGrpSpPr/>
          <p:nvPr/>
        </p:nvGrpSpPr>
        <p:grpSpPr>
          <a:xfrm>
            <a:off x="9722735" y="3429009"/>
            <a:ext cx="657636" cy="657636"/>
            <a:chOff x="0" y="0"/>
            <a:chExt cx="812800" cy="812800"/>
          </a:xfrm>
        </p:grpSpPr>
        <p:sp>
          <p:nvSpPr>
            <p:cNvPr id="207" name="Google Shape;207;p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4F1FA"/>
            </a:solidFill>
            <a:ln w="38100" cap="sq" cmpd="sng">
              <a:solidFill>
                <a:srgbClr val="8FC0D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15" b="1" i="0" u="none" strike="noStrike" cap="none">
                  <a:solidFill>
                    <a:srgbClr val="1E5B82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</p:grpSp>
      <p:sp>
        <p:nvSpPr>
          <p:cNvPr id="209" name="Google Shape;209;p4"/>
          <p:cNvSpPr txBox="1"/>
          <p:nvPr/>
        </p:nvSpPr>
        <p:spPr>
          <a:xfrm>
            <a:off x="1839363" y="3011554"/>
            <a:ext cx="52704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2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24">
                <a:solidFill>
                  <a:srgbClr val="1E5B82"/>
                </a:solidFill>
              </a:rPr>
              <a:t>Problem</a:t>
            </a:r>
            <a:endParaRPr/>
          </a:p>
        </p:txBody>
      </p:sp>
      <p:sp>
        <p:nvSpPr>
          <p:cNvPr id="210" name="Google Shape;210;p4"/>
          <p:cNvSpPr txBox="1"/>
          <p:nvPr/>
        </p:nvSpPr>
        <p:spPr>
          <a:xfrm>
            <a:off x="1839375" y="3886500"/>
            <a:ext cx="5425500" cy="2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71665" algn="l" rtl="0">
              <a:lnSpc>
                <a:spcPct val="124012"/>
              </a:lnSpc>
              <a:spcBef>
                <a:spcPts val="0"/>
              </a:spcBef>
              <a:spcAft>
                <a:spcPts val="0"/>
              </a:spcAft>
              <a:buClr>
                <a:srgbClr val="1E5B82"/>
              </a:buClr>
              <a:buSzPts val="2253"/>
              <a:buChar char="●"/>
            </a:pPr>
            <a:r>
              <a:rPr lang="en-US" sz="2253" b="1">
                <a:solidFill>
                  <a:srgbClr val="1E5B82"/>
                </a:solidFill>
              </a:rPr>
              <a:t>Difficulty in accessing medications, especially for busy or elderly people.</a:t>
            </a:r>
            <a:endParaRPr sz="2253">
              <a:solidFill>
                <a:srgbClr val="1E5B82"/>
              </a:solidFill>
            </a:endParaRPr>
          </a:p>
          <a:p>
            <a:pPr marL="457200" lvl="0" indent="-371665" algn="l" rtl="0">
              <a:lnSpc>
                <a:spcPct val="124012"/>
              </a:lnSpc>
              <a:spcBef>
                <a:spcPts val="0"/>
              </a:spcBef>
              <a:spcAft>
                <a:spcPts val="0"/>
              </a:spcAft>
              <a:buClr>
                <a:srgbClr val="1E5B82"/>
              </a:buClr>
              <a:buSzPts val="2253"/>
              <a:buChar char="●"/>
            </a:pPr>
            <a:r>
              <a:rPr lang="en-US" sz="2253" b="1">
                <a:solidFill>
                  <a:srgbClr val="1E5B82"/>
                </a:solidFill>
              </a:rPr>
              <a:t>Lack of time or transport to visit a pharmacy.</a:t>
            </a:r>
            <a:endParaRPr sz="2253">
              <a:solidFill>
                <a:srgbClr val="1E5B82"/>
              </a:solidFill>
            </a:endParaRPr>
          </a:p>
          <a:p>
            <a:pPr marL="457200" lvl="0" indent="-371665" algn="l" rtl="0">
              <a:lnSpc>
                <a:spcPct val="124012"/>
              </a:lnSpc>
              <a:spcBef>
                <a:spcPts val="0"/>
              </a:spcBef>
              <a:spcAft>
                <a:spcPts val="0"/>
              </a:spcAft>
              <a:buClr>
                <a:srgbClr val="1E5B82"/>
              </a:buClr>
              <a:buSzPts val="2253"/>
              <a:buChar char="●"/>
            </a:pPr>
            <a:r>
              <a:rPr lang="en-US" sz="2253" b="1">
                <a:solidFill>
                  <a:srgbClr val="1E5B82"/>
                </a:solidFill>
              </a:rPr>
              <a:t>Risk of errors in manually comparing medicines and prices.</a:t>
            </a:r>
            <a:endParaRPr sz="2253">
              <a:solidFill>
                <a:srgbClr val="1E5B82"/>
              </a:solidFill>
            </a:endParaRPr>
          </a:p>
        </p:txBody>
      </p:sp>
      <p:sp>
        <p:nvSpPr>
          <p:cNvPr id="211" name="Google Shape;211;p4"/>
          <p:cNvSpPr txBox="1"/>
          <p:nvPr/>
        </p:nvSpPr>
        <p:spPr>
          <a:xfrm>
            <a:off x="10467175" y="3182063"/>
            <a:ext cx="5531700" cy="10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6" b="1">
                <a:solidFill>
                  <a:srgbClr val="1E5B82"/>
                </a:solidFill>
              </a:rPr>
              <a:t>A platform offering a vast catalog of medicines, health supplements, and wellness products</a:t>
            </a:r>
            <a:endParaRPr/>
          </a:p>
        </p:txBody>
      </p:sp>
      <p:sp>
        <p:nvSpPr>
          <p:cNvPr id="212" name="Google Shape;212;p4"/>
          <p:cNvSpPr txBox="1"/>
          <p:nvPr/>
        </p:nvSpPr>
        <p:spPr>
          <a:xfrm>
            <a:off x="10535788" y="5509563"/>
            <a:ext cx="52704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24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6" b="1">
                <a:solidFill>
                  <a:srgbClr val="1E5B82"/>
                </a:solidFill>
              </a:rPr>
              <a:t>Safe and secure home delivery options.</a:t>
            </a:r>
            <a:endParaRPr/>
          </a:p>
        </p:txBody>
      </p:sp>
      <p:sp>
        <p:nvSpPr>
          <p:cNvPr id="213" name="Google Shape;213;p4"/>
          <p:cNvSpPr txBox="1"/>
          <p:nvPr/>
        </p:nvSpPr>
        <p:spPr>
          <a:xfrm>
            <a:off x="10407153" y="7335394"/>
            <a:ext cx="55317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6" b="1">
                <a:solidFill>
                  <a:srgbClr val="1E5B82"/>
                </a:solidFill>
              </a:rPr>
              <a:t>Simple search and filtering options to quickly find what users need.</a:t>
            </a:r>
            <a:r>
              <a:rPr lang="en-US" sz="1996">
                <a:solidFill>
                  <a:srgbClr val="1E5B82"/>
                </a:solidFill>
              </a:rPr>
              <a:t>.</a:t>
            </a:r>
            <a:endParaRPr/>
          </a:p>
        </p:txBody>
      </p:sp>
      <p:grpSp>
        <p:nvGrpSpPr>
          <p:cNvPr id="214" name="Google Shape;214;p4"/>
          <p:cNvGrpSpPr/>
          <p:nvPr/>
        </p:nvGrpSpPr>
        <p:grpSpPr>
          <a:xfrm>
            <a:off x="9722760" y="5457727"/>
            <a:ext cx="657605" cy="657605"/>
            <a:chOff x="0" y="0"/>
            <a:chExt cx="812800" cy="812800"/>
          </a:xfrm>
        </p:grpSpPr>
        <p:sp>
          <p:nvSpPr>
            <p:cNvPr id="215" name="Google Shape;215;p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4F1FA"/>
            </a:solidFill>
            <a:ln w="38100" cap="sq" cmpd="sng">
              <a:solidFill>
                <a:srgbClr val="8FC0D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15" b="1" i="0" u="none" strike="noStrike" cap="none">
                  <a:solidFill>
                    <a:srgbClr val="1E5B82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/>
            </a:p>
          </p:txBody>
        </p:sp>
      </p:grpSp>
      <p:grpSp>
        <p:nvGrpSpPr>
          <p:cNvPr id="217" name="Google Shape;217;p4"/>
          <p:cNvGrpSpPr/>
          <p:nvPr/>
        </p:nvGrpSpPr>
        <p:grpSpPr>
          <a:xfrm>
            <a:off x="9722760" y="7380060"/>
            <a:ext cx="657636" cy="657636"/>
            <a:chOff x="0" y="0"/>
            <a:chExt cx="812800" cy="812800"/>
          </a:xfrm>
        </p:grpSpPr>
        <p:sp>
          <p:nvSpPr>
            <p:cNvPr id="218" name="Google Shape;218;p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4F1FA"/>
            </a:solidFill>
            <a:ln w="38100" cap="sq" cmpd="sng">
              <a:solidFill>
                <a:srgbClr val="8FC0D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15" b="1" i="0" u="none" strike="noStrike" cap="none">
                  <a:solidFill>
                    <a:srgbClr val="1E5B82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/>
            </a:p>
          </p:txBody>
        </p:sp>
      </p:grpSp>
      <p:sp>
        <p:nvSpPr>
          <p:cNvPr id="220" name="Google Shape;220;p4"/>
          <p:cNvSpPr/>
          <p:nvPr/>
        </p:nvSpPr>
        <p:spPr>
          <a:xfrm>
            <a:off x="16085682" y="3228859"/>
            <a:ext cx="788836" cy="986045"/>
          </a:xfrm>
          <a:custGeom>
            <a:avLst/>
            <a:gdLst/>
            <a:ahLst/>
            <a:cxnLst/>
            <a:rect l="l" t="t" r="r" b="b"/>
            <a:pathLst>
              <a:path w="788836" h="986045" extrusionOk="0">
                <a:moveTo>
                  <a:pt x="0" y="0"/>
                </a:moveTo>
                <a:lnTo>
                  <a:pt x="788836" y="0"/>
                </a:lnTo>
                <a:lnTo>
                  <a:pt x="788836" y="986045"/>
                </a:lnTo>
                <a:lnTo>
                  <a:pt x="0" y="9860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1" name="Google Shape;221;p4"/>
          <p:cNvSpPr/>
          <p:nvPr/>
        </p:nvSpPr>
        <p:spPr>
          <a:xfrm>
            <a:off x="15961575" y="5345715"/>
            <a:ext cx="848310" cy="848310"/>
          </a:xfrm>
          <a:custGeom>
            <a:avLst/>
            <a:gdLst/>
            <a:ahLst/>
            <a:cxnLst/>
            <a:rect l="l" t="t" r="r" b="b"/>
            <a:pathLst>
              <a:path w="848310" h="848310" extrusionOk="0">
                <a:moveTo>
                  <a:pt x="0" y="0"/>
                </a:moveTo>
                <a:lnTo>
                  <a:pt x="848311" y="0"/>
                </a:lnTo>
                <a:lnTo>
                  <a:pt x="848311" y="848310"/>
                </a:lnTo>
                <a:lnTo>
                  <a:pt x="0" y="8483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2" name="Google Shape;222;p4"/>
          <p:cNvSpPr/>
          <p:nvPr/>
        </p:nvSpPr>
        <p:spPr>
          <a:xfrm>
            <a:off x="16007249" y="7579781"/>
            <a:ext cx="756962" cy="756962"/>
          </a:xfrm>
          <a:custGeom>
            <a:avLst/>
            <a:gdLst/>
            <a:ahLst/>
            <a:cxnLst/>
            <a:rect l="l" t="t" r="r" b="b"/>
            <a:pathLst>
              <a:path w="756962" h="756962" extrusionOk="0">
                <a:moveTo>
                  <a:pt x="0" y="0"/>
                </a:moveTo>
                <a:lnTo>
                  <a:pt x="756962" y="0"/>
                </a:lnTo>
                <a:lnTo>
                  <a:pt x="756962" y="756962"/>
                </a:lnTo>
                <a:lnTo>
                  <a:pt x="0" y="7569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3" name="Google Shape;223;p4"/>
          <p:cNvSpPr txBox="1"/>
          <p:nvPr/>
        </p:nvSpPr>
        <p:spPr>
          <a:xfrm>
            <a:off x="10210113" y="1773679"/>
            <a:ext cx="52704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2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24">
                <a:solidFill>
                  <a:schemeClr val="lt2"/>
                </a:solidFill>
              </a:rPr>
              <a:t>Our Solution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26" name="Google Shape;226;p4"/>
          <p:cNvSpPr txBox="1"/>
          <p:nvPr/>
        </p:nvSpPr>
        <p:spPr>
          <a:xfrm>
            <a:off x="13928082" y="9453413"/>
            <a:ext cx="47391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l" rtl="0">
              <a:lnSpc>
                <a:spcPct val="154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18">
                <a:solidFill>
                  <a:srgbClr val="AFDCF6"/>
                </a:solidFill>
              </a:rPr>
              <a:t>MedTech Team</a:t>
            </a:r>
            <a:endParaRPr>
              <a:solidFill>
                <a:srgbClr val="AFDCF6"/>
              </a:solidFill>
            </a:endParaRPr>
          </a:p>
        </p:txBody>
      </p:sp>
      <p:pic>
        <p:nvPicPr>
          <p:cNvPr id="2" name="Picture 1" descr="A logo of a global education&#10;&#10;Description automatically generated with medium confidence">
            <a:extLst>
              <a:ext uri="{FF2B5EF4-FFF2-40B4-BE49-F238E27FC236}">
                <a16:creationId xmlns:a16="http://schemas.microsoft.com/office/drawing/2014/main" id="{67BBC0C2-5DBA-5E4E-706D-A703BD5579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521" y="64014"/>
            <a:ext cx="3409950" cy="1905000"/>
          </a:xfrm>
          <a:prstGeom prst="rect">
            <a:avLst/>
          </a:prstGeom>
        </p:spPr>
      </p:pic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E900A25A-502D-62DC-D68C-5A1C777105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335308" y="43193"/>
            <a:ext cx="3019425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CF6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g30ab3c4fa5d_9_4"/>
          <p:cNvGrpSpPr/>
          <p:nvPr/>
        </p:nvGrpSpPr>
        <p:grpSpPr>
          <a:xfrm>
            <a:off x="1426217" y="3301888"/>
            <a:ext cx="5860515" cy="5956451"/>
            <a:chOff x="0" y="-28575"/>
            <a:chExt cx="1543500" cy="1568767"/>
          </a:xfrm>
        </p:grpSpPr>
        <p:sp>
          <p:nvSpPr>
            <p:cNvPr id="232" name="Google Shape;232;g30ab3c4fa5d_9_4"/>
            <p:cNvSpPr/>
            <p:nvPr/>
          </p:nvSpPr>
          <p:spPr>
            <a:xfrm>
              <a:off x="0" y="0"/>
              <a:ext cx="1543441" cy="1540192"/>
            </a:xfrm>
            <a:custGeom>
              <a:avLst/>
              <a:gdLst/>
              <a:ahLst/>
              <a:cxnLst/>
              <a:rect l="l" t="t" r="r" b="b"/>
              <a:pathLst>
                <a:path w="1543441" h="1540192" extrusionOk="0">
                  <a:moveTo>
                    <a:pt x="44917" y="0"/>
                  </a:moveTo>
                  <a:lnTo>
                    <a:pt x="1498524" y="0"/>
                  </a:lnTo>
                  <a:cubicBezTo>
                    <a:pt x="1510437" y="0"/>
                    <a:pt x="1521862" y="4732"/>
                    <a:pt x="1530285" y="13156"/>
                  </a:cubicBezTo>
                  <a:cubicBezTo>
                    <a:pt x="1538709" y="21579"/>
                    <a:pt x="1543441" y="33004"/>
                    <a:pt x="1543441" y="44917"/>
                  </a:cubicBezTo>
                  <a:lnTo>
                    <a:pt x="1543441" y="1495275"/>
                  </a:lnTo>
                  <a:cubicBezTo>
                    <a:pt x="1543441" y="1520082"/>
                    <a:pt x="1523331" y="1540192"/>
                    <a:pt x="1498524" y="1540192"/>
                  </a:cubicBezTo>
                  <a:lnTo>
                    <a:pt x="44917" y="1540192"/>
                  </a:lnTo>
                  <a:cubicBezTo>
                    <a:pt x="20110" y="1540192"/>
                    <a:pt x="0" y="1520082"/>
                    <a:pt x="0" y="1495275"/>
                  </a:cubicBezTo>
                  <a:lnTo>
                    <a:pt x="0" y="44917"/>
                  </a:lnTo>
                  <a:cubicBezTo>
                    <a:pt x="0" y="20110"/>
                    <a:pt x="20110" y="0"/>
                    <a:pt x="44917" y="0"/>
                  </a:cubicBezTo>
                  <a:close/>
                </a:path>
              </a:pathLst>
            </a:custGeom>
            <a:solidFill>
              <a:srgbClr val="C4F1FA"/>
            </a:solidFill>
            <a:ln w="38100" cap="rnd" cmpd="sng">
              <a:solidFill>
                <a:srgbClr val="1E5B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g30ab3c4fa5d_9_4"/>
            <p:cNvSpPr txBox="1"/>
            <p:nvPr/>
          </p:nvSpPr>
          <p:spPr>
            <a:xfrm>
              <a:off x="0" y="-28575"/>
              <a:ext cx="1543500" cy="156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g30ab3c4fa5d_9_4"/>
          <p:cNvSpPr/>
          <p:nvPr/>
        </p:nvSpPr>
        <p:spPr>
          <a:xfrm>
            <a:off x="6766913" y="2109025"/>
            <a:ext cx="5106719" cy="9508242"/>
          </a:xfrm>
          <a:custGeom>
            <a:avLst/>
            <a:gdLst/>
            <a:ahLst/>
            <a:cxnLst/>
            <a:rect l="l" t="t" r="r" b="b"/>
            <a:pathLst>
              <a:path w="5418269" h="10088320" extrusionOk="0">
                <a:moveTo>
                  <a:pt x="0" y="0"/>
                </a:moveTo>
                <a:lnTo>
                  <a:pt x="5418268" y="0"/>
                </a:lnTo>
                <a:lnTo>
                  <a:pt x="5418268" y="10088320"/>
                </a:lnTo>
                <a:lnTo>
                  <a:pt x="0" y="10088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235" name="Google Shape;235;g30ab3c4fa5d_9_4"/>
          <p:cNvGrpSpPr/>
          <p:nvPr/>
        </p:nvGrpSpPr>
        <p:grpSpPr>
          <a:xfrm>
            <a:off x="11353990" y="3301888"/>
            <a:ext cx="5860515" cy="5956451"/>
            <a:chOff x="0" y="-28575"/>
            <a:chExt cx="1543500" cy="1568767"/>
          </a:xfrm>
        </p:grpSpPr>
        <p:sp>
          <p:nvSpPr>
            <p:cNvPr id="236" name="Google Shape;236;g30ab3c4fa5d_9_4"/>
            <p:cNvSpPr/>
            <p:nvPr/>
          </p:nvSpPr>
          <p:spPr>
            <a:xfrm>
              <a:off x="0" y="0"/>
              <a:ext cx="1543441" cy="1540192"/>
            </a:xfrm>
            <a:custGeom>
              <a:avLst/>
              <a:gdLst/>
              <a:ahLst/>
              <a:cxnLst/>
              <a:rect l="l" t="t" r="r" b="b"/>
              <a:pathLst>
                <a:path w="1543441" h="1540192" extrusionOk="0">
                  <a:moveTo>
                    <a:pt x="44917" y="0"/>
                  </a:moveTo>
                  <a:lnTo>
                    <a:pt x="1498524" y="0"/>
                  </a:lnTo>
                  <a:cubicBezTo>
                    <a:pt x="1510437" y="0"/>
                    <a:pt x="1521862" y="4732"/>
                    <a:pt x="1530285" y="13156"/>
                  </a:cubicBezTo>
                  <a:cubicBezTo>
                    <a:pt x="1538709" y="21579"/>
                    <a:pt x="1543441" y="33004"/>
                    <a:pt x="1543441" y="44917"/>
                  </a:cubicBezTo>
                  <a:lnTo>
                    <a:pt x="1543441" y="1495275"/>
                  </a:lnTo>
                  <a:cubicBezTo>
                    <a:pt x="1543441" y="1520082"/>
                    <a:pt x="1523331" y="1540192"/>
                    <a:pt x="1498524" y="1540192"/>
                  </a:cubicBezTo>
                  <a:lnTo>
                    <a:pt x="44917" y="1540192"/>
                  </a:lnTo>
                  <a:cubicBezTo>
                    <a:pt x="20110" y="1540192"/>
                    <a:pt x="0" y="1520082"/>
                    <a:pt x="0" y="1495275"/>
                  </a:cubicBezTo>
                  <a:lnTo>
                    <a:pt x="0" y="44917"/>
                  </a:lnTo>
                  <a:cubicBezTo>
                    <a:pt x="0" y="20110"/>
                    <a:pt x="20110" y="0"/>
                    <a:pt x="44917" y="0"/>
                  </a:cubicBezTo>
                  <a:close/>
                </a:path>
              </a:pathLst>
            </a:custGeom>
            <a:solidFill>
              <a:srgbClr val="C4F1FA"/>
            </a:solidFill>
            <a:ln w="38100" cap="rnd" cmpd="sng">
              <a:solidFill>
                <a:srgbClr val="1E5B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g30ab3c4fa5d_9_4"/>
            <p:cNvSpPr txBox="1"/>
            <p:nvPr/>
          </p:nvSpPr>
          <p:spPr>
            <a:xfrm>
              <a:off x="0" y="-28575"/>
              <a:ext cx="1543500" cy="156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g30ab3c4fa5d_9_4"/>
          <p:cNvSpPr txBox="1"/>
          <p:nvPr/>
        </p:nvSpPr>
        <p:spPr>
          <a:xfrm>
            <a:off x="2490861" y="1151788"/>
            <a:ext cx="133062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99">
                <a:solidFill>
                  <a:srgbClr val="1E5B82"/>
                </a:solidFill>
              </a:rPr>
              <a:t>Introduction</a:t>
            </a:r>
            <a:endParaRPr/>
          </a:p>
        </p:txBody>
      </p:sp>
      <p:sp>
        <p:nvSpPr>
          <p:cNvPr id="239" name="Google Shape;239;g30ab3c4fa5d_9_4"/>
          <p:cNvSpPr txBox="1"/>
          <p:nvPr/>
        </p:nvSpPr>
        <p:spPr>
          <a:xfrm>
            <a:off x="2115900" y="4492309"/>
            <a:ext cx="4480800" cy="25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6">
                <a:solidFill>
                  <a:srgbClr val="1E5B82"/>
                </a:solidFill>
              </a:rPr>
              <a:t>Saydalia Online is a digital pharmacy that makes it easy to get the medicines and health products you need from home. With a wide range of medicines, vitamins, and wellness items, you can browse, compare, and order your products quickly.</a:t>
            </a:r>
            <a:endParaRPr/>
          </a:p>
        </p:txBody>
      </p:sp>
      <p:sp>
        <p:nvSpPr>
          <p:cNvPr id="240" name="Google Shape;240;g30ab3c4fa5d_9_4"/>
          <p:cNvSpPr txBox="1"/>
          <p:nvPr/>
        </p:nvSpPr>
        <p:spPr>
          <a:xfrm>
            <a:off x="12043849" y="4492310"/>
            <a:ext cx="4480800" cy="25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6">
                <a:solidFill>
                  <a:srgbClr val="1E5B82"/>
                </a:solidFill>
              </a:rPr>
              <a:t>Our easy-to-use website helps you find the right medicines, read product details, check prices, and see alternative choices. You can place an order in just a few steps, pick your delivery option, and have your medicines delivered safely to your door.</a:t>
            </a:r>
            <a:endParaRPr/>
          </a:p>
        </p:txBody>
      </p:sp>
      <p:sp>
        <p:nvSpPr>
          <p:cNvPr id="243" name="Google Shape;243;g30ab3c4fa5d_9_4"/>
          <p:cNvSpPr txBox="1"/>
          <p:nvPr/>
        </p:nvSpPr>
        <p:spPr>
          <a:xfrm>
            <a:off x="13928082" y="9453413"/>
            <a:ext cx="47391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l" rtl="0">
              <a:lnSpc>
                <a:spcPct val="154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18">
                <a:solidFill>
                  <a:srgbClr val="1E5B82"/>
                </a:solidFill>
              </a:rPr>
              <a:t>MedTech Team</a:t>
            </a:r>
            <a:endParaRPr/>
          </a:p>
        </p:txBody>
      </p:sp>
      <p:pic>
        <p:nvPicPr>
          <p:cNvPr id="2" name="Picture 1" descr="A logo of a global education&#10;&#10;Description automatically generated with medium confidence">
            <a:extLst>
              <a:ext uri="{FF2B5EF4-FFF2-40B4-BE49-F238E27FC236}">
                <a16:creationId xmlns:a16="http://schemas.microsoft.com/office/drawing/2014/main" id="{DD405070-C468-2ABE-BED8-47C218EAC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21" y="64014"/>
            <a:ext cx="3409950" cy="1905000"/>
          </a:xfrm>
          <a:prstGeom prst="rect">
            <a:avLst/>
          </a:prstGeom>
        </p:spPr>
      </p:pic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60774A17-5D0C-C487-FE38-0C5FDD8579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35308" y="43193"/>
            <a:ext cx="3019425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CF6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13339054" y="6326152"/>
            <a:ext cx="5349921" cy="6728429"/>
          </a:xfrm>
          <a:custGeom>
            <a:avLst/>
            <a:gdLst/>
            <a:ahLst/>
            <a:cxnLst/>
            <a:rect l="l" t="t" r="r" b="b"/>
            <a:pathLst>
              <a:path w="5349921" h="6728429" extrusionOk="0">
                <a:moveTo>
                  <a:pt x="0" y="0"/>
                </a:moveTo>
                <a:lnTo>
                  <a:pt x="5349921" y="0"/>
                </a:lnTo>
                <a:lnTo>
                  <a:pt x="5349921" y="6728428"/>
                </a:lnTo>
                <a:lnTo>
                  <a:pt x="0" y="67284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8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49" name="Google Shape;249;p7"/>
          <p:cNvSpPr/>
          <p:nvPr/>
        </p:nvSpPr>
        <p:spPr>
          <a:xfrm rot="1038166">
            <a:off x="-1819716" y="-1414231"/>
            <a:ext cx="5351342" cy="6730216"/>
          </a:xfrm>
          <a:custGeom>
            <a:avLst/>
            <a:gdLst/>
            <a:ahLst/>
            <a:cxnLst/>
            <a:rect l="l" t="t" r="r" b="b"/>
            <a:pathLst>
              <a:path w="5349921" h="6728429" extrusionOk="0">
                <a:moveTo>
                  <a:pt x="0" y="0"/>
                </a:moveTo>
                <a:lnTo>
                  <a:pt x="5349922" y="0"/>
                </a:lnTo>
                <a:lnTo>
                  <a:pt x="5349922" y="6728429"/>
                </a:lnTo>
                <a:lnTo>
                  <a:pt x="0" y="67284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8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250" name="Google Shape;250;p7"/>
          <p:cNvGrpSpPr/>
          <p:nvPr/>
        </p:nvGrpSpPr>
        <p:grpSpPr>
          <a:xfrm>
            <a:off x="2251350" y="2786240"/>
            <a:ext cx="3710499" cy="5618840"/>
            <a:chOff x="0" y="-28575"/>
            <a:chExt cx="1108770" cy="1679020"/>
          </a:xfrm>
        </p:grpSpPr>
        <p:sp>
          <p:nvSpPr>
            <p:cNvPr id="251" name="Google Shape;251;p7"/>
            <p:cNvSpPr/>
            <p:nvPr/>
          </p:nvSpPr>
          <p:spPr>
            <a:xfrm>
              <a:off x="0" y="0"/>
              <a:ext cx="1108770" cy="1650445"/>
            </a:xfrm>
            <a:custGeom>
              <a:avLst/>
              <a:gdLst/>
              <a:ahLst/>
              <a:cxnLst/>
              <a:rect l="l" t="t" r="r" b="b"/>
              <a:pathLst>
                <a:path w="1108770" h="1650445" extrusionOk="0">
                  <a:moveTo>
                    <a:pt x="70941" y="0"/>
                  </a:moveTo>
                  <a:lnTo>
                    <a:pt x="1037828" y="0"/>
                  </a:lnTo>
                  <a:cubicBezTo>
                    <a:pt x="1077008" y="0"/>
                    <a:pt x="1108770" y="31762"/>
                    <a:pt x="1108770" y="70941"/>
                  </a:cubicBezTo>
                  <a:lnTo>
                    <a:pt x="1108770" y="1579504"/>
                  </a:lnTo>
                  <a:cubicBezTo>
                    <a:pt x="1108770" y="1618684"/>
                    <a:pt x="1077008" y="1650445"/>
                    <a:pt x="1037828" y="1650445"/>
                  </a:cubicBezTo>
                  <a:lnTo>
                    <a:pt x="70941" y="1650445"/>
                  </a:lnTo>
                  <a:cubicBezTo>
                    <a:pt x="31762" y="1650445"/>
                    <a:pt x="0" y="1618684"/>
                    <a:pt x="0" y="1579504"/>
                  </a:cubicBezTo>
                  <a:lnTo>
                    <a:pt x="0" y="70941"/>
                  </a:lnTo>
                  <a:cubicBezTo>
                    <a:pt x="0" y="31762"/>
                    <a:pt x="31762" y="0"/>
                    <a:pt x="70941" y="0"/>
                  </a:cubicBezTo>
                  <a:close/>
                </a:path>
              </a:pathLst>
            </a:custGeom>
            <a:solidFill>
              <a:srgbClr val="C4F1FA"/>
            </a:solidFill>
            <a:ln w="38100" cap="rnd" cmpd="sng">
              <a:solidFill>
                <a:srgbClr val="1E5B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 txBox="1"/>
            <p:nvPr/>
          </p:nvSpPr>
          <p:spPr>
            <a:xfrm>
              <a:off x="0" y="-28575"/>
              <a:ext cx="1108770" cy="16790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3" name="Google Shape;253;p7"/>
          <p:cNvCxnSpPr/>
          <p:nvPr/>
        </p:nvCxnSpPr>
        <p:spPr>
          <a:xfrm rot="10800000">
            <a:off x="2481170" y="6670161"/>
            <a:ext cx="3155700" cy="0"/>
          </a:xfrm>
          <a:prstGeom prst="straightConnector1">
            <a:avLst/>
          </a:prstGeom>
          <a:noFill/>
          <a:ln w="38100" cap="flat" cmpd="sng">
            <a:solidFill>
              <a:srgbClr val="1E5B8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54" name="Google Shape;254;p7"/>
          <p:cNvGrpSpPr/>
          <p:nvPr/>
        </p:nvGrpSpPr>
        <p:grpSpPr>
          <a:xfrm>
            <a:off x="7482726" y="2786240"/>
            <a:ext cx="3710499" cy="5618840"/>
            <a:chOff x="0" y="-28575"/>
            <a:chExt cx="1108770" cy="1679020"/>
          </a:xfrm>
        </p:grpSpPr>
        <p:sp>
          <p:nvSpPr>
            <p:cNvPr id="255" name="Google Shape;255;p7"/>
            <p:cNvSpPr/>
            <p:nvPr/>
          </p:nvSpPr>
          <p:spPr>
            <a:xfrm>
              <a:off x="0" y="0"/>
              <a:ext cx="1108770" cy="1650445"/>
            </a:xfrm>
            <a:custGeom>
              <a:avLst/>
              <a:gdLst/>
              <a:ahLst/>
              <a:cxnLst/>
              <a:rect l="l" t="t" r="r" b="b"/>
              <a:pathLst>
                <a:path w="1108770" h="1650445" extrusionOk="0">
                  <a:moveTo>
                    <a:pt x="70941" y="0"/>
                  </a:moveTo>
                  <a:lnTo>
                    <a:pt x="1037828" y="0"/>
                  </a:lnTo>
                  <a:cubicBezTo>
                    <a:pt x="1077008" y="0"/>
                    <a:pt x="1108770" y="31762"/>
                    <a:pt x="1108770" y="70941"/>
                  </a:cubicBezTo>
                  <a:lnTo>
                    <a:pt x="1108770" y="1579504"/>
                  </a:lnTo>
                  <a:cubicBezTo>
                    <a:pt x="1108770" y="1618684"/>
                    <a:pt x="1077008" y="1650445"/>
                    <a:pt x="1037828" y="1650445"/>
                  </a:cubicBezTo>
                  <a:lnTo>
                    <a:pt x="70941" y="1650445"/>
                  </a:lnTo>
                  <a:cubicBezTo>
                    <a:pt x="31762" y="1650445"/>
                    <a:pt x="0" y="1618684"/>
                    <a:pt x="0" y="1579504"/>
                  </a:cubicBezTo>
                  <a:lnTo>
                    <a:pt x="0" y="70941"/>
                  </a:lnTo>
                  <a:cubicBezTo>
                    <a:pt x="0" y="31762"/>
                    <a:pt x="31762" y="0"/>
                    <a:pt x="70941" y="0"/>
                  </a:cubicBezTo>
                  <a:close/>
                </a:path>
              </a:pathLst>
            </a:custGeom>
            <a:solidFill>
              <a:srgbClr val="C4F1FA"/>
            </a:solidFill>
            <a:ln w="38100" cap="rnd" cmpd="sng">
              <a:solidFill>
                <a:srgbClr val="1E5B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7"/>
            <p:cNvSpPr txBox="1"/>
            <p:nvPr/>
          </p:nvSpPr>
          <p:spPr>
            <a:xfrm>
              <a:off x="0" y="-28575"/>
              <a:ext cx="1108770" cy="16790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7" name="Google Shape;257;p7"/>
          <p:cNvCxnSpPr/>
          <p:nvPr/>
        </p:nvCxnSpPr>
        <p:spPr>
          <a:xfrm rot="10800000">
            <a:off x="7712546" y="6670161"/>
            <a:ext cx="3155700" cy="0"/>
          </a:xfrm>
          <a:prstGeom prst="straightConnector1">
            <a:avLst/>
          </a:prstGeom>
          <a:noFill/>
          <a:ln w="38100" cap="flat" cmpd="sng">
            <a:solidFill>
              <a:srgbClr val="1E5B8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58" name="Google Shape;258;p7"/>
          <p:cNvGrpSpPr/>
          <p:nvPr/>
        </p:nvGrpSpPr>
        <p:grpSpPr>
          <a:xfrm>
            <a:off x="12628495" y="2786240"/>
            <a:ext cx="3710499" cy="5618840"/>
            <a:chOff x="0" y="-28575"/>
            <a:chExt cx="1108770" cy="1679020"/>
          </a:xfrm>
        </p:grpSpPr>
        <p:sp>
          <p:nvSpPr>
            <p:cNvPr id="259" name="Google Shape;259;p7"/>
            <p:cNvSpPr/>
            <p:nvPr/>
          </p:nvSpPr>
          <p:spPr>
            <a:xfrm>
              <a:off x="0" y="0"/>
              <a:ext cx="1108770" cy="1650445"/>
            </a:xfrm>
            <a:custGeom>
              <a:avLst/>
              <a:gdLst/>
              <a:ahLst/>
              <a:cxnLst/>
              <a:rect l="l" t="t" r="r" b="b"/>
              <a:pathLst>
                <a:path w="1108770" h="1650445" extrusionOk="0">
                  <a:moveTo>
                    <a:pt x="70941" y="0"/>
                  </a:moveTo>
                  <a:lnTo>
                    <a:pt x="1037828" y="0"/>
                  </a:lnTo>
                  <a:cubicBezTo>
                    <a:pt x="1077008" y="0"/>
                    <a:pt x="1108770" y="31762"/>
                    <a:pt x="1108770" y="70941"/>
                  </a:cubicBezTo>
                  <a:lnTo>
                    <a:pt x="1108770" y="1579504"/>
                  </a:lnTo>
                  <a:cubicBezTo>
                    <a:pt x="1108770" y="1618684"/>
                    <a:pt x="1077008" y="1650445"/>
                    <a:pt x="1037828" y="1650445"/>
                  </a:cubicBezTo>
                  <a:lnTo>
                    <a:pt x="70941" y="1650445"/>
                  </a:lnTo>
                  <a:cubicBezTo>
                    <a:pt x="31762" y="1650445"/>
                    <a:pt x="0" y="1618684"/>
                    <a:pt x="0" y="1579504"/>
                  </a:cubicBezTo>
                  <a:lnTo>
                    <a:pt x="0" y="70941"/>
                  </a:lnTo>
                  <a:cubicBezTo>
                    <a:pt x="0" y="31762"/>
                    <a:pt x="31762" y="0"/>
                    <a:pt x="70941" y="0"/>
                  </a:cubicBezTo>
                  <a:close/>
                </a:path>
              </a:pathLst>
            </a:custGeom>
            <a:solidFill>
              <a:srgbClr val="C4F1FA"/>
            </a:solidFill>
            <a:ln w="38100" cap="rnd" cmpd="sng">
              <a:solidFill>
                <a:srgbClr val="1E5B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 txBox="1"/>
            <p:nvPr/>
          </p:nvSpPr>
          <p:spPr>
            <a:xfrm>
              <a:off x="0" y="-28575"/>
              <a:ext cx="1108770" cy="16790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61" name="Google Shape;261;p7"/>
          <p:cNvCxnSpPr/>
          <p:nvPr/>
        </p:nvCxnSpPr>
        <p:spPr>
          <a:xfrm rot="10800000">
            <a:off x="12858314" y="6670161"/>
            <a:ext cx="3155700" cy="0"/>
          </a:xfrm>
          <a:prstGeom prst="straightConnector1">
            <a:avLst/>
          </a:prstGeom>
          <a:noFill/>
          <a:ln w="38100" cap="flat" cmpd="sng">
            <a:solidFill>
              <a:srgbClr val="1E5B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2" name="Google Shape;262;p7"/>
          <p:cNvSpPr/>
          <p:nvPr/>
        </p:nvSpPr>
        <p:spPr>
          <a:xfrm rot="6766049">
            <a:off x="13417058" y="-4464759"/>
            <a:ext cx="5349921" cy="6728429"/>
          </a:xfrm>
          <a:custGeom>
            <a:avLst/>
            <a:gdLst/>
            <a:ahLst/>
            <a:cxnLst/>
            <a:rect l="l" t="t" r="r" b="b"/>
            <a:pathLst>
              <a:path w="5349921" h="6728429" extrusionOk="0">
                <a:moveTo>
                  <a:pt x="0" y="0"/>
                </a:moveTo>
                <a:lnTo>
                  <a:pt x="5349921" y="0"/>
                </a:lnTo>
                <a:lnTo>
                  <a:pt x="5349921" y="6728429"/>
                </a:lnTo>
                <a:lnTo>
                  <a:pt x="0" y="67284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8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63" name="Google Shape;263;p7"/>
          <p:cNvSpPr txBox="1"/>
          <p:nvPr/>
        </p:nvSpPr>
        <p:spPr>
          <a:xfrm>
            <a:off x="4948787" y="1536573"/>
            <a:ext cx="8390400" cy="8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84">
                <a:solidFill>
                  <a:srgbClr val="1E5B82"/>
                </a:solidFill>
              </a:rPr>
              <a:t>How it Works</a:t>
            </a:r>
            <a:endParaRPr/>
          </a:p>
        </p:txBody>
      </p:sp>
      <p:sp>
        <p:nvSpPr>
          <p:cNvPr id="264" name="Google Shape;264;p7"/>
          <p:cNvSpPr/>
          <p:nvPr/>
        </p:nvSpPr>
        <p:spPr>
          <a:xfrm rot="1039061">
            <a:off x="-2204909" y="8246532"/>
            <a:ext cx="5349921" cy="6728429"/>
          </a:xfrm>
          <a:custGeom>
            <a:avLst/>
            <a:gdLst/>
            <a:ahLst/>
            <a:cxnLst/>
            <a:rect l="l" t="t" r="r" b="b"/>
            <a:pathLst>
              <a:path w="5349921" h="6728429" extrusionOk="0">
                <a:moveTo>
                  <a:pt x="0" y="0"/>
                </a:moveTo>
                <a:lnTo>
                  <a:pt x="5349922" y="0"/>
                </a:lnTo>
                <a:lnTo>
                  <a:pt x="5349922" y="6728429"/>
                </a:lnTo>
                <a:lnTo>
                  <a:pt x="0" y="67284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8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65" name="Google Shape;265;p7"/>
          <p:cNvSpPr txBox="1"/>
          <p:nvPr/>
        </p:nvSpPr>
        <p:spPr>
          <a:xfrm>
            <a:off x="2658559" y="6717639"/>
            <a:ext cx="28959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2">
                <a:solidFill>
                  <a:srgbClr val="1E5B82"/>
                </a:solidFill>
              </a:rPr>
              <a:t>Browse and Select</a:t>
            </a:r>
            <a:endParaRPr/>
          </a:p>
        </p:txBody>
      </p:sp>
      <p:sp>
        <p:nvSpPr>
          <p:cNvPr id="266" name="Google Shape;266;p7"/>
          <p:cNvSpPr txBox="1"/>
          <p:nvPr/>
        </p:nvSpPr>
        <p:spPr>
          <a:xfrm>
            <a:off x="2476347" y="7168048"/>
            <a:ext cx="31653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3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4">
                <a:solidFill>
                  <a:srgbClr val="1E5B82"/>
                </a:solidFill>
              </a:rPr>
              <a:t>Search and compare medicines or health products.</a:t>
            </a:r>
            <a:endParaRPr/>
          </a:p>
        </p:txBody>
      </p:sp>
      <p:sp>
        <p:nvSpPr>
          <p:cNvPr id="267" name="Google Shape;267;p7"/>
          <p:cNvSpPr txBox="1"/>
          <p:nvPr/>
        </p:nvSpPr>
        <p:spPr>
          <a:xfrm>
            <a:off x="7847159" y="6717639"/>
            <a:ext cx="28959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2">
                <a:solidFill>
                  <a:srgbClr val="1E5B82"/>
                </a:solidFill>
              </a:rPr>
              <a:t>Confirm Order</a:t>
            </a:r>
            <a:endParaRPr/>
          </a:p>
        </p:txBody>
      </p:sp>
      <p:sp>
        <p:nvSpPr>
          <p:cNvPr id="268" name="Google Shape;268;p7"/>
          <p:cNvSpPr txBox="1"/>
          <p:nvPr/>
        </p:nvSpPr>
        <p:spPr>
          <a:xfrm>
            <a:off x="7712519" y="7168048"/>
            <a:ext cx="31653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3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4">
                <a:solidFill>
                  <a:srgbClr val="1E5B82"/>
                </a:solidFill>
              </a:rPr>
              <a:t>Complete the order and choose delivery options.</a:t>
            </a:r>
            <a:endParaRPr/>
          </a:p>
        </p:txBody>
      </p:sp>
      <p:sp>
        <p:nvSpPr>
          <p:cNvPr id="269" name="Google Shape;269;p7"/>
          <p:cNvSpPr txBox="1"/>
          <p:nvPr/>
        </p:nvSpPr>
        <p:spPr>
          <a:xfrm>
            <a:off x="13035704" y="6699980"/>
            <a:ext cx="28959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2">
                <a:solidFill>
                  <a:srgbClr val="1E5B82"/>
                </a:solidFill>
              </a:rPr>
              <a:t>Easy Payment</a:t>
            </a:r>
            <a:endParaRPr/>
          </a:p>
        </p:txBody>
      </p:sp>
      <p:sp>
        <p:nvSpPr>
          <p:cNvPr id="270" name="Google Shape;270;p7"/>
          <p:cNvSpPr txBox="1"/>
          <p:nvPr/>
        </p:nvSpPr>
        <p:spPr>
          <a:xfrm>
            <a:off x="12901063" y="7150389"/>
            <a:ext cx="31653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3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4">
                <a:solidFill>
                  <a:srgbClr val="1E5B82"/>
                </a:solidFill>
              </a:rPr>
              <a:t>Pay with your Paypal account </a:t>
            </a:r>
            <a:endParaRPr/>
          </a:p>
        </p:txBody>
      </p:sp>
      <p:pic>
        <p:nvPicPr>
          <p:cNvPr id="273" name="Google Shape;27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7010" y="3397025"/>
            <a:ext cx="2738976" cy="277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4062" y="3267300"/>
            <a:ext cx="3327835" cy="288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99976" y="3103000"/>
            <a:ext cx="2656575" cy="33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7"/>
          <p:cNvSpPr txBox="1"/>
          <p:nvPr/>
        </p:nvSpPr>
        <p:spPr>
          <a:xfrm>
            <a:off x="13928082" y="9453413"/>
            <a:ext cx="47391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l" rtl="0">
              <a:lnSpc>
                <a:spcPct val="154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18">
                <a:solidFill>
                  <a:srgbClr val="1E5B82"/>
                </a:solidFill>
              </a:rPr>
              <a:t>MedTech Team</a:t>
            </a:r>
            <a:endParaRPr/>
          </a:p>
        </p:txBody>
      </p:sp>
      <p:pic>
        <p:nvPicPr>
          <p:cNvPr id="2" name="Picture 1" descr="A logo of a global education&#10;&#10;Description automatically generated with medium confidence">
            <a:extLst>
              <a:ext uri="{FF2B5EF4-FFF2-40B4-BE49-F238E27FC236}">
                <a16:creationId xmlns:a16="http://schemas.microsoft.com/office/drawing/2014/main" id="{4E52D997-3C7B-B09A-24A1-00B844EA32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521" y="64014"/>
            <a:ext cx="3409950" cy="1905000"/>
          </a:xfrm>
          <a:prstGeom prst="rect">
            <a:avLst/>
          </a:prstGeom>
        </p:spPr>
      </p:pic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D04060D2-7C52-FA6B-F8FB-C3DFA43C15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35308" y="43193"/>
            <a:ext cx="3019425" cy="1514475"/>
          </a:xfrm>
          <a:prstGeom prst="rect">
            <a:avLst/>
          </a:prstGeom>
        </p:spPr>
      </p:pic>
      <p:sp>
        <p:nvSpPr>
          <p:cNvPr id="6" name="Google Shape;263;p7">
            <a:extLst>
              <a:ext uri="{FF2B5EF4-FFF2-40B4-BE49-F238E27FC236}">
                <a16:creationId xmlns:a16="http://schemas.microsoft.com/office/drawing/2014/main" id="{E9AB8A05-CC5B-B33E-8F96-F2F225D054A9}"/>
              </a:ext>
            </a:extLst>
          </p:cNvPr>
          <p:cNvSpPr txBox="1"/>
          <p:nvPr/>
        </p:nvSpPr>
        <p:spPr>
          <a:xfrm>
            <a:off x="5243168" y="8976528"/>
            <a:ext cx="8390400" cy="637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E5B82"/>
                </a:solidFill>
                <a:hlinkClick r:id="rId9"/>
              </a:rPr>
              <a:t>Click Here to See The Demo</a:t>
            </a:r>
            <a:endParaRPr sz="3000" dirty="0"/>
          </a:p>
        </p:txBody>
      </p:sp>
      <p:sp>
        <p:nvSpPr>
          <p:cNvPr id="9" name="Google Shape;518;p11">
            <a:extLst>
              <a:ext uri="{FF2B5EF4-FFF2-40B4-BE49-F238E27FC236}">
                <a16:creationId xmlns:a16="http://schemas.microsoft.com/office/drawing/2014/main" id="{4904A3F4-477E-E842-C66B-B93BA0CF5BDC}"/>
              </a:ext>
            </a:extLst>
          </p:cNvPr>
          <p:cNvSpPr/>
          <p:nvPr/>
        </p:nvSpPr>
        <p:spPr>
          <a:xfrm>
            <a:off x="12291549" y="8870497"/>
            <a:ext cx="692226" cy="872554"/>
          </a:xfrm>
          <a:custGeom>
            <a:avLst/>
            <a:gdLst/>
            <a:ahLst/>
            <a:cxnLst/>
            <a:rect l="l" t="t" r="r" b="b"/>
            <a:pathLst>
              <a:path w="692226" h="872554" extrusionOk="0">
                <a:moveTo>
                  <a:pt x="0" y="0"/>
                </a:moveTo>
                <a:lnTo>
                  <a:pt x="692227" y="0"/>
                </a:lnTo>
                <a:lnTo>
                  <a:pt x="692227" y="872555"/>
                </a:lnTo>
                <a:lnTo>
                  <a:pt x="0" y="8725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oogle Shape;265;p8">
            <a:extLst>
              <a:ext uri="{FF2B5EF4-FFF2-40B4-BE49-F238E27FC236}">
                <a16:creationId xmlns:a16="http://schemas.microsoft.com/office/drawing/2014/main" id="{726E1759-1668-F108-7ABF-F32CE479C508}"/>
              </a:ext>
            </a:extLst>
          </p:cNvPr>
          <p:cNvGrpSpPr/>
          <p:nvPr/>
        </p:nvGrpSpPr>
        <p:grpSpPr>
          <a:xfrm>
            <a:off x="4083790" y="8904423"/>
            <a:ext cx="2552004" cy="971829"/>
            <a:chOff x="-129934" y="0"/>
            <a:chExt cx="2134398" cy="812800"/>
          </a:xfrm>
        </p:grpSpPr>
        <p:sp>
          <p:nvSpPr>
            <p:cNvPr id="11" name="Google Shape;266;p8">
              <a:extLst>
                <a:ext uri="{FF2B5EF4-FFF2-40B4-BE49-F238E27FC236}">
                  <a16:creationId xmlns:a16="http://schemas.microsoft.com/office/drawing/2014/main" id="{DE95E965-76FD-8CCF-E3EF-831DB3D86724}"/>
                </a:ext>
              </a:extLst>
            </p:cNvPr>
            <p:cNvSpPr/>
            <p:nvPr/>
          </p:nvSpPr>
          <p:spPr>
            <a:xfrm>
              <a:off x="0" y="0"/>
              <a:ext cx="2004464" cy="812800"/>
            </a:xfrm>
            <a:custGeom>
              <a:avLst/>
              <a:gdLst/>
              <a:ahLst/>
              <a:cxnLst/>
              <a:rect l="l" t="t" r="r" b="b"/>
              <a:pathLst>
                <a:path w="2004464" h="812800" extrusionOk="0">
                  <a:moveTo>
                    <a:pt x="2004464" y="406400"/>
                  </a:moveTo>
                  <a:lnTo>
                    <a:pt x="1598064" y="0"/>
                  </a:lnTo>
                  <a:lnTo>
                    <a:pt x="1598064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598064" y="609600"/>
                  </a:lnTo>
                  <a:lnTo>
                    <a:pt x="1598064" y="812800"/>
                  </a:lnTo>
                  <a:lnTo>
                    <a:pt x="2004464" y="406400"/>
                  </a:lnTo>
                  <a:close/>
                </a:path>
              </a:pathLst>
            </a:custGeom>
            <a:solidFill>
              <a:srgbClr val="8FC0D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Google Shape;267;p8">
              <a:extLst>
                <a:ext uri="{FF2B5EF4-FFF2-40B4-BE49-F238E27FC236}">
                  <a16:creationId xmlns:a16="http://schemas.microsoft.com/office/drawing/2014/main" id="{8BF49D25-27BC-3614-EEA4-4821CB8EC318}"/>
                </a:ext>
              </a:extLst>
            </p:cNvPr>
            <p:cNvSpPr txBox="1"/>
            <p:nvPr/>
          </p:nvSpPr>
          <p:spPr>
            <a:xfrm>
              <a:off x="-129934" y="188912"/>
              <a:ext cx="1902864" cy="434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CF6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0ab3c4fa5d_0_76"/>
          <p:cNvSpPr/>
          <p:nvPr/>
        </p:nvSpPr>
        <p:spPr>
          <a:xfrm flipH="1">
            <a:off x="-2366892" y="3328783"/>
            <a:ext cx="8801775" cy="8633722"/>
          </a:xfrm>
          <a:custGeom>
            <a:avLst/>
            <a:gdLst/>
            <a:ahLst/>
            <a:cxnLst/>
            <a:rect l="l" t="t" r="r" b="b"/>
            <a:pathLst>
              <a:path w="8801775" h="8633722" extrusionOk="0">
                <a:moveTo>
                  <a:pt x="8801776" y="0"/>
                </a:moveTo>
                <a:lnTo>
                  <a:pt x="0" y="0"/>
                </a:lnTo>
                <a:lnTo>
                  <a:pt x="0" y="8633722"/>
                </a:lnTo>
                <a:lnTo>
                  <a:pt x="8801776" y="8633722"/>
                </a:lnTo>
                <a:lnTo>
                  <a:pt x="8801776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282" name="Google Shape;282;g30ab3c4fa5d_0_76"/>
          <p:cNvGrpSpPr/>
          <p:nvPr/>
        </p:nvGrpSpPr>
        <p:grpSpPr>
          <a:xfrm>
            <a:off x="1232576" y="4435095"/>
            <a:ext cx="16026829" cy="3782020"/>
            <a:chOff x="0" y="-28575"/>
            <a:chExt cx="4221030" cy="996081"/>
          </a:xfrm>
        </p:grpSpPr>
        <p:sp>
          <p:nvSpPr>
            <p:cNvPr id="283" name="Google Shape;283;g30ab3c4fa5d_0_76"/>
            <p:cNvSpPr/>
            <p:nvPr/>
          </p:nvSpPr>
          <p:spPr>
            <a:xfrm>
              <a:off x="0" y="0"/>
              <a:ext cx="4221030" cy="967506"/>
            </a:xfrm>
            <a:custGeom>
              <a:avLst/>
              <a:gdLst/>
              <a:ahLst/>
              <a:cxnLst/>
              <a:rect l="l" t="t" r="r" b="b"/>
              <a:pathLst>
                <a:path w="4221030" h="967506" extrusionOk="0">
                  <a:moveTo>
                    <a:pt x="16424" y="0"/>
                  </a:moveTo>
                  <a:lnTo>
                    <a:pt x="4204606" y="0"/>
                  </a:lnTo>
                  <a:cubicBezTo>
                    <a:pt x="4208962" y="0"/>
                    <a:pt x="4213140" y="1730"/>
                    <a:pt x="4216220" y="4811"/>
                  </a:cubicBezTo>
                  <a:cubicBezTo>
                    <a:pt x="4219300" y="7891"/>
                    <a:pt x="4221030" y="12068"/>
                    <a:pt x="4221030" y="16424"/>
                  </a:cubicBezTo>
                  <a:lnTo>
                    <a:pt x="4221030" y="951082"/>
                  </a:lnTo>
                  <a:cubicBezTo>
                    <a:pt x="4221030" y="955438"/>
                    <a:pt x="4219300" y="959615"/>
                    <a:pt x="4216220" y="962695"/>
                  </a:cubicBezTo>
                  <a:cubicBezTo>
                    <a:pt x="4213140" y="965775"/>
                    <a:pt x="4208962" y="967506"/>
                    <a:pt x="4204606" y="967506"/>
                  </a:cubicBezTo>
                  <a:lnTo>
                    <a:pt x="16424" y="967506"/>
                  </a:lnTo>
                  <a:cubicBezTo>
                    <a:pt x="12068" y="967506"/>
                    <a:pt x="7891" y="965775"/>
                    <a:pt x="4811" y="962695"/>
                  </a:cubicBezTo>
                  <a:cubicBezTo>
                    <a:pt x="1730" y="959615"/>
                    <a:pt x="0" y="955438"/>
                    <a:pt x="0" y="951082"/>
                  </a:cubicBezTo>
                  <a:lnTo>
                    <a:pt x="0" y="16424"/>
                  </a:lnTo>
                  <a:cubicBezTo>
                    <a:pt x="0" y="12068"/>
                    <a:pt x="1730" y="7891"/>
                    <a:pt x="4811" y="4811"/>
                  </a:cubicBezTo>
                  <a:cubicBezTo>
                    <a:pt x="7891" y="1730"/>
                    <a:pt x="12068" y="0"/>
                    <a:pt x="16424" y="0"/>
                  </a:cubicBezTo>
                  <a:close/>
                </a:path>
              </a:pathLst>
            </a:custGeom>
            <a:solidFill>
              <a:srgbClr val="C4F1FA"/>
            </a:solidFill>
            <a:ln w="38100" cap="rnd" cmpd="sng">
              <a:solidFill>
                <a:srgbClr val="1E5B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g30ab3c4fa5d_0_76"/>
            <p:cNvSpPr txBox="1"/>
            <p:nvPr/>
          </p:nvSpPr>
          <p:spPr>
            <a:xfrm>
              <a:off x="0" y="-28575"/>
              <a:ext cx="42210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5" name="Google Shape;285;g30ab3c4fa5d_0_76"/>
          <p:cNvSpPr txBox="1"/>
          <p:nvPr/>
        </p:nvSpPr>
        <p:spPr>
          <a:xfrm>
            <a:off x="4340325" y="2519150"/>
            <a:ext cx="9361200" cy="1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3" dirty="0">
                <a:solidFill>
                  <a:srgbClr val="1E5B82"/>
                </a:solidFill>
              </a:rPr>
              <a:t>Technologies</a:t>
            </a:r>
            <a:endParaRPr dirty="0"/>
          </a:p>
        </p:txBody>
      </p:sp>
      <p:sp>
        <p:nvSpPr>
          <p:cNvPr id="286" name="Google Shape;286;g30ab3c4fa5d_0_76"/>
          <p:cNvSpPr txBox="1"/>
          <p:nvPr/>
        </p:nvSpPr>
        <p:spPr>
          <a:xfrm>
            <a:off x="1232575" y="7066350"/>
            <a:ext cx="3107700" cy="10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6" b="1">
                <a:solidFill>
                  <a:srgbClr val="1E5B82"/>
                </a:solidFill>
              </a:rPr>
              <a:t>Ensures scalability, security, and maintainability.</a:t>
            </a:r>
            <a:endParaRPr/>
          </a:p>
        </p:txBody>
      </p:sp>
      <p:cxnSp>
        <p:nvCxnSpPr>
          <p:cNvPr id="287" name="Google Shape;287;g30ab3c4fa5d_0_76"/>
          <p:cNvCxnSpPr/>
          <p:nvPr/>
        </p:nvCxnSpPr>
        <p:spPr>
          <a:xfrm>
            <a:off x="4340323" y="4793156"/>
            <a:ext cx="0" cy="3176700"/>
          </a:xfrm>
          <a:prstGeom prst="straightConnector1">
            <a:avLst/>
          </a:prstGeom>
          <a:noFill/>
          <a:ln w="38100" cap="flat" cmpd="sng">
            <a:solidFill>
              <a:srgbClr val="1E5B8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8" name="Google Shape;288;g30ab3c4fa5d_0_76"/>
          <p:cNvCxnSpPr/>
          <p:nvPr/>
        </p:nvCxnSpPr>
        <p:spPr>
          <a:xfrm>
            <a:off x="7577884" y="4761931"/>
            <a:ext cx="0" cy="3176700"/>
          </a:xfrm>
          <a:prstGeom prst="straightConnector1">
            <a:avLst/>
          </a:prstGeom>
          <a:noFill/>
          <a:ln w="38100" cap="flat" cmpd="sng">
            <a:solidFill>
              <a:srgbClr val="1E5B8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9" name="Google Shape;289;g30ab3c4fa5d_0_76"/>
          <p:cNvCxnSpPr/>
          <p:nvPr/>
        </p:nvCxnSpPr>
        <p:spPr>
          <a:xfrm>
            <a:off x="10765589" y="4777544"/>
            <a:ext cx="0" cy="3176700"/>
          </a:xfrm>
          <a:prstGeom prst="straightConnector1">
            <a:avLst/>
          </a:prstGeom>
          <a:noFill/>
          <a:ln w="38100" cap="flat" cmpd="sng">
            <a:solidFill>
              <a:srgbClr val="1E5B8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0" name="Google Shape;290;g30ab3c4fa5d_0_76"/>
          <p:cNvCxnSpPr/>
          <p:nvPr/>
        </p:nvCxnSpPr>
        <p:spPr>
          <a:xfrm>
            <a:off x="14003149" y="4746319"/>
            <a:ext cx="0" cy="3176700"/>
          </a:xfrm>
          <a:prstGeom prst="straightConnector1">
            <a:avLst/>
          </a:prstGeom>
          <a:noFill/>
          <a:ln w="38100" cap="flat" cmpd="sng">
            <a:solidFill>
              <a:srgbClr val="1E5B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1" name="Google Shape;291;g30ab3c4fa5d_0_76"/>
          <p:cNvSpPr txBox="1"/>
          <p:nvPr/>
        </p:nvSpPr>
        <p:spPr>
          <a:xfrm>
            <a:off x="4613558" y="7097564"/>
            <a:ext cx="26013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6" b="1">
                <a:solidFill>
                  <a:srgbClr val="1E5B82"/>
                </a:solidFill>
              </a:rPr>
              <a:t>For storing data in a relational database</a:t>
            </a:r>
            <a:endParaRPr/>
          </a:p>
        </p:txBody>
      </p:sp>
      <p:sp>
        <p:nvSpPr>
          <p:cNvPr id="292" name="Google Shape;292;g30ab3c4fa5d_0_76"/>
          <p:cNvSpPr txBox="1"/>
          <p:nvPr/>
        </p:nvSpPr>
        <p:spPr>
          <a:xfrm>
            <a:off x="7666938" y="6955775"/>
            <a:ext cx="3009600" cy="10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6" b="1">
                <a:solidFill>
                  <a:srgbClr val="1E5B82"/>
                </a:solidFill>
              </a:rPr>
              <a:t>For a good user interface and user experience.</a:t>
            </a:r>
            <a:endParaRPr/>
          </a:p>
        </p:txBody>
      </p:sp>
      <p:sp>
        <p:nvSpPr>
          <p:cNvPr id="293" name="Google Shape;293;g30ab3c4fa5d_0_76"/>
          <p:cNvSpPr txBox="1"/>
          <p:nvPr/>
        </p:nvSpPr>
        <p:spPr>
          <a:xfrm>
            <a:off x="10879575" y="6812900"/>
            <a:ext cx="3009600" cy="10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6" b="1">
                <a:solidFill>
                  <a:srgbClr val="1E5B82"/>
                </a:solidFill>
              </a:rPr>
              <a:t>Provides secure, seamless payment processing for users.</a:t>
            </a:r>
            <a:endParaRPr/>
          </a:p>
        </p:txBody>
      </p:sp>
      <p:sp>
        <p:nvSpPr>
          <p:cNvPr id="294" name="Google Shape;294;g30ab3c4fa5d_0_76"/>
          <p:cNvSpPr txBox="1"/>
          <p:nvPr/>
        </p:nvSpPr>
        <p:spPr>
          <a:xfrm>
            <a:off x="14003150" y="6696050"/>
            <a:ext cx="3256200" cy="14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6" b="1">
                <a:solidFill>
                  <a:srgbClr val="1E5B82"/>
                </a:solidFill>
              </a:rPr>
              <a:t>For a maintainable code and separates logic from data access, ensuring long-term flexibility.</a:t>
            </a:r>
            <a:endParaRPr/>
          </a:p>
        </p:txBody>
      </p:sp>
      <p:sp>
        <p:nvSpPr>
          <p:cNvPr id="295" name="Google Shape;295;g30ab3c4fa5d_0_76"/>
          <p:cNvSpPr/>
          <p:nvPr/>
        </p:nvSpPr>
        <p:spPr>
          <a:xfrm flipH="1">
            <a:off x="15110988" y="1514469"/>
            <a:ext cx="2148312" cy="2092814"/>
          </a:xfrm>
          <a:custGeom>
            <a:avLst/>
            <a:gdLst/>
            <a:ahLst/>
            <a:cxnLst/>
            <a:rect l="l" t="t" r="r" b="b"/>
            <a:pathLst>
              <a:path w="2148312" h="2092814" extrusionOk="0">
                <a:moveTo>
                  <a:pt x="2148312" y="0"/>
                </a:moveTo>
                <a:lnTo>
                  <a:pt x="0" y="0"/>
                </a:lnTo>
                <a:lnTo>
                  <a:pt x="0" y="2092814"/>
                </a:lnTo>
                <a:lnTo>
                  <a:pt x="2148312" y="2092814"/>
                </a:lnTo>
                <a:lnTo>
                  <a:pt x="2148312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96" name="Google Shape;296;g30ab3c4fa5d_0_76"/>
          <p:cNvSpPr/>
          <p:nvPr/>
        </p:nvSpPr>
        <p:spPr>
          <a:xfrm>
            <a:off x="12787829" y="960259"/>
            <a:ext cx="811614" cy="789633"/>
          </a:xfrm>
          <a:custGeom>
            <a:avLst/>
            <a:gdLst/>
            <a:ahLst/>
            <a:cxnLst/>
            <a:rect l="l" t="t" r="r" b="b"/>
            <a:pathLst>
              <a:path w="811614" h="789633" extrusionOk="0">
                <a:moveTo>
                  <a:pt x="0" y="0"/>
                </a:moveTo>
                <a:lnTo>
                  <a:pt x="811614" y="0"/>
                </a:lnTo>
                <a:lnTo>
                  <a:pt x="811614" y="789633"/>
                </a:lnTo>
                <a:lnTo>
                  <a:pt x="0" y="7896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97" name="Google Shape;297;g30ab3c4fa5d_0_76"/>
          <p:cNvSpPr/>
          <p:nvPr/>
        </p:nvSpPr>
        <p:spPr>
          <a:xfrm>
            <a:off x="14299374" y="3116034"/>
            <a:ext cx="811614" cy="789633"/>
          </a:xfrm>
          <a:custGeom>
            <a:avLst/>
            <a:gdLst/>
            <a:ahLst/>
            <a:cxnLst/>
            <a:rect l="l" t="t" r="r" b="b"/>
            <a:pathLst>
              <a:path w="811614" h="789633" extrusionOk="0">
                <a:moveTo>
                  <a:pt x="0" y="0"/>
                </a:moveTo>
                <a:lnTo>
                  <a:pt x="811614" y="0"/>
                </a:lnTo>
                <a:lnTo>
                  <a:pt x="811614" y="789632"/>
                </a:lnTo>
                <a:lnTo>
                  <a:pt x="0" y="7896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298" name="Google Shape;298;g30ab3c4fa5d_0_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17925" y="4761925"/>
            <a:ext cx="2074527" cy="2074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30ab3c4fa5d_0_76"/>
          <p:cNvPicPr preferRelativeResize="0"/>
          <p:nvPr/>
        </p:nvPicPr>
        <p:blipFill rotWithShape="1">
          <a:blip r:embed="rId7">
            <a:alphaModFix/>
          </a:blip>
          <a:srcRect l="17517" r="16001"/>
          <a:stretch/>
        </p:blipFill>
        <p:spPr>
          <a:xfrm>
            <a:off x="4988200" y="5150825"/>
            <a:ext cx="1941800" cy="15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g30ab3c4fa5d_0_76"/>
          <p:cNvPicPr preferRelativeResize="0"/>
          <p:nvPr/>
        </p:nvPicPr>
        <p:blipFill rotWithShape="1">
          <a:blip r:embed="rId8">
            <a:alphaModFix/>
          </a:blip>
          <a:srcRect t="24405" b="14010"/>
          <a:stretch/>
        </p:blipFill>
        <p:spPr>
          <a:xfrm>
            <a:off x="7996375" y="4746325"/>
            <a:ext cx="2350725" cy="111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30ab3c4fa5d_0_76"/>
          <p:cNvPicPr preferRelativeResize="0"/>
          <p:nvPr/>
        </p:nvPicPr>
        <p:blipFill rotWithShape="1">
          <a:blip r:embed="rId9">
            <a:alphaModFix/>
          </a:blip>
          <a:srcRect l="11459" t="11411" r="14274" b="7537"/>
          <a:stretch/>
        </p:blipFill>
        <p:spPr>
          <a:xfrm>
            <a:off x="8704275" y="5815963"/>
            <a:ext cx="934900" cy="102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g30ab3c4fa5d_0_7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347113" y="5033975"/>
            <a:ext cx="2074525" cy="1778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30ab3c4fa5d_0_76"/>
          <p:cNvSpPr txBox="1"/>
          <p:nvPr/>
        </p:nvSpPr>
        <p:spPr>
          <a:xfrm>
            <a:off x="14291175" y="5395288"/>
            <a:ext cx="2601300" cy="10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3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>
                <a:solidFill>
                  <a:srgbClr val="1E5B82"/>
                </a:solidFill>
              </a:rPr>
              <a:t>Repository</a:t>
            </a:r>
            <a:endParaRPr sz="3600" b="1" i="1">
              <a:solidFill>
                <a:srgbClr val="1E5B82"/>
              </a:solidFill>
            </a:endParaRPr>
          </a:p>
          <a:p>
            <a:pPr marL="0" marR="0" lvl="0" indent="0" algn="ctr" rtl="0">
              <a:lnSpc>
                <a:spcPct val="123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E5B82"/>
                </a:solidFill>
              </a:rPr>
              <a:t>Design Pattern</a:t>
            </a:r>
            <a:endParaRPr sz="2400">
              <a:solidFill>
                <a:srgbClr val="1E5B82"/>
              </a:solidFill>
            </a:endParaRPr>
          </a:p>
        </p:txBody>
      </p:sp>
      <p:sp>
        <p:nvSpPr>
          <p:cNvPr id="306" name="Google Shape;306;g30ab3c4fa5d_0_76"/>
          <p:cNvSpPr txBox="1"/>
          <p:nvPr/>
        </p:nvSpPr>
        <p:spPr>
          <a:xfrm>
            <a:off x="13928082" y="9453413"/>
            <a:ext cx="47391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l" rtl="0">
              <a:lnSpc>
                <a:spcPct val="154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18">
                <a:solidFill>
                  <a:srgbClr val="1E5B82"/>
                </a:solidFill>
              </a:rPr>
              <a:t>MedTech Team</a:t>
            </a:r>
            <a:endParaRPr/>
          </a:p>
        </p:txBody>
      </p:sp>
      <p:pic>
        <p:nvPicPr>
          <p:cNvPr id="2" name="Picture 1" descr="A logo of a global education&#10;&#10;Description automatically generated with medium confidence">
            <a:extLst>
              <a:ext uri="{FF2B5EF4-FFF2-40B4-BE49-F238E27FC236}">
                <a16:creationId xmlns:a16="http://schemas.microsoft.com/office/drawing/2014/main" id="{A5412B78-DCCE-E4EB-A570-D26A2B5BC1B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5521" y="64014"/>
            <a:ext cx="3409950" cy="1905000"/>
          </a:xfrm>
          <a:prstGeom prst="rect">
            <a:avLst/>
          </a:prstGeom>
        </p:spPr>
      </p:pic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FD1AA973-799E-3EF3-5F70-4970165FD6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335308" y="43193"/>
            <a:ext cx="3019425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CF6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8"/>
          <p:cNvGrpSpPr/>
          <p:nvPr/>
        </p:nvGrpSpPr>
        <p:grpSpPr>
          <a:xfrm>
            <a:off x="5678647" y="7069222"/>
            <a:ext cx="6890111" cy="2054074"/>
            <a:chOff x="0" y="-28575"/>
            <a:chExt cx="863098" cy="257306"/>
          </a:xfrm>
        </p:grpSpPr>
        <p:sp>
          <p:nvSpPr>
            <p:cNvPr id="312" name="Google Shape;312;p8"/>
            <p:cNvSpPr/>
            <p:nvPr/>
          </p:nvSpPr>
          <p:spPr>
            <a:xfrm>
              <a:off x="0" y="0"/>
              <a:ext cx="863098" cy="228731"/>
            </a:xfrm>
            <a:custGeom>
              <a:avLst/>
              <a:gdLst/>
              <a:ahLst/>
              <a:cxnLst/>
              <a:rect l="l" t="t" r="r" b="b"/>
              <a:pathLst>
                <a:path w="863098" h="228731" extrusionOk="0">
                  <a:moveTo>
                    <a:pt x="24720" y="0"/>
                  </a:moveTo>
                  <a:lnTo>
                    <a:pt x="838378" y="0"/>
                  </a:lnTo>
                  <a:cubicBezTo>
                    <a:pt x="844934" y="0"/>
                    <a:pt x="851222" y="2604"/>
                    <a:pt x="855858" y="7240"/>
                  </a:cubicBezTo>
                  <a:cubicBezTo>
                    <a:pt x="860494" y="11876"/>
                    <a:pt x="863098" y="18164"/>
                    <a:pt x="863098" y="24720"/>
                  </a:cubicBezTo>
                  <a:lnTo>
                    <a:pt x="863098" y="204011"/>
                  </a:lnTo>
                  <a:cubicBezTo>
                    <a:pt x="863098" y="210567"/>
                    <a:pt x="860494" y="216855"/>
                    <a:pt x="855858" y="221491"/>
                  </a:cubicBezTo>
                  <a:cubicBezTo>
                    <a:pt x="851222" y="226127"/>
                    <a:pt x="844934" y="228731"/>
                    <a:pt x="838378" y="228731"/>
                  </a:cubicBezTo>
                  <a:lnTo>
                    <a:pt x="24720" y="228731"/>
                  </a:lnTo>
                  <a:cubicBezTo>
                    <a:pt x="18164" y="228731"/>
                    <a:pt x="11876" y="226127"/>
                    <a:pt x="7240" y="221491"/>
                  </a:cubicBezTo>
                  <a:cubicBezTo>
                    <a:pt x="2604" y="216855"/>
                    <a:pt x="0" y="210567"/>
                    <a:pt x="0" y="204011"/>
                  </a:cubicBezTo>
                  <a:lnTo>
                    <a:pt x="0" y="24720"/>
                  </a:lnTo>
                  <a:cubicBezTo>
                    <a:pt x="0" y="18164"/>
                    <a:pt x="2604" y="11876"/>
                    <a:pt x="7240" y="7240"/>
                  </a:cubicBezTo>
                  <a:cubicBezTo>
                    <a:pt x="11876" y="2604"/>
                    <a:pt x="18164" y="0"/>
                    <a:pt x="24720" y="0"/>
                  </a:cubicBezTo>
                  <a:close/>
                </a:path>
              </a:pathLst>
            </a:custGeom>
            <a:solidFill>
              <a:srgbClr val="C4F1FA"/>
            </a:solidFill>
            <a:ln w="38100" cap="rnd" cmpd="sng">
              <a:solidFill>
                <a:srgbClr val="1E5B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 txBox="1"/>
            <p:nvPr/>
          </p:nvSpPr>
          <p:spPr>
            <a:xfrm>
              <a:off x="0" y="-28575"/>
              <a:ext cx="863098" cy="2573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4" name="Google Shape;314;p8"/>
          <p:cNvGrpSpPr/>
          <p:nvPr/>
        </p:nvGrpSpPr>
        <p:grpSpPr>
          <a:xfrm>
            <a:off x="5678647" y="4549995"/>
            <a:ext cx="6890111" cy="2054074"/>
            <a:chOff x="0" y="-28575"/>
            <a:chExt cx="863098" cy="257306"/>
          </a:xfrm>
        </p:grpSpPr>
        <p:sp>
          <p:nvSpPr>
            <p:cNvPr id="315" name="Google Shape;315;p8"/>
            <p:cNvSpPr/>
            <p:nvPr/>
          </p:nvSpPr>
          <p:spPr>
            <a:xfrm>
              <a:off x="0" y="0"/>
              <a:ext cx="863098" cy="228731"/>
            </a:xfrm>
            <a:custGeom>
              <a:avLst/>
              <a:gdLst/>
              <a:ahLst/>
              <a:cxnLst/>
              <a:rect l="l" t="t" r="r" b="b"/>
              <a:pathLst>
                <a:path w="863098" h="228731" extrusionOk="0">
                  <a:moveTo>
                    <a:pt x="24720" y="0"/>
                  </a:moveTo>
                  <a:lnTo>
                    <a:pt x="838378" y="0"/>
                  </a:lnTo>
                  <a:cubicBezTo>
                    <a:pt x="844934" y="0"/>
                    <a:pt x="851222" y="2604"/>
                    <a:pt x="855858" y="7240"/>
                  </a:cubicBezTo>
                  <a:cubicBezTo>
                    <a:pt x="860494" y="11876"/>
                    <a:pt x="863098" y="18164"/>
                    <a:pt x="863098" y="24720"/>
                  </a:cubicBezTo>
                  <a:lnTo>
                    <a:pt x="863098" y="204011"/>
                  </a:lnTo>
                  <a:cubicBezTo>
                    <a:pt x="863098" y="210567"/>
                    <a:pt x="860494" y="216855"/>
                    <a:pt x="855858" y="221491"/>
                  </a:cubicBezTo>
                  <a:cubicBezTo>
                    <a:pt x="851222" y="226127"/>
                    <a:pt x="844934" y="228731"/>
                    <a:pt x="838378" y="228731"/>
                  </a:cubicBezTo>
                  <a:lnTo>
                    <a:pt x="24720" y="228731"/>
                  </a:lnTo>
                  <a:cubicBezTo>
                    <a:pt x="18164" y="228731"/>
                    <a:pt x="11876" y="226127"/>
                    <a:pt x="7240" y="221491"/>
                  </a:cubicBezTo>
                  <a:cubicBezTo>
                    <a:pt x="2604" y="216855"/>
                    <a:pt x="0" y="210567"/>
                    <a:pt x="0" y="204011"/>
                  </a:cubicBezTo>
                  <a:lnTo>
                    <a:pt x="0" y="24720"/>
                  </a:lnTo>
                  <a:cubicBezTo>
                    <a:pt x="0" y="18164"/>
                    <a:pt x="2604" y="11876"/>
                    <a:pt x="7240" y="7240"/>
                  </a:cubicBezTo>
                  <a:cubicBezTo>
                    <a:pt x="11876" y="2604"/>
                    <a:pt x="18164" y="0"/>
                    <a:pt x="24720" y="0"/>
                  </a:cubicBezTo>
                  <a:close/>
                </a:path>
              </a:pathLst>
            </a:custGeom>
            <a:solidFill>
              <a:srgbClr val="C4F1FA"/>
            </a:solidFill>
            <a:ln w="38100" cap="rnd" cmpd="sng">
              <a:solidFill>
                <a:srgbClr val="1E5B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 txBox="1"/>
            <p:nvPr/>
          </p:nvSpPr>
          <p:spPr>
            <a:xfrm>
              <a:off x="0" y="-28575"/>
              <a:ext cx="863098" cy="2573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7" name="Google Shape;317;p8"/>
          <p:cNvGrpSpPr/>
          <p:nvPr/>
        </p:nvGrpSpPr>
        <p:grpSpPr>
          <a:xfrm>
            <a:off x="5678647" y="2030760"/>
            <a:ext cx="6890111" cy="2054074"/>
            <a:chOff x="0" y="-28575"/>
            <a:chExt cx="863098" cy="257306"/>
          </a:xfrm>
        </p:grpSpPr>
        <p:sp>
          <p:nvSpPr>
            <p:cNvPr id="318" name="Google Shape;318;p8"/>
            <p:cNvSpPr/>
            <p:nvPr/>
          </p:nvSpPr>
          <p:spPr>
            <a:xfrm>
              <a:off x="0" y="0"/>
              <a:ext cx="863098" cy="228731"/>
            </a:xfrm>
            <a:custGeom>
              <a:avLst/>
              <a:gdLst/>
              <a:ahLst/>
              <a:cxnLst/>
              <a:rect l="l" t="t" r="r" b="b"/>
              <a:pathLst>
                <a:path w="863098" h="228731" extrusionOk="0">
                  <a:moveTo>
                    <a:pt x="24720" y="0"/>
                  </a:moveTo>
                  <a:lnTo>
                    <a:pt x="838378" y="0"/>
                  </a:lnTo>
                  <a:cubicBezTo>
                    <a:pt x="844934" y="0"/>
                    <a:pt x="851222" y="2604"/>
                    <a:pt x="855858" y="7240"/>
                  </a:cubicBezTo>
                  <a:cubicBezTo>
                    <a:pt x="860494" y="11876"/>
                    <a:pt x="863098" y="18164"/>
                    <a:pt x="863098" y="24720"/>
                  </a:cubicBezTo>
                  <a:lnTo>
                    <a:pt x="863098" y="204011"/>
                  </a:lnTo>
                  <a:cubicBezTo>
                    <a:pt x="863098" y="210567"/>
                    <a:pt x="860494" y="216855"/>
                    <a:pt x="855858" y="221491"/>
                  </a:cubicBezTo>
                  <a:cubicBezTo>
                    <a:pt x="851222" y="226127"/>
                    <a:pt x="844934" y="228731"/>
                    <a:pt x="838378" y="228731"/>
                  </a:cubicBezTo>
                  <a:lnTo>
                    <a:pt x="24720" y="228731"/>
                  </a:lnTo>
                  <a:cubicBezTo>
                    <a:pt x="18164" y="228731"/>
                    <a:pt x="11876" y="226127"/>
                    <a:pt x="7240" y="221491"/>
                  </a:cubicBezTo>
                  <a:cubicBezTo>
                    <a:pt x="2604" y="216855"/>
                    <a:pt x="0" y="210567"/>
                    <a:pt x="0" y="204011"/>
                  </a:cubicBezTo>
                  <a:lnTo>
                    <a:pt x="0" y="24720"/>
                  </a:lnTo>
                  <a:cubicBezTo>
                    <a:pt x="0" y="18164"/>
                    <a:pt x="2604" y="11876"/>
                    <a:pt x="7240" y="7240"/>
                  </a:cubicBezTo>
                  <a:cubicBezTo>
                    <a:pt x="11876" y="2604"/>
                    <a:pt x="18164" y="0"/>
                    <a:pt x="24720" y="0"/>
                  </a:cubicBezTo>
                  <a:close/>
                </a:path>
              </a:pathLst>
            </a:custGeom>
            <a:solidFill>
              <a:srgbClr val="C4F1FA"/>
            </a:solidFill>
            <a:ln w="38100" cap="rnd" cmpd="sng">
              <a:solidFill>
                <a:srgbClr val="1E5B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 txBox="1"/>
            <p:nvPr/>
          </p:nvSpPr>
          <p:spPr>
            <a:xfrm>
              <a:off x="0" y="-28575"/>
              <a:ext cx="863098" cy="2573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0" name="Google Shape;320;p8"/>
          <p:cNvSpPr/>
          <p:nvPr/>
        </p:nvSpPr>
        <p:spPr>
          <a:xfrm rot="-3305129" flipH="1">
            <a:off x="12227711" y="3536678"/>
            <a:ext cx="2055823" cy="1869788"/>
          </a:xfrm>
          <a:custGeom>
            <a:avLst/>
            <a:gdLst/>
            <a:ahLst/>
            <a:cxnLst/>
            <a:rect l="l" t="t" r="r" b="b"/>
            <a:pathLst>
              <a:path w="2262804" h="1869642" extrusionOk="0">
                <a:moveTo>
                  <a:pt x="0" y="0"/>
                </a:moveTo>
                <a:lnTo>
                  <a:pt x="2262804" y="0"/>
                </a:lnTo>
                <a:lnTo>
                  <a:pt x="2262804" y="1869642"/>
                </a:lnTo>
                <a:lnTo>
                  <a:pt x="0" y="18696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21" name="Google Shape;321;p8"/>
          <p:cNvSpPr/>
          <p:nvPr/>
        </p:nvSpPr>
        <p:spPr>
          <a:xfrm rot="10800000" flipH="1">
            <a:off x="3263443" y="2692952"/>
            <a:ext cx="2262804" cy="1869642"/>
          </a:xfrm>
          <a:custGeom>
            <a:avLst/>
            <a:gdLst/>
            <a:ahLst/>
            <a:cxnLst/>
            <a:rect l="l" t="t" r="r" b="b"/>
            <a:pathLst>
              <a:path w="2262804" h="1869642" extrusionOk="0">
                <a:moveTo>
                  <a:pt x="0" y="1869642"/>
                </a:moveTo>
                <a:lnTo>
                  <a:pt x="2262804" y="1869642"/>
                </a:lnTo>
                <a:lnTo>
                  <a:pt x="2262804" y="0"/>
                </a:lnTo>
                <a:lnTo>
                  <a:pt x="0" y="0"/>
                </a:lnTo>
                <a:lnTo>
                  <a:pt x="0" y="1869642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322" name="Google Shape;322;p8"/>
          <p:cNvGrpSpPr/>
          <p:nvPr/>
        </p:nvGrpSpPr>
        <p:grpSpPr>
          <a:xfrm>
            <a:off x="489425" y="3793165"/>
            <a:ext cx="3905441" cy="3795857"/>
            <a:chOff x="0" y="0"/>
            <a:chExt cx="836265" cy="812800"/>
          </a:xfrm>
        </p:grpSpPr>
        <p:sp>
          <p:nvSpPr>
            <p:cNvPr id="323" name="Google Shape;323;p8"/>
            <p:cNvSpPr/>
            <p:nvPr/>
          </p:nvSpPr>
          <p:spPr>
            <a:xfrm>
              <a:off x="0" y="0"/>
              <a:ext cx="836265" cy="812800"/>
            </a:xfrm>
            <a:custGeom>
              <a:avLst/>
              <a:gdLst/>
              <a:ahLst/>
              <a:cxnLst/>
              <a:rect l="l" t="t" r="r" b="b"/>
              <a:pathLst>
                <a:path w="836265" h="812800" extrusionOk="0">
                  <a:moveTo>
                    <a:pt x="418132" y="0"/>
                  </a:moveTo>
                  <a:cubicBezTo>
                    <a:pt x="187204" y="0"/>
                    <a:pt x="0" y="181951"/>
                    <a:pt x="0" y="406400"/>
                  </a:cubicBezTo>
                  <a:cubicBezTo>
                    <a:pt x="0" y="630849"/>
                    <a:pt x="187204" y="812800"/>
                    <a:pt x="418132" y="812800"/>
                  </a:cubicBezTo>
                  <a:cubicBezTo>
                    <a:pt x="649060" y="812800"/>
                    <a:pt x="836265" y="630849"/>
                    <a:pt x="836265" y="406400"/>
                  </a:cubicBezTo>
                  <a:cubicBezTo>
                    <a:pt x="836265" y="181951"/>
                    <a:pt x="649060" y="0"/>
                    <a:pt x="418132" y="0"/>
                  </a:cubicBezTo>
                  <a:close/>
                </a:path>
              </a:pathLst>
            </a:custGeom>
            <a:solidFill>
              <a:srgbClr val="C4F1FA"/>
            </a:solidFill>
            <a:ln w="38100" cap="sq" cmpd="sng">
              <a:solidFill>
                <a:srgbClr val="1E5B8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 txBox="1"/>
            <p:nvPr/>
          </p:nvSpPr>
          <p:spPr>
            <a:xfrm>
              <a:off x="78400" y="47625"/>
              <a:ext cx="679465" cy="688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5" name="Google Shape;325;p8"/>
          <p:cNvSpPr txBox="1"/>
          <p:nvPr/>
        </p:nvSpPr>
        <p:spPr>
          <a:xfrm>
            <a:off x="6660541" y="2433725"/>
            <a:ext cx="4926300" cy="14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2">
                <a:solidFill>
                  <a:srgbClr val="1E5B82"/>
                </a:solidFill>
              </a:rPr>
              <a:t>Controller </a:t>
            </a:r>
            <a:br>
              <a:rPr lang="en-US" sz="3202">
                <a:solidFill>
                  <a:srgbClr val="1E5B82"/>
                </a:solidFill>
              </a:rPr>
            </a:br>
            <a:r>
              <a:rPr lang="en-US" sz="2200">
                <a:solidFill>
                  <a:srgbClr val="1E5B82"/>
                </a:solidFill>
              </a:rPr>
              <a:t>Handles HTTP requests and directs them to the appropriate services.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26" name="Google Shape;326;p8"/>
          <p:cNvSpPr txBox="1"/>
          <p:nvPr/>
        </p:nvSpPr>
        <p:spPr>
          <a:xfrm>
            <a:off x="7257053" y="5062240"/>
            <a:ext cx="49263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398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39">
              <a:solidFill>
                <a:srgbClr val="1E5B82"/>
              </a:solidFill>
            </a:endParaRPr>
          </a:p>
        </p:txBody>
      </p:sp>
      <p:sp>
        <p:nvSpPr>
          <p:cNvPr id="327" name="Google Shape;327;p8"/>
          <p:cNvSpPr txBox="1"/>
          <p:nvPr/>
        </p:nvSpPr>
        <p:spPr>
          <a:xfrm>
            <a:off x="7257053" y="7661042"/>
            <a:ext cx="4926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398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8"/>
          <p:cNvSpPr txBox="1"/>
          <p:nvPr/>
        </p:nvSpPr>
        <p:spPr>
          <a:xfrm>
            <a:off x="1070459" y="5030672"/>
            <a:ext cx="2743500" cy="11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2">
                <a:solidFill>
                  <a:srgbClr val="1E5B82"/>
                </a:solidFill>
              </a:rPr>
              <a:t>Browser Requests</a:t>
            </a:r>
            <a:endParaRPr/>
          </a:p>
        </p:txBody>
      </p:sp>
      <p:sp>
        <p:nvSpPr>
          <p:cNvPr id="331" name="Google Shape;331;p8"/>
          <p:cNvSpPr/>
          <p:nvPr/>
        </p:nvSpPr>
        <p:spPr>
          <a:xfrm rot="-3305129" flipH="1">
            <a:off x="12227711" y="6516128"/>
            <a:ext cx="2055823" cy="1869788"/>
          </a:xfrm>
          <a:custGeom>
            <a:avLst/>
            <a:gdLst/>
            <a:ahLst/>
            <a:cxnLst/>
            <a:rect l="l" t="t" r="r" b="b"/>
            <a:pathLst>
              <a:path w="2262804" h="1869642" extrusionOk="0">
                <a:moveTo>
                  <a:pt x="0" y="0"/>
                </a:moveTo>
                <a:lnTo>
                  <a:pt x="2262804" y="0"/>
                </a:lnTo>
                <a:lnTo>
                  <a:pt x="2262804" y="1869642"/>
                </a:lnTo>
                <a:lnTo>
                  <a:pt x="0" y="18696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32" name="Google Shape;332;p8"/>
          <p:cNvSpPr txBox="1"/>
          <p:nvPr/>
        </p:nvSpPr>
        <p:spPr>
          <a:xfrm>
            <a:off x="4823600" y="759850"/>
            <a:ext cx="9361200" cy="1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83">
                <a:solidFill>
                  <a:srgbClr val="1E5B82"/>
                </a:solidFill>
              </a:rPr>
              <a:t>Back-end Architecture</a:t>
            </a:r>
            <a:endParaRPr/>
          </a:p>
        </p:txBody>
      </p:sp>
      <p:sp>
        <p:nvSpPr>
          <p:cNvPr id="333" name="Google Shape;333;p8"/>
          <p:cNvSpPr txBox="1"/>
          <p:nvPr/>
        </p:nvSpPr>
        <p:spPr>
          <a:xfrm>
            <a:off x="6060250" y="4833925"/>
            <a:ext cx="6126900" cy="14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2">
                <a:solidFill>
                  <a:srgbClr val="1E5B82"/>
                </a:solidFill>
              </a:rPr>
              <a:t>Service</a:t>
            </a:r>
            <a:br>
              <a:rPr lang="en-US" sz="3202">
                <a:solidFill>
                  <a:srgbClr val="1E5B82"/>
                </a:solidFill>
              </a:rPr>
            </a:br>
            <a:r>
              <a:rPr lang="en-US" sz="2200">
                <a:solidFill>
                  <a:srgbClr val="1E5B82"/>
                </a:solidFill>
              </a:rPr>
              <a:t>Contains the business logic and coordinates between the controller and repository.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34" name="Google Shape;334;p8"/>
          <p:cNvSpPr txBox="1"/>
          <p:nvPr/>
        </p:nvSpPr>
        <p:spPr>
          <a:xfrm>
            <a:off x="5678650" y="7416588"/>
            <a:ext cx="7108800" cy="14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2">
                <a:solidFill>
                  <a:srgbClr val="1E5B82"/>
                </a:solidFill>
              </a:rPr>
              <a:t>Repository</a:t>
            </a:r>
            <a:br>
              <a:rPr lang="en-US" sz="3202">
                <a:solidFill>
                  <a:srgbClr val="1E5B82"/>
                </a:solidFill>
              </a:rPr>
            </a:br>
            <a:r>
              <a:rPr lang="en-US" sz="2200">
                <a:solidFill>
                  <a:srgbClr val="1E5B82"/>
                </a:solidFill>
              </a:rPr>
              <a:t> Manages data access, handling CRUD operations </a:t>
            </a:r>
            <a:br>
              <a:rPr lang="en-US" sz="2200">
                <a:solidFill>
                  <a:srgbClr val="1E5B82"/>
                </a:solidFill>
              </a:rPr>
            </a:br>
            <a:r>
              <a:rPr lang="en-US" sz="2200">
                <a:solidFill>
                  <a:srgbClr val="1E5B82"/>
                </a:solidFill>
              </a:rPr>
              <a:t>and interactions with the database.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35" name="Google Shape;335;p8"/>
          <p:cNvSpPr/>
          <p:nvPr/>
        </p:nvSpPr>
        <p:spPr>
          <a:xfrm>
            <a:off x="13999350" y="3805519"/>
            <a:ext cx="3831592" cy="3623302"/>
          </a:xfrm>
          <a:custGeom>
            <a:avLst/>
            <a:gdLst/>
            <a:ahLst/>
            <a:cxnLst/>
            <a:rect l="l" t="t" r="r" b="b"/>
            <a:pathLst>
              <a:path w="1543441" h="1540192" extrusionOk="0">
                <a:moveTo>
                  <a:pt x="44917" y="0"/>
                </a:moveTo>
                <a:lnTo>
                  <a:pt x="1498524" y="0"/>
                </a:lnTo>
                <a:cubicBezTo>
                  <a:pt x="1510437" y="0"/>
                  <a:pt x="1521862" y="4732"/>
                  <a:pt x="1530285" y="13156"/>
                </a:cubicBezTo>
                <a:cubicBezTo>
                  <a:pt x="1538709" y="21579"/>
                  <a:pt x="1543441" y="33004"/>
                  <a:pt x="1543441" y="44917"/>
                </a:cubicBezTo>
                <a:lnTo>
                  <a:pt x="1543441" y="1495275"/>
                </a:lnTo>
                <a:cubicBezTo>
                  <a:pt x="1543441" y="1520082"/>
                  <a:pt x="1523331" y="1540192"/>
                  <a:pt x="1498524" y="1540192"/>
                </a:cubicBezTo>
                <a:lnTo>
                  <a:pt x="44917" y="1540192"/>
                </a:lnTo>
                <a:cubicBezTo>
                  <a:pt x="20110" y="1540192"/>
                  <a:pt x="0" y="1520082"/>
                  <a:pt x="0" y="1495275"/>
                </a:cubicBezTo>
                <a:lnTo>
                  <a:pt x="0" y="44917"/>
                </a:lnTo>
                <a:cubicBezTo>
                  <a:pt x="0" y="20110"/>
                  <a:pt x="20110" y="0"/>
                  <a:pt x="44917" y="0"/>
                </a:cubicBezTo>
                <a:close/>
              </a:path>
            </a:pathLst>
          </a:custGeom>
          <a:solidFill>
            <a:srgbClr val="C4F1FA"/>
          </a:solidFill>
          <a:ln w="38100" cap="rnd" cmpd="sng">
            <a:solidFill>
              <a:srgbClr val="1E5B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2">
                <a:solidFill>
                  <a:srgbClr val="1E5B82"/>
                </a:solidFill>
              </a:rPr>
              <a:t>Database Entities</a:t>
            </a:r>
            <a:endParaRPr sz="2200">
              <a:solidFill>
                <a:srgbClr val="1E5B82"/>
              </a:solidFill>
            </a:endParaRPr>
          </a:p>
          <a:p>
            <a:pPr marL="457200" lvl="0" indent="-368300" algn="l" rtl="0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Clr>
                <a:srgbClr val="1E5B82"/>
              </a:buClr>
              <a:buSzPts val="2200"/>
              <a:buChar char="-"/>
            </a:pPr>
            <a:r>
              <a:rPr lang="en-US" sz="2200">
                <a:solidFill>
                  <a:srgbClr val="1E5B82"/>
                </a:solidFill>
              </a:rPr>
              <a:t>Medicines</a:t>
            </a:r>
            <a:endParaRPr sz="2200">
              <a:solidFill>
                <a:srgbClr val="1E5B82"/>
              </a:solidFill>
            </a:endParaRPr>
          </a:p>
          <a:p>
            <a:pPr marL="457200" lvl="0" indent="-368300" algn="l" rtl="0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Clr>
                <a:srgbClr val="1E5B82"/>
              </a:buClr>
              <a:buSzPts val="2200"/>
              <a:buChar char="-"/>
            </a:pPr>
            <a:r>
              <a:rPr lang="en-US" sz="2200">
                <a:solidFill>
                  <a:srgbClr val="1E5B82"/>
                </a:solidFill>
              </a:rPr>
              <a:t>Categories</a:t>
            </a:r>
            <a:endParaRPr sz="2200">
              <a:solidFill>
                <a:srgbClr val="1E5B82"/>
              </a:solidFill>
            </a:endParaRPr>
          </a:p>
          <a:p>
            <a:pPr marL="457200" lvl="0" indent="-368300" algn="l" rtl="0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Clr>
                <a:srgbClr val="1E5B82"/>
              </a:buClr>
              <a:buSzPts val="2200"/>
              <a:buChar char="-"/>
            </a:pPr>
            <a:r>
              <a:rPr lang="en-US" sz="2200">
                <a:solidFill>
                  <a:srgbClr val="1E5B82"/>
                </a:solidFill>
              </a:rPr>
              <a:t>Orders</a:t>
            </a:r>
            <a:endParaRPr sz="2200">
              <a:solidFill>
                <a:srgbClr val="1E5B82"/>
              </a:solidFill>
            </a:endParaRPr>
          </a:p>
          <a:p>
            <a:pPr marL="457200" lvl="0" indent="-368300" algn="l" rtl="0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Clr>
                <a:srgbClr val="1E5B82"/>
              </a:buClr>
              <a:buSzPts val="2200"/>
              <a:buChar char="-"/>
            </a:pPr>
            <a:r>
              <a:rPr lang="en-US" sz="2200">
                <a:solidFill>
                  <a:srgbClr val="1E5B82"/>
                </a:solidFill>
              </a:rPr>
              <a:t>OrderItems</a:t>
            </a:r>
            <a:endParaRPr sz="2200">
              <a:solidFill>
                <a:srgbClr val="1E5B82"/>
              </a:solidFill>
            </a:endParaRPr>
          </a:p>
          <a:p>
            <a:pPr marL="457200" lvl="0" indent="-368300" algn="l" rtl="0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Clr>
                <a:srgbClr val="1E5B82"/>
              </a:buClr>
              <a:buSzPts val="2200"/>
              <a:buChar char="-"/>
            </a:pPr>
            <a:r>
              <a:rPr lang="en-US" sz="2200">
                <a:solidFill>
                  <a:srgbClr val="1E5B82"/>
                </a:solidFill>
              </a:rPr>
              <a:t>Users</a:t>
            </a:r>
            <a:endParaRPr sz="2200">
              <a:solidFill>
                <a:srgbClr val="1E5B82"/>
              </a:solidFill>
            </a:endParaRPr>
          </a:p>
          <a:p>
            <a:pPr marL="457200" lvl="0" indent="-368300" algn="l" rtl="0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Clr>
                <a:srgbClr val="1E5B82"/>
              </a:buClr>
              <a:buSzPts val="2200"/>
              <a:buChar char="-"/>
            </a:pPr>
            <a:r>
              <a:rPr lang="en-US" sz="2200">
                <a:solidFill>
                  <a:srgbClr val="1E5B82"/>
                </a:solidFill>
              </a:rPr>
              <a:t>Roles</a:t>
            </a:r>
            <a:endParaRPr sz="2200">
              <a:solidFill>
                <a:srgbClr val="1E5B82"/>
              </a:solidFill>
            </a:endParaRPr>
          </a:p>
          <a:p>
            <a:pPr marL="457200" lvl="0" indent="0" algn="l" rtl="0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1E5B8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8"/>
          <p:cNvSpPr txBox="1"/>
          <p:nvPr/>
        </p:nvSpPr>
        <p:spPr>
          <a:xfrm>
            <a:off x="13928082" y="9453413"/>
            <a:ext cx="47391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l" rtl="0">
              <a:lnSpc>
                <a:spcPct val="154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18">
                <a:solidFill>
                  <a:srgbClr val="1E5B82"/>
                </a:solidFill>
              </a:rPr>
              <a:t>MedTech Team</a:t>
            </a:r>
            <a:endParaRPr/>
          </a:p>
        </p:txBody>
      </p:sp>
      <p:pic>
        <p:nvPicPr>
          <p:cNvPr id="2" name="Picture 1" descr="A logo of a global education&#10;&#10;Description automatically generated with medium confidence">
            <a:extLst>
              <a:ext uri="{FF2B5EF4-FFF2-40B4-BE49-F238E27FC236}">
                <a16:creationId xmlns:a16="http://schemas.microsoft.com/office/drawing/2014/main" id="{DDCD5A28-2A36-3FF3-B5AA-B89158AF4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21" y="64014"/>
            <a:ext cx="3409950" cy="1905000"/>
          </a:xfrm>
          <a:prstGeom prst="rect">
            <a:avLst/>
          </a:prstGeom>
        </p:spPr>
      </p:pic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7FA2E8B8-4390-810C-125D-7AA07EEE6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35308" y="43193"/>
            <a:ext cx="3019425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CF6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3"/>
          <p:cNvGrpSpPr/>
          <p:nvPr/>
        </p:nvGrpSpPr>
        <p:grpSpPr>
          <a:xfrm>
            <a:off x="3232125" y="2644057"/>
            <a:ext cx="10139785" cy="9093241"/>
            <a:chOff x="-14779" y="0"/>
            <a:chExt cx="2670561" cy="2123504"/>
          </a:xfrm>
        </p:grpSpPr>
        <p:sp>
          <p:nvSpPr>
            <p:cNvPr id="343" name="Google Shape;343;p3"/>
            <p:cNvSpPr/>
            <p:nvPr/>
          </p:nvSpPr>
          <p:spPr>
            <a:xfrm>
              <a:off x="0" y="0"/>
              <a:ext cx="2655782" cy="1727721"/>
            </a:xfrm>
            <a:custGeom>
              <a:avLst/>
              <a:gdLst/>
              <a:ahLst/>
              <a:cxnLst/>
              <a:rect l="l" t="t" r="r" b="b"/>
              <a:pathLst>
                <a:path w="2655782" h="1727721" extrusionOk="0">
                  <a:moveTo>
                    <a:pt x="26104" y="0"/>
                  </a:moveTo>
                  <a:lnTo>
                    <a:pt x="2629678" y="0"/>
                  </a:lnTo>
                  <a:cubicBezTo>
                    <a:pt x="2636601" y="0"/>
                    <a:pt x="2643241" y="2750"/>
                    <a:pt x="2648136" y="7646"/>
                  </a:cubicBezTo>
                  <a:cubicBezTo>
                    <a:pt x="2653031" y="12541"/>
                    <a:pt x="2655782" y="19181"/>
                    <a:pt x="2655782" y="26104"/>
                  </a:cubicBezTo>
                  <a:lnTo>
                    <a:pt x="2655782" y="1701617"/>
                  </a:lnTo>
                  <a:cubicBezTo>
                    <a:pt x="2655782" y="1716034"/>
                    <a:pt x="2644094" y="1727721"/>
                    <a:pt x="2629678" y="1727721"/>
                  </a:cubicBezTo>
                  <a:lnTo>
                    <a:pt x="26104" y="1727721"/>
                  </a:lnTo>
                  <a:cubicBezTo>
                    <a:pt x="19181" y="1727721"/>
                    <a:pt x="12541" y="1724971"/>
                    <a:pt x="7646" y="1720075"/>
                  </a:cubicBezTo>
                  <a:cubicBezTo>
                    <a:pt x="2750" y="1715180"/>
                    <a:pt x="0" y="1708540"/>
                    <a:pt x="0" y="1701617"/>
                  </a:cubicBezTo>
                  <a:lnTo>
                    <a:pt x="0" y="26104"/>
                  </a:lnTo>
                  <a:cubicBezTo>
                    <a:pt x="0" y="19181"/>
                    <a:pt x="2750" y="12541"/>
                    <a:pt x="7646" y="7646"/>
                  </a:cubicBezTo>
                  <a:cubicBezTo>
                    <a:pt x="12541" y="2750"/>
                    <a:pt x="19181" y="0"/>
                    <a:pt x="26104" y="0"/>
                  </a:cubicBezTo>
                  <a:close/>
                </a:path>
              </a:pathLst>
            </a:custGeom>
            <a:solidFill>
              <a:srgbClr val="C4F1FA"/>
            </a:solidFill>
            <a:ln w="38100" cap="rnd" cmpd="sng">
              <a:solidFill>
                <a:srgbClr val="1E5B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 txBox="1"/>
            <p:nvPr/>
          </p:nvSpPr>
          <p:spPr>
            <a:xfrm>
              <a:off x="-14779" y="367208"/>
              <a:ext cx="2655782" cy="17562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5" name="Google Shape;345;p3"/>
          <p:cNvSpPr/>
          <p:nvPr/>
        </p:nvSpPr>
        <p:spPr>
          <a:xfrm>
            <a:off x="13237635" y="1516050"/>
            <a:ext cx="3987927" cy="8229600"/>
          </a:xfrm>
          <a:custGeom>
            <a:avLst/>
            <a:gdLst/>
            <a:ahLst/>
            <a:cxnLst/>
            <a:rect l="l" t="t" r="r" b="b"/>
            <a:pathLst>
              <a:path w="3987927" h="8229600" extrusionOk="0">
                <a:moveTo>
                  <a:pt x="0" y="0"/>
                </a:moveTo>
                <a:lnTo>
                  <a:pt x="3987927" y="0"/>
                </a:lnTo>
                <a:lnTo>
                  <a:pt x="398792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46" name="Google Shape;346;p3"/>
          <p:cNvSpPr txBox="1"/>
          <p:nvPr/>
        </p:nvSpPr>
        <p:spPr>
          <a:xfrm>
            <a:off x="3232125" y="1028700"/>
            <a:ext cx="9706500" cy="9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33" dirty="0">
                <a:solidFill>
                  <a:srgbClr val="1E5B82"/>
                </a:solidFill>
              </a:rPr>
              <a:t>Members Achievements</a:t>
            </a:r>
            <a:endParaRPr dirty="0"/>
          </a:p>
        </p:txBody>
      </p:sp>
      <p:sp>
        <p:nvSpPr>
          <p:cNvPr id="347" name="Google Shape;347;p3"/>
          <p:cNvSpPr txBox="1"/>
          <p:nvPr/>
        </p:nvSpPr>
        <p:spPr>
          <a:xfrm>
            <a:off x="3859497" y="4783679"/>
            <a:ext cx="88290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40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57">
              <a:solidFill>
                <a:srgbClr val="1E5B82"/>
              </a:solidFill>
            </a:endParaRPr>
          </a:p>
        </p:txBody>
      </p:sp>
      <p:sp>
        <p:nvSpPr>
          <p:cNvPr id="348" name="Google Shape;348;p3"/>
          <p:cNvSpPr/>
          <p:nvPr/>
        </p:nvSpPr>
        <p:spPr>
          <a:xfrm rot="5761440">
            <a:off x="-2817497" y="-5813482"/>
            <a:ext cx="10250011" cy="9184188"/>
          </a:xfrm>
          <a:custGeom>
            <a:avLst/>
            <a:gdLst/>
            <a:ahLst/>
            <a:cxnLst/>
            <a:rect l="l" t="t" r="r" b="b"/>
            <a:pathLst>
              <a:path w="10244634" h="9179370" extrusionOk="0">
                <a:moveTo>
                  <a:pt x="0" y="0"/>
                </a:moveTo>
                <a:lnTo>
                  <a:pt x="10244634" y="0"/>
                </a:lnTo>
                <a:lnTo>
                  <a:pt x="10244634" y="9179371"/>
                </a:lnTo>
                <a:lnTo>
                  <a:pt x="0" y="91793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49" name="Google Shape;349;p3"/>
          <p:cNvGraphicFramePr/>
          <p:nvPr>
            <p:extLst>
              <p:ext uri="{D42A27DB-BD31-4B8C-83A1-F6EECF244321}">
                <p14:modId xmlns:p14="http://schemas.microsoft.com/office/powerpoint/2010/main" val="572681883"/>
              </p:ext>
            </p:extLst>
          </p:nvPr>
        </p:nvGraphicFramePr>
        <p:xfrm>
          <a:off x="3310359" y="2826251"/>
          <a:ext cx="10033494" cy="6857610"/>
        </p:xfrm>
        <a:graphic>
          <a:graphicData uri="http://schemas.openxmlformats.org/drawingml/2006/table">
            <a:tbl>
              <a:tblPr>
                <a:noFill/>
                <a:tableStyleId>{5323F47E-B83D-407E-B881-3FD773C45FD3}</a:tableStyleId>
              </a:tblPr>
              <a:tblGrid>
                <a:gridCol w="4641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9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accent1"/>
                          </a:solidFill>
                        </a:rPr>
                        <a:t>Feature	</a:t>
                      </a:r>
                      <a:endParaRPr sz="30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dirty="0">
                          <a:solidFill>
                            <a:schemeClr val="accent1"/>
                          </a:solidFill>
                        </a:rPr>
                        <a:t>Team Member</a:t>
                      </a:r>
                      <a:endParaRPr sz="3000" dirty="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9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chemeClr val="accent1"/>
                          </a:solidFill>
                        </a:rPr>
                        <a:t>Database Design</a:t>
                      </a:r>
                      <a:endParaRPr sz="2200" dirty="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chemeClr val="accent1"/>
                          </a:solidFill>
                        </a:rPr>
                        <a:t>All Members</a:t>
                      </a:r>
                      <a:endParaRPr sz="2200" dirty="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770905862"/>
                  </a:ext>
                </a:extLst>
              </a:tr>
              <a:tr h="5139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chemeClr val="accent1"/>
                          </a:solidFill>
                        </a:rPr>
                        <a:t>Medicine CURD Operations</a:t>
                      </a:r>
                      <a:endParaRPr sz="2200" dirty="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chemeClr val="accent1"/>
                          </a:solidFill>
                        </a:rPr>
                        <a:t>H.Adel &amp; H.Ahmed</a:t>
                      </a:r>
                      <a:endParaRPr sz="2200" dirty="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9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chemeClr val="accent1"/>
                          </a:solidFill>
                        </a:rPr>
                        <a:t>Search For Medicine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accent1"/>
                          </a:solidFill>
                        </a:rPr>
                        <a:t>M.Mohamed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409237222"/>
                  </a:ext>
                </a:extLst>
              </a:tr>
              <a:tr h="5139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chemeClr val="accent1"/>
                          </a:solidFill>
                        </a:rPr>
                        <a:t>Category CURD Operations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chemeClr val="accent1"/>
                          </a:solidFill>
                        </a:rPr>
                        <a:t>M.Mohamed</a:t>
                      </a:r>
                      <a:endParaRPr sz="2200" dirty="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9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accent1"/>
                          </a:solidFill>
                        </a:rPr>
                        <a:t>Generic Repository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chemeClr val="accent1"/>
                          </a:solidFill>
                        </a:rPr>
                        <a:t>H.Adel</a:t>
                      </a:r>
                      <a:endParaRPr sz="2200" dirty="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281104674"/>
                  </a:ext>
                </a:extLst>
              </a:tr>
              <a:tr h="5139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accent1"/>
                          </a:solidFill>
                        </a:rPr>
                        <a:t>Pagination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chemeClr val="accent1"/>
                          </a:solidFill>
                        </a:rPr>
                        <a:t>H.Ahmed</a:t>
                      </a:r>
                      <a:endParaRPr sz="2200" dirty="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866046905"/>
                  </a:ext>
                </a:extLst>
              </a:tr>
              <a:tr h="5139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chemeClr val="accent1"/>
                          </a:solidFill>
                        </a:rPr>
                        <a:t>User Profile Management</a:t>
                      </a:r>
                      <a:endParaRPr sz="2200" dirty="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accent1"/>
                          </a:solidFill>
                        </a:rPr>
                        <a:t>M.Badr and M.Attia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331748617"/>
                  </a:ext>
                </a:extLst>
              </a:tr>
              <a:tr h="5139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chemeClr val="accent1"/>
                          </a:solidFill>
                        </a:rPr>
                        <a:t>Authentication Implementation </a:t>
                      </a:r>
                      <a:endParaRPr sz="2200" dirty="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chemeClr val="accent1"/>
                          </a:solidFill>
                        </a:rPr>
                        <a:t>M.Attia</a:t>
                      </a:r>
                      <a:endParaRPr sz="2200" dirty="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9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chemeClr val="accent1"/>
                          </a:solidFill>
                        </a:rPr>
                        <a:t>Authorization Implementation</a:t>
                      </a:r>
                      <a:endParaRPr sz="2200" dirty="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200" dirty="0" err="1">
                          <a:solidFill>
                            <a:schemeClr val="accent1"/>
                          </a:solidFill>
                        </a:rPr>
                        <a:t>M.Attia</a:t>
                      </a:r>
                      <a:endParaRPr sz="2200" dirty="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9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chemeClr val="accent1"/>
                          </a:solidFill>
                        </a:rPr>
                        <a:t>Orders and Cart Management</a:t>
                      </a:r>
                      <a:endParaRPr sz="2200" dirty="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200" dirty="0" err="1">
                          <a:solidFill>
                            <a:schemeClr val="accent1"/>
                          </a:solidFill>
                        </a:rPr>
                        <a:t>M.Badr</a:t>
                      </a:r>
                      <a:r>
                        <a:rPr lang="en-US" sz="2200" dirty="0">
                          <a:solidFill>
                            <a:schemeClr val="accent1"/>
                          </a:solidFill>
                        </a:rPr>
                        <a:t> and M.Attia</a:t>
                      </a:r>
                      <a:endParaRPr sz="2200" dirty="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9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chemeClr val="accent1"/>
                          </a:solidFill>
                        </a:rPr>
                        <a:t>PayPal Payment</a:t>
                      </a:r>
                      <a:endParaRPr sz="2200" dirty="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200" dirty="0">
                          <a:solidFill>
                            <a:schemeClr val="accent1"/>
                          </a:solidFill>
                        </a:rPr>
                        <a:t>M.Badr</a:t>
                      </a:r>
                      <a:endParaRPr sz="2200" dirty="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39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chemeClr val="accent1"/>
                          </a:solidFill>
                        </a:rPr>
                        <a:t>Password Reset via Email</a:t>
                      </a:r>
                      <a:endParaRPr sz="2200" dirty="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200" dirty="0">
                          <a:solidFill>
                            <a:schemeClr val="accent1"/>
                          </a:solidFill>
                        </a:rPr>
                        <a:t>M.Badr</a:t>
                      </a:r>
                      <a:endParaRPr sz="2200" dirty="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52" name="Google Shape;352;p3"/>
          <p:cNvSpPr txBox="1"/>
          <p:nvPr/>
        </p:nvSpPr>
        <p:spPr>
          <a:xfrm>
            <a:off x="13928082" y="9453413"/>
            <a:ext cx="47391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l" rtl="0">
              <a:lnSpc>
                <a:spcPct val="154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18">
                <a:solidFill>
                  <a:srgbClr val="1E5B82"/>
                </a:solidFill>
              </a:rPr>
              <a:t>MedTech Team</a:t>
            </a:r>
            <a:endParaRPr/>
          </a:p>
        </p:txBody>
      </p:sp>
      <p:pic>
        <p:nvPicPr>
          <p:cNvPr id="2" name="Picture 1" descr="A logo of a global education&#10;&#10;Description automatically generated with medium confidence">
            <a:extLst>
              <a:ext uri="{FF2B5EF4-FFF2-40B4-BE49-F238E27FC236}">
                <a16:creationId xmlns:a16="http://schemas.microsoft.com/office/drawing/2014/main" id="{2F5FA86B-71AE-4D94-E791-0BB0CE825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521" y="64014"/>
            <a:ext cx="3409950" cy="1905000"/>
          </a:xfrm>
          <a:prstGeom prst="rect">
            <a:avLst/>
          </a:prstGeom>
        </p:spPr>
      </p:pic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9E830247-1AA9-E482-6CE5-782FF7B9B5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35308" y="43193"/>
            <a:ext cx="3019425" cy="1514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492</Words>
  <Application>Microsoft Office PowerPoint</Application>
  <PresentationFormat>Custom</PresentationFormat>
  <Paragraphs>108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Mahmoud Badr</cp:lastModifiedBy>
  <cp:revision>9</cp:revision>
  <dcterms:created xsi:type="dcterms:W3CDTF">2006-08-16T00:00:00Z</dcterms:created>
  <dcterms:modified xsi:type="dcterms:W3CDTF">2024-10-12T20:40:32Z</dcterms:modified>
</cp:coreProperties>
</file>