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7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8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39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00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44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8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3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3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56FB-B6D1-412A-A8AA-EEB105DF6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5421"/>
            <a:ext cx="9144000" cy="2524542"/>
          </a:xfrm>
        </p:spPr>
        <p:txBody>
          <a:bodyPr/>
          <a:lstStyle/>
          <a:p>
            <a:r>
              <a:rPr lang="en-US" dirty="0"/>
              <a:t>Linux Basic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CF49E-F9AA-49FF-887A-22C2AB16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8796" y="3921634"/>
            <a:ext cx="9144000" cy="1655762"/>
          </a:xfrm>
        </p:spPr>
        <p:txBody>
          <a:bodyPr/>
          <a:lstStyle/>
          <a:p>
            <a:r>
              <a:rPr lang="en-US" dirty="0"/>
              <a:t>In the next few slides  I will do my best to make a summary for the basic commands in Linux.</a:t>
            </a:r>
          </a:p>
        </p:txBody>
      </p:sp>
    </p:spTree>
    <p:extLst>
      <p:ext uri="{BB962C8B-B14F-4D97-AF65-F5344CB8AC3E}">
        <p14:creationId xmlns:p14="http://schemas.microsoft.com/office/powerpoint/2010/main" val="202297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1C1-C166-4DFC-8BF4-C9C67294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32" y="462280"/>
            <a:ext cx="8534400" cy="1507067"/>
          </a:xfrm>
        </p:spPr>
        <p:txBody>
          <a:bodyPr/>
          <a:lstStyle/>
          <a:p>
            <a:r>
              <a:rPr lang="en-US" dirty="0"/>
              <a:t>Basic commands in Linux  -navigation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AC104-3115-426C-A792-6F72B4034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331146"/>
              </p:ext>
            </p:extLst>
          </p:nvPr>
        </p:nvGraphicFramePr>
        <p:xfrm>
          <a:off x="602732" y="2556769"/>
          <a:ext cx="11115656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2">
                  <a:extLst>
                    <a:ext uri="{9D8B030D-6E8A-4147-A177-3AD203B41FA5}">
                      <a16:colId xmlns:a16="http://schemas.microsoft.com/office/drawing/2014/main" val="2044161075"/>
                    </a:ext>
                  </a:extLst>
                </a:gridCol>
                <a:gridCol w="8328074">
                  <a:extLst>
                    <a:ext uri="{9D8B030D-6E8A-4147-A177-3AD203B41FA5}">
                      <a16:colId xmlns:a16="http://schemas.microsoft.com/office/drawing/2014/main" val="2314322680"/>
                    </a:ext>
                  </a:extLst>
                </a:gridCol>
              </a:tblGrid>
              <a:tr h="355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                        Its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the Present working directory.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whoami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Tells you the current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changing directory.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move up one level.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1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get into the root directory.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0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files and subdirectories.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 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more info like files permissions, owner, the number of links ,its group , size and when they were last modified.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1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 - 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show the hidden files in he directory.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1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92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1C1-C166-4DFC-8BF4-C9C67294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32" y="462280"/>
            <a:ext cx="8534400" cy="1507067"/>
          </a:xfrm>
        </p:spPr>
        <p:txBody>
          <a:bodyPr/>
          <a:lstStyle/>
          <a:p>
            <a:r>
              <a:rPr lang="en-US" dirty="0"/>
              <a:t>Basic commands in </a:t>
            </a:r>
            <a:r>
              <a:rPr lang="en-US"/>
              <a:t>Linux - </a:t>
            </a:r>
            <a:br>
              <a:rPr lang="en-US" dirty="0"/>
            </a:br>
            <a:r>
              <a:rPr lang="en-US" dirty="0"/>
              <a:t>getting help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AC104-3115-426C-A792-6F72B4034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33132"/>
              </p:ext>
            </p:extLst>
          </p:nvPr>
        </p:nvGraphicFramePr>
        <p:xfrm>
          <a:off x="602732" y="2556769"/>
          <a:ext cx="11115656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2">
                  <a:extLst>
                    <a:ext uri="{9D8B030D-6E8A-4147-A177-3AD203B41FA5}">
                      <a16:colId xmlns:a16="http://schemas.microsoft.com/office/drawing/2014/main" val="2044161075"/>
                    </a:ext>
                  </a:extLst>
                </a:gridCol>
                <a:gridCol w="8328074">
                  <a:extLst>
                    <a:ext uri="{9D8B030D-6E8A-4147-A177-3AD203B41FA5}">
                      <a16:colId xmlns:a16="http://schemas.microsoft.com/office/drawing/2014/main" val="2314322680"/>
                    </a:ext>
                  </a:extLst>
                </a:gridCol>
              </a:tblGrid>
              <a:tr h="355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                        Its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access the tool or the command manual, press (q) to quit.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120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You can use the switches (-h, --help, -?)</a:t>
                      </a:r>
                    </a:p>
                    <a:p>
                      <a:r>
                        <a:rPr lang="en-US" dirty="0"/>
                        <a:t>     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866389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5380C-933B-4E8B-A35A-193596D50B1C}"/>
              </a:ext>
            </a:extLst>
          </p:cNvPr>
          <p:cNvSpPr/>
          <p:nvPr/>
        </p:nvSpPr>
        <p:spPr>
          <a:xfrm>
            <a:off x="1112668" y="3799643"/>
            <a:ext cx="9966663" cy="6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use any of the three but there is no guarantee the application will support it</a:t>
            </a:r>
          </a:p>
        </p:txBody>
      </p:sp>
    </p:spTree>
    <p:extLst>
      <p:ext uri="{BB962C8B-B14F-4D97-AF65-F5344CB8AC3E}">
        <p14:creationId xmlns:p14="http://schemas.microsoft.com/office/powerpoint/2010/main" val="337690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1C1-C166-4DFC-8BF4-C9C67294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32" y="462280"/>
            <a:ext cx="8534400" cy="1507067"/>
          </a:xfrm>
        </p:spPr>
        <p:txBody>
          <a:bodyPr/>
          <a:lstStyle/>
          <a:p>
            <a:r>
              <a:rPr lang="en-US" dirty="0"/>
              <a:t>Basic commands in Linux  - modifying files and directories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AC104-3115-426C-A792-6F72B4034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123465"/>
              </p:ext>
            </p:extLst>
          </p:nvPr>
        </p:nvGraphicFramePr>
        <p:xfrm>
          <a:off x="602732" y="2556769"/>
          <a:ext cx="11115656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2">
                  <a:extLst>
                    <a:ext uri="{9D8B030D-6E8A-4147-A177-3AD203B41FA5}">
                      <a16:colId xmlns:a16="http://schemas.microsoft.com/office/drawing/2014/main" val="2044161075"/>
                    </a:ext>
                  </a:extLst>
                </a:gridCol>
                <a:gridCol w="8328074">
                  <a:extLst>
                    <a:ext uri="{9D8B030D-6E8A-4147-A177-3AD203B41FA5}">
                      <a16:colId xmlns:a16="http://schemas.microsoft.com/office/drawing/2014/main" val="2314322680"/>
                    </a:ext>
                  </a:extLst>
                </a:gridCol>
              </a:tblGrid>
              <a:tr h="355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                        Its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was developed for creating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copy files with cp followed by the path.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weather rename the file, directories or move them with mv.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cam simply remove files using rm.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1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rmdir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remove empty directories with this command.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0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 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is for removing a directories that are not empty or any this else so be careful while using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8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1C1-C166-4DFC-8BF4-C9C67294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32" y="462280"/>
            <a:ext cx="8534400" cy="1507067"/>
          </a:xfrm>
        </p:spPr>
        <p:txBody>
          <a:bodyPr/>
          <a:lstStyle/>
          <a:p>
            <a:r>
              <a:rPr lang="en-US" dirty="0"/>
              <a:t>Basic commands in Linux  - finding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AC104-3115-426C-A792-6F72B4034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286621"/>
              </p:ext>
            </p:extLst>
          </p:nvPr>
        </p:nvGraphicFramePr>
        <p:xfrm>
          <a:off x="602732" y="2556769"/>
          <a:ext cx="1111565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2">
                  <a:extLst>
                    <a:ext uri="{9D8B030D-6E8A-4147-A177-3AD203B41FA5}">
                      <a16:colId xmlns:a16="http://schemas.microsoft.com/office/drawing/2014/main" val="2044161075"/>
                    </a:ext>
                  </a:extLst>
                </a:gridCol>
                <a:gridCol w="8328074">
                  <a:extLst>
                    <a:ext uri="{9D8B030D-6E8A-4147-A177-3AD203B41FA5}">
                      <a16:colId xmlns:a16="http://schemas.microsoft.com/office/drawing/2014/main" val="2314322680"/>
                    </a:ext>
                  </a:extLst>
                </a:gridCol>
              </a:tblGrid>
              <a:tr h="355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                        Its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will go through your entire file-system and locate every occurrence of that 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will help you if you are looking for binary file, it will return the location of the binary, source and the man page if they are available.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is more specific it will return the path of the binary in the environment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the most powerful and flexible searching command the structure is (find (directory) (option) (expression)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to search for apache2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r>
                        <a:rPr lang="en-US" dirty="0"/>
                        <a:t>find -type f -name apache2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195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u="sng" dirty="0"/>
                        <a:t>Binaries : this term refers to files, applications that can be executed 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2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3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1C1-C166-4DFC-8BF4-C9C67294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32" y="462280"/>
            <a:ext cx="8534400" cy="1507067"/>
          </a:xfrm>
        </p:spPr>
        <p:txBody>
          <a:bodyPr/>
          <a:lstStyle/>
          <a:p>
            <a:r>
              <a:rPr lang="en-US" dirty="0"/>
              <a:t>Basic commands in Linux  -</a:t>
            </a:r>
            <a:br>
              <a:rPr lang="en-US" dirty="0"/>
            </a:br>
            <a:r>
              <a:rPr lang="en-US" dirty="0"/>
              <a:t>text manipulation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AC104-3115-426C-A792-6F72B4034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491517"/>
              </p:ext>
            </p:extLst>
          </p:nvPr>
        </p:nvGraphicFramePr>
        <p:xfrm>
          <a:off x="602732" y="2370338"/>
          <a:ext cx="11115656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2">
                  <a:extLst>
                    <a:ext uri="{9D8B030D-6E8A-4147-A177-3AD203B41FA5}">
                      <a16:colId xmlns:a16="http://schemas.microsoft.com/office/drawing/2014/main" val="2044161075"/>
                    </a:ext>
                  </a:extLst>
                </a:gridCol>
                <a:gridCol w="8328074">
                  <a:extLst>
                    <a:ext uri="{9D8B030D-6E8A-4147-A177-3AD203B41FA5}">
                      <a16:colId xmlns:a16="http://schemas.microsoft.com/office/drawing/2014/main" val="2314322680"/>
                    </a:ext>
                  </a:extLst>
                </a:gridCol>
              </a:tblGrid>
              <a:tr h="355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                        Its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followed by filename will display the file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displays the first 10 lines of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It’s used to view the last lines of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display a file with line numbers.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1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lets you filter the content of a file for display.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0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lets you search for occurrences of a word or a text pattern and ten perform some action on it.</a:t>
                      </a:r>
                    </a:p>
                    <a:p>
                      <a:r>
                        <a:rPr lang="en-US" dirty="0"/>
                        <a:t>Sed s/(the word to find)/(the word to replace with)/g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displays a page of a file at a time and lets you page down through it using enter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1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command is so similar to more but you cannot only scroll through a file at your leisure, but you can also filter it for terms.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1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172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470</TotalTime>
  <Words>560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Slice</vt:lpstr>
      <vt:lpstr>Linux Basic Commands</vt:lpstr>
      <vt:lpstr>Basic commands in Linux  -navigation</vt:lpstr>
      <vt:lpstr>Basic commands in Linux -  getting help</vt:lpstr>
      <vt:lpstr>Basic commands in Linux  - modifying files and directories</vt:lpstr>
      <vt:lpstr>Basic commands in Linux  - finding stuff</vt:lpstr>
      <vt:lpstr>Basic commands in Linux  - text manipulation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 Commands</dc:title>
  <dc:creator>pcw_م:اسلام فودة</dc:creator>
  <cp:lastModifiedBy>pcw_م:اسلام فودة</cp:lastModifiedBy>
  <cp:revision>12</cp:revision>
  <dcterms:created xsi:type="dcterms:W3CDTF">2020-09-13T13:37:06Z</dcterms:created>
  <dcterms:modified xsi:type="dcterms:W3CDTF">2020-09-15T22:42:12Z</dcterms:modified>
</cp:coreProperties>
</file>