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61" r:id="rId4"/>
    <p:sldId id="262" r:id="rId5"/>
    <p:sldId id="266" r:id="rId6"/>
    <p:sldId id="269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9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2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6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3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8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356BCD-E3DB-4931-A729-51B6DEC727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62DB31-4D25-4DED-8AB9-A74AF43E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8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5EB4-A665-24FD-DBB8-4EC3CCC8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04767" y="52552"/>
            <a:ext cx="9905998" cy="1905000"/>
          </a:xfrm>
        </p:spPr>
        <p:txBody>
          <a:bodyPr>
            <a:normAutofit/>
          </a:bodyPr>
          <a:lstStyle/>
          <a:p>
            <a:r>
              <a:rPr lang="en-US" sz="4000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DFA3-F826-5DE7-A29D-B7B7028D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364" y="1476983"/>
            <a:ext cx="9905998" cy="4807085"/>
          </a:xfrm>
        </p:spPr>
        <p:txBody>
          <a:bodyPr>
            <a:noAutofit/>
          </a:bodyPr>
          <a:lstStyle/>
          <a:p>
            <a:r>
              <a:rPr lang="en-US" sz="3200" dirty="0"/>
              <a:t> How to count the distinct values of a specific column</a:t>
            </a:r>
          </a:p>
          <a:p>
            <a:r>
              <a:rPr lang="en-US" sz="3200" dirty="0"/>
              <a:t> GROUP BY + ORDER BY</a:t>
            </a:r>
          </a:p>
          <a:p>
            <a:r>
              <a:rPr lang="en-US" sz="3200" dirty="0"/>
              <a:t> HAVING</a:t>
            </a:r>
          </a:p>
          <a:p>
            <a:r>
              <a:rPr lang="en-US" sz="3200" dirty="0"/>
              <a:t> How to make join across 3 tables</a:t>
            </a:r>
          </a:p>
          <a:p>
            <a:r>
              <a:rPr lang="en-US" sz="3200" dirty="0"/>
              <a:t> GRANT VS REVOKE</a:t>
            </a:r>
          </a:p>
          <a:p>
            <a:r>
              <a:rPr lang="en-US" sz="3200" dirty="0"/>
              <a:t> What's the meaning of transaction</a:t>
            </a:r>
          </a:p>
          <a:p>
            <a:r>
              <a:rPr lang="en-US" sz="3200" dirty="0"/>
              <a:t> COMMIT VS ROLLBACK</a:t>
            </a:r>
          </a:p>
        </p:txBody>
      </p:sp>
    </p:spTree>
    <p:extLst>
      <p:ext uri="{BB962C8B-B14F-4D97-AF65-F5344CB8AC3E}">
        <p14:creationId xmlns:p14="http://schemas.microsoft.com/office/powerpoint/2010/main" val="152346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07EF-CBCB-DBA3-0656-6076266B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07" y="581575"/>
            <a:ext cx="11090137" cy="9704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How to count the distinct values of a specific column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13A5-7962-431A-6C22-E56A98E7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aggregate function count and the key word DISTINCT</a:t>
            </a:r>
          </a:p>
          <a:p>
            <a:r>
              <a:rPr lang="en-US" dirty="0"/>
              <a:t>Syntax :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Table_name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1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2F1D-47C0-227D-E0AF-0212AEDA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GROUP BY + ORDER 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A429-8B47-C635-2214-89E503282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74083"/>
            <a:ext cx="10353762" cy="479481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used to group the records by a column or more </a:t>
            </a:r>
            <a:r>
              <a:rPr lang="en-US" b="1" u="sng" dirty="0"/>
              <a:t>then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used to sort the grouped rows</a:t>
            </a:r>
          </a:p>
          <a:p>
            <a:r>
              <a:rPr lang="en-US" dirty="0"/>
              <a:t>Syntax :</a:t>
            </a:r>
          </a:p>
          <a:p>
            <a:pPr marL="36900" indent="0">
              <a:buNone/>
            </a:pPr>
            <a:r>
              <a:rPr lang="en-US" dirty="0"/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column_1 , column_2</a:t>
            </a:r>
          </a:p>
          <a:p>
            <a:pPr marL="3690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Table_name </a:t>
            </a:r>
          </a:p>
          <a:p>
            <a:pPr marL="3690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GROUP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coulumn_1</a:t>
            </a:r>
          </a:p>
          <a:p>
            <a:pPr marL="3690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ORDER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column_2 </a:t>
            </a:r>
            <a:endParaRPr lang="en-US" b="1" u="sng" dirty="0"/>
          </a:p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Note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orders the grouped data ( that means GROUP BY executes first )</a:t>
            </a:r>
          </a:p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The columns used to order or group must be specified with the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statement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can execute based on an Aggregate function  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2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7436-38A1-6D87-4946-DBD1FE04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HAVING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F4D2-BEAC-EDCF-5D8E-EB1DFFBB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keyword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/>
              <a:t> is used to filter the grouped records (grouped by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)</a:t>
            </a:r>
          </a:p>
          <a:p>
            <a:r>
              <a:rPr lang="en-US" dirty="0"/>
              <a:t>Similar to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but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filters the rows before grouping and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/>
              <a:t> filters the results of grouping </a:t>
            </a:r>
          </a:p>
          <a:p>
            <a:r>
              <a:rPr lang="en-US" dirty="0"/>
              <a:t>One more advantage for HAVING over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that it can use aggregate functions but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cannot</a:t>
            </a:r>
          </a:p>
          <a:p>
            <a:r>
              <a:rPr lang="en-US" dirty="0"/>
              <a:t>Syntax :</a:t>
            </a:r>
          </a:p>
          <a:p>
            <a:pPr marL="3690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column_1, column_2 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Table_name   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row_filter_condition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HAVING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group_filter_condition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4C19-4888-B3A9-0526-38FD297E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on 3 or more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3931-F724-AF15-0690-648D908F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retrieve data from 3 or more tables we have to use multiple joins across the tables</a:t>
            </a:r>
          </a:p>
          <a:p>
            <a:r>
              <a:rPr lang="en-US" dirty="0"/>
              <a:t>It is just joining two tables then joining the result on the third table </a:t>
            </a:r>
          </a:p>
          <a:p>
            <a:r>
              <a:rPr lang="en-US" dirty="0"/>
              <a:t>Syntax: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SELECT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column_1 , column_2 , column_3  , …….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Table_1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  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Table_2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Table_1.column = Table_2.column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  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Table_3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Tabel_2.column = Tabel_3.column;</a:t>
            </a:r>
          </a:p>
          <a:p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The columns specified are the primary keys of each table which are foreign keys in the other tables</a:t>
            </a: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90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F0897-AC1D-6621-CC10-9D5DD6A07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46C3-80A0-3C8B-7066-F68B9BE6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0714"/>
            <a:ext cx="10353762" cy="970450"/>
          </a:xfrm>
        </p:spPr>
        <p:txBody>
          <a:bodyPr/>
          <a:lstStyle/>
          <a:p>
            <a:r>
              <a:rPr lang="en-US" sz="4000" dirty="0"/>
              <a:t> GRANT VS REVOKE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D61E0-B109-05DF-6BCA-CE47F653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21164"/>
            <a:ext cx="10353762" cy="5008819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dirty="0"/>
              <a:t> is a command used to give permissions to users </a:t>
            </a:r>
          </a:p>
          <a:p>
            <a:r>
              <a:rPr lang="en-US" dirty="0"/>
              <a:t>Syntax: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GRANT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Permission_type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TO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Permission_type could be : SELECT , DELETE , INSERT , UPDATE  , ALL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“ALL” means that the user is given the permission to do all instructions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/>
              <a:t>Object could be database or table or view 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REVOKE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is a command similar in syntax to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but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used to remove given permissions </a:t>
            </a:r>
          </a:p>
          <a:p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</a:t>
            </a:r>
            <a:r>
              <a:rPr lang="en-US" dirty="0"/>
              <a:t>Syntax:</a:t>
            </a:r>
          </a:p>
          <a:p>
            <a:pPr marL="3690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REVOKE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Permission_type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FROM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user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When using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, we can give the user option to grant other users with the same permissions by adding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OPTION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as following :</a:t>
            </a:r>
          </a:p>
          <a:p>
            <a:pPr>
              <a:buClr>
                <a:srgbClr val="DADADA"/>
              </a:buClr>
              <a:defRPr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GRANT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Permission_type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TO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user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GRANT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8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B18B-A79D-76CD-27E3-C4B65ECC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What's the meaning of transaction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4F64-1868-1973-2CF2-0B5A95498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transaction</a:t>
            </a:r>
            <a:r>
              <a:rPr lang="en-US" dirty="0"/>
              <a:t> refers to a </a:t>
            </a:r>
            <a:r>
              <a:rPr lang="en-US" b="1" dirty="0"/>
              <a:t>sequence of one or more database operations</a:t>
            </a:r>
            <a:r>
              <a:rPr lang="en-US" dirty="0"/>
              <a:t> that are executed as a single unit. </a:t>
            </a:r>
          </a:p>
          <a:p>
            <a:r>
              <a:rPr lang="en-US" dirty="0"/>
              <a:t>The key idea behind a transaction is to ensure that all operations within it are treated as a single, atomic unit, meaning either all changes are successfully applied, or none of them are. </a:t>
            </a:r>
          </a:p>
          <a:p>
            <a:r>
              <a:rPr lang="en-US" dirty="0"/>
              <a:t>To start a transaction, we use the keyword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/>
          </a:p>
          <a:p>
            <a:r>
              <a:rPr lang="en-US" dirty="0"/>
              <a:t>And within the transaction there are some operations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COMMIT</a:t>
            </a:r>
            <a:r>
              <a:rPr lang="en-US" dirty="0"/>
              <a:t> keyword is used when the transaction is successful to commit the transaction and save the changes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ROLLBACK</a:t>
            </a:r>
            <a:r>
              <a:rPr lang="en-US" dirty="0"/>
              <a:t> keyword is used to cancel the transaction ( to undo all operations ) if some error  or failure occurs so keeps the database safe and consistent</a:t>
            </a:r>
          </a:p>
        </p:txBody>
      </p:sp>
    </p:spTree>
    <p:extLst>
      <p:ext uri="{BB962C8B-B14F-4D97-AF65-F5344CB8AC3E}">
        <p14:creationId xmlns:p14="http://schemas.microsoft.com/office/powerpoint/2010/main" val="393218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464</TotalTime>
  <Words>624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Consolas</vt:lpstr>
      <vt:lpstr>Wingdings 2</vt:lpstr>
      <vt:lpstr>Slate</vt:lpstr>
      <vt:lpstr>Key points</vt:lpstr>
      <vt:lpstr>How to count the distinct values of a specific column</vt:lpstr>
      <vt:lpstr> GROUP BY + ORDER BY</vt:lpstr>
      <vt:lpstr>HAVING</vt:lpstr>
      <vt:lpstr>Joins on 3 or more tables</vt:lpstr>
      <vt:lpstr> GRANT VS REVOKE</vt:lpstr>
      <vt:lpstr>What's the meaning of transaction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elmokaber</dc:creator>
  <cp:lastModifiedBy>mahmoud elmokaber</cp:lastModifiedBy>
  <cp:revision>2</cp:revision>
  <dcterms:created xsi:type="dcterms:W3CDTF">2024-11-28T19:27:47Z</dcterms:created>
  <dcterms:modified xsi:type="dcterms:W3CDTF">2024-12-05T00:17:18Z</dcterms:modified>
</cp:coreProperties>
</file>