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7" r:id="rId4"/>
    <p:sldId id="261" r:id="rId6"/>
    <p:sldId id="277" r:id="rId7"/>
    <p:sldId id="281" r:id="rId8"/>
    <p:sldId id="282" r:id="rId9"/>
    <p:sldId id="336" r:id="rId10"/>
    <p:sldId id="337" r:id="rId11"/>
    <p:sldId id="338" r:id="rId12"/>
    <p:sldId id="339" r:id="rId13"/>
    <p:sldId id="341" r:id="rId14"/>
    <p:sldId id="344" r:id="rId15"/>
    <p:sldId id="345" r:id="rId16"/>
    <p:sldId id="346" r:id="rId17"/>
    <p:sldId id="34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2987-2A8C-4ACB-991D-FEE9BB22250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C9B4-5025-459D-B513-3D743B4C3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5D584-862F-4852-B58B-C688E4265D7C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152504" y="6492875"/>
            <a:ext cx="103949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94E45B0-FF38-490B-9F99-611A0C54866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comb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/>
          <p:cNvSpPr/>
          <p:nvPr/>
        </p:nvSpPr>
        <p:spPr>
          <a:xfrm>
            <a:off x="1868805" y="0"/>
            <a:ext cx="9623425" cy="55524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ar-EG" sz="96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(I/O)</a:t>
            </a:r>
            <a:endParaRPr lang="en-US" altLang="ar-EG" sz="9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Beveled 2"/>
          <p:cNvSpPr/>
          <p:nvPr/>
        </p:nvSpPr>
        <p:spPr>
          <a:xfrm>
            <a:off x="3556000" y="15002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Record Data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085" y="1543685"/>
            <a:ext cx="6471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Record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(i.e., a struct in C) is composed of several fields. In a    		payroll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1)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ecord for a particular employee might consist of the 		 following fields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      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* Name     (alphabetic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* Address  (alphanumeric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* Salary     (numeric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ecord for a particular Student might consist of the   following fields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 ID        (numeric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        * Name   (alphabetic field)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* Grade  (numeric field)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780" y="1543685"/>
            <a:ext cx="3535045" cy="444817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Beveled 2"/>
          <p:cNvSpPr/>
          <p:nvPr/>
        </p:nvSpPr>
        <p:spPr>
          <a:xfrm>
            <a:off x="3556000" y="15002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Binary Mode 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085" y="1543685"/>
            <a:ext cx="66224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Binary Mode?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Mode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a Normal mode like write and read mode but it has two Features 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1) Save Memory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2) make Protection for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375" y="2406650"/>
            <a:ext cx="4667250" cy="754380"/>
          </a:xfrm>
          <a:prstGeom prst="rect">
            <a:avLst/>
          </a:prstGeom>
        </p:spPr>
      </p:pic>
      <p:sp>
        <p:nvSpPr>
          <p:cNvPr id="5" name="TextBox 10"/>
          <p:cNvSpPr txBox="1"/>
          <p:nvPr/>
        </p:nvSpPr>
        <p:spPr>
          <a:xfrm>
            <a:off x="1823085" y="3423920"/>
            <a:ext cx="4418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Save Memory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Normal Read And Write mode Numbers Store each number take 1 Byte 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12345                        5 Bytes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                              2 Bytes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Binary Mode Numbers Store By its size in C program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12345                     2 Bytes              Integer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                           1 Bytes              Char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887980" y="46418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87980" y="60515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38980" y="60515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Box 10"/>
          <p:cNvSpPr txBox="1"/>
          <p:nvPr/>
        </p:nvSpPr>
        <p:spPr>
          <a:xfrm>
            <a:off x="6584950" y="3550920"/>
            <a:ext cx="4892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Protection for Data</a:t>
            </a:r>
            <a:r>
              <a:rPr 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Binary Mode if you write Numbers  to file and then open it by click to file you can not read it , you must read data by using Binary 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4770755"/>
            <a:ext cx="3762375" cy="198501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  <p:bldP spid="5" grpId="0"/>
      <p:bldP spid="14" grpId="0" bldLvl="0" animBg="1"/>
      <p:bldP spid="7" grpId="0" bldLvl="0" animBg="1"/>
      <p:bldP spid="8" grpId="0" bldLvl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Record In Binary Mode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Struct to Record Student Data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9520" y="248539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*F_WRITE;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03630" y="3461385"/>
            <a:ext cx="59715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F_WRITE = fopen("file.c","wb");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in write Binary mode if file not exist it will be 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51100" y="37693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103630" y="4491355"/>
            <a:ext cx="529082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make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to enter Data of Student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        			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   		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by using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gets()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Grade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by using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scanf()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832100" y="505460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0" y="1296035"/>
            <a:ext cx="4659630" cy="51435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5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Record In Binary Mode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187325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write Data to file 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fwrite(&amp;Student,sizeof(Student),1,F_WRITE);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02105" y="214820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8885" y="2726690"/>
            <a:ext cx="528256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Check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you enter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‘Y’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360295" y="330517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785" y="1292225"/>
            <a:ext cx="5217795" cy="51435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8" grpId="0"/>
      <p:bldP spid="12" grpId="0" bldLvl="0" animBg="1"/>
      <p:bldP spid="17" grpId="0"/>
      <p:bldP spid="1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Record In Binary Mode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Struct to Record Student Data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9520" y="248539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*F_READ;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03630" y="3461385"/>
            <a:ext cx="59715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F_READ = fopen("file.c","rb");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in readBinary mode if file not exist it will be 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51100" y="37693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103630" y="4529455"/>
            <a:ext cx="582041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make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to read Data of Student 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fread()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while(fread(&amp;Student,sizeof(Student),1,F_READ))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239520" y="508127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5170" y="1296035"/>
            <a:ext cx="5012055" cy="4953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39520" y="5596890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close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fclose(F_READ);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039620" y="584136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5" grpId="0" bldLvl="0" animBg="1"/>
      <p:bldP spid="18" grpId="0" bldLvl="0" animBg="1"/>
      <p:bldP spid="9" grpId="0" bldLvl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from a Random-Access file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520" y="1115060"/>
            <a:ext cx="568515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583055"/>
            <a:ext cx="50279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Struct to Record Student Data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9520" y="1965960"/>
            <a:ext cx="53873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*F_READ;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03630" y="2614930"/>
            <a:ext cx="59715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F_READ = fopen("file.c","rb");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file in read Binary mode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51100" y="293243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104265" y="3489960"/>
            <a:ext cx="581977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Enter Number of Record that you want to Read by using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scanf()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	    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451100" y="224155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04265" y="4149725"/>
            <a:ext cx="58204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Calculate offset value to determine the Position that you will Read  from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/>
              <a:t>		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offset = (REC_NO - 1) *sizeof(Student);</a:t>
            </a:r>
            <a:endParaRPr 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442085" y="477329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4040" y="1296035"/>
            <a:ext cx="5131435" cy="47910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04265" y="5144135"/>
            <a:ext cx="5356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6) read Data of Student by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fread()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fread(&amp;Student,sizeof(Student),1,F_READ);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03630" y="5419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39520" y="5918835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close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fclose(F_READ);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331720" y="61950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5" grpId="0" bldLvl="0" animBg="1"/>
      <p:bldP spid="9" grpId="0" bldLvl="0" animBg="1"/>
      <p:bldP spid="7" grpId="0"/>
      <p:bldP spid="14" grpId="0" bldLvl="0" animBg="1"/>
      <p:bldP spid="16" grpId="0"/>
      <p:bldP spid="17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077" y="1007165"/>
            <a:ext cx="9634331" cy="4837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464364" y="530088"/>
            <a:ext cx="649357" cy="553708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1517015" y="720090"/>
            <a:ext cx="596900" cy="4819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Elephant" panose="02020904090505020303" pitchFamily="18" charset="0"/>
              </a:rPr>
              <a:t>1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2258695" y="813435"/>
            <a:ext cx="8028305" cy="4629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2260600" y="1810385"/>
            <a:ext cx="8049895" cy="4064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by C Program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2260600" y="2322195"/>
            <a:ext cx="8049895" cy="5715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(Write/Read) Characters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2259965" y="2982595"/>
            <a:ext cx="8050530" cy="5213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(Write/Read) String</a:t>
            </a:r>
            <a:endParaRPr lang="en-US" sz="2400" b="1">
              <a:solidFill>
                <a:srgbClr val="372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2261235" y="3592195"/>
            <a:ext cx="8050530" cy="5092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 Data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6" name="Rectangle: Rounded Corners 45"/>
          <p:cNvSpPr/>
          <p:nvPr/>
        </p:nvSpPr>
        <p:spPr>
          <a:xfrm>
            <a:off x="2236470" y="4189095"/>
            <a:ext cx="8074660" cy="560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Mode</a:t>
            </a:r>
            <a:r>
              <a:rPr lang="en-US" sz="2400" b="1" dirty="0">
                <a:solidFill>
                  <a:schemeClr val="tx2"/>
                </a:solidFill>
                <a:latin typeface="Bodoni MT Black" panose="02070A03080606020203" pitchFamily="18" charset="0"/>
                <a:sym typeface="+mn-ea"/>
              </a:rPr>
              <a:t> </a:t>
            </a:r>
            <a:endParaRPr lang="en-US" sz="2400" b="1" dirty="0">
              <a:solidFill>
                <a:srgbClr val="372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2259330" y="4836795"/>
            <a:ext cx="8051800" cy="4965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(Write/Read) Record In Binary Mode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3773556" y="83091"/>
            <a:ext cx="4976744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of content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261235" y="1362710"/>
            <a:ext cx="8048625" cy="3613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in Computer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490980" y="1268730"/>
            <a:ext cx="596900" cy="455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latin typeface="Elephant" panose="02020904090505020303" pitchFamily="18" charset="0"/>
              </a:rPr>
              <a:t>2</a:t>
            </a: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1497330" y="1791335"/>
            <a:ext cx="616585" cy="4305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3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1503680" y="2336800"/>
            <a:ext cx="610235" cy="499110"/>
          </a:xfrm>
          <a:prstGeom prst="roundRect">
            <a:avLst>
              <a:gd name="adj" fmla="val 4691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4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1490980" y="2920365"/>
            <a:ext cx="610235" cy="5702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5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1497330" y="3566160"/>
            <a:ext cx="603250" cy="5251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6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1477645" y="4189095"/>
            <a:ext cx="596900" cy="5861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7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477645" y="4822190"/>
            <a:ext cx="616585" cy="565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8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5" name="Rectangle: Rounded Corners 53"/>
          <p:cNvSpPr/>
          <p:nvPr/>
        </p:nvSpPr>
        <p:spPr>
          <a:xfrm>
            <a:off x="2259330" y="5420995"/>
            <a:ext cx="8051165" cy="4965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from a Random-Access file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: Rounded Corners 32"/>
          <p:cNvSpPr/>
          <p:nvPr/>
        </p:nvSpPr>
        <p:spPr>
          <a:xfrm>
            <a:off x="1497330" y="5434965"/>
            <a:ext cx="615950" cy="5480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latin typeface="Elephant" panose="02020904090505020303" pitchFamily="18" charset="0"/>
              </a:rPr>
              <a:t>9</a:t>
            </a:r>
            <a:endParaRPr lang="en-US" sz="16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3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4" grpId="0" bldLvl="0" animBg="1"/>
      <p:bldP spid="58" grpId="0" animBg="1"/>
      <p:bldP spid="18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Beveled 2"/>
          <p:cNvSpPr/>
          <p:nvPr/>
        </p:nvSpPr>
        <p:spPr>
          <a:xfrm>
            <a:off x="3556000" y="15002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Introduction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085" y="1543685"/>
            <a:ext cx="9970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File?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 bytes that is given name to store Data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1794510" y="2607945"/>
            <a:ext cx="5457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can contain characters or numbers or special symbols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Name     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Mahmoud Gharib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         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                ( $, @, %, &amp;, *, (, ), -, +)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Characters or Number take one Byte.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0" y="1543685"/>
            <a:ext cx="4048125" cy="4448175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794510" y="4317365"/>
            <a:ext cx="5629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File to store data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data in variables and arrays is temporary such data is lost when a program terminates. Files are used for permanent retention of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/>
          <p:cNvSpPr/>
          <p:nvPr/>
        </p:nvSpPr>
        <p:spPr>
          <a:xfrm>
            <a:off x="4072835" y="22611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File in Computer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465" y="1716405"/>
            <a:ext cx="57467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Dealing with File In Computers 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1) if you have not file you can Create it 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2) Then you Can 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File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3) Then you can make Process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/* Read Data from file   */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/* Write Data To File     */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/* Update Data To File  */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4) Then you Can Close the File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1840230"/>
            <a:ext cx="3789680" cy="881380"/>
          </a:xfrm>
          <a:prstGeom prst="rect">
            <a:avLst/>
          </a:prstGeom>
        </p:spPr>
      </p:pic>
      <p:pic>
        <p:nvPicPr>
          <p:cNvPr id="4" name="Picture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85" y="3230880"/>
            <a:ext cx="4022090" cy="278066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/>
          <p:cNvSpPr/>
          <p:nvPr/>
        </p:nvSpPr>
        <p:spPr>
          <a:xfrm>
            <a:off x="3364065" y="145138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Bodoni MT Black" panose="02070A03080606020203" pitchFamily="18" charset="0"/>
                <a:sym typeface="+mn-ea"/>
              </a:rPr>
              <a:t>File by C Program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225" y="1269365"/>
            <a:ext cx="33661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1140" y="1269365"/>
            <a:ext cx="6016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Dealing with File by using C program 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1)  Create Pointer to File to refer to the file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 *cfptr;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2) Open file using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fopen()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cfptr = fopen(fileName/Path,Mode);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cfptr = fopen(“clients.dat”,”w”);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3)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 file using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 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fclose(cfptr);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1660" y="1269365"/>
            <a:ext cx="3016250" cy="5503545"/>
          </a:xfrm>
          <a:prstGeom prst="rect">
            <a:avLst/>
          </a:prstGeom>
        </p:spPr>
      </p:pic>
      <p:pic>
        <p:nvPicPr>
          <p:cNvPr id="7" name="Picture 6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923030"/>
            <a:ext cx="5507990" cy="232473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Characters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6720" y="1275715"/>
            <a:ext cx="5308600" cy="4022725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*F_WRITE;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F_WRITE = fopen("file.txt","w");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write mode if file not exist it will be create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29590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character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                   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equal  enter key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‘\r’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while((x = getche() )!= '\r')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86990" y="40106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not equal  enter key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‘\r’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,store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file.txt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putc()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putc(x,F_WRITE);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x  equal  enter key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‘\r’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Box 9"/>
          <p:cNvSpPr txBox="1"/>
          <p:nvPr/>
        </p:nvSpPr>
        <p:spPr>
          <a:xfrm>
            <a:off x="6777355" y="5667375"/>
            <a:ext cx="521208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write mode by Append mode to avoid 	overwrite problem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Characters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*F_READ;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fopen("file.txt","r");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read mode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52196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character from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equal end of file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while((x = getc(F_READ)) != EOF)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not equal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of file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,Display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putchar();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putchar(x);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x  equal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of file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065" y="1438910"/>
            <a:ext cx="4836160" cy="47459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86990" y="406336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String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*F_WRITE;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F_WRITE = fopen("file.c","w");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write mode if file not exist it will be create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string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                   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length of it Bigger than  zero or  not          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while(strlen(gets(x)) &gt; 0)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86990" y="401066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length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Bigger than  zero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,store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file.c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fputs()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uts(x,F_WRITE);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length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Bigger than  zero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fclose(F_WRITE);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Box 9"/>
          <p:cNvSpPr txBox="1"/>
          <p:nvPr/>
        </p:nvSpPr>
        <p:spPr>
          <a:xfrm>
            <a:off x="6777355" y="5667375"/>
            <a:ext cx="521208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write mode by Append mode to avoid 	overwrite problem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3390" y="1453515"/>
            <a:ext cx="4893310" cy="395986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2" grpId="0" bldLvl="0" animBg="1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String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7615" y="1296035"/>
            <a:ext cx="56870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Code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239520" y="1786255"/>
            <a:ext cx="502793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make pointer to file to refer to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*F_READ;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1238885" y="2431415"/>
            <a:ext cx="538734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open file by using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fopen("file.c","r");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in read mode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239520" y="3461385"/>
            <a:ext cx="577786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get String from file by using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fgets()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then store in  variable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,then check if equal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	 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while(fgets(x,100,F_READ) != NULL)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240155" y="4491355"/>
            <a:ext cx="51542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not equal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NULL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,Display value of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();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printf("%s",x);</a:t>
            </a:r>
            <a:endParaRPr lang="en-US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86990" y="206121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86990" y="27393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586990" y="503809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Box 9"/>
          <p:cNvSpPr txBox="1"/>
          <p:nvPr/>
        </p:nvSpPr>
        <p:spPr>
          <a:xfrm>
            <a:off x="1236980" y="5540375"/>
            <a:ext cx="528447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x  equal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NULL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 out from while loop and close file by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fclose()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fclose(F_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86990" y="6065520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86990" y="4063365"/>
            <a:ext cx="547370" cy="37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0130" y="1296035"/>
            <a:ext cx="4200525" cy="4112260"/>
          </a:xfrm>
          <a:prstGeom prst="rect">
            <a:avLst/>
          </a:prstGeom>
        </p:spPr>
      </p:pic>
      <p:sp>
        <p:nvSpPr>
          <p:cNvPr id="19" name="TextBox 9"/>
          <p:cNvSpPr txBox="1"/>
          <p:nvPr/>
        </p:nvSpPr>
        <p:spPr>
          <a:xfrm>
            <a:off x="6777355" y="5667375"/>
            <a:ext cx="521208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fgets()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function take 3 parameters array of 	characters ,size of array characters,pointer to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5" grpId="0"/>
      <p:bldP spid="6" grpId="0"/>
      <p:bldP spid="8" grpId="0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7" grpId="0" bldLvl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7001</Words>
  <Application>WPS Presentation</Application>
  <PresentationFormat>Widescreen</PresentationFormat>
  <Paragraphs>275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Arial</vt:lpstr>
      <vt:lpstr>Elephant</vt:lpstr>
      <vt:lpstr>Segoe Print</vt:lpstr>
      <vt:lpstr>Times New Roman</vt:lpstr>
      <vt:lpstr>Bodoni MT Black</vt:lpstr>
      <vt:lpstr>Corbel</vt:lpstr>
      <vt:lpstr>Microsoft YaHei</vt:lpstr>
      <vt:lpstr>Arial Unicode MS</vt:lpstr>
      <vt:lpstr>Calibri</vt:lpstr>
      <vt:lpstr>Tahoma</vt:lpstr>
      <vt:lpstr>Aldhabi</vt:lpstr>
      <vt:lpstr>Parallax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compucity</cp:lastModifiedBy>
  <cp:revision>146</cp:revision>
  <dcterms:created xsi:type="dcterms:W3CDTF">2021-07-03T20:17:00Z</dcterms:created>
  <dcterms:modified xsi:type="dcterms:W3CDTF">2023-09-14T00:14:15Z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5DC554B005F247B799F934FB9115D729</vt:lpwstr>
  </property>
  <property fmtid="{D5CDD505-2E9C-101B-9397-08002B2CF9AE}" pid="3" name="KSOProductBuildVer">
    <vt:lpwstr>1033-12.2.0.13201</vt:lpwstr>
  </property>
</Properties>
</file>