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sz="4400"/>
              <a:t>Administrative Process Improvement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800"/>
              <a:t>Streamlining Daily Operations at FMPlus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440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Mahmoud Hussein</a:t>
            </a:r>
          </a:p>
          <a:p>
            <a:pPr algn="ctr">
              <a:defRPr sz="2400"/>
            </a:pPr>
            <a:r>
              <a:t>Administration &amp; Operations Professional</a:t>
            </a:r>
          </a:p>
          <a:p>
            <a:pPr algn="ctr">
              <a:defRPr sz="2000"/>
            </a:pPr>
            <a:r>
              <a:t>mahmoudhussein11101@gmail.com | +966 59 836 1779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/>
              <a:t>Executive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Key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65%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Reduction in Processing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40%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Increase in Accuracy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30%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Cost Savings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Initial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Manual, paper-based reporting processes</a:t>
            </a:r>
          </a:p>
          <a:p>
            <a:pPr>
              <a:defRPr sz="2400"/>
            </a:pPr>
            <a:r>
              <a:t>Duplicate data entry across multiple systems</a:t>
            </a:r>
          </a:p>
          <a:p>
            <a:pPr>
              <a:defRPr sz="2400"/>
            </a:pPr>
            <a:r>
              <a:t>Inconsistent documentation standards</a:t>
            </a:r>
          </a:p>
          <a:p>
            <a:pPr>
              <a:defRPr sz="2400"/>
            </a:pPr>
            <a:r>
              <a:t>Lengthy approval workflows</a:t>
            </a:r>
          </a:p>
          <a:p>
            <a:pPr>
              <a:defRPr sz="2400"/>
            </a:pPr>
            <a:r>
              <a:t>Limited visibility into process bottlenecks</a:t>
            </a:r>
          </a:p>
          <a:p>
            <a:pPr>
              <a:defRPr sz="2400"/>
            </a:pPr>
            <a:r>
              <a:t>High error rates requiring rework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Analysis Phase</a:t>
            </a:r>
          </a:p>
          <a:p>
            <a:pPr>
              <a:defRPr sz="2000"/>
            </a:pPr>
            <a:r>
              <a:t>Process mapping and analysis</a:t>
            </a:r>
          </a:p>
          <a:p>
            <a:pPr>
              <a:defRPr sz="2000"/>
            </a:pPr>
            <a:r>
              <a:t>Stakeholder interviews</a:t>
            </a:r>
          </a:p>
          <a:p>
            <a:pPr>
              <a:defRPr sz="2000"/>
            </a:pPr>
            <a:r>
              <a:t>Root cause identification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Implementation Phase</a:t>
            </a:r>
          </a:p>
          <a:p>
            <a:pPr>
              <a:defRPr sz="2000"/>
            </a:pPr>
            <a:r>
              <a:t>Digital workflow implementation</a:t>
            </a:r>
          </a:p>
          <a:p>
            <a:pPr>
              <a:defRPr sz="2000"/>
            </a:pPr>
            <a:r>
              <a:t>Template standardization</a:t>
            </a:r>
          </a:p>
          <a:p>
            <a:pPr>
              <a:defRPr sz="2000"/>
            </a:pPr>
            <a:r>
              <a:t>Staff training 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Implementation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Comprehensive process audit and documentation</a:t>
            </a:r>
          </a:p>
          <a:p>
            <a:pPr>
              <a:defRPr sz="2400"/>
            </a:pPr>
            <a:r>
              <a:t>2. Identification of redundancies and bottlenecks</a:t>
            </a:r>
          </a:p>
          <a:p>
            <a:pPr>
              <a:defRPr sz="2400"/>
            </a:pPr>
            <a:r>
              <a:t>3. Development of standardized templates and procedures</a:t>
            </a:r>
          </a:p>
          <a:p>
            <a:pPr>
              <a:defRPr sz="2400"/>
            </a:pPr>
            <a:r>
              <a:t>4. Implementation of digital workflow system</a:t>
            </a:r>
          </a:p>
          <a:p>
            <a:pPr>
              <a:defRPr sz="2400"/>
            </a:pPr>
            <a:r>
              <a:t>5. Staff training and change management</a:t>
            </a:r>
          </a:p>
          <a:p>
            <a:pPr>
              <a:defRPr sz="2400"/>
            </a:pPr>
            <a:r>
              <a:t>6. Monitoring and continuous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Results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Quantitative Benefits</a:t>
            </a:r>
          </a:p>
          <a:p>
            <a:pPr>
              <a:defRPr sz="2000"/>
            </a:pPr>
            <a:r>
              <a:t>65% reduction in processing time</a:t>
            </a:r>
          </a:p>
          <a:p>
            <a:pPr>
              <a:defRPr sz="2000"/>
            </a:pPr>
            <a:r>
              <a:t>40% increase in data accuracy</a:t>
            </a:r>
          </a:p>
          <a:p>
            <a:pPr>
              <a:defRPr sz="2000"/>
            </a:pPr>
            <a:r>
              <a:t>30% cost savings in administrative overhead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Qualitative Benefits</a:t>
            </a:r>
          </a:p>
          <a:p>
            <a:pPr>
              <a:defRPr sz="2000"/>
            </a:pPr>
            <a:r>
              <a:t>Improved staff satisfaction</a:t>
            </a:r>
          </a:p>
          <a:p>
            <a:pPr>
              <a:defRPr sz="2000"/>
            </a:pPr>
            <a:r>
              <a:t>Enhanced data visibility</a:t>
            </a:r>
          </a:p>
          <a:p>
            <a:pPr>
              <a:defRPr sz="2000"/>
            </a:pPr>
            <a:r>
              <a:t>Better decision-making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Skills Demonstrated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Process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328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Change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936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Digital Transformation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Workflow 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Training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36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Project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Stakeholder Communication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Data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936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Successfully transformed manual processes into efficient digital workflows</a:t>
            </a:r>
          </a:p>
          <a:p>
            <a:pPr algn="ctr">
              <a:defRPr sz="2400"/>
            </a:pPr>
            <a:r>
              <a:t>Achieved significant improvements in time, accuracy, and cost metrics</a:t>
            </a:r>
          </a:p>
          <a:p>
            <a:pPr algn="ctr">
              <a:defRPr sz="2400"/>
            </a:pPr>
            <a:r>
              <a:t>Established foundation for continuous process improvement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