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sz="4400"/>
              <a:t>Facility Management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800"/>
              <a:t>Optimizing Operations at Northcoast Property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440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Mahmoud Hussein</a:t>
            </a:r>
          </a:p>
          <a:p>
            <a:pPr algn="ctr">
              <a:defRPr sz="2400"/>
            </a:pPr>
            <a:r>
              <a:t>Administration &amp; Operations Professional</a:t>
            </a:r>
          </a:p>
          <a:p>
            <a:pPr algn="ctr">
              <a:defRPr sz="2000"/>
            </a:pPr>
            <a:r>
              <a:t>mahmoudhussein11101@gmail.com | +966 59 836 1779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/>
              <a:t>Executive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Key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25%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Reduction in Operating Costs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35%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Improvement in Response Time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90%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Tenant Satisfaction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Initial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Inefficient maintenance request handling</a:t>
            </a:r>
          </a:p>
          <a:p>
            <a:pPr>
              <a:defRPr sz="2400"/>
            </a:pPr>
            <a:r>
              <a:t>Lack of preventive maintenance program</a:t>
            </a:r>
          </a:p>
          <a:p>
            <a:pPr>
              <a:defRPr sz="2400"/>
            </a:pPr>
            <a:r>
              <a:t>Poor inventory management of supplies and parts</a:t>
            </a:r>
          </a:p>
          <a:p>
            <a:pPr>
              <a:defRPr sz="2400"/>
            </a:pPr>
            <a:r>
              <a:t>Inconsistent service quality across properties</a:t>
            </a:r>
          </a:p>
          <a:p>
            <a:pPr>
              <a:defRPr sz="2400"/>
            </a:pPr>
            <a:r>
              <a:t>Limited performance tracking and accountability</a:t>
            </a:r>
          </a:p>
          <a:p>
            <a:pPr>
              <a:defRPr sz="2400"/>
            </a:pPr>
            <a:r>
              <a:t>High utility costs and resource waste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Assessment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Comprehensive facility audit and documentation</a:t>
            </a:r>
          </a:p>
          <a:p>
            <a:pPr>
              <a:defRPr sz="2400"/>
            </a:pPr>
            <a:r>
              <a:t>Staff and tenant interviews</a:t>
            </a:r>
          </a:p>
          <a:p>
            <a:pPr>
              <a:defRPr sz="2400"/>
            </a:pPr>
            <a:r>
              <a:t>Benchmark analysis against industry standards</a:t>
            </a:r>
          </a:p>
          <a:p>
            <a:pPr>
              <a:defRPr sz="2400"/>
            </a:pPr>
            <a:r>
              <a:t>Energy and resource consumption analysis</a:t>
            </a:r>
          </a:p>
          <a:p>
            <a:pPr>
              <a:defRPr sz="2400"/>
            </a:pPr>
            <a:r>
              <a:t>Maintenance history review</a:t>
            </a:r>
          </a:p>
          <a:p>
            <a:pPr>
              <a:defRPr sz="2400"/>
            </a:pPr>
            <a:r>
              <a:t>Service provider performance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Solution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Operational Improvements</a:t>
            </a:r>
          </a:p>
          <a:p>
            <a:pPr>
              <a:defRPr sz="2000"/>
            </a:pPr>
            <a:r>
              <a:t>Centralized maintenance request system</a:t>
            </a:r>
          </a:p>
          <a:p>
            <a:pPr>
              <a:defRPr sz="2000"/>
            </a:pPr>
            <a:r>
              <a:t>Preventive maintenance schedule</a:t>
            </a:r>
          </a:p>
          <a:p>
            <a:pPr>
              <a:defRPr sz="2000"/>
            </a:pPr>
            <a:r>
              <a:t>Inventory management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Strategic Initiatives</a:t>
            </a:r>
          </a:p>
          <a:p>
            <a:pPr>
              <a:defRPr sz="2000"/>
            </a:pPr>
            <a:r>
              <a:t>Staff training program</a:t>
            </a:r>
          </a:p>
          <a:p>
            <a:pPr>
              <a:defRPr sz="2000"/>
            </a:pPr>
            <a:r>
              <a:t>Performance metrics dashboard</a:t>
            </a:r>
          </a:p>
          <a:p>
            <a:pPr>
              <a:defRPr sz="2000"/>
            </a:pPr>
            <a:r>
              <a:t>Energy efficiency initiatives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Results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Quantitative Benefits</a:t>
            </a:r>
          </a:p>
          <a:p>
            <a:pPr>
              <a:defRPr sz="2000"/>
            </a:pPr>
            <a:r>
              <a:t>25% reduction in operating costs</a:t>
            </a:r>
          </a:p>
          <a:p>
            <a:pPr>
              <a:defRPr sz="2000"/>
            </a:pPr>
            <a:r>
              <a:t>35% improvement in response time</a:t>
            </a:r>
          </a:p>
          <a:p>
            <a:pPr>
              <a:defRPr sz="2000"/>
            </a:pPr>
            <a:r>
              <a:t>15% decrease in energy consumption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Qualitative Benefits</a:t>
            </a:r>
          </a:p>
          <a:p>
            <a:pPr>
              <a:defRPr sz="2000"/>
            </a:pPr>
            <a:r>
              <a:t>90% tenant satisfaction rating</a:t>
            </a:r>
          </a:p>
          <a:p>
            <a:pPr>
              <a:defRPr sz="2000"/>
            </a:pPr>
            <a:r>
              <a:t>Improved staff morale and retention</a:t>
            </a:r>
          </a:p>
          <a:p>
            <a:pPr>
              <a:defRPr sz="2000"/>
            </a:pPr>
            <a:r>
              <a:t>Enhanced property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Skills Demonstrated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Facility Operations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328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Resource Optimization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936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Vendor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Budget 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Performance Metrics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36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Staff Training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System Implementation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Process Improvement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936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Stakeholder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Successfully transformed facility operations through systematic improvements</a:t>
            </a:r>
          </a:p>
          <a:p>
            <a:pPr algn="ctr">
              <a:defRPr sz="2400"/>
            </a:pPr>
            <a:r>
              <a:t>Achieved significant cost savings while enhancing service quality</a:t>
            </a:r>
          </a:p>
          <a:p>
            <a:pPr algn="ctr">
              <a:defRPr sz="2400"/>
            </a:pPr>
            <a:r>
              <a:t>Established sustainable framework for ongoing facility excellence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