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/>
              <a:t>Security Operations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/>
              <a:t>Standardizing Security Protocols and Procedures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Successfully standardized security operations through comprehensive documentation</a:t>
            </a:r>
          </a:p>
          <a:p>
            <a:pPr algn="ctr">
              <a:defRPr sz="2400"/>
            </a:pPr>
            <a:r>
              <a:t>Achieved significant improvements in security effectiveness and compliance</a:t>
            </a:r>
          </a:p>
          <a:p>
            <a:pPr algn="ctr">
              <a:defRPr sz="2400"/>
            </a:pPr>
            <a:r>
              <a:t>Established framework for ongoing excellence in security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440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Mahmoud Hussein</a:t>
            </a:r>
          </a:p>
          <a:p>
            <a:pPr algn="ctr">
              <a:defRPr sz="2400"/>
            </a:pPr>
            <a:r>
              <a:t>Administration &amp; Operations Professional</a:t>
            </a:r>
          </a:p>
          <a:p>
            <a:pPr algn="ctr">
              <a:defRPr sz="2000"/>
            </a:pPr>
            <a:r>
              <a:t>mahmoudhussein11101@gmail.com | +966 59 836 1779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40%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Reduction in Security Incidents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100%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Regulatory Compliance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35%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Improved Response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Initial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Inconsistent security procedures across sites</a:t>
            </a:r>
          </a:p>
          <a:p>
            <a:pPr>
              <a:defRPr sz="2400"/>
            </a:pPr>
            <a:r>
              <a:t>Lack of standardized documentation</a:t>
            </a:r>
          </a:p>
          <a:p>
            <a:pPr>
              <a:defRPr sz="2400"/>
            </a:pPr>
            <a:r>
              <a:t>Inadequate incident response protocols</a:t>
            </a:r>
          </a:p>
          <a:p>
            <a:pPr>
              <a:defRPr sz="2400"/>
            </a:pPr>
            <a:r>
              <a:t>Unclear escalation procedures</a:t>
            </a:r>
          </a:p>
          <a:p>
            <a:pPr>
              <a:defRPr sz="2400"/>
            </a:pPr>
            <a:r>
              <a:t>Gaps in regulatory compliance</a:t>
            </a:r>
          </a:p>
          <a:p>
            <a:pPr>
              <a:defRPr sz="2400"/>
            </a:pPr>
            <a:r>
              <a:t>Varying levels of security awareness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Research and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Gap analysis of existing procedures</a:t>
            </a:r>
          </a:p>
          <a:p>
            <a:pPr>
              <a:defRPr sz="2400"/>
            </a:pPr>
            <a:r>
              <a:t>2. Industry best practices research</a:t>
            </a:r>
          </a:p>
          <a:p>
            <a:pPr>
              <a:defRPr sz="2400"/>
            </a:pPr>
            <a:r>
              <a:t>3. Regulatory requirements review</a:t>
            </a:r>
          </a:p>
          <a:p>
            <a:pPr>
              <a:defRPr sz="2400"/>
            </a:pPr>
            <a:r>
              <a:t>4. Protocol development and standardization</a:t>
            </a:r>
          </a:p>
          <a:p>
            <a:pPr>
              <a:defRPr sz="2400"/>
            </a:pPr>
            <a:r>
              <a:t>5. Stakeholder review and validation</a:t>
            </a:r>
          </a:p>
          <a:p>
            <a:pPr>
              <a:defRPr sz="2400"/>
            </a:pPr>
            <a:r>
              <a:t>6. Implementation and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Documentation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Operational Documents</a:t>
            </a:r>
          </a:p>
          <a:p>
            <a:pPr>
              <a:defRPr sz="2000"/>
            </a:pPr>
            <a:r>
              <a:t>Security Operations Manual</a:t>
            </a:r>
          </a:p>
          <a:p>
            <a:pPr>
              <a:defRPr sz="2000"/>
            </a:pPr>
            <a:r>
              <a:t>Incident Response Protocol</a:t>
            </a:r>
          </a:p>
          <a:p>
            <a:pPr>
              <a:defRPr sz="2000"/>
            </a:pPr>
            <a:r>
              <a:t>Security Inspection Checklists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Supporting Materials</a:t>
            </a:r>
          </a:p>
          <a:p>
            <a:pPr>
              <a:defRPr sz="2000"/>
            </a:pPr>
            <a:r>
              <a:t>Compliance Documentation Framework</a:t>
            </a:r>
          </a:p>
          <a:p>
            <a:pPr>
              <a:defRPr sz="2000"/>
            </a:pPr>
            <a:r>
              <a:t>Training Materials</a:t>
            </a:r>
          </a:p>
          <a:p>
            <a:pPr>
              <a:defRPr sz="2000"/>
            </a:pPr>
            <a:r>
              <a:t>Performance Evaluation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Role-specific training modules</a:t>
            </a:r>
          </a:p>
          <a:p>
            <a:pPr>
              <a:defRPr sz="2400"/>
            </a:pPr>
            <a:r>
              <a:t>Train-the-trainer approach for supervisors</a:t>
            </a:r>
          </a:p>
          <a:p>
            <a:pPr>
              <a:defRPr sz="2400"/>
            </a:pPr>
            <a:r>
              <a:t>Practical exercises and scenarios</a:t>
            </a:r>
          </a:p>
          <a:p>
            <a:pPr>
              <a:defRPr sz="2400"/>
            </a:pPr>
            <a:r>
              <a:t>Knowledge assessment and certification</a:t>
            </a:r>
          </a:p>
          <a:p>
            <a:pPr>
              <a:defRPr sz="2400"/>
            </a:pPr>
            <a:r>
              <a:t>Phased rollout across all sites</a:t>
            </a:r>
          </a:p>
          <a:p>
            <a:pPr>
              <a:defRPr sz="2400"/>
            </a:pPr>
            <a:r>
              <a:t>Regular compliance audits and mystery shopper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Quantitative Benefits</a:t>
            </a:r>
          </a:p>
          <a:p>
            <a:pPr>
              <a:defRPr sz="2000"/>
            </a:pPr>
            <a:r>
              <a:t>40% reduction in security incidents</a:t>
            </a:r>
          </a:p>
          <a:p>
            <a:pPr>
              <a:defRPr sz="2000"/>
            </a:pPr>
            <a:r>
              <a:t>100% compliance in regulatory audits</a:t>
            </a:r>
          </a:p>
          <a:p>
            <a:pPr>
              <a:defRPr sz="2000"/>
            </a:pPr>
            <a:r>
              <a:t>35% improvement in response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Qualitative Benefits</a:t>
            </a:r>
          </a:p>
          <a:p>
            <a:pPr>
              <a:defRPr sz="2000"/>
            </a:pPr>
            <a:r>
              <a:t>Standardized operations across sites</a:t>
            </a:r>
          </a:p>
          <a:p>
            <a:pPr>
              <a:defRPr sz="2000"/>
            </a:pPr>
            <a:r>
              <a:t>Enhanced staff confidence</a:t>
            </a:r>
          </a:p>
          <a:p>
            <a:pPr>
              <a:defRPr sz="2000"/>
            </a:pPr>
            <a:r>
              <a:t>Improved risk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Skills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Security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Compliance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6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Documentation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Risk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Process Standardization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6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Training Program Development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Quality Assurance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Change Management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36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Stakeholder Communication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02336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Continuous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