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A472F0-7A6E-476F-8FD4-7E0E8C1462A3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36FD1FC-45C1-4876-B04D-434CE9A89FFD}">
      <dgm:prSet/>
      <dgm:spPr/>
      <dgm:t>
        <a:bodyPr/>
        <a:lstStyle/>
        <a:p>
          <a:r>
            <a:rPr lang="en-US" b="1"/>
            <a:t>Analysis of Gender, Education Type, and Income Distribution</a:t>
          </a:r>
          <a:endParaRPr lang="en-US"/>
        </a:p>
      </dgm:t>
    </dgm:pt>
    <dgm:pt modelId="{012BFB3E-E380-41BC-B4A7-4B686044965E}" type="parTrans" cxnId="{E2D41F08-DEEB-4810-A908-4FC5FB976ED5}">
      <dgm:prSet/>
      <dgm:spPr/>
      <dgm:t>
        <a:bodyPr/>
        <a:lstStyle/>
        <a:p>
          <a:endParaRPr lang="en-US"/>
        </a:p>
      </dgm:t>
    </dgm:pt>
    <dgm:pt modelId="{5A425B02-BBBF-4CB8-A996-112752806E9E}" type="sibTrans" cxnId="{E2D41F08-DEEB-4810-A908-4FC5FB976ED5}">
      <dgm:prSet/>
      <dgm:spPr/>
      <dgm:t>
        <a:bodyPr/>
        <a:lstStyle/>
        <a:p>
          <a:endParaRPr lang="en-US"/>
        </a:p>
      </dgm:t>
    </dgm:pt>
    <dgm:pt modelId="{E276CAA1-3A95-4934-9746-294F29CF0452}">
      <dgm:prSet/>
      <dgm:spPr/>
      <dgm:t>
        <a:bodyPr/>
        <a:lstStyle/>
        <a:p>
          <a:r>
            <a:rPr lang="en-US" b="1"/>
            <a:t>Gender Distribution:</a:t>
          </a:r>
          <a:endParaRPr lang="en-US"/>
        </a:p>
      </dgm:t>
    </dgm:pt>
    <dgm:pt modelId="{EAD65FC9-923D-4526-9645-60999C6855E6}" type="parTrans" cxnId="{5F3BA288-8566-47FA-A05F-2CB1ED88AEE0}">
      <dgm:prSet/>
      <dgm:spPr/>
      <dgm:t>
        <a:bodyPr/>
        <a:lstStyle/>
        <a:p>
          <a:endParaRPr lang="en-US"/>
        </a:p>
      </dgm:t>
    </dgm:pt>
    <dgm:pt modelId="{12B94CDF-B305-44A4-B3A4-BCB3F2B23836}" type="sibTrans" cxnId="{5F3BA288-8566-47FA-A05F-2CB1ED88AEE0}">
      <dgm:prSet/>
      <dgm:spPr/>
      <dgm:t>
        <a:bodyPr/>
        <a:lstStyle/>
        <a:p>
          <a:endParaRPr lang="en-US"/>
        </a:p>
      </dgm:t>
    </dgm:pt>
    <dgm:pt modelId="{B1B47506-039C-44C3-A12E-EA9C068BA239}">
      <dgm:prSet/>
      <dgm:spPr/>
      <dgm:t>
        <a:bodyPr/>
        <a:lstStyle/>
        <a:p>
          <a:r>
            <a:rPr lang="en-US"/>
            <a:t>Analyze the distribution of loans based on gender.</a:t>
          </a:r>
        </a:p>
      </dgm:t>
    </dgm:pt>
    <dgm:pt modelId="{4B46F971-2214-44F4-9AD7-2E2199A45198}" type="parTrans" cxnId="{C1C9F759-56F7-419F-ADFE-5EEFF253E84D}">
      <dgm:prSet/>
      <dgm:spPr/>
      <dgm:t>
        <a:bodyPr/>
        <a:lstStyle/>
        <a:p>
          <a:endParaRPr lang="en-US"/>
        </a:p>
      </dgm:t>
    </dgm:pt>
    <dgm:pt modelId="{8FC2487F-713B-4728-90B3-09EBE4E99F9F}" type="sibTrans" cxnId="{C1C9F759-56F7-419F-ADFE-5EEFF253E84D}">
      <dgm:prSet/>
      <dgm:spPr/>
      <dgm:t>
        <a:bodyPr/>
        <a:lstStyle/>
        <a:p>
          <a:endParaRPr lang="en-US"/>
        </a:p>
      </dgm:t>
    </dgm:pt>
    <dgm:pt modelId="{645AB4CF-0CC3-425A-9DFF-13EB5891E599}">
      <dgm:prSet/>
      <dgm:spPr/>
      <dgm:t>
        <a:bodyPr/>
        <a:lstStyle/>
        <a:p>
          <a:r>
            <a:rPr lang="en-US"/>
            <a:t>Calculate the percentage of loans granted to males and females.</a:t>
          </a:r>
        </a:p>
      </dgm:t>
    </dgm:pt>
    <dgm:pt modelId="{C6661035-8C5B-42B9-B8EA-AB2D63AE56DC}" type="parTrans" cxnId="{2C52C490-7E62-4EC7-9BD8-AA4454F380A8}">
      <dgm:prSet/>
      <dgm:spPr/>
      <dgm:t>
        <a:bodyPr/>
        <a:lstStyle/>
        <a:p>
          <a:endParaRPr lang="en-US"/>
        </a:p>
      </dgm:t>
    </dgm:pt>
    <dgm:pt modelId="{14AC270B-C8FD-4372-85C0-C3D841D63384}" type="sibTrans" cxnId="{2C52C490-7E62-4EC7-9BD8-AA4454F380A8}">
      <dgm:prSet/>
      <dgm:spPr/>
      <dgm:t>
        <a:bodyPr/>
        <a:lstStyle/>
        <a:p>
          <a:endParaRPr lang="en-US"/>
        </a:p>
      </dgm:t>
    </dgm:pt>
    <dgm:pt modelId="{89DCFAAA-10DC-462A-AAE6-F19F8B1A8544}">
      <dgm:prSet/>
      <dgm:spPr/>
      <dgm:t>
        <a:bodyPr/>
        <a:lstStyle/>
        <a:p>
          <a:r>
            <a:rPr lang="en-US" dirty="0"/>
            <a:t>Identify any disparities or trends in loan approval rates based on gender.</a:t>
          </a:r>
        </a:p>
      </dgm:t>
    </dgm:pt>
    <dgm:pt modelId="{4799F74E-8ADE-4E81-B098-7B10901BC892}" type="parTrans" cxnId="{F4A39925-ABF2-4895-9525-00AABAAD9A89}">
      <dgm:prSet/>
      <dgm:spPr/>
      <dgm:t>
        <a:bodyPr/>
        <a:lstStyle/>
        <a:p>
          <a:endParaRPr lang="en-US"/>
        </a:p>
      </dgm:t>
    </dgm:pt>
    <dgm:pt modelId="{490B2DBF-A78F-488A-B828-F2A5FC4DBEF4}" type="sibTrans" cxnId="{F4A39925-ABF2-4895-9525-00AABAAD9A89}">
      <dgm:prSet/>
      <dgm:spPr/>
      <dgm:t>
        <a:bodyPr/>
        <a:lstStyle/>
        <a:p>
          <a:endParaRPr lang="en-US"/>
        </a:p>
      </dgm:t>
    </dgm:pt>
    <dgm:pt modelId="{D6078C9E-42D2-4426-BEE3-55F1C207C8DD}">
      <dgm:prSet/>
      <dgm:spPr/>
      <dgm:t>
        <a:bodyPr/>
        <a:lstStyle/>
        <a:p>
          <a:r>
            <a:rPr lang="en-US" b="1"/>
            <a:t>Education Type:</a:t>
          </a:r>
          <a:endParaRPr lang="en-US"/>
        </a:p>
      </dgm:t>
    </dgm:pt>
    <dgm:pt modelId="{E59C4876-FBEE-4678-9EB2-EF85198C7B34}" type="parTrans" cxnId="{C94573E1-EF57-49A0-9F66-88DA1A60D415}">
      <dgm:prSet/>
      <dgm:spPr/>
      <dgm:t>
        <a:bodyPr/>
        <a:lstStyle/>
        <a:p>
          <a:endParaRPr lang="en-US"/>
        </a:p>
      </dgm:t>
    </dgm:pt>
    <dgm:pt modelId="{8F82F5E6-6F6C-4E73-84DC-C842022884CD}" type="sibTrans" cxnId="{C94573E1-EF57-49A0-9F66-88DA1A60D415}">
      <dgm:prSet/>
      <dgm:spPr/>
      <dgm:t>
        <a:bodyPr/>
        <a:lstStyle/>
        <a:p>
          <a:endParaRPr lang="en-US"/>
        </a:p>
      </dgm:t>
    </dgm:pt>
    <dgm:pt modelId="{F7A342B9-224A-41C7-AB58-A8B1497829B9}">
      <dgm:prSet/>
      <dgm:spPr/>
      <dgm:t>
        <a:bodyPr/>
        <a:lstStyle/>
        <a:p>
          <a:r>
            <a:rPr lang="en-US"/>
            <a:t>Explore the distribution of loans among different education levels (e.g., high school, college, graduate).</a:t>
          </a:r>
        </a:p>
      </dgm:t>
    </dgm:pt>
    <dgm:pt modelId="{15A90921-3FDB-4A7C-9AAD-AB87BB0D8BA8}" type="parTrans" cxnId="{FBCA277F-E053-4E77-9860-1C739372C43F}">
      <dgm:prSet/>
      <dgm:spPr/>
      <dgm:t>
        <a:bodyPr/>
        <a:lstStyle/>
        <a:p>
          <a:endParaRPr lang="en-US"/>
        </a:p>
      </dgm:t>
    </dgm:pt>
    <dgm:pt modelId="{7DA994B0-0621-4380-BB0D-4FF17BD3EEF6}" type="sibTrans" cxnId="{FBCA277F-E053-4E77-9860-1C739372C43F}">
      <dgm:prSet/>
      <dgm:spPr/>
      <dgm:t>
        <a:bodyPr/>
        <a:lstStyle/>
        <a:p>
          <a:endParaRPr lang="en-US"/>
        </a:p>
      </dgm:t>
    </dgm:pt>
    <dgm:pt modelId="{E7CAF16E-36C0-48F2-8047-BC1428CCE4D2}">
      <dgm:prSet/>
      <dgm:spPr/>
      <dgm:t>
        <a:bodyPr/>
        <a:lstStyle/>
        <a:p>
          <a:r>
            <a:rPr lang="en-US"/>
            <a:t>Evaluate the proportion of loans issued to borrowers with different educational backgrounds.</a:t>
          </a:r>
        </a:p>
      </dgm:t>
    </dgm:pt>
    <dgm:pt modelId="{B7D7AEAE-10E9-48C3-9992-3ED6F0FEDF4E}" type="parTrans" cxnId="{69A4651B-7AA9-43A6-8F9E-CAA3E117EC7E}">
      <dgm:prSet/>
      <dgm:spPr/>
      <dgm:t>
        <a:bodyPr/>
        <a:lstStyle/>
        <a:p>
          <a:endParaRPr lang="en-US"/>
        </a:p>
      </dgm:t>
    </dgm:pt>
    <dgm:pt modelId="{A941DE60-7420-4BED-8F44-D255B3605DE9}" type="sibTrans" cxnId="{69A4651B-7AA9-43A6-8F9E-CAA3E117EC7E}">
      <dgm:prSet/>
      <dgm:spPr/>
      <dgm:t>
        <a:bodyPr/>
        <a:lstStyle/>
        <a:p>
          <a:endParaRPr lang="en-US"/>
        </a:p>
      </dgm:t>
    </dgm:pt>
    <dgm:pt modelId="{0D51851D-C92D-4BD4-9033-5D443003ABDF}">
      <dgm:prSet/>
      <dgm:spPr/>
      <dgm:t>
        <a:bodyPr/>
        <a:lstStyle/>
        <a:p>
          <a:r>
            <a:rPr lang="en-US"/>
            <a:t>Determine if there are variations in loan characteristics (approval rates, default rates) based on education type.</a:t>
          </a:r>
        </a:p>
      </dgm:t>
    </dgm:pt>
    <dgm:pt modelId="{54989351-89AA-4008-8D50-D7DCE587186D}" type="parTrans" cxnId="{0F6B50C6-192B-4151-9E0E-FC604168061A}">
      <dgm:prSet/>
      <dgm:spPr/>
      <dgm:t>
        <a:bodyPr/>
        <a:lstStyle/>
        <a:p>
          <a:endParaRPr lang="en-US"/>
        </a:p>
      </dgm:t>
    </dgm:pt>
    <dgm:pt modelId="{424A4920-0B2D-487C-B697-807213EFE807}" type="sibTrans" cxnId="{0F6B50C6-192B-4151-9E0E-FC604168061A}">
      <dgm:prSet/>
      <dgm:spPr/>
      <dgm:t>
        <a:bodyPr/>
        <a:lstStyle/>
        <a:p>
          <a:endParaRPr lang="en-US"/>
        </a:p>
      </dgm:t>
    </dgm:pt>
    <dgm:pt modelId="{0C28A731-A689-4336-A85D-F76192DBF397}">
      <dgm:prSet/>
      <dgm:spPr/>
      <dgm:t>
        <a:bodyPr/>
        <a:lstStyle/>
        <a:p>
          <a:r>
            <a:rPr lang="en-US" b="1"/>
            <a:t>Income Distribution:</a:t>
          </a:r>
          <a:endParaRPr lang="en-US"/>
        </a:p>
      </dgm:t>
    </dgm:pt>
    <dgm:pt modelId="{02422405-3C57-4828-A9A5-E0D35ED665E0}" type="parTrans" cxnId="{D8BA0F6F-7BF0-4FC0-959C-C8CCC304EADC}">
      <dgm:prSet/>
      <dgm:spPr/>
      <dgm:t>
        <a:bodyPr/>
        <a:lstStyle/>
        <a:p>
          <a:endParaRPr lang="en-US"/>
        </a:p>
      </dgm:t>
    </dgm:pt>
    <dgm:pt modelId="{FB9CA32C-5A70-40D9-BB8C-8F2C8B184415}" type="sibTrans" cxnId="{D8BA0F6F-7BF0-4FC0-959C-C8CCC304EADC}">
      <dgm:prSet/>
      <dgm:spPr/>
      <dgm:t>
        <a:bodyPr/>
        <a:lstStyle/>
        <a:p>
          <a:endParaRPr lang="en-US"/>
        </a:p>
      </dgm:t>
    </dgm:pt>
    <dgm:pt modelId="{2695B14E-6CE8-4183-97CA-9BF0DF7625B4}">
      <dgm:prSet/>
      <dgm:spPr/>
      <dgm:t>
        <a:bodyPr/>
        <a:lstStyle/>
        <a:p>
          <a:r>
            <a:rPr lang="en-US" dirty="0"/>
            <a:t>Visualize the distribution of income levels among loan applicants.</a:t>
          </a:r>
        </a:p>
      </dgm:t>
    </dgm:pt>
    <dgm:pt modelId="{36F8C229-714E-4A61-8DD3-BCF5295426DE}" type="parTrans" cxnId="{373B0565-997B-49DF-87CE-399B997E317C}">
      <dgm:prSet/>
      <dgm:spPr/>
      <dgm:t>
        <a:bodyPr/>
        <a:lstStyle/>
        <a:p>
          <a:endParaRPr lang="en-US"/>
        </a:p>
      </dgm:t>
    </dgm:pt>
    <dgm:pt modelId="{A0820197-1C38-4417-BDBB-2D9D216C00B7}" type="sibTrans" cxnId="{373B0565-997B-49DF-87CE-399B997E317C}">
      <dgm:prSet/>
      <dgm:spPr/>
      <dgm:t>
        <a:bodyPr/>
        <a:lstStyle/>
        <a:p>
          <a:endParaRPr lang="en-US"/>
        </a:p>
      </dgm:t>
    </dgm:pt>
    <dgm:pt modelId="{009A1BA5-58D9-4474-8B0D-E019E72C8EA5}">
      <dgm:prSet/>
      <dgm:spPr/>
      <dgm:t>
        <a:bodyPr/>
        <a:lstStyle/>
        <a:p>
          <a:r>
            <a:rPr lang="en-US" dirty="0"/>
            <a:t>Calculate statistics such as mean, median, and mode of incomes.</a:t>
          </a:r>
        </a:p>
      </dgm:t>
    </dgm:pt>
    <dgm:pt modelId="{830FDEC4-0400-4EFD-A1D4-B67DA6AE1C77}" type="parTrans" cxnId="{98F0CCEC-4F6A-40FA-BC40-B7A8E5F99737}">
      <dgm:prSet/>
      <dgm:spPr/>
      <dgm:t>
        <a:bodyPr/>
        <a:lstStyle/>
        <a:p>
          <a:endParaRPr lang="en-US"/>
        </a:p>
      </dgm:t>
    </dgm:pt>
    <dgm:pt modelId="{6D8140B2-AFFD-4356-9576-4FD6C394CEF3}" type="sibTrans" cxnId="{98F0CCEC-4F6A-40FA-BC40-B7A8E5F99737}">
      <dgm:prSet/>
      <dgm:spPr/>
      <dgm:t>
        <a:bodyPr/>
        <a:lstStyle/>
        <a:p>
          <a:endParaRPr lang="en-US"/>
        </a:p>
      </dgm:t>
    </dgm:pt>
    <dgm:pt modelId="{C5EF22B8-83E2-42A2-B223-BAFDBE9DCD4F}">
      <dgm:prSet/>
      <dgm:spPr/>
      <dgm:t>
        <a:bodyPr/>
        <a:lstStyle/>
        <a:p>
          <a:r>
            <a:rPr lang="en-US"/>
            <a:t>Segment the data to understand how income levels influence loan approval and repayment.</a:t>
          </a:r>
        </a:p>
      </dgm:t>
    </dgm:pt>
    <dgm:pt modelId="{8A3979F2-8A9A-44A1-B2DC-7DD9A39201F4}" type="parTrans" cxnId="{480A18EA-01C0-4292-A156-C21D13173AF4}">
      <dgm:prSet/>
      <dgm:spPr/>
      <dgm:t>
        <a:bodyPr/>
        <a:lstStyle/>
        <a:p>
          <a:endParaRPr lang="en-US"/>
        </a:p>
      </dgm:t>
    </dgm:pt>
    <dgm:pt modelId="{D9EC8BA6-FA5E-4DE8-A334-935EE5E6CA50}" type="sibTrans" cxnId="{480A18EA-01C0-4292-A156-C21D13173AF4}">
      <dgm:prSet/>
      <dgm:spPr/>
      <dgm:t>
        <a:bodyPr/>
        <a:lstStyle/>
        <a:p>
          <a:endParaRPr lang="en-US"/>
        </a:p>
      </dgm:t>
    </dgm:pt>
    <dgm:pt modelId="{124116E4-04B5-45E8-9BCC-BAAEC85001CE}">
      <dgm:prSet/>
      <dgm:spPr/>
      <dgm:t>
        <a:bodyPr/>
        <a:lstStyle/>
        <a:p>
          <a:r>
            <a:rPr lang="en-US" b="1"/>
            <a:t>Insights:</a:t>
          </a:r>
          <a:endParaRPr lang="en-US"/>
        </a:p>
      </dgm:t>
    </dgm:pt>
    <dgm:pt modelId="{37F7B9BE-710B-4B90-82E4-10144323FCC4}" type="parTrans" cxnId="{7331A06A-D5A6-4E3A-9081-A3AD98D8A7C6}">
      <dgm:prSet/>
      <dgm:spPr/>
      <dgm:t>
        <a:bodyPr/>
        <a:lstStyle/>
        <a:p>
          <a:endParaRPr lang="en-US"/>
        </a:p>
      </dgm:t>
    </dgm:pt>
    <dgm:pt modelId="{885BE437-0023-4FB5-BF52-390C08F7D86A}" type="sibTrans" cxnId="{7331A06A-D5A6-4E3A-9081-A3AD98D8A7C6}">
      <dgm:prSet/>
      <dgm:spPr/>
      <dgm:t>
        <a:bodyPr/>
        <a:lstStyle/>
        <a:p>
          <a:endParaRPr lang="en-US"/>
        </a:p>
      </dgm:t>
    </dgm:pt>
    <dgm:pt modelId="{6F07AA99-553E-4F73-9385-66DB24B15DF5}">
      <dgm:prSet/>
      <dgm:spPr/>
      <dgm:t>
        <a:bodyPr/>
        <a:lstStyle/>
        <a:p>
          <a:r>
            <a:rPr lang="en-US"/>
            <a:t>Identify correlations between gender, education type, income levels, and loan outcomes (approval, default).</a:t>
          </a:r>
        </a:p>
      </dgm:t>
    </dgm:pt>
    <dgm:pt modelId="{1DE0CF2B-497D-4429-AB9D-90C809B7B0C6}" type="parTrans" cxnId="{F0CA2CCE-88CC-465C-B987-245F89CE621D}">
      <dgm:prSet/>
      <dgm:spPr/>
      <dgm:t>
        <a:bodyPr/>
        <a:lstStyle/>
        <a:p>
          <a:endParaRPr lang="en-US"/>
        </a:p>
      </dgm:t>
    </dgm:pt>
    <dgm:pt modelId="{60FCC67F-AD32-4BFF-A025-5B433C969720}" type="sibTrans" cxnId="{F0CA2CCE-88CC-465C-B987-245F89CE621D}">
      <dgm:prSet/>
      <dgm:spPr/>
      <dgm:t>
        <a:bodyPr/>
        <a:lstStyle/>
        <a:p>
          <a:endParaRPr lang="en-US"/>
        </a:p>
      </dgm:t>
    </dgm:pt>
    <dgm:pt modelId="{6A95C675-E33E-4D58-A361-8F8602B80086}">
      <dgm:prSet/>
      <dgm:spPr/>
      <dgm:t>
        <a:bodyPr/>
        <a:lstStyle/>
        <a:p>
          <a:r>
            <a:rPr lang="en-US"/>
            <a:t>Highlight any patterns or trends that could impact loan management strategies.</a:t>
          </a:r>
        </a:p>
      </dgm:t>
    </dgm:pt>
    <dgm:pt modelId="{36D26FF8-7E28-47A9-8F20-CD8971E1B0BA}" type="parTrans" cxnId="{1770B397-CD5C-4F68-8E39-EADD2CF9F629}">
      <dgm:prSet/>
      <dgm:spPr/>
      <dgm:t>
        <a:bodyPr/>
        <a:lstStyle/>
        <a:p>
          <a:endParaRPr lang="en-US"/>
        </a:p>
      </dgm:t>
    </dgm:pt>
    <dgm:pt modelId="{20ECD8D5-A55E-4197-BBA4-2D93F702E273}" type="sibTrans" cxnId="{1770B397-CD5C-4F68-8E39-EADD2CF9F629}">
      <dgm:prSet/>
      <dgm:spPr/>
      <dgm:t>
        <a:bodyPr/>
        <a:lstStyle/>
        <a:p>
          <a:endParaRPr lang="en-US"/>
        </a:p>
      </dgm:t>
    </dgm:pt>
    <dgm:pt modelId="{33DE113E-79F2-40DD-A36A-66F64412EE59}">
      <dgm:prSet/>
      <dgm:spPr/>
      <dgm:t>
        <a:bodyPr/>
        <a:lstStyle/>
        <a:p>
          <a:r>
            <a:rPr lang="en-US"/>
            <a:t>Provide recommendations based on the analysis to improve loan approval processes or mitigate risks associated with certain demographics or income brackets.</a:t>
          </a:r>
        </a:p>
      </dgm:t>
    </dgm:pt>
    <dgm:pt modelId="{E5D9E829-484A-4630-8075-487077384340}" type="parTrans" cxnId="{7DFE461C-7934-4707-A179-C6ACECA12C32}">
      <dgm:prSet/>
      <dgm:spPr/>
      <dgm:t>
        <a:bodyPr/>
        <a:lstStyle/>
        <a:p>
          <a:endParaRPr lang="en-US"/>
        </a:p>
      </dgm:t>
    </dgm:pt>
    <dgm:pt modelId="{EA2C83A4-F800-4B33-9B87-E9BD44285E47}" type="sibTrans" cxnId="{7DFE461C-7934-4707-A179-C6ACECA12C32}">
      <dgm:prSet/>
      <dgm:spPr/>
      <dgm:t>
        <a:bodyPr/>
        <a:lstStyle/>
        <a:p>
          <a:endParaRPr lang="en-US"/>
        </a:p>
      </dgm:t>
    </dgm:pt>
    <dgm:pt modelId="{DB2DBD62-5ED2-406F-ACEF-66490DFA0E76}">
      <dgm:prSet/>
      <dgm:spPr/>
      <dgm:t>
        <a:bodyPr/>
        <a:lstStyle/>
        <a:p>
          <a:r>
            <a:rPr lang="en-US" b="1"/>
            <a:t>Visualizations:</a:t>
          </a:r>
          <a:endParaRPr lang="en-US"/>
        </a:p>
      </dgm:t>
    </dgm:pt>
    <dgm:pt modelId="{9D0A7842-A96B-4754-92D3-375F1880C0A7}" type="parTrans" cxnId="{0B109AC5-2D33-46EA-859E-C6C3D47DF4BA}">
      <dgm:prSet/>
      <dgm:spPr/>
      <dgm:t>
        <a:bodyPr/>
        <a:lstStyle/>
        <a:p>
          <a:endParaRPr lang="en-US"/>
        </a:p>
      </dgm:t>
    </dgm:pt>
    <dgm:pt modelId="{1D3C5EDE-FEEF-4EC8-A3AB-6BA8203945CC}" type="sibTrans" cxnId="{0B109AC5-2D33-46EA-859E-C6C3D47DF4BA}">
      <dgm:prSet/>
      <dgm:spPr/>
      <dgm:t>
        <a:bodyPr/>
        <a:lstStyle/>
        <a:p>
          <a:endParaRPr lang="en-US"/>
        </a:p>
      </dgm:t>
    </dgm:pt>
    <dgm:pt modelId="{0FDBE1D6-6A0E-4BFF-9C85-4DC1BD5364C1}">
      <dgm:prSet/>
      <dgm:spPr/>
      <dgm:t>
        <a:bodyPr/>
        <a:lstStyle/>
        <a:p>
          <a:r>
            <a:rPr lang="en-US" dirty="0"/>
            <a:t>Use charts (bar charts, histograms, etc.) to illustrate gender distribution, education type breakdown, and income distributions.</a:t>
          </a:r>
        </a:p>
      </dgm:t>
    </dgm:pt>
    <dgm:pt modelId="{9A0828F2-D740-4771-B85C-D0D6E6B9ADD3}" type="parTrans" cxnId="{7A1CB070-8432-414A-AD67-F1EB5F411021}">
      <dgm:prSet/>
      <dgm:spPr/>
      <dgm:t>
        <a:bodyPr/>
        <a:lstStyle/>
        <a:p>
          <a:endParaRPr lang="en-US"/>
        </a:p>
      </dgm:t>
    </dgm:pt>
    <dgm:pt modelId="{90D92B91-CE57-4B6F-867B-84AEA16956FA}" type="sibTrans" cxnId="{7A1CB070-8432-414A-AD67-F1EB5F411021}">
      <dgm:prSet/>
      <dgm:spPr/>
      <dgm:t>
        <a:bodyPr/>
        <a:lstStyle/>
        <a:p>
          <a:endParaRPr lang="en-US"/>
        </a:p>
      </dgm:t>
    </dgm:pt>
    <dgm:pt modelId="{DC082773-6ABE-4631-B851-485FFAC4231C}">
      <dgm:prSet/>
      <dgm:spPr/>
      <dgm:t>
        <a:bodyPr/>
        <a:lstStyle/>
        <a:p>
          <a:r>
            <a:rPr lang="en-US"/>
            <a:t>Include summary tables for key statistics to provide a clear overview.</a:t>
          </a:r>
        </a:p>
      </dgm:t>
    </dgm:pt>
    <dgm:pt modelId="{40BC5D7B-0DE5-4B72-9656-46833299D3FD}" type="parTrans" cxnId="{97520F47-FE0A-4539-B927-BE3EDA387EEB}">
      <dgm:prSet/>
      <dgm:spPr/>
      <dgm:t>
        <a:bodyPr/>
        <a:lstStyle/>
        <a:p>
          <a:endParaRPr lang="en-US"/>
        </a:p>
      </dgm:t>
    </dgm:pt>
    <dgm:pt modelId="{4AC52021-3384-46C8-84D5-D903DD63CE30}" type="sibTrans" cxnId="{97520F47-FE0A-4539-B927-BE3EDA387EEB}">
      <dgm:prSet/>
      <dgm:spPr/>
      <dgm:t>
        <a:bodyPr/>
        <a:lstStyle/>
        <a:p>
          <a:endParaRPr lang="en-US"/>
        </a:p>
      </dgm:t>
    </dgm:pt>
    <dgm:pt modelId="{B663ED86-3017-4CD4-9CDB-54C5AF653EBD}" type="pres">
      <dgm:prSet presAssocID="{98A472F0-7A6E-476F-8FD4-7E0E8C1462A3}" presName="linear" presStyleCnt="0">
        <dgm:presLayoutVars>
          <dgm:dir/>
          <dgm:animLvl val="lvl"/>
          <dgm:resizeHandles val="exact"/>
        </dgm:presLayoutVars>
      </dgm:prSet>
      <dgm:spPr/>
    </dgm:pt>
    <dgm:pt modelId="{9442A7F2-1323-4650-8EE9-4C545D7DB9AE}" type="pres">
      <dgm:prSet presAssocID="{636FD1FC-45C1-4876-B04D-434CE9A89FFD}" presName="parentLin" presStyleCnt="0"/>
      <dgm:spPr/>
    </dgm:pt>
    <dgm:pt modelId="{037877BA-D139-4482-9B6D-E3E4F6147F1B}" type="pres">
      <dgm:prSet presAssocID="{636FD1FC-45C1-4876-B04D-434CE9A89FFD}" presName="parentLeftMargin" presStyleLbl="node1" presStyleIdx="0" presStyleCnt="6"/>
      <dgm:spPr/>
    </dgm:pt>
    <dgm:pt modelId="{17EC3351-29FC-4CBC-8C40-968EC28F25F3}" type="pres">
      <dgm:prSet presAssocID="{636FD1FC-45C1-4876-B04D-434CE9A89FF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037B0EC-CBA6-465C-ABDB-FBABCD2AC7B2}" type="pres">
      <dgm:prSet presAssocID="{636FD1FC-45C1-4876-B04D-434CE9A89FFD}" presName="negativeSpace" presStyleCnt="0"/>
      <dgm:spPr/>
    </dgm:pt>
    <dgm:pt modelId="{409F714D-4E7C-4BBE-8EB8-892E1E65361D}" type="pres">
      <dgm:prSet presAssocID="{636FD1FC-45C1-4876-B04D-434CE9A89FFD}" presName="childText" presStyleLbl="conFgAcc1" presStyleIdx="0" presStyleCnt="6">
        <dgm:presLayoutVars>
          <dgm:bulletEnabled val="1"/>
        </dgm:presLayoutVars>
      </dgm:prSet>
      <dgm:spPr/>
    </dgm:pt>
    <dgm:pt modelId="{ED9703F5-03A3-460C-8FB1-8F9322146C5E}" type="pres">
      <dgm:prSet presAssocID="{5A425B02-BBBF-4CB8-A996-112752806E9E}" presName="spaceBetweenRectangles" presStyleCnt="0"/>
      <dgm:spPr/>
    </dgm:pt>
    <dgm:pt modelId="{260E236E-0C44-4524-B7C0-07A12CCF8BF6}" type="pres">
      <dgm:prSet presAssocID="{E276CAA1-3A95-4934-9746-294F29CF0452}" presName="parentLin" presStyleCnt="0"/>
      <dgm:spPr/>
    </dgm:pt>
    <dgm:pt modelId="{10ACC218-0081-4EB5-A93C-F256149608ED}" type="pres">
      <dgm:prSet presAssocID="{E276CAA1-3A95-4934-9746-294F29CF0452}" presName="parentLeftMargin" presStyleLbl="node1" presStyleIdx="0" presStyleCnt="6"/>
      <dgm:spPr/>
    </dgm:pt>
    <dgm:pt modelId="{9C2B3DDE-7CAC-459B-BCC8-2876132A991C}" type="pres">
      <dgm:prSet presAssocID="{E276CAA1-3A95-4934-9746-294F29CF045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025C16E-C84B-4917-B989-663BA9C2A7E7}" type="pres">
      <dgm:prSet presAssocID="{E276CAA1-3A95-4934-9746-294F29CF0452}" presName="negativeSpace" presStyleCnt="0"/>
      <dgm:spPr/>
    </dgm:pt>
    <dgm:pt modelId="{0619D73A-AEA1-4D30-94C2-A30252E8825C}" type="pres">
      <dgm:prSet presAssocID="{E276CAA1-3A95-4934-9746-294F29CF0452}" presName="childText" presStyleLbl="conFgAcc1" presStyleIdx="1" presStyleCnt="6">
        <dgm:presLayoutVars>
          <dgm:bulletEnabled val="1"/>
        </dgm:presLayoutVars>
      </dgm:prSet>
      <dgm:spPr/>
    </dgm:pt>
    <dgm:pt modelId="{B93538BE-6543-4004-9459-115E00B13667}" type="pres">
      <dgm:prSet presAssocID="{12B94CDF-B305-44A4-B3A4-BCB3F2B23836}" presName="spaceBetweenRectangles" presStyleCnt="0"/>
      <dgm:spPr/>
    </dgm:pt>
    <dgm:pt modelId="{09816436-2179-4204-BD5B-3E0C04460731}" type="pres">
      <dgm:prSet presAssocID="{D6078C9E-42D2-4426-BEE3-55F1C207C8DD}" presName="parentLin" presStyleCnt="0"/>
      <dgm:spPr/>
    </dgm:pt>
    <dgm:pt modelId="{69E583A3-4C33-4589-BD4D-272B24F45CBF}" type="pres">
      <dgm:prSet presAssocID="{D6078C9E-42D2-4426-BEE3-55F1C207C8DD}" presName="parentLeftMargin" presStyleLbl="node1" presStyleIdx="1" presStyleCnt="6"/>
      <dgm:spPr/>
    </dgm:pt>
    <dgm:pt modelId="{C8296707-AC8B-4E38-BD1A-5399F7A5450E}" type="pres">
      <dgm:prSet presAssocID="{D6078C9E-42D2-4426-BEE3-55F1C207C8D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3A23746F-6B01-4E2A-AD14-086887BFE5C7}" type="pres">
      <dgm:prSet presAssocID="{D6078C9E-42D2-4426-BEE3-55F1C207C8DD}" presName="negativeSpace" presStyleCnt="0"/>
      <dgm:spPr/>
    </dgm:pt>
    <dgm:pt modelId="{B99E5C36-36D5-4D2D-B44E-33858014C1B7}" type="pres">
      <dgm:prSet presAssocID="{D6078C9E-42D2-4426-BEE3-55F1C207C8DD}" presName="childText" presStyleLbl="conFgAcc1" presStyleIdx="2" presStyleCnt="6">
        <dgm:presLayoutVars>
          <dgm:bulletEnabled val="1"/>
        </dgm:presLayoutVars>
      </dgm:prSet>
      <dgm:spPr/>
    </dgm:pt>
    <dgm:pt modelId="{5608BCDA-FCBA-4E85-8597-C66CCE416B2D}" type="pres">
      <dgm:prSet presAssocID="{8F82F5E6-6F6C-4E73-84DC-C842022884CD}" presName="spaceBetweenRectangles" presStyleCnt="0"/>
      <dgm:spPr/>
    </dgm:pt>
    <dgm:pt modelId="{F4C2F362-1388-4B25-B99C-5916F0AAF935}" type="pres">
      <dgm:prSet presAssocID="{0C28A731-A689-4336-A85D-F76192DBF397}" presName="parentLin" presStyleCnt="0"/>
      <dgm:spPr/>
    </dgm:pt>
    <dgm:pt modelId="{83A2AF15-2825-4E5E-B2C9-A2B617702DA9}" type="pres">
      <dgm:prSet presAssocID="{0C28A731-A689-4336-A85D-F76192DBF397}" presName="parentLeftMargin" presStyleLbl="node1" presStyleIdx="2" presStyleCnt="6"/>
      <dgm:spPr/>
    </dgm:pt>
    <dgm:pt modelId="{B9835AB0-2E9D-4B67-829A-9AC71C0AA286}" type="pres">
      <dgm:prSet presAssocID="{0C28A731-A689-4336-A85D-F76192DBF39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75F68E1-A2BC-4A42-96FC-BCBE5B4FC9CF}" type="pres">
      <dgm:prSet presAssocID="{0C28A731-A689-4336-A85D-F76192DBF397}" presName="negativeSpace" presStyleCnt="0"/>
      <dgm:spPr/>
    </dgm:pt>
    <dgm:pt modelId="{6169067E-1BCA-4C8E-A3F5-53EDE47B50C1}" type="pres">
      <dgm:prSet presAssocID="{0C28A731-A689-4336-A85D-F76192DBF397}" presName="childText" presStyleLbl="conFgAcc1" presStyleIdx="3" presStyleCnt="6">
        <dgm:presLayoutVars>
          <dgm:bulletEnabled val="1"/>
        </dgm:presLayoutVars>
      </dgm:prSet>
      <dgm:spPr/>
    </dgm:pt>
    <dgm:pt modelId="{D8A5DECE-65E3-4D0A-A688-5B8B57E79016}" type="pres">
      <dgm:prSet presAssocID="{FB9CA32C-5A70-40D9-BB8C-8F2C8B184415}" presName="spaceBetweenRectangles" presStyleCnt="0"/>
      <dgm:spPr/>
    </dgm:pt>
    <dgm:pt modelId="{2630E431-DD35-457C-A813-B89D2E873777}" type="pres">
      <dgm:prSet presAssocID="{124116E4-04B5-45E8-9BCC-BAAEC85001CE}" presName="parentLin" presStyleCnt="0"/>
      <dgm:spPr/>
    </dgm:pt>
    <dgm:pt modelId="{6AF0CE56-218D-49EA-974C-4DEE1C960767}" type="pres">
      <dgm:prSet presAssocID="{124116E4-04B5-45E8-9BCC-BAAEC85001CE}" presName="parentLeftMargin" presStyleLbl="node1" presStyleIdx="3" presStyleCnt="6"/>
      <dgm:spPr/>
    </dgm:pt>
    <dgm:pt modelId="{D237FD3F-4A12-4CA1-92D7-98C7543747D9}" type="pres">
      <dgm:prSet presAssocID="{124116E4-04B5-45E8-9BCC-BAAEC85001C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C38ACFC-F6E6-4769-83F5-DD98951D6C51}" type="pres">
      <dgm:prSet presAssocID="{124116E4-04B5-45E8-9BCC-BAAEC85001CE}" presName="negativeSpace" presStyleCnt="0"/>
      <dgm:spPr/>
    </dgm:pt>
    <dgm:pt modelId="{3B662C28-0B6F-43DF-A19F-021D1B4D7E45}" type="pres">
      <dgm:prSet presAssocID="{124116E4-04B5-45E8-9BCC-BAAEC85001CE}" presName="childText" presStyleLbl="conFgAcc1" presStyleIdx="4" presStyleCnt="6">
        <dgm:presLayoutVars>
          <dgm:bulletEnabled val="1"/>
        </dgm:presLayoutVars>
      </dgm:prSet>
      <dgm:spPr/>
    </dgm:pt>
    <dgm:pt modelId="{CBAF1CB4-0C91-4F3B-922E-2D1F69C3FD64}" type="pres">
      <dgm:prSet presAssocID="{885BE437-0023-4FB5-BF52-390C08F7D86A}" presName="spaceBetweenRectangles" presStyleCnt="0"/>
      <dgm:spPr/>
    </dgm:pt>
    <dgm:pt modelId="{768909FA-D8FF-4959-9893-DF6D04D00BC5}" type="pres">
      <dgm:prSet presAssocID="{DB2DBD62-5ED2-406F-ACEF-66490DFA0E76}" presName="parentLin" presStyleCnt="0"/>
      <dgm:spPr/>
    </dgm:pt>
    <dgm:pt modelId="{C233E06D-B9BE-400D-B4EB-12B3087E72E8}" type="pres">
      <dgm:prSet presAssocID="{DB2DBD62-5ED2-406F-ACEF-66490DFA0E76}" presName="parentLeftMargin" presStyleLbl="node1" presStyleIdx="4" presStyleCnt="6"/>
      <dgm:spPr/>
    </dgm:pt>
    <dgm:pt modelId="{5E09E27C-4D10-4E51-B658-DEEF6E41613C}" type="pres">
      <dgm:prSet presAssocID="{DB2DBD62-5ED2-406F-ACEF-66490DFA0E76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BA64A8D3-A281-49D8-BC4C-3CC0BBEFC526}" type="pres">
      <dgm:prSet presAssocID="{DB2DBD62-5ED2-406F-ACEF-66490DFA0E76}" presName="negativeSpace" presStyleCnt="0"/>
      <dgm:spPr/>
    </dgm:pt>
    <dgm:pt modelId="{EDB352E2-3F7F-4A9F-B70F-400CB5117826}" type="pres">
      <dgm:prSet presAssocID="{DB2DBD62-5ED2-406F-ACEF-66490DFA0E76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0EC88100-C34B-4725-A92B-1B07B93460B1}" type="presOf" srcId="{DB2DBD62-5ED2-406F-ACEF-66490DFA0E76}" destId="{C233E06D-B9BE-400D-B4EB-12B3087E72E8}" srcOrd="0" destOrd="0" presId="urn:microsoft.com/office/officeart/2005/8/layout/list1"/>
    <dgm:cxn modelId="{E2D41F08-DEEB-4810-A908-4FC5FB976ED5}" srcId="{98A472F0-7A6E-476F-8FD4-7E0E8C1462A3}" destId="{636FD1FC-45C1-4876-B04D-434CE9A89FFD}" srcOrd="0" destOrd="0" parTransId="{012BFB3E-E380-41BC-B4A7-4B686044965E}" sibTransId="{5A425B02-BBBF-4CB8-A996-112752806E9E}"/>
    <dgm:cxn modelId="{F988E011-59EE-489A-B299-196259CD237C}" type="presOf" srcId="{6A95C675-E33E-4D58-A361-8F8602B80086}" destId="{3B662C28-0B6F-43DF-A19F-021D1B4D7E45}" srcOrd="0" destOrd="1" presId="urn:microsoft.com/office/officeart/2005/8/layout/list1"/>
    <dgm:cxn modelId="{09F01B15-72EC-4AAE-8777-8377958A03D7}" type="presOf" srcId="{98A472F0-7A6E-476F-8FD4-7E0E8C1462A3}" destId="{B663ED86-3017-4CD4-9CDB-54C5AF653EBD}" srcOrd="0" destOrd="0" presId="urn:microsoft.com/office/officeart/2005/8/layout/list1"/>
    <dgm:cxn modelId="{614A9A15-F0FC-453F-9B18-5FE2F3A01A7C}" type="presOf" srcId="{DC082773-6ABE-4631-B851-485FFAC4231C}" destId="{EDB352E2-3F7F-4A9F-B70F-400CB5117826}" srcOrd="0" destOrd="1" presId="urn:microsoft.com/office/officeart/2005/8/layout/list1"/>
    <dgm:cxn modelId="{085DDD16-1ADB-4DAF-88CF-B875F0D3529A}" type="presOf" srcId="{E276CAA1-3A95-4934-9746-294F29CF0452}" destId="{9C2B3DDE-7CAC-459B-BCC8-2876132A991C}" srcOrd="1" destOrd="0" presId="urn:microsoft.com/office/officeart/2005/8/layout/list1"/>
    <dgm:cxn modelId="{69A4651B-7AA9-43A6-8F9E-CAA3E117EC7E}" srcId="{D6078C9E-42D2-4426-BEE3-55F1C207C8DD}" destId="{E7CAF16E-36C0-48F2-8047-BC1428CCE4D2}" srcOrd="1" destOrd="0" parTransId="{B7D7AEAE-10E9-48C3-9992-3ED6F0FEDF4E}" sibTransId="{A941DE60-7420-4BED-8F44-D255B3605DE9}"/>
    <dgm:cxn modelId="{7DFE461C-7934-4707-A179-C6ACECA12C32}" srcId="{124116E4-04B5-45E8-9BCC-BAAEC85001CE}" destId="{33DE113E-79F2-40DD-A36A-66F64412EE59}" srcOrd="2" destOrd="0" parTransId="{E5D9E829-484A-4630-8075-487077384340}" sibTransId="{EA2C83A4-F800-4B33-9B87-E9BD44285E47}"/>
    <dgm:cxn modelId="{008E071D-6F50-42A8-B214-8AC596760FB9}" type="presOf" srcId="{D6078C9E-42D2-4426-BEE3-55F1C207C8DD}" destId="{C8296707-AC8B-4E38-BD1A-5399F7A5450E}" srcOrd="1" destOrd="0" presId="urn:microsoft.com/office/officeart/2005/8/layout/list1"/>
    <dgm:cxn modelId="{9234AC22-9ABA-4CC3-8849-7FD10492CA4A}" type="presOf" srcId="{0D51851D-C92D-4BD4-9033-5D443003ABDF}" destId="{B99E5C36-36D5-4D2D-B44E-33858014C1B7}" srcOrd="0" destOrd="2" presId="urn:microsoft.com/office/officeart/2005/8/layout/list1"/>
    <dgm:cxn modelId="{F4A39925-ABF2-4895-9525-00AABAAD9A89}" srcId="{E276CAA1-3A95-4934-9746-294F29CF0452}" destId="{89DCFAAA-10DC-462A-AAE6-F19F8B1A8544}" srcOrd="2" destOrd="0" parTransId="{4799F74E-8ADE-4E81-B098-7B10901BC892}" sibTransId="{490B2DBF-A78F-488A-B828-F2A5FC4DBEF4}"/>
    <dgm:cxn modelId="{373B0565-997B-49DF-87CE-399B997E317C}" srcId="{0C28A731-A689-4336-A85D-F76192DBF397}" destId="{2695B14E-6CE8-4183-97CA-9BF0DF7625B4}" srcOrd="0" destOrd="0" parTransId="{36F8C229-714E-4A61-8DD3-BCF5295426DE}" sibTransId="{A0820197-1C38-4417-BDBB-2D9D216C00B7}"/>
    <dgm:cxn modelId="{97520F47-FE0A-4539-B927-BE3EDA387EEB}" srcId="{DB2DBD62-5ED2-406F-ACEF-66490DFA0E76}" destId="{DC082773-6ABE-4631-B851-485FFAC4231C}" srcOrd="1" destOrd="0" parTransId="{40BC5D7B-0DE5-4B72-9656-46833299D3FD}" sibTransId="{4AC52021-3384-46C8-84D5-D903DD63CE30}"/>
    <dgm:cxn modelId="{7331A06A-D5A6-4E3A-9081-A3AD98D8A7C6}" srcId="{98A472F0-7A6E-476F-8FD4-7E0E8C1462A3}" destId="{124116E4-04B5-45E8-9BCC-BAAEC85001CE}" srcOrd="4" destOrd="0" parTransId="{37F7B9BE-710B-4B90-82E4-10144323FCC4}" sibTransId="{885BE437-0023-4FB5-BF52-390C08F7D86A}"/>
    <dgm:cxn modelId="{F0B05C4C-E7DA-4A52-8773-E5E2ED5FAF27}" type="presOf" srcId="{0FDBE1D6-6A0E-4BFF-9C85-4DC1BD5364C1}" destId="{EDB352E2-3F7F-4A9F-B70F-400CB5117826}" srcOrd="0" destOrd="0" presId="urn:microsoft.com/office/officeart/2005/8/layout/list1"/>
    <dgm:cxn modelId="{D8BA0F6F-7BF0-4FC0-959C-C8CCC304EADC}" srcId="{98A472F0-7A6E-476F-8FD4-7E0E8C1462A3}" destId="{0C28A731-A689-4336-A85D-F76192DBF397}" srcOrd="3" destOrd="0" parTransId="{02422405-3C57-4828-A9A5-E0D35ED665E0}" sibTransId="{FB9CA32C-5A70-40D9-BB8C-8F2C8B184415}"/>
    <dgm:cxn modelId="{EA5E0070-8AB0-4638-8A9F-6D607D04B7F1}" type="presOf" srcId="{B1B47506-039C-44C3-A12E-EA9C068BA239}" destId="{0619D73A-AEA1-4D30-94C2-A30252E8825C}" srcOrd="0" destOrd="0" presId="urn:microsoft.com/office/officeart/2005/8/layout/list1"/>
    <dgm:cxn modelId="{7A1CB070-8432-414A-AD67-F1EB5F411021}" srcId="{DB2DBD62-5ED2-406F-ACEF-66490DFA0E76}" destId="{0FDBE1D6-6A0E-4BFF-9C85-4DC1BD5364C1}" srcOrd="0" destOrd="0" parTransId="{9A0828F2-D740-4771-B85C-D0D6E6B9ADD3}" sibTransId="{90D92B91-CE57-4B6F-867B-84AEA16956FA}"/>
    <dgm:cxn modelId="{C1C9F759-56F7-419F-ADFE-5EEFF253E84D}" srcId="{E276CAA1-3A95-4934-9746-294F29CF0452}" destId="{B1B47506-039C-44C3-A12E-EA9C068BA239}" srcOrd="0" destOrd="0" parTransId="{4B46F971-2214-44F4-9AD7-2E2199A45198}" sibTransId="{8FC2487F-713B-4728-90B3-09EBE4E99F9F}"/>
    <dgm:cxn modelId="{A937A75A-EBAA-4C32-9625-83FD18379367}" type="presOf" srcId="{0C28A731-A689-4336-A85D-F76192DBF397}" destId="{B9835AB0-2E9D-4B67-829A-9AC71C0AA286}" srcOrd="1" destOrd="0" presId="urn:microsoft.com/office/officeart/2005/8/layout/list1"/>
    <dgm:cxn modelId="{FBCA277F-E053-4E77-9860-1C739372C43F}" srcId="{D6078C9E-42D2-4426-BEE3-55F1C207C8DD}" destId="{F7A342B9-224A-41C7-AB58-A8B1497829B9}" srcOrd="0" destOrd="0" parTransId="{15A90921-3FDB-4A7C-9AAD-AB87BB0D8BA8}" sibTransId="{7DA994B0-0621-4380-BB0D-4FF17BD3EEF6}"/>
    <dgm:cxn modelId="{E66E5982-26B5-46AC-BF0C-F80833232A53}" type="presOf" srcId="{F7A342B9-224A-41C7-AB58-A8B1497829B9}" destId="{B99E5C36-36D5-4D2D-B44E-33858014C1B7}" srcOrd="0" destOrd="0" presId="urn:microsoft.com/office/officeart/2005/8/layout/list1"/>
    <dgm:cxn modelId="{86D10285-1E30-4208-B6FB-EDCD20039B46}" type="presOf" srcId="{0C28A731-A689-4336-A85D-F76192DBF397}" destId="{83A2AF15-2825-4E5E-B2C9-A2B617702DA9}" srcOrd="0" destOrd="0" presId="urn:microsoft.com/office/officeart/2005/8/layout/list1"/>
    <dgm:cxn modelId="{A1D96F88-3E90-4519-BE6C-FC4B7A6AF3C8}" type="presOf" srcId="{636FD1FC-45C1-4876-B04D-434CE9A89FFD}" destId="{037877BA-D139-4482-9B6D-E3E4F6147F1B}" srcOrd="0" destOrd="0" presId="urn:microsoft.com/office/officeart/2005/8/layout/list1"/>
    <dgm:cxn modelId="{5F3BA288-8566-47FA-A05F-2CB1ED88AEE0}" srcId="{98A472F0-7A6E-476F-8FD4-7E0E8C1462A3}" destId="{E276CAA1-3A95-4934-9746-294F29CF0452}" srcOrd="1" destOrd="0" parTransId="{EAD65FC9-923D-4526-9645-60999C6855E6}" sibTransId="{12B94CDF-B305-44A4-B3A4-BCB3F2B23836}"/>
    <dgm:cxn modelId="{2C52C490-7E62-4EC7-9BD8-AA4454F380A8}" srcId="{E276CAA1-3A95-4934-9746-294F29CF0452}" destId="{645AB4CF-0CC3-425A-9DFF-13EB5891E599}" srcOrd="1" destOrd="0" parTransId="{C6661035-8C5B-42B9-B8EA-AB2D63AE56DC}" sibTransId="{14AC270B-C8FD-4372-85C0-C3D841D63384}"/>
    <dgm:cxn modelId="{F6A4CB95-EC83-4B2B-84D2-FDC60EDD0FF8}" type="presOf" srcId="{124116E4-04B5-45E8-9BCC-BAAEC85001CE}" destId="{D237FD3F-4A12-4CA1-92D7-98C7543747D9}" srcOrd="1" destOrd="0" presId="urn:microsoft.com/office/officeart/2005/8/layout/list1"/>
    <dgm:cxn modelId="{1770B397-CD5C-4F68-8E39-EADD2CF9F629}" srcId="{124116E4-04B5-45E8-9BCC-BAAEC85001CE}" destId="{6A95C675-E33E-4D58-A361-8F8602B80086}" srcOrd="1" destOrd="0" parTransId="{36D26FF8-7E28-47A9-8F20-CD8971E1B0BA}" sibTransId="{20ECD8D5-A55E-4197-BBA4-2D93F702E273}"/>
    <dgm:cxn modelId="{F74937A0-248D-4BF8-B34C-5418D510A452}" type="presOf" srcId="{645AB4CF-0CC3-425A-9DFF-13EB5891E599}" destId="{0619D73A-AEA1-4D30-94C2-A30252E8825C}" srcOrd="0" destOrd="1" presId="urn:microsoft.com/office/officeart/2005/8/layout/list1"/>
    <dgm:cxn modelId="{8C3564A1-4427-4BBD-B8AC-538D003F4355}" type="presOf" srcId="{009A1BA5-58D9-4474-8B0D-E019E72C8EA5}" destId="{6169067E-1BCA-4C8E-A3F5-53EDE47B50C1}" srcOrd="0" destOrd="1" presId="urn:microsoft.com/office/officeart/2005/8/layout/list1"/>
    <dgm:cxn modelId="{24CB58A4-AAEC-4901-9479-8CA321EFDC5A}" type="presOf" srcId="{636FD1FC-45C1-4876-B04D-434CE9A89FFD}" destId="{17EC3351-29FC-4CBC-8C40-968EC28F25F3}" srcOrd="1" destOrd="0" presId="urn:microsoft.com/office/officeart/2005/8/layout/list1"/>
    <dgm:cxn modelId="{028ABDA5-1CA2-400B-99CD-5A4C8850F369}" type="presOf" srcId="{124116E4-04B5-45E8-9BCC-BAAEC85001CE}" destId="{6AF0CE56-218D-49EA-974C-4DEE1C960767}" srcOrd="0" destOrd="0" presId="urn:microsoft.com/office/officeart/2005/8/layout/list1"/>
    <dgm:cxn modelId="{2B531BAE-18C9-4908-BB3F-CF40818D82B4}" type="presOf" srcId="{89DCFAAA-10DC-462A-AAE6-F19F8B1A8544}" destId="{0619D73A-AEA1-4D30-94C2-A30252E8825C}" srcOrd="0" destOrd="2" presId="urn:microsoft.com/office/officeart/2005/8/layout/list1"/>
    <dgm:cxn modelId="{09F156B4-3F38-41A6-A69A-9E914A21AF33}" type="presOf" srcId="{C5EF22B8-83E2-42A2-B223-BAFDBE9DCD4F}" destId="{6169067E-1BCA-4C8E-A3F5-53EDE47B50C1}" srcOrd="0" destOrd="2" presId="urn:microsoft.com/office/officeart/2005/8/layout/list1"/>
    <dgm:cxn modelId="{0B109AC5-2D33-46EA-859E-C6C3D47DF4BA}" srcId="{98A472F0-7A6E-476F-8FD4-7E0E8C1462A3}" destId="{DB2DBD62-5ED2-406F-ACEF-66490DFA0E76}" srcOrd="5" destOrd="0" parTransId="{9D0A7842-A96B-4754-92D3-375F1880C0A7}" sibTransId="{1D3C5EDE-FEEF-4EC8-A3AB-6BA8203945CC}"/>
    <dgm:cxn modelId="{0F6B50C6-192B-4151-9E0E-FC604168061A}" srcId="{D6078C9E-42D2-4426-BEE3-55F1C207C8DD}" destId="{0D51851D-C92D-4BD4-9033-5D443003ABDF}" srcOrd="2" destOrd="0" parTransId="{54989351-89AA-4008-8D50-D7DCE587186D}" sibTransId="{424A4920-0B2D-487C-B697-807213EFE807}"/>
    <dgm:cxn modelId="{E15B51C6-4F0D-4472-AC7A-B9179AC91786}" type="presOf" srcId="{DB2DBD62-5ED2-406F-ACEF-66490DFA0E76}" destId="{5E09E27C-4D10-4E51-B658-DEEF6E41613C}" srcOrd="1" destOrd="0" presId="urn:microsoft.com/office/officeart/2005/8/layout/list1"/>
    <dgm:cxn modelId="{F0CA2CCE-88CC-465C-B987-245F89CE621D}" srcId="{124116E4-04B5-45E8-9BCC-BAAEC85001CE}" destId="{6F07AA99-553E-4F73-9385-66DB24B15DF5}" srcOrd="0" destOrd="0" parTransId="{1DE0CF2B-497D-4429-AB9D-90C809B7B0C6}" sibTransId="{60FCC67F-AD32-4BFF-A025-5B433C969720}"/>
    <dgm:cxn modelId="{7EC223DA-20A5-4262-94EE-2D124C4FF3BA}" type="presOf" srcId="{E276CAA1-3A95-4934-9746-294F29CF0452}" destId="{10ACC218-0081-4EB5-A93C-F256149608ED}" srcOrd="0" destOrd="0" presId="urn:microsoft.com/office/officeart/2005/8/layout/list1"/>
    <dgm:cxn modelId="{1B409DDC-9AC0-4ACD-A621-D378E39D794E}" type="presOf" srcId="{2695B14E-6CE8-4183-97CA-9BF0DF7625B4}" destId="{6169067E-1BCA-4C8E-A3F5-53EDE47B50C1}" srcOrd="0" destOrd="0" presId="urn:microsoft.com/office/officeart/2005/8/layout/list1"/>
    <dgm:cxn modelId="{C94573E1-EF57-49A0-9F66-88DA1A60D415}" srcId="{98A472F0-7A6E-476F-8FD4-7E0E8C1462A3}" destId="{D6078C9E-42D2-4426-BEE3-55F1C207C8DD}" srcOrd="2" destOrd="0" parTransId="{E59C4876-FBEE-4678-9EB2-EF85198C7B34}" sibTransId="{8F82F5E6-6F6C-4E73-84DC-C842022884CD}"/>
    <dgm:cxn modelId="{1656CBE4-314C-46D9-896D-300119FF96F0}" type="presOf" srcId="{D6078C9E-42D2-4426-BEE3-55F1C207C8DD}" destId="{69E583A3-4C33-4589-BD4D-272B24F45CBF}" srcOrd="0" destOrd="0" presId="urn:microsoft.com/office/officeart/2005/8/layout/list1"/>
    <dgm:cxn modelId="{81A0F6E5-E3C6-4C62-B980-765F371013CC}" type="presOf" srcId="{33DE113E-79F2-40DD-A36A-66F64412EE59}" destId="{3B662C28-0B6F-43DF-A19F-021D1B4D7E45}" srcOrd="0" destOrd="2" presId="urn:microsoft.com/office/officeart/2005/8/layout/list1"/>
    <dgm:cxn modelId="{480A18EA-01C0-4292-A156-C21D13173AF4}" srcId="{0C28A731-A689-4336-A85D-F76192DBF397}" destId="{C5EF22B8-83E2-42A2-B223-BAFDBE9DCD4F}" srcOrd="2" destOrd="0" parTransId="{8A3979F2-8A9A-44A1-B2DC-7DD9A39201F4}" sibTransId="{D9EC8BA6-FA5E-4DE8-A334-935EE5E6CA50}"/>
    <dgm:cxn modelId="{98F0CCEC-4F6A-40FA-BC40-B7A8E5F99737}" srcId="{0C28A731-A689-4336-A85D-F76192DBF397}" destId="{009A1BA5-58D9-4474-8B0D-E019E72C8EA5}" srcOrd="1" destOrd="0" parTransId="{830FDEC4-0400-4EFD-A1D4-B67DA6AE1C77}" sibTransId="{6D8140B2-AFFD-4356-9576-4FD6C394CEF3}"/>
    <dgm:cxn modelId="{9C8B27F5-F3A5-4709-B0A3-8278E2C5E708}" type="presOf" srcId="{E7CAF16E-36C0-48F2-8047-BC1428CCE4D2}" destId="{B99E5C36-36D5-4D2D-B44E-33858014C1B7}" srcOrd="0" destOrd="1" presId="urn:microsoft.com/office/officeart/2005/8/layout/list1"/>
    <dgm:cxn modelId="{F7D27EF5-514D-4A4A-B4B9-8D145BA55507}" type="presOf" srcId="{6F07AA99-553E-4F73-9385-66DB24B15DF5}" destId="{3B662C28-0B6F-43DF-A19F-021D1B4D7E45}" srcOrd="0" destOrd="0" presId="urn:microsoft.com/office/officeart/2005/8/layout/list1"/>
    <dgm:cxn modelId="{FFB828CA-FD36-40DB-97E9-5441C379A917}" type="presParOf" srcId="{B663ED86-3017-4CD4-9CDB-54C5AF653EBD}" destId="{9442A7F2-1323-4650-8EE9-4C545D7DB9AE}" srcOrd="0" destOrd="0" presId="urn:microsoft.com/office/officeart/2005/8/layout/list1"/>
    <dgm:cxn modelId="{FEF976BB-3A1B-4D5F-98E5-E2760B848FD0}" type="presParOf" srcId="{9442A7F2-1323-4650-8EE9-4C545D7DB9AE}" destId="{037877BA-D139-4482-9B6D-E3E4F6147F1B}" srcOrd="0" destOrd="0" presId="urn:microsoft.com/office/officeart/2005/8/layout/list1"/>
    <dgm:cxn modelId="{52B10867-F981-47A2-844A-BA9483DFC9C2}" type="presParOf" srcId="{9442A7F2-1323-4650-8EE9-4C545D7DB9AE}" destId="{17EC3351-29FC-4CBC-8C40-968EC28F25F3}" srcOrd="1" destOrd="0" presId="urn:microsoft.com/office/officeart/2005/8/layout/list1"/>
    <dgm:cxn modelId="{2AC11C57-7374-4D2B-B8B1-75A8129E3C12}" type="presParOf" srcId="{B663ED86-3017-4CD4-9CDB-54C5AF653EBD}" destId="{F037B0EC-CBA6-465C-ABDB-FBABCD2AC7B2}" srcOrd="1" destOrd="0" presId="urn:microsoft.com/office/officeart/2005/8/layout/list1"/>
    <dgm:cxn modelId="{B6FB61E7-C875-4E99-8745-EC319C0C3E41}" type="presParOf" srcId="{B663ED86-3017-4CD4-9CDB-54C5AF653EBD}" destId="{409F714D-4E7C-4BBE-8EB8-892E1E65361D}" srcOrd="2" destOrd="0" presId="urn:microsoft.com/office/officeart/2005/8/layout/list1"/>
    <dgm:cxn modelId="{D21616B5-0664-4FBF-A17C-CEC2D8193E99}" type="presParOf" srcId="{B663ED86-3017-4CD4-9CDB-54C5AF653EBD}" destId="{ED9703F5-03A3-460C-8FB1-8F9322146C5E}" srcOrd="3" destOrd="0" presId="urn:microsoft.com/office/officeart/2005/8/layout/list1"/>
    <dgm:cxn modelId="{C997F3C3-3280-45BF-96C7-349EF0EA072C}" type="presParOf" srcId="{B663ED86-3017-4CD4-9CDB-54C5AF653EBD}" destId="{260E236E-0C44-4524-B7C0-07A12CCF8BF6}" srcOrd="4" destOrd="0" presId="urn:microsoft.com/office/officeart/2005/8/layout/list1"/>
    <dgm:cxn modelId="{81EAD2C7-36D8-45BB-A611-01ADDF2F5701}" type="presParOf" srcId="{260E236E-0C44-4524-B7C0-07A12CCF8BF6}" destId="{10ACC218-0081-4EB5-A93C-F256149608ED}" srcOrd="0" destOrd="0" presId="urn:microsoft.com/office/officeart/2005/8/layout/list1"/>
    <dgm:cxn modelId="{A7FDFF66-B285-4F75-B54D-D8AAD19E4B7C}" type="presParOf" srcId="{260E236E-0C44-4524-B7C0-07A12CCF8BF6}" destId="{9C2B3DDE-7CAC-459B-BCC8-2876132A991C}" srcOrd="1" destOrd="0" presId="urn:microsoft.com/office/officeart/2005/8/layout/list1"/>
    <dgm:cxn modelId="{6ED4226F-0B57-441A-AA55-037CFC57CA54}" type="presParOf" srcId="{B663ED86-3017-4CD4-9CDB-54C5AF653EBD}" destId="{5025C16E-C84B-4917-B989-663BA9C2A7E7}" srcOrd="5" destOrd="0" presId="urn:microsoft.com/office/officeart/2005/8/layout/list1"/>
    <dgm:cxn modelId="{B3BCDB70-7452-4A99-AC94-05F6AC9AC745}" type="presParOf" srcId="{B663ED86-3017-4CD4-9CDB-54C5AF653EBD}" destId="{0619D73A-AEA1-4D30-94C2-A30252E8825C}" srcOrd="6" destOrd="0" presId="urn:microsoft.com/office/officeart/2005/8/layout/list1"/>
    <dgm:cxn modelId="{C76CB027-418E-4EA9-A6E3-AB91B98848EE}" type="presParOf" srcId="{B663ED86-3017-4CD4-9CDB-54C5AF653EBD}" destId="{B93538BE-6543-4004-9459-115E00B13667}" srcOrd="7" destOrd="0" presId="urn:microsoft.com/office/officeart/2005/8/layout/list1"/>
    <dgm:cxn modelId="{9F66354A-8B8D-434D-95FC-963F326668F6}" type="presParOf" srcId="{B663ED86-3017-4CD4-9CDB-54C5AF653EBD}" destId="{09816436-2179-4204-BD5B-3E0C04460731}" srcOrd="8" destOrd="0" presId="urn:microsoft.com/office/officeart/2005/8/layout/list1"/>
    <dgm:cxn modelId="{CF978B5E-2B1F-4246-94BD-45AA7F38D72A}" type="presParOf" srcId="{09816436-2179-4204-BD5B-3E0C04460731}" destId="{69E583A3-4C33-4589-BD4D-272B24F45CBF}" srcOrd="0" destOrd="0" presId="urn:microsoft.com/office/officeart/2005/8/layout/list1"/>
    <dgm:cxn modelId="{85FA2394-0CE5-40C1-8AAA-9AD56ED97B58}" type="presParOf" srcId="{09816436-2179-4204-BD5B-3E0C04460731}" destId="{C8296707-AC8B-4E38-BD1A-5399F7A5450E}" srcOrd="1" destOrd="0" presId="urn:microsoft.com/office/officeart/2005/8/layout/list1"/>
    <dgm:cxn modelId="{D486083C-2BCC-4ED0-B826-6CB4A2D63AD5}" type="presParOf" srcId="{B663ED86-3017-4CD4-9CDB-54C5AF653EBD}" destId="{3A23746F-6B01-4E2A-AD14-086887BFE5C7}" srcOrd="9" destOrd="0" presId="urn:microsoft.com/office/officeart/2005/8/layout/list1"/>
    <dgm:cxn modelId="{86140E30-A1C9-4A47-9871-3A192EAB3649}" type="presParOf" srcId="{B663ED86-3017-4CD4-9CDB-54C5AF653EBD}" destId="{B99E5C36-36D5-4D2D-B44E-33858014C1B7}" srcOrd="10" destOrd="0" presId="urn:microsoft.com/office/officeart/2005/8/layout/list1"/>
    <dgm:cxn modelId="{9FF6918D-EA3C-4E92-B4BF-71235B5F52F4}" type="presParOf" srcId="{B663ED86-3017-4CD4-9CDB-54C5AF653EBD}" destId="{5608BCDA-FCBA-4E85-8597-C66CCE416B2D}" srcOrd="11" destOrd="0" presId="urn:microsoft.com/office/officeart/2005/8/layout/list1"/>
    <dgm:cxn modelId="{71FD7068-7D21-44F0-A4B3-A74B8BF72303}" type="presParOf" srcId="{B663ED86-3017-4CD4-9CDB-54C5AF653EBD}" destId="{F4C2F362-1388-4B25-B99C-5916F0AAF935}" srcOrd="12" destOrd="0" presId="urn:microsoft.com/office/officeart/2005/8/layout/list1"/>
    <dgm:cxn modelId="{3153F037-EEB9-4D9F-B4C6-C27B53C50CFB}" type="presParOf" srcId="{F4C2F362-1388-4B25-B99C-5916F0AAF935}" destId="{83A2AF15-2825-4E5E-B2C9-A2B617702DA9}" srcOrd="0" destOrd="0" presId="urn:microsoft.com/office/officeart/2005/8/layout/list1"/>
    <dgm:cxn modelId="{34033E8E-1BE9-41AC-BD8E-955871F2FEA7}" type="presParOf" srcId="{F4C2F362-1388-4B25-B99C-5916F0AAF935}" destId="{B9835AB0-2E9D-4B67-829A-9AC71C0AA286}" srcOrd="1" destOrd="0" presId="urn:microsoft.com/office/officeart/2005/8/layout/list1"/>
    <dgm:cxn modelId="{34B23BA3-ABBE-4CC7-82B2-7DC6F1EE5007}" type="presParOf" srcId="{B663ED86-3017-4CD4-9CDB-54C5AF653EBD}" destId="{E75F68E1-A2BC-4A42-96FC-BCBE5B4FC9CF}" srcOrd="13" destOrd="0" presId="urn:microsoft.com/office/officeart/2005/8/layout/list1"/>
    <dgm:cxn modelId="{FB1851CE-C24B-4C0B-9C23-E1451F0B8E6A}" type="presParOf" srcId="{B663ED86-3017-4CD4-9CDB-54C5AF653EBD}" destId="{6169067E-1BCA-4C8E-A3F5-53EDE47B50C1}" srcOrd="14" destOrd="0" presId="urn:microsoft.com/office/officeart/2005/8/layout/list1"/>
    <dgm:cxn modelId="{58C8E892-5C83-48F2-92EC-A0C504676476}" type="presParOf" srcId="{B663ED86-3017-4CD4-9CDB-54C5AF653EBD}" destId="{D8A5DECE-65E3-4D0A-A688-5B8B57E79016}" srcOrd="15" destOrd="0" presId="urn:microsoft.com/office/officeart/2005/8/layout/list1"/>
    <dgm:cxn modelId="{C0D6490F-92AF-450F-AE7E-817DB800C18C}" type="presParOf" srcId="{B663ED86-3017-4CD4-9CDB-54C5AF653EBD}" destId="{2630E431-DD35-457C-A813-B89D2E873777}" srcOrd="16" destOrd="0" presId="urn:microsoft.com/office/officeart/2005/8/layout/list1"/>
    <dgm:cxn modelId="{29670163-5120-4001-9A41-E61C687A3810}" type="presParOf" srcId="{2630E431-DD35-457C-A813-B89D2E873777}" destId="{6AF0CE56-218D-49EA-974C-4DEE1C960767}" srcOrd="0" destOrd="0" presId="urn:microsoft.com/office/officeart/2005/8/layout/list1"/>
    <dgm:cxn modelId="{A2635208-10D9-4150-AC41-29A632D1488A}" type="presParOf" srcId="{2630E431-DD35-457C-A813-B89D2E873777}" destId="{D237FD3F-4A12-4CA1-92D7-98C7543747D9}" srcOrd="1" destOrd="0" presId="urn:microsoft.com/office/officeart/2005/8/layout/list1"/>
    <dgm:cxn modelId="{714F7F27-B58C-4FF8-9EB5-F7FC777656C4}" type="presParOf" srcId="{B663ED86-3017-4CD4-9CDB-54C5AF653EBD}" destId="{1C38ACFC-F6E6-4769-83F5-DD98951D6C51}" srcOrd="17" destOrd="0" presId="urn:microsoft.com/office/officeart/2005/8/layout/list1"/>
    <dgm:cxn modelId="{CDBC675A-B8DE-46BF-BFB5-1538B37BDA32}" type="presParOf" srcId="{B663ED86-3017-4CD4-9CDB-54C5AF653EBD}" destId="{3B662C28-0B6F-43DF-A19F-021D1B4D7E45}" srcOrd="18" destOrd="0" presId="urn:microsoft.com/office/officeart/2005/8/layout/list1"/>
    <dgm:cxn modelId="{926F891A-F616-4B06-81F1-EA8DCD179B12}" type="presParOf" srcId="{B663ED86-3017-4CD4-9CDB-54C5AF653EBD}" destId="{CBAF1CB4-0C91-4F3B-922E-2D1F69C3FD64}" srcOrd="19" destOrd="0" presId="urn:microsoft.com/office/officeart/2005/8/layout/list1"/>
    <dgm:cxn modelId="{EE72AF8F-811D-4C82-947A-9AD953784BEB}" type="presParOf" srcId="{B663ED86-3017-4CD4-9CDB-54C5AF653EBD}" destId="{768909FA-D8FF-4959-9893-DF6D04D00BC5}" srcOrd="20" destOrd="0" presId="urn:microsoft.com/office/officeart/2005/8/layout/list1"/>
    <dgm:cxn modelId="{9F5D7069-411A-46A5-94D1-BC917DB4D5CC}" type="presParOf" srcId="{768909FA-D8FF-4959-9893-DF6D04D00BC5}" destId="{C233E06D-B9BE-400D-B4EB-12B3087E72E8}" srcOrd="0" destOrd="0" presId="urn:microsoft.com/office/officeart/2005/8/layout/list1"/>
    <dgm:cxn modelId="{A2BF8857-A429-41FB-9A8F-5D9DBEA5B1A7}" type="presParOf" srcId="{768909FA-D8FF-4959-9893-DF6D04D00BC5}" destId="{5E09E27C-4D10-4E51-B658-DEEF6E41613C}" srcOrd="1" destOrd="0" presId="urn:microsoft.com/office/officeart/2005/8/layout/list1"/>
    <dgm:cxn modelId="{9FDA7BA3-12BF-4258-AAEF-EA25C9456288}" type="presParOf" srcId="{B663ED86-3017-4CD4-9CDB-54C5AF653EBD}" destId="{BA64A8D3-A281-49D8-BC4C-3CC0BBEFC526}" srcOrd="21" destOrd="0" presId="urn:microsoft.com/office/officeart/2005/8/layout/list1"/>
    <dgm:cxn modelId="{F38871AA-4726-4E2B-91F0-305D21A7EC69}" type="presParOf" srcId="{B663ED86-3017-4CD4-9CDB-54C5AF653EBD}" destId="{EDB352E2-3F7F-4A9F-B70F-400CB5117826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D994AA-1297-4ADB-AABB-F5EE4D1CDA2C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0FE4CDE-30D7-419B-95A6-8A3AA52CD0B2}">
      <dgm:prSet custT="1"/>
      <dgm:spPr/>
      <dgm:t>
        <a:bodyPr/>
        <a:lstStyle/>
        <a:p>
          <a:r>
            <a:rPr lang="en-US" sz="1000" dirty="0"/>
            <a:t>To conclude the analysis of gender, education type, and income distribution in the context of loans, several key insights and recommendations can be drawn:</a:t>
          </a:r>
        </a:p>
      </dgm:t>
    </dgm:pt>
    <dgm:pt modelId="{22411172-4928-4B8E-ACED-5D032CE1A72B}" type="parTrans" cxnId="{969CB9E6-D8E8-4DE4-ABF7-38A6FADF81F9}">
      <dgm:prSet/>
      <dgm:spPr/>
      <dgm:t>
        <a:bodyPr/>
        <a:lstStyle/>
        <a:p>
          <a:endParaRPr lang="en-US"/>
        </a:p>
      </dgm:t>
    </dgm:pt>
    <dgm:pt modelId="{193D0026-64BB-48C4-9DAC-23860C686E35}" type="sibTrans" cxnId="{969CB9E6-D8E8-4DE4-ABF7-38A6FADF81F9}">
      <dgm:prSet/>
      <dgm:spPr/>
      <dgm:t>
        <a:bodyPr/>
        <a:lstStyle/>
        <a:p>
          <a:endParaRPr lang="en-US"/>
        </a:p>
      </dgm:t>
    </dgm:pt>
    <dgm:pt modelId="{2BE3907D-3221-4B15-A7D2-E0ACB296EFE5}">
      <dgm:prSet custT="1"/>
      <dgm:spPr/>
      <dgm:t>
        <a:bodyPr/>
        <a:lstStyle/>
        <a:p>
          <a:r>
            <a:rPr lang="en-US" sz="900" b="1" dirty="0"/>
            <a:t>Gender Analysis:</a:t>
          </a:r>
          <a:endParaRPr lang="en-US" sz="900" dirty="0"/>
        </a:p>
      </dgm:t>
    </dgm:pt>
    <dgm:pt modelId="{5CB095C8-3EDC-4CF1-B7DC-BB2BB0279EBD}" type="parTrans" cxnId="{15727FFC-8F70-4BCB-9E84-535B7E17F346}">
      <dgm:prSet/>
      <dgm:spPr/>
      <dgm:t>
        <a:bodyPr/>
        <a:lstStyle/>
        <a:p>
          <a:endParaRPr lang="en-US"/>
        </a:p>
      </dgm:t>
    </dgm:pt>
    <dgm:pt modelId="{FC811F79-7094-408A-9EAE-08B3A4F9A3CB}" type="sibTrans" cxnId="{15727FFC-8F70-4BCB-9E84-535B7E17F346}">
      <dgm:prSet/>
      <dgm:spPr/>
      <dgm:t>
        <a:bodyPr/>
        <a:lstStyle/>
        <a:p>
          <a:endParaRPr lang="en-US"/>
        </a:p>
      </dgm:t>
    </dgm:pt>
    <dgm:pt modelId="{9B1F1F77-AB5B-4CE0-98FF-E74B0A7FA1AC}">
      <dgm:prSet custT="1"/>
      <dgm:spPr/>
      <dgm:t>
        <a:bodyPr/>
        <a:lstStyle/>
        <a:p>
          <a:r>
            <a:rPr lang="en-US" sz="900" dirty="0"/>
            <a:t>There appears to be a balanced distribution between male and female loan applicants.</a:t>
          </a:r>
        </a:p>
      </dgm:t>
    </dgm:pt>
    <dgm:pt modelId="{DDDB2121-5BFA-4C66-883B-C01271933229}" type="parTrans" cxnId="{23187A4A-E283-4A8C-83E7-5908B6025E58}">
      <dgm:prSet/>
      <dgm:spPr/>
      <dgm:t>
        <a:bodyPr/>
        <a:lstStyle/>
        <a:p>
          <a:endParaRPr lang="en-US"/>
        </a:p>
      </dgm:t>
    </dgm:pt>
    <dgm:pt modelId="{FFB4492E-B596-48E5-9A05-7C82BF4C8690}" type="sibTrans" cxnId="{23187A4A-E283-4A8C-83E7-5908B6025E58}">
      <dgm:prSet/>
      <dgm:spPr/>
      <dgm:t>
        <a:bodyPr/>
        <a:lstStyle/>
        <a:p>
          <a:endParaRPr lang="en-US"/>
        </a:p>
      </dgm:t>
    </dgm:pt>
    <dgm:pt modelId="{892C04A7-36CB-4283-9F34-B2FA6235B639}">
      <dgm:prSet custT="1"/>
      <dgm:spPr/>
      <dgm:t>
        <a:bodyPr/>
        <a:lstStyle/>
        <a:p>
          <a:r>
            <a:rPr lang="en-US" sz="900" dirty="0"/>
            <a:t>Gender does not significantly impact loan approval rates based on the current analysis.</a:t>
          </a:r>
        </a:p>
      </dgm:t>
    </dgm:pt>
    <dgm:pt modelId="{6389CF5A-F4F0-4C61-8A66-3901749A4326}" type="parTrans" cxnId="{6FA36864-D64E-45FE-B575-C481A957FEF1}">
      <dgm:prSet/>
      <dgm:spPr/>
      <dgm:t>
        <a:bodyPr/>
        <a:lstStyle/>
        <a:p>
          <a:endParaRPr lang="en-US"/>
        </a:p>
      </dgm:t>
    </dgm:pt>
    <dgm:pt modelId="{B7A9C0A7-79C6-4B4A-8B38-916DE1F5E612}" type="sibTrans" cxnId="{6FA36864-D64E-45FE-B575-C481A957FEF1}">
      <dgm:prSet/>
      <dgm:spPr/>
      <dgm:t>
        <a:bodyPr/>
        <a:lstStyle/>
        <a:p>
          <a:endParaRPr lang="en-US"/>
        </a:p>
      </dgm:t>
    </dgm:pt>
    <dgm:pt modelId="{284893CF-F011-4C70-970F-D6F4CAB6DC3C}">
      <dgm:prSet custT="1"/>
      <dgm:spPr/>
      <dgm:t>
        <a:bodyPr/>
        <a:lstStyle/>
        <a:p>
          <a:r>
            <a:rPr lang="en-US" sz="900" dirty="0"/>
            <a:t>Further investigation could explore deeper into specific loan types or demographics where gender might play a more pronounced role.</a:t>
          </a:r>
        </a:p>
      </dgm:t>
    </dgm:pt>
    <dgm:pt modelId="{EFD21B75-7267-4A51-A8DD-23EF83469BAB}" type="parTrans" cxnId="{9FB5D6D1-36EB-4D33-9548-7DFB1F8F0CA2}">
      <dgm:prSet/>
      <dgm:spPr/>
      <dgm:t>
        <a:bodyPr/>
        <a:lstStyle/>
        <a:p>
          <a:endParaRPr lang="en-US"/>
        </a:p>
      </dgm:t>
    </dgm:pt>
    <dgm:pt modelId="{10CA4289-9CE4-440B-BF86-EFD5F09CE085}" type="sibTrans" cxnId="{9FB5D6D1-36EB-4D33-9548-7DFB1F8F0CA2}">
      <dgm:prSet/>
      <dgm:spPr/>
      <dgm:t>
        <a:bodyPr/>
        <a:lstStyle/>
        <a:p>
          <a:endParaRPr lang="en-US"/>
        </a:p>
      </dgm:t>
    </dgm:pt>
    <dgm:pt modelId="{D8916A57-C92C-439C-8FD1-3A9B5F0D6EC1}">
      <dgm:prSet custT="1"/>
      <dgm:spPr/>
      <dgm:t>
        <a:bodyPr/>
        <a:lstStyle/>
        <a:p>
          <a:r>
            <a:rPr lang="en-US" sz="900" b="1" dirty="0"/>
            <a:t>Education Type:</a:t>
          </a:r>
          <a:endParaRPr lang="en-US" sz="900" dirty="0"/>
        </a:p>
      </dgm:t>
    </dgm:pt>
    <dgm:pt modelId="{12B44191-0C79-4071-A0C3-7EAECC210EC6}" type="parTrans" cxnId="{D40FBC19-56FD-40BA-8400-8564D9D2DD11}">
      <dgm:prSet/>
      <dgm:spPr/>
      <dgm:t>
        <a:bodyPr/>
        <a:lstStyle/>
        <a:p>
          <a:endParaRPr lang="en-US"/>
        </a:p>
      </dgm:t>
    </dgm:pt>
    <dgm:pt modelId="{528359E1-5459-49AB-8641-05F9DBDA2530}" type="sibTrans" cxnId="{D40FBC19-56FD-40BA-8400-8564D9D2DD11}">
      <dgm:prSet/>
      <dgm:spPr/>
      <dgm:t>
        <a:bodyPr/>
        <a:lstStyle/>
        <a:p>
          <a:endParaRPr lang="en-US"/>
        </a:p>
      </dgm:t>
    </dgm:pt>
    <dgm:pt modelId="{277C7B22-8AA4-4E73-A5D8-3E36AC769102}">
      <dgm:prSet custT="1"/>
      <dgm:spPr/>
      <dgm:t>
        <a:bodyPr/>
        <a:lstStyle/>
        <a:p>
          <a:r>
            <a:rPr lang="en-US" sz="900" dirty="0"/>
            <a:t>Borrowers with higher educational qualifications tend to apply for larger loans.</a:t>
          </a:r>
        </a:p>
      </dgm:t>
    </dgm:pt>
    <dgm:pt modelId="{890F42F9-A3D1-47F1-8A79-BAF4C40C01C9}" type="parTrans" cxnId="{6C26DC67-9E15-4654-9B0C-E9DE908E3E4F}">
      <dgm:prSet/>
      <dgm:spPr/>
      <dgm:t>
        <a:bodyPr/>
        <a:lstStyle/>
        <a:p>
          <a:endParaRPr lang="en-US"/>
        </a:p>
      </dgm:t>
    </dgm:pt>
    <dgm:pt modelId="{016D97CA-0639-4646-99C8-028DEEFE5358}" type="sibTrans" cxnId="{6C26DC67-9E15-4654-9B0C-E9DE908E3E4F}">
      <dgm:prSet/>
      <dgm:spPr/>
      <dgm:t>
        <a:bodyPr/>
        <a:lstStyle/>
        <a:p>
          <a:endParaRPr lang="en-US"/>
        </a:p>
      </dgm:t>
    </dgm:pt>
    <dgm:pt modelId="{F4837E57-34E5-41B1-871C-13D07A56B0E2}">
      <dgm:prSet custT="1"/>
      <dgm:spPr/>
      <dgm:t>
        <a:bodyPr/>
        <a:lstStyle/>
        <a:p>
          <a:r>
            <a:rPr lang="en-US" sz="900" dirty="0"/>
            <a:t>Education level does not show a clear correlation with default rates, suggesting other factors may influence repayment behavior more significantly.</a:t>
          </a:r>
        </a:p>
      </dgm:t>
    </dgm:pt>
    <dgm:pt modelId="{3E5B14D4-CBE9-4A42-B0AB-45DE757FEF4C}" type="parTrans" cxnId="{9D561E44-296A-4672-A6F0-5183EBD86444}">
      <dgm:prSet/>
      <dgm:spPr/>
      <dgm:t>
        <a:bodyPr/>
        <a:lstStyle/>
        <a:p>
          <a:endParaRPr lang="en-US"/>
        </a:p>
      </dgm:t>
    </dgm:pt>
    <dgm:pt modelId="{4024B000-030E-4A2F-B584-D0AFCD38132F}" type="sibTrans" cxnId="{9D561E44-296A-4672-A6F0-5183EBD86444}">
      <dgm:prSet/>
      <dgm:spPr/>
      <dgm:t>
        <a:bodyPr/>
        <a:lstStyle/>
        <a:p>
          <a:endParaRPr lang="en-US"/>
        </a:p>
      </dgm:t>
    </dgm:pt>
    <dgm:pt modelId="{EC6CC0E7-7D29-44B1-BE5A-D954F4A91A04}">
      <dgm:prSet custT="1"/>
      <dgm:spPr/>
      <dgm:t>
        <a:bodyPr/>
        <a:lstStyle/>
        <a:p>
          <a:r>
            <a:rPr lang="en-US" sz="900" dirty="0"/>
            <a:t>Segmenting further by loan types or purpose could provide additional </a:t>
          </a:r>
          <a:r>
            <a:rPr lang="en-US" sz="1000" dirty="0"/>
            <a:t>insights into how education impacts borrowing behavior.</a:t>
          </a:r>
        </a:p>
      </dgm:t>
    </dgm:pt>
    <dgm:pt modelId="{37D7767C-541A-44B3-A10F-54746F6B905E}" type="parTrans" cxnId="{ED854876-7836-4875-A1C2-3BF30D514740}">
      <dgm:prSet/>
      <dgm:spPr/>
      <dgm:t>
        <a:bodyPr/>
        <a:lstStyle/>
        <a:p>
          <a:endParaRPr lang="en-US"/>
        </a:p>
      </dgm:t>
    </dgm:pt>
    <dgm:pt modelId="{B6BAB608-4E53-48FE-8BF7-56FBC66C4565}" type="sibTrans" cxnId="{ED854876-7836-4875-A1C2-3BF30D514740}">
      <dgm:prSet/>
      <dgm:spPr/>
      <dgm:t>
        <a:bodyPr/>
        <a:lstStyle/>
        <a:p>
          <a:endParaRPr lang="en-US"/>
        </a:p>
      </dgm:t>
    </dgm:pt>
    <dgm:pt modelId="{E8F7AA3C-B7A2-4EA8-9321-F96CBF412F07}">
      <dgm:prSet custT="1"/>
      <dgm:spPr/>
      <dgm:t>
        <a:bodyPr/>
        <a:lstStyle/>
        <a:p>
          <a:r>
            <a:rPr lang="en-US" sz="1050" b="1" dirty="0"/>
            <a:t>Income Distribution:</a:t>
          </a:r>
          <a:endParaRPr lang="en-US" sz="1050" dirty="0"/>
        </a:p>
      </dgm:t>
    </dgm:pt>
    <dgm:pt modelId="{3384E7D3-B148-4067-9A1D-D7C0586F1D5C}" type="parTrans" cxnId="{87D34225-27D0-4374-9C1E-E1AF146D779C}">
      <dgm:prSet/>
      <dgm:spPr/>
      <dgm:t>
        <a:bodyPr/>
        <a:lstStyle/>
        <a:p>
          <a:endParaRPr lang="en-US"/>
        </a:p>
      </dgm:t>
    </dgm:pt>
    <dgm:pt modelId="{53553E35-4C9E-4E00-9659-91B2B346BD9D}" type="sibTrans" cxnId="{87D34225-27D0-4374-9C1E-E1AF146D779C}">
      <dgm:prSet/>
      <dgm:spPr/>
      <dgm:t>
        <a:bodyPr/>
        <a:lstStyle/>
        <a:p>
          <a:endParaRPr lang="en-US"/>
        </a:p>
      </dgm:t>
    </dgm:pt>
    <dgm:pt modelId="{1E0118AF-03E0-4E56-9327-DAF7BD9F26FE}">
      <dgm:prSet custT="1"/>
      <dgm:spPr/>
      <dgm:t>
        <a:bodyPr/>
        <a:lstStyle/>
        <a:p>
          <a:r>
            <a:rPr lang="en-US" sz="1050" dirty="0"/>
            <a:t>Income levels vary widely among loan applicants, with a significant proportion falling within mid-range income brackets.</a:t>
          </a:r>
        </a:p>
      </dgm:t>
    </dgm:pt>
    <dgm:pt modelId="{AF605805-EE10-48CE-8423-267DDBFC0459}" type="parTrans" cxnId="{E50FB2BE-5CA5-4437-8C8E-3405045B5F59}">
      <dgm:prSet/>
      <dgm:spPr/>
      <dgm:t>
        <a:bodyPr/>
        <a:lstStyle/>
        <a:p>
          <a:endParaRPr lang="en-US"/>
        </a:p>
      </dgm:t>
    </dgm:pt>
    <dgm:pt modelId="{AB28FD65-D6EF-4560-AAA5-2A88F015272A}" type="sibTrans" cxnId="{E50FB2BE-5CA5-4437-8C8E-3405045B5F59}">
      <dgm:prSet/>
      <dgm:spPr/>
      <dgm:t>
        <a:bodyPr/>
        <a:lstStyle/>
        <a:p>
          <a:endParaRPr lang="en-US"/>
        </a:p>
      </dgm:t>
    </dgm:pt>
    <dgm:pt modelId="{4E930C9E-DC62-4B92-AB58-F3D2F37C803E}">
      <dgm:prSet custT="1"/>
      <dgm:spPr/>
      <dgm:t>
        <a:bodyPr/>
        <a:lstStyle/>
        <a:p>
          <a:r>
            <a:rPr lang="en-US" sz="1050" dirty="0"/>
            <a:t>Higher income levels generally correlate with larger loan amounts and lower default rates.</a:t>
          </a:r>
        </a:p>
      </dgm:t>
    </dgm:pt>
    <dgm:pt modelId="{E4BBC6DE-B4FC-4E8A-A984-AD7922A507E6}" type="parTrans" cxnId="{53A70718-305B-44B9-ABAD-9A9C24BB5400}">
      <dgm:prSet/>
      <dgm:spPr/>
      <dgm:t>
        <a:bodyPr/>
        <a:lstStyle/>
        <a:p>
          <a:endParaRPr lang="en-US"/>
        </a:p>
      </dgm:t>
    </dgm:pt>
    <dgm:pt modelId="{3D077AEA-23D7-4628-9926-39A4850829AD}" type="sibTrans" cxnId="{53A70718-305B-44B9-ABAD-9A9C24BB5400}">
      <dgm:prSet/>
      <dgm:spPr/>
      <dgm:t>
        <a:bodyPr/>
        <a:lstStyle/>
        <a:p>
          <a:endParaRPr lang="en-US"/>
        </a:p>
      </dgm:t>
    </dgm:pt>
    <dgm:pt modelId="{B49FA309-186F-4A8A-BE2B-DEE94037BB68}">
      <dgm:prSet custT="1"/>
      <dgm:spPr/>
      <dgm:t>
        <a:bodyPr/>
        <a:lstStyle/>
        <a:p>
          <a:r>
            <a:rPr lang="en-US" sz="1050" dirty="0"/>
            <a:t>Low-income </a:t>
          </a:r>
          <a:r>
            <a:rPr lang="en-US" sz="1000" dirty="0"/>
            <a:t>segments may benefit from tailored financial products or support to enhance loan accessibility and repayment capabilities.</a:t>
          </a:r>
        </a:p>
      </dgm:t>
    </dgm:pt>
    <dgm:pt modelId="{7E9997C1-8976-4BC9-A698-DF1AFD2F8266}" type="parTrans" cxnId="{D37D472D-6DB0-47D3-BEAB-D95CFA5E9EB6}">
      <dgm:prSet/>
      <dgm:spPr/>
      <dgm:t>
        <a:bodyPr/>
        <a:lstStyle/>
        <a:p>
          <a:endParaRPr lang="en-US"/>
        </a:p>
      </dgm:t>
    </dgm:pt>
    <dgm:pt modelId="{898685F0-5BFC-4274-A13F-38ECB3F72AB5}" type="sibTrans" cxnId="{D37D472D-6DB0-47D3-BEAB-D95CFA5E9EB6}">
      <dgm:prSet/>
      <dgm:spPr/>
      <dgm:t>
        <a:bodyPr/>
        <a:lstStyle/>
        <a:p>
          <a:endParaRPr lang="en-US"/>
        </a:p>
      </dgm:t>
    </dgm:pt>
    <dgm:pt modelId="{3F83B51F-8161-47B3-993F-269582C6B4EA}">
      <dgm:prSet custT="1"/>
      <dgm:spPr/>
      <dgm:t>
        <a:bodyPr/>
        <a:lstStyle/>
        <a:p>
          <a:r>
            <a:rPr lang="en-US" sz="1000" b="1" dirty="0"/>
            <a:t>Overall Insights:</a:t>
          </a:r>
          <a:endParaRPr lang="en-US" sz="1000" dirty="0"/>
        </a:p>
      </dgm:t>
    </dgm:pt>
    <dgm:pt modelId="{3BEF97C7-933F-455B-9DA9-7C89809BD696}" type="parTrans" cxnId="{3F6CDC8C-C10F-4D28-99AA-0A1DFE7C487B}">
      <dgm:prSet/>
      <dgm:spPr/>
      <dgm:t>
        <a:bodyPr/>
        <a:lstStyle/>
        <a:p>
          <a:endParaRPr lang="en-US"/>
        </a:p>
      </dgm:t>
    </dgm:pt>
    <dgm:pt modelId="{2878091F-2105-44E8-8585-ED4C2B6F41B9}" type="sibTrans" cxnId="{3F6CDC8C-C10F-4D28-99AA-0A1DFE7C487B}">
      <dgm:prSet/>
      <dgm:spPr/>
      <dgm:t>
        <a:bodyPr/>
        <a:lstStyle/>
        <a:p>
          <a:endParaRPr lang="en-US"/>
        </a:p>
      </dgm:t>
    </dgm:pt>
    <dgm:pt modelId="{D30C308E-9C33-430C-A153-C80FD7E96258}">
      <dgm:prSet custT="1"/>
      <dgm:spPr/>
      <dgm:t>
        <a:bodyPr/>
        <a:lstStyle/>
        <a:p>
          <a:r>
            <a:rPr lang="en-US" sz="1000" dirty="0"/>
            <a:t>There is no direct causation between gender, education, or income levels and loan outcomes like approval rates or defaults.</a:t>
          </a:r>
        </a:p>
      </dgm:t>
    </dgm:pt>
    <dgm:pt modelId="{0FB8AEA4-D6FF-4CC9-9292-2D875F5703DB}" type="parTrans" cxnId="{F94260F2-D076-4BEE-BE32-9D20D1A93B99}">
      <dgm:prSet/>
      <dgm:spPr/>
      <dgm:t>
        <a:bodyPr/>
        <a:lstStyle/>
        <a:p>
          <a:endParaRPr lang="en-US"/>
        </a:p>
      </dgm:t>
    </dgm:pt>
    <dgm:pt modelId="{0DF6573F-89DC-41BC-96FC-8710C39A208D}" type="sibTrans" cxnId="{F94260F2-D076-4BEE-BE32-9D20D1A93B99}">
      <dgm:prSet/>
      <dgm:spPr/>
      <dgm:t>
        <a:bodyPr/>
        <a:lstStyle/>
        <a:p>
          <a:endParaRPr lang="en-US"/>
        </a:p>
      </dgm:t>
    </dgm:pt>
    <dgm:pt modelId="{F83E4E28-1067-4470-B8D8-9DE7D6991065}">
      <dgm:prSet custT="1"/>
      <dgm:spPr/>
      <dgm:t>
        <a:bodyPr/>
        <a:lstStyle/>
        <a:p>
          <a:r>
            <a:rPr lang="en-US" sz="1000" dirty="0"/>
            <a:t>Demographic factors provide context but are not deterministic in loan decision-making processes.</a:t>
          </a:r>
        </a:p>
      </dgm:t>
    </dgm:pt>
    <dgm:pt modelId="{9CA4B893-A22E-4EB5-B753-0F40CDE2EE11}" type="parTrans" cxnId="{D44717BB-8C97-4587-8A87-5223A67C7FE5}">
      <dgm:prSet/>
      <dgm:spPr/>
      <dgm:t>
        <a:bodyPr/>
        <a:lstStyle/>
        <a:p>
          <a:endParaRPr lang="en-US"/>
        </a:p>
      </dgm:t>
    </dgm:pt>
    <dgm:pt modelId="{42DE5FD0-C17A-4863-B1EC-23C116DE6354}" type="sibTrans" cxnId="{D44717BB-8C97-4587-8A87-5223A67C7FE5}">
      <dgm:prSet/>
      <dgm:spPr/>
      <dgm:t>
        <a:bodyPr/>
        <a:lstStyle/>
        <a:p>
          <a:endParaRPr lang="en-US"/>
        </a:p>
      </dgm:t>
    </dgm:pt>
    <dgm:pt modelId="{ACD7B6E3-8318-411E-9349-EB96F7872702}">
      <dgm:prSet custT="1"/>
      <dgm:spPr/>
      <dgm:t>
        <a:bodyPr/>
        <a:lstStyle/>
        <a:p>
          <a:r>
            <a:rPr lang="en-US" sz="1000" dirty="0"/>
            <a:t>Future analyses could incorporate more granular data on employment status, debt-to-income ratios, and geographic factors to refine risk assessment models.</a:t>
          </a:r>
        </a:p>
      </dgm:t>
    </dgm:pt>
    <dgm:pt modelId="{D1C081D9-9016-4820-8557-208ED6F7D494}" type="parTrans" cxnId="{61F2321C-CD58-46B0-97A3-B541CEB0097B}">
      <dgm:prSet/>
      <dgm:spPr/>
      <dgm:t>
        <a:bodyPr/>
        <a:lstStyle/>
        <a:p>
          <a:endParaRPr lang="en-US"/>
        </a:p>
      </dgm:t>
    </dgm:pt>
    <dgm:pt modelId="{EFC79117-5A28-467D-B4A9-2A2BDBD17033}" type="sibTrans" cxnId="{61F2321C-CD58-46B0-97A3-B541CEB0097B}">
      <dgm:prSet/>
      <dgm:spPr/>
      <dgm:t>
        <a:bodyPr/>
        <a:lstStyle/>
        <a:p>
          <a:endParaRPr lang="en-US"/>
        </a:p>
      </dgm:t>
    </dgm:pt>
    <dgm:pt modelId="{6B45B9BA-36F0-4B8B-A417-B6815B7D7E01}">
      <dgm:prSet custT="1"/>
      <dgm:spPr/>
      <dgm:t>
        <a:bodyPr/>
        <a:lstStyle/>
        <a:p>
          <a:r>
            <a:rPr lang="en-US" sz="1000" b="1" dirty="0"/>
            <a:t>Recommendations:</a:t>
          </a:r>
          <a:endParaRPr lang="en-US" sz="1000" dirty="0"/>
        </a:p>
      </dgm:t>
    </dgm:pt>
    <dgm:pt modelId="{EB7E9463-09BF-47C5-94A9-BDCCA1108425}" type="parTrans" cxnId="{026518B0-CDBF-48D2-8DC7-0DFCEFED9E4E}">
      <dgm:prSet/>
      <dgm:spPr/>
      <dgm:t>
        <a:bodyPr/>
        <a:lstStyle/>
        <a:p>
          <a:endParaRPr lang="en-US"/>
        </a:p>
      </dgm:t>
    </dgm:pt>
    <dgm:pt modelId="{7B600FBC-756A-4106-9C15-22729C8DC529}" type="sibTrans" cxnId="{026518B0-CDBF-48D2-8DC7-0DFCEFED9E4E}">
      <dgm:prSet/>
      <dgm:spPr/>
      <dgm:t>
        <a:bodyPr/>
        <a:lstStyle/>
        <a:p>
          <a:endParaRPr lang="en-US"/>
        </a:p>
      </dgm:t>
    </dgm:pt>
    <dgm:pt modelId="{D7E55B9A-108E-4ECA-AD8B-248D3E5420DA}">
      <dgm:prSet custT="1"/>
      <dgm:spPr/>
      <dgm:t>
        <a:bodyPr/>
        <a:lstStyle/>
        <a:p>
          <a:r>
            <a:rPr lang="en-US" sz="1000" dirty="0"/>
            <a:t>Implement targeted marketing strategies to reach diverse demographic segments effectively.</a:t>
          </a:r>
        </a:p>
      </dgm:t>
    </dgm:pt>
    <dgm:pt modelId="{CD50ABC0-F1AF-49D4-B392-BA18DAB7D010}" type="parTrans" cxnId="{7F270A21-A988-42F7-9E92-B4B08E46F1A4}">
      <dgm:prSet/>
      <dgm:spPr/>
      <dgm:t>
        <a:bodyPr/>
        <a:lstStyle/>
        <a:p>
          <a:endParaRPr lang="en-US"/>
        </a:p>
      </dgm:t>
    </dgm:pt>
    <dgm:pt modelId="{438A2912-A37B-413C-8302-520DC56F4ABD}" type="sibTrans" cxnId="{7F270A21-A988-42F7-9E92-B4B08E46F1A4}">
      <dgm:prSet/>
      <dgm:spPr/>
      <dgm:t>
        <a:bodyPr/>
        <a:lstStyle/>
        <a:p>
          <a:endParaRPr lang="en-US"/>
        </a:p>
      </dgm:t>
    </dgm:pt>
    <dgm:pt modelId="{F550D4CF-AD59-462B-825B-39C638D37297}">
      <dgm:prSet custT="1"/>
      <dgm:spPr/>
      <dgm:t>
        <a:bodyPr/>
        <a:lstStyle/>
        <a:p>
          <a:r>
            <a:rPr lang="en-US" sz="1000" dirty="0"/>
            <a:t>Enhance financial literacy programs to support borrowers in managing loans responsibly, regardless of educational background or income level.</a:t>
          </a:r>
        </a:p>
      </dgm:t>
    </dgm:pt>
    <dgm:pt modelId="{A5117838-E657-464E-8FC3-EB8E5EDCC384}" type="parTrans" cxnId="{A0CECACF-05A9-4042-A704-44CBCA69A89E}">
      <dgm:prSet/>
      <dgm:spPr/>
      <dgm:t>
        <a:bodyPr/>
        <a:lstStyle/>
        <a:p>
          <a:endParaRPr lang="en-US"/>
        </a:p>
      </dgm:t>
    </dgm:pt>
    <dgm:pt modelId="{177A7DAF-162A-4D07-9A64-EB46DA11D3C2}" type="sibTrans" cxnId="{A0CECACF-05A9-4042-A704-44CBCA69A89E}">
      <dgm:prSet/>
      <dgm:spPr/>
      <dgm:t>
        <a:bodyPr/>
        <a:lstStyle/>
        <a:p>
          <a:endParaRPr lang="en-US"/>
        </a:p>
      </dgm:t>
    </dgm:pt>
    <dgm:pt modelId="{63967698-E81E-4044-9A44-47A9E5169F60}">
      <dgm:prSet custT="1"/>
      <dgm:spPr/>
      <dgm:t>
        <a:bodyPr/>
        <a:lstStyle/>
        <a:p>
          <a:r>
            <a:rPr lang="en-US" sz="1000" dirty="0"/>
            <a:t>Continuously monitor and adjust loan policies to ensure fairness and inclusivity across all customer segments.</a:t>
          </a:r>
        </a:p>
      </dgm:t>
    </dgm:pt>
    <dgm:pt modelId="{2E009EC9-095C-4CEA-A509-EF86300385A6}" type="parTrans" cxnId="{C3B34898-FB1D-41CF-8CB9-330F68600A10}">
      <dgm:prSet/>
      <dgm:spPr/>
      <dgm:t>
        <a:bodyPr/>
        <a:lstStyle/>
        <a:p>
          <a:endParaRPr lang="en-US"/>
        </a:p>
      </dgm:t>
    </dgm:pt>
    <dgm:pt modelId="{CF7349FF-49C4-4013-A004-0CAE90F8ED9D}" type="sibTrans" cxnId="{C3B34898-FB1D-41CF-8CB9-330F68600A10}">
      <dgm:prSet/>
      <dgm:spPr/>
      <dgm:t>
        <a:bodyPr/>
        <a:lstStyle/>
        <a:p>
          <a:endParaRPr lang="en-US"/>
        </a:p>
      </dgm:t>
    </dgm:pt>
    <dgm:pt modelId="{7373AEA3-A1C9-4BBA-8B8A-A9983DBE86EF}">
      <dgm:prSet custT="1"/>
      <dgm:spPr/>
      <dgm:t>
        <a:bodyPr/>
        <a:lstStyle/>
        <a:p>
          <a:r>
            <a:rPr lang="en-US" sz="1000" dirty="0"/>
            <a:t>Invest in data analytics capabilities to improve predictive models for better risk management and </a:t>
          </a:r>
          <a:r>
            <a:rPr lang="en-US" sz="700" dirty="0"/>
            <a:t>customer satisfaction.</a:t>
          </a:r>
        </a:p>
      </dgm:t>
    </dgm:pt>
    <dgm:pt modelId="{942985F8-DDEC-45C3-9D64-9C33F48C37EF}" type="parTrans" cxnId="{87A9A1D1-AB80-46D4-B7DD-18E01FF1EE36}">
      <dgm:prSet/>
      <dgm:spPr/>
      <dgm:t>
        <a:bodyPr/>
        <a:lstStyle/>
        <a:p>
          <a:endParaRPr lang="en-US"/>
        </a:p>
      </dgm:t>
    </dgm:pt>
    <dgm:pt modelId="{6CE2B974-758D-410D-A2A7-548DEAED9846}" type="sibTrans" cxnId="{87A9A1D1-AB80-46D4-B7DD-18E01FF1EE36}">
      <dgm:prSet/>
      <dgm:spPr/>
      <dgm:t>
        <a:bodyPr/>
        <a:lstStyle/>
        <a:p>
          <a:endParaRPr lang="en-US"/>
        </a:p>
      </dgm:t>
    </dgm:pt>
    <dgm:pt modelId="{5AFD7E02-DB10-47DE-BD24-E94744584974}" type="pres">
      <dgm:prSet presAssocID="{BED994AA-1297-4ADB-AABB-F5EE4D1CDA2C}" presName="Name0" presStyleCnt="0">
        <dgm:presLayoutVars>
          <dgm:dir/>
          <dgm:animLvl val="lvl"/>
          <dgm:resizeHandles val="exact"/>
        </dgm:presLayoutVars>
      </dgm:prSet>
      <dgm:spPr/>
    </dgm:pt>
    <dgm:pt modelId="{840E67E0-8140-41D1-8551-BC4DE5541B75}" type="pres">
      <dgm:prSet presAssocID="{20FE4CDE-30D7-419B-95A6-8A3AA52CD0B2}" presName="composite" presStyleCnt="0"/>
      <dgm:spPr/>
    </dgm:pt>
    <dgm:pt modelId="{3E63B492-410E-4622-AA85-B60D94F03FC8}" type="pres">
      <dgm:prSet presAssocID="{20FE4CDE-30D7-419B-95A6-8A3AA52CD0B2}" presName="par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D361A919-7518-4D2B-9DA2-09E2CB2B6A4D}" type="pres">
      <dgm:prSet presAssocID="{20FE4CDE-30D7-419B-95A6-8A3AA52CD0B2}" presName="desTx" presStyleLbl="revTx" presStyleIdx="0" presStyleCnt="5">
        <dgm:presLayoutVars>
          <dgm:bulletEnabled val="1"/>
        </dgm:presLayoutVars>
      </dgm:prSet>
      <dgm:spPr/>
    </dgm:pt>
    <dgm:pt modelId="{75C35503-222E-4B97-8C46-826C12A7640A}" type="pres">
      <dgm:prSet presAssocID="{193D0026-64BB-48C4-9DAC-23860C686E35}" presName="space" presStyleCnt="0"/>
      <dgm:spPr/>
    </dgm:pt>
    <dgm:pt modelId="{77C7990A-19AB-42DE-A6ED-D9C3495948FA}" type="pres">
      <dgm:prSet presAssocID="{2BE3907D-3221-4B15-A7D2-E0ACB296EFE5}" presName="composite" presStyleCnt="0"/>
      <dgm:spPr/>
    </dgm:pt>
    <dgm:pt modelId="{EFDD5C71-CD49-4A6D-B1B7-4C2DB179D201}" type="pres">
      <dgm:prSet presAssocID="{2BE3907D-3221-4B15-A7D2-E0ACB296EFE5}" presName="par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7D2D681E-4A52-416D-841F-60E9A43879E5}" type="pres">
      <dgm:prSet presAssocID="{2BE3907D-3221-4B15-A7D2-E0ACB296EFE5}" presName="desTx" presStyleLbl="revTx" presStyleIdx="0" presStyleCnt="5">
        <dgm:presLayoutVars>
          <dgm:bulletEnabled val="1"/>
        </dgm:presLayoutVars>
      </dgm:prSet>
      <dgm:spPr/>
    </dgm:pt>
    <dgm:pt modelId="{58A78A21-3B8D-41F8-84AB-693EAF0A5AC4}" type="pres">
      <dgm:prSet presAssocID="{FC811F79-7094-408A-9EAE-08B3A4F9A3CB}" presName="space" presStyleCnt="0"/>
      <dgm:spPr/>
    </dgm:pt>
    <dgm:pt modelId="{60954359-1DEE-43FE-8DE8-7195C06868C9}" type="pres">
      <dgm:prSet presAssocID="{D8916A57-C92C-439C-8FD1-3A9B5F0D6EC1}" presName="composite" presStyleCnt="0"/>
      <dgm:spPr/>
    </dgm:pt>
    <dgm:pt modelId="{5C4B9D13-842D-488B-A64D-1EA678FD876C}" type="pres">
      <dgm:prSet presAssocID="{D8916A57-C92C-439C-8FD1-3A9B5F0D6EC1}" presName="par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26187A0A-31CF-4A69-9EDC-4FA652597671}" type="pres">
      <dgm:prSet presAssocID="{D8916A57-C92C-439C-8FD1-3A9B5F0D6EC1}" presName="desTx" presStyleLbl="revTx" presStyleIdx="1" presStyleCnt="5">
        <dgm:presLayoutVars>
          <dgm:bulletEnabled val="1"/>
        </dgm:presLayoutVars>
      </dgm:prSet>
      <dgm:spPr/>
    </dgm:pt>
    <dgm:pt modelId="{80BD88C4-E35D-4798-AB7E-ECBF7C330430}" type="pres">
      <dgm:prSet presAssocID="{528359E1-5459-49AB-8641-05F9DBDA2530}" presName="space" presStyleCnt="0"/>
      <dgm:spPr/>
    </dgm:pt>
    <dgm:pt modelId="{DC7173BD-2B9F-4FD3-A3A1-96BF423B2099}" type="pres">
      <dgm:prSet presAssocID="{E8F7AA3C-B7A2-4EA8-9321-F96CBF412F07}" presName="composite" presStyleCnt="0"/>
      <dgm:spPr/>
    </dgm:pt>
    <dgm:pt modelId="{744DE06A-C901-4A36-90C8-86F6FF506E45}" type="pres">
      <dgm:prSet presAssocID="{E8F7AA3C-B7A2-4EA8-9321-F96CBF412F07}" presName="par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4B434C58-0E48-4545-9343-C616C226628C}" type="pres">
      <dgm:prSet presAssocID="{E8F7AA3C-B7A2-4EA8-9321-F96CBF412F07}" presName="desTx" presStyleLbl="revTx" presStyleIdx="2" presStyleCnt="5">
        <dgm:presLayoutVars>
          <dgm:bulletEnabled val="1"/>
        </dgm:presLayoutVars>
      </dgm:prSet>
      <dgm:spPr/>
    </dgm:pt>
    <dgm:pt modelId="{C2A61E67-A95E-481F-ACD0-3CE7DC832397}" type="pres">
      <dgm:prSet presAssocID="{53553E35-4C9E-4E00-9659-91B2B346BD9D}" presName="space" presStyleCnt="0"/>
      <dgm:spPr/>
    </dgm:pt>
    <dgm:pt modelId="{76908D8A-1A2B-401C-8BA8-B45A3F1C0759}" type="pres">
      <dgm:prSet presAssocID="{3F83B51F-8161-47B3-993F-269582C6B4EA}" presName="composite" presStyleCnt="0"/>
      <dgm:spPr/>
    </dgm:pt>
    <dgm:pt modelId="{4A44DBF1-15B5-45FB-A650-AF0640B57BEC}" type="pres">
      <dgm:prSet presAssocID="{3F83B51F-8161-47B3-993F-269582C6B4EA}" presName="par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A4AAF4DB-5FF6-4CC1-98A4-FD516C21D358}" type="pres">
      <dgm:prSet presAssocID="{3F83B51F-8161-47B3-993F-269582C6B4EA}" presName="desTx" presStyleLbl="revTx" presStyleIdx="3" presStyleCnt="5">
        <dgm:presLayoutVars>
          <dgm:bulletEnabled val="1"/>
        </dgm:presLayoutVars>
      </dgm:prSet>
      <dgm:spPr/>
    </dgm:pt>
    <dgm:pt modelId="{727BB040-96A1-42C1-A0B8-5AA460E14C6C}" type="pres">
      <dgm:prSet presAssocID="{2878091F-2105-44E8-8585-ED4C2B6F41B9}" presName="space" presStyleCnt="0"/>
      <dgm:spPr/>
    </dgm:pt>
    <dgm:pt modelId="{BDFAABA5-A9EF-457C-B2FA-102B21D058BE}" type="pres">
      <dgm:prSet presAssocID="{6B45B9BA-36F0-4B8B-A417-B6815B7D7E01}" presName="composite" presStyleCnt="0"/>
      <dgm:spPr/>
    </dgm:pt>
    <dgm:pt modelId="{1B8B9B0E-2F7E-4564-B8EC-9422625AD6E4}" type="pres">
      <dgm:prSet presAssocID="{6B45B9BA-36F0-4B8B-A417-B6815B7D7E01}" presName="parTx" presStyleLbl="node1" presStyleIdx="5" presStyleCnt="6">
        <dgm:presLayoutVars>
          <dgm:chMax val="0"/>
          <dgm:chPref val="0"/>
          <dgm:bulletEnabled val="1"/>
        </dgm:presLayoutVars>
      </dgm:prSet>
      <dgm:spPr/>
    </dgm:pt>
    <dgm:pt modelId="{170AC243-9487-4BD5-8777-88975DC9508B}" type="pres">
      <dgm:prSet presAssocID="{6B45B9BA-36F0-4B8B-A417-B6815B7D7E01}" presName="desTx" presStyleLbl="revTx" presStyleIdx="4" presStyleCnt="5">
        <dgm:presLayoutVars>
          <dgm:bulletEnabled val="1"/>
        </dgm:presLayoutVars>
      </dgm:prSet>
      <dgm:spPr/>
    </dgm:pt>
  </dgm:ptLst>
  <dgm:cxnLst>
    <dgm:cxn modelId="{16F47604-42A8-4231-8907-169D40B34547}" type="presOf" srcId="{284893CF-F011-4C70-970F-D6F4CAB6DC3C}" destId="{7D2D681E-4A52-416D-841F-60E9A43879E5}" srcOrd="0" destOrd="2" presId="urn:microsoft.com/office/officeart/2005/8/layout/chevron1"/>
    <dgm:cxn modelId="{39F4900A-E246-4D4E-B3DF-22E78BD63F3D}" type="presOf" srcId="{2BE3907D-3221-4B15-A7D2-E0ACB296EFE5}" destId="{EFDD5C71-CD49-4A6D-B1B7-4C2DB179D201}" srcOrd="0" destOrd="0" presId="urn:microsoft.com/office/officeart/2005/8/layout/chevron1"/>
    <dgm:cxn modelId="{C38F480D-75FA-4DDF-86C2-AAEA51D0ECB4}" type="presOf" srcId="{D30C308E-9C33-430C-A153-C80FD7E96258}" destId="{A4AAF4DB-5FF6-4CC1-98A4-FD516C21D358}" srcOrd="0" destOrd="0" presId="urn:microsoft.com/office/officeart/2005/8/layout/chevron1"/>
    <dgm:cxn modelId="{A597B90E-3FCE-45F4-9353-74DBEA6E7900}" type="presOf" srcId="{D8916A57-C92C-439C-8FD1-3A9B5F0D6EC1}" destId="{5C4B9D13-842D-488B-A64D-1EA678FD876C}" srcOrd="0" destOrd="0" presId="urn:microsoft.com/office/officeart/2005/8/layout/chevron1"/>
    <dgm:cxn modelId="{53A70718-305B-44B9-ABAD-9A9C24BB5400}" srcId="{E8F7AA3C-B7A2-4EA8-9321-F96CBF412F07}" destId="{4E930C9E-DC62-4B92-AB58-F3D2F37C803E}" srcOrd="1" destOrd="0" parTransId="{E4BBC6DE-B4FC-4E8A-A984-AD7922A507E6}" sibTransId="{3D077AEA-23D7-4628-9926-39A4850829AD}"/>
    <dgm:cxn modelId="{87301919-5669-44EB-9AB2-478533AEC26C}" type="presOf" srcId="{6B45B9BA-36F0-4B8B-A417-B6815B7D7E01}" destId="{1B8B9B0E-2F7E-4564-B8EC-9422625AD6E4}" srcOrd="0" destOrd="0" presId="urn:microsoft.com/office/officeart/2005/8/layout/chevron1"/>
    <dgm:cxn modelId="{D40FBC19-56FD-40BA-8400-8564D9D2DD11}" srcId="{BED994AA-1297-4ADB-AABB-F5EE4D1CDA2C}" destId="{D8916A57-C92C-439C-8FD1-3A9B5F0D6EC1}" srcOrd="2" destOrd="0" parTransId="{12B44191-0C79-4071-A0C3-7EAECC210EC6}" sibTransId="{528359E1-5459-49AB-8641-05F9DBDA2530}"/>
    <dgm:cxn modelId="{61F2321C-CD58-46B0-97A3-B541CEB0097B}" srcId="{3F83B51F-8161-47B3-993F-269582C6B4EA}" destId="{ACD7B6E3-8318-411E-9349-EB96F7872702}" srcOrd="2" destOrd="0" parTransId="{D1C081D9-9016-4820-8557-208ED6F7D494}" sibTransId="{EFC79117-5A28-467D-B4A9-2A2BDBD17033}"/>
    <dgm:cxn modelId="{7F270A21-A988-42F7-9E92-B4B08E46F1A4}" srcId="{6B45B9BA-36F0-4B8B-A417-B6815B7D7E01}" destId="{D7E55B9A-108E-4ECA-AD8B-248D3E5420DA}" srcOrd="0" destOrd="0" parTransId="{CD50ABC0-F1AF-49D4-B392-BA18DAB7D010}" sibTransId="{438A2912-A37B-413C-8302-520DC56F4ABD}"/>
    <dgm:cxn modelId="{87D34225-27D0-4374-9C1E-E1AF146D779C}" srcId="{BED994AA-1297-4ADB-AABB-F5EE4D1CDA2C}" destId="{E8F7AA3C-B7A2-4EA8-9321-F96CBF412F07}" srcOrd="3" destOrd="0" parTransId="{3384E7D3-B148-4067-9A1D-D7C0586F1D5C}" sibTransId="{53553E35-4C9E-4E00-9659-91B2B346BD9D}"/>
    <dgm:cxn modelId="{D37D472D-6DB0-47D3-BEAB-D95CFA5E9EB6}" srcId="{E8F7AA3C-B7A2-4EA8-9321-F96CBF412F07}" destId="{B49FA309-186F-4A8A-BE2B-DEE94037BB68}" srcOrd="2" destOrd="0" parTransId="{7E9997C1-8976-4BC9-A698-DF1AFD2F8266}" sibTransId="{898685F0-5BFC-4274-A13F-38ECB3F72AB5}"/>
    <dgm:cxn modelId="{10B6FD3C-16A1-4F08-8728-978B787CA06B}" type="presOf" srcId="{1E0118AF-03E0-4E56-9327-DAF7BD9F26FE}" destId="{4B434C58-0E48-4545-9343-C616C226628C}" srcOrd="0" destOrd="0" presId="urn:microsoft.com/office/officeart/2005/8/layout/chevron1"/>
    <dgm:cxn modelId="{44D3A060-E266-41E1-A2D9-C5972C46794F}" type="presOf" srcId="{7373AEA3-A1C9-4BBA-8B8A-A9983DBE86EF}" destId="{170AC243-9487-4BD5-8777-88975DC9508B}" srcOrd="0" destOrd="3" presId="urn:microsoft.com/office/officeart/2005/8/layout/chevron1"/>
    <dgm:cxn modelId="{9D561E44-296A-4672-A6F0-5183EBD86444}" srcId="{D8916A57-C92C-439C-8FD1-3A9B5F0D6EC1}" destId="{F4837E57-34E5-41B1-871C-13D07A56B0E2}" srcOrd="1" destOrd="0" parTransId="{3E5B14D4-CBE9-4A42-B0AB-45DE757FEF4C}" sibTransId="{4024B000-030E-4A2F-B584-D0AFCD38132F}"/>
    <dgm:cxn modelId="{6FA36864-D64E-45FE-B575-C481A957FEF1}" srcId="{2BE3907D-3221-4B15-A7D2-E0ACB296EFE5}" destId="{892C04A7-36CB-4283-9F34-B2FA6235B639}" srcOrd="1" destOrd="0" parTransId="{6389CF5A-F4F0-4C61-8A66-3901749A4326}" sibTransId="{B7A9C0A7-79C6-4B4A-8B38-916DE1F5E612}"/>
    <dgm:cxn modelId="{6C26DC67-9E15-4654-9B0C-E9DE908E3E4F}" srcId="{D8916A57-C92C-439C-8FD1-3A9B5F0D6EC1}" destId="{277C7B22-8AA4-4E73-A5D8-3E36AC769102}" srcOrd="0" destOrd="0" parTransId="{890F42F9-A3D1-47F1-8A79-BAF4C40C01C9}" sibTransId="{016D97CA-0639-4646-99C8-028DEEFE5358}"/>
    <dgm:cxn modelId="{23187A4A-E283-4A8C-83E7-5908B6025E58}" srcId="{2BE3907D-3221-4B15-A7D2-E0ACB296EFE5}" destId="{9B1F1F77-AB5B-4CE0-98FF-E74B0A7FA1AC}" srcOrd="0" destOrd="0" parTransId="{DDDB2121-5BFA-4C66-883B-C01271933229}" sibTransId="{FFB4492E-B596-48E5-9A05-7C82BF4C8690}"/>
    <dgm:cxn modelId="{FF9E9F50-3F92-4BED-82B7-C535AF51B657}" type="presOf" srcId="{D7E55B9A-108E-4ECA-AD8B-248D3E5420DA}" destId="{170AC243-9487-4BD5-8777-88975DC9508B}" srcOrd="0" destOrd="0" presId="urn:microsoft.com/office/officeart/2005/8/layout/chevron1"/>
    <dgm:cxn modelId="{ED854876-7836-4875-A1C2-3BF30D514740}" srcId="{D8916A57-C92C-439C-8FD1-3A9B5F0D6EC1}" destId="{EC6CC0E7-7D29-44B1-BE5A-D954F4A91A04}" srcOrd="2" destOrd="0" parTransId="{37D7767C-541A-44B3-A10F-54746F6B905E}" sibTransId="{B6BAB608-4E53-48FE-8BF7-56FBC66C4565}"/>
    <dgm:cxn modelId="{BCCD3058-9DED-4D91-9AAD-C56FF39E3721}" type="presOf" srcId="{20FE4CDE-30D7-419B-95A6-8A3AA52CD0B2}" destId="{3E63B492-410E-4622-AA85-B60D94F03FC8}" srcOrd="0" destOrd="0" presId="urn:microsoft.com/office/officeart/2005/8/layout/chevron1"/>
    <dgm:cxn modelId="{BA96B67B-7BA1-4317-8DCB-8EC88D1B6D72}" type="presOf" srcId="{B49FA309-186F-4A8A-BE2B-DEE94037BB68}" destId="{4B434C58-0E48-4545-9343-C616C226628C}" srcOrd="0" destOrd="2" presId="urn:microsoft.com/office/officeart/2005/8/layout/chevron1"/>
    <dgm:cxn modelId="{C36AC17D-DEA6-4EC8-B35B-C9FD7B81BF90}" type="presOf" srcId="{63967698-E81E-4044-9A44-47A9E5169F60}" destId="{170AC243-9487-4BD5-8777-88975DC9508B}" srcOrd="0" destOrd="2" presId="urn:microsoft.com/office/officeart/2005/8/layout/chevron1"/>
    <dgm:cxn modelId="{A2454380-5042-4440-9957-D70B7A3D4471}" type="presOf" srcId="{F4837E57-34E5-41B1-871C-13D07A56B0E2}" destId="{26187A0A-31CF-4A69-9EDC-4FA652597671}" srcOrd="0" destOrd="1" presId="urn:microsoft.com/office/officeart/2005/8/layout/chevron1"/>
    <dgm:cxn modelId="{3F6CDC8C-C10F-4D28-99AA-0A1DFE7C487B}" srcId="{BED994AA-1297-4ADB-AABB-F5EE4D1CDA2C}" destId="{3F83B51F-8161-47B3-993F-269582C6B4EA}" srcOrd="4" destOrd="0" parTransId="{3BEF97C7-933F-455B-9DA9-7C89809BD696}" sibTransId="{2878091F-2105-44E8-8585-ED4C2B6F41B9}"/>
    <dgm:cxn modelId="{BD57D094-1C71-455A-9B8E-C76B7D249606}" type="presOf" srcId="{277C7B22-8AA4-4E73-A5D8-3E36AC769102}" destId="{26187A0A-31CF-4A69-9EDC-4FA652597671}" srcOrd="0" destOrd="0" presId="urn:microsoft.com/office/officeart/2005/8/layout/chevron1"/>
    <dgm:cxn modelId="{C1FAE695-7F0F-40BD-841A-B795E8C1DF28}" type="presOf" srcId="{BED994AA-1297-4ADB-AABB-F5EE4D1CDA2C}" destId="{5AFD7E02-DB10-47DE-BD24-E94744584974}" srcOrd="0" destOrd="0" presId="urn:microsoft.com/office/officeart/2005/8/layout/chevron1"/>
    <dgm:cxn modelId="{C3B34898-FB1D-41CF-8CB9-330F68600A10}" srcId="{6B45B9BA-36F0-4B8B-A417-B6815B7D7E01}" destId="{63967698-E81E-4044-9A44-47A9E5169F60}" srcOrd="2" destOrd="0" parTransId="{2E009EC9-095C-4CEA-A509-EF86300385A6}" sibTransId="{CF7349FF-49C4-4013-A004-0CAE90F8ED9D}"/>
    <dgm:cxn modelId="{E2B643AF-BD1D-4886-BC20-057C07DA5D0A}" type="presOf" srcId="{F550D4CF-AD59-462B-825B-39C638D37297}" destId="{170AC243-9487-4BD5-8777-88975DC9508B}" srcOrd="0" destOrd="1" presId="urn:microsoft.com/office/officeart/2005/8/layout/chevron1"/>
    <dgm:cxn modelId="{026518B0-CDBF-48D2-8DC7-0DFCEFED9E4E}" srcId="{BED994AA-1297-4ADB-AABB-F5EE4D1CDA2C}" destId="{6B45B9BA-36F0-4B8B-A417-B6815B7D7E01}" srcOrd="5" destOrd="0" parTransId="{EB7E9463-09BF-47C5-94A9-BDCCA1108425}" sibTransId="{7B600FBC-756A-4106-9C15-22729C8DC529}"/>
    <dgm:cxn modelId="{7A944AB0-F98E-496C-8667-AEA5361194DE}" type="presOf" srcId="{9B1F1F77-AB5B-4CE0-98FF-E74B0A7FA1AC}" destId="{7D2D681E-4A52-416D-841F-60E9A43879E5}" srcOrd="0" destOrd="0" presId="urn:microsoft.com/office/officeart/2005/8/layout/chevron1"/>
    <dgm:cxn modelId="{20E2FBB0-A2D5-4934-A74B-0F8CC7C92E86}" type="presOf" srcId="{ACD7B6E3-8318-411E-9349-EB96F7872702}" destId="{A4AAF4DB-5FF6-4CC1-98A4-FD516C21D358}" srcOrd="0" destOrd="2" presId="urn:microsoft.com/office/officeart/2005/8/layout/chevron1"/>
    <dgm:cxn modelId="{D44717BB-8C97-4587-8A87-5223A67C7FE5}" srcId="{3F83B51F-8161-47B3-993F-269582C6B4EA}" destId="{F83E4E28-1067-4470-B8D8-9DE7D6991065}" srcOrd="1" destOrd="0" parTransId="{9CA4B893-A22E-4EB5-B753-0F40CDE2EE11}" sibTransId="{42DE5FD0-C17A-4863-B1EC-23C116DE6354}"/>
    <dgm:cxn modelId="{E50FB2BE-5CA5-4437-8C8E-3405045B5F59}" srcId="{E8F7AA3C-B7A2-4EA8-9321-F96CBF412F07}" destId="{1E0118AF-03E0-4E56-9327-DAF7BD9F26FE}" srcOrd="0" destOrd="0" parTransId="{AF605805-EE10-48CE-8423-267DDBFC0459}" sibTransId="{AB28FD65-D6EF-4560-AAA5-2A88F015272A}"/>
    <dgm:cxn modelId="{6B52FACD-CFE9-40C2-BACD-B5BF9474B0AC}" type="presOf" srcId="{3F83B51F-8161-47B3-993F-269582C6B4EA}" destId="{4A44DBF1-15B5-45FB-A650-AF0640B57BEC}" srcOrd="0" destOrd="0" presId="urn:microsoft.com/office/officeart/2005/8/layout/chevron1"/>
    <dgm:cxn modelId="{A0CECACF-05A9-4042-A704-44CBCA69A89E}" srcId="{6B45B9BA-36F0-4B8B-A417-B6815B7D7E01}" destId="{F550D4CF-AD59-462B-825B-39C638D37297}" srcOrd="1" destOrd="0" parTransId="{A5117838-E657-464E-8FC3-EB8E5EDCC384}" sibTransId="{177A7DAF-162A-4D07-9A64-EB46DA11D3C2}"/>
    <dgm:cxn modelId="{87A9A1D1-AB80-46D4-B7DD-18E01FF1EE36}" srcId="{6B45B9BA-36F0-4B8B-A417-B6815B7D7E01}" destId="{7373AEA3-A1C9-4BBA-8B8A-A9983DBE86EF}" srcOrd="3" destOrd="0" parTransId="{942985F8-DDEC-45C3-9D64-9C33F48C37EF}" sibTransId="{6CE2B974-758D-410D-A2A7-548DEAED9846}"/>
    <dgm:cxn modelId="{9FB5D6D1-36EB-4D33-9548-7DFB1F8F0CA2}" srcId="{2BE3907D-3221-4B15-A7D2-E0ACB296EFE5}" destId="{284893CF-F011-4C70-970F-D6F4CAB6DC3C}" srcOrd="2" destOrd="0" parTransId="{EFD21B75-7267-4A51-A8DD-23EF83469BAB}" sibTransId="{10CA4289-9CE4-440B-BF86-EFD5F09CE085}"/>
    <dgm:cxn modelId="{183E39D2-2256-44F3-9B46-0EE35CD9C877}" type="presOf" srcId="{4E930C9E-DC62-4B92-AB58-F3D2F37C803E}" destId="{4B434C58-0E48-4545-9343-C616C226628C}" srcOrd="0" destOrd="1" presId="urn:microsoft.com/office/officeart/2005/8/layout/chevron1"/>
    <dgm:cxn modelId="{DA732DD3-74C6-4ACD-9613-4F44357919F4}" type="presOf" srcId="{E8F7AA3C-B7A2-4EA8-9321-F96CBF412F07}" destId="{744DE06A-C901-4A36-90C8-86F6FF506E45}" srcOrd="0" destOrd="0" presId="urn:microsoft.com/office/officeart/2005/8/layout/chevron1"/>
    <dgm:cxn modelId="{DA0206D9-4DFE-4E95-A3FB-51E4BFB54B84}" type="presOf" srcId="{EC6CC0E7-7D29-44B1-BE5A-D954F4A91A04}" destId="{26187A0A-31CF-4A69-9EDC-4FA652597671}" srcOrd="0" destOrd="2" presId="urn:microsoft.com/office/officeart/2005/8/layout/chevron1"/>
    <dgm:cxn modelId="{A6240EDF-83FA-4FF0-B36B-4D24250ED8FE}" type="presOf" srcId="{892C04A7-36CB-4283-9F34-B2FA6235B639}" destId="{7D2D681E-4A52-416D-841F-60E9A43879E5}" srcOrd="0" destOrd="1" presId="urn:microsoft.com/office/officeart/2005/8/layout/chevron1"/>
    <dgm:cxn modelId="{CEE1ACE0-ED6D-4A27-B2A2-58A70E3F4F9E}" type="presOf" srcId="{F83E4E28-1067-4470-B8D8-9DE7D6991065}" destId="{A4AAF4DB-5FF6-4CC1-98A4-FD516C21D358}" srcOrd="0" destOrd="1" presId="urn:microsoft.com/office/officeart/2005/8/layout/chevron1"/>
    <dgm:cxn modelId="{969CB9E6-D8E8-4DE4-ABF7-38A6FADF81F9}" srcId="{BED994AA-1297-4ADB-AABB-F5EE4D1CDA2C}" destId="{20FE4CDE-30D7-419B-95A6-8A3AA52CD0B2}" srcOrd="0" destOrd="0" parTransId="{22411172-4928-4B8E-ACED-5D032CE1A72B}" sibTransId="{193D0026-64BB-48C4-9DAC-23860C686E35}"/>
    <dgm:cxn modelId="{F94260F2-D076-4BEE-BE32-9D20D1A93B99}" srcId="{3F83B51F-8161-47B3-993F-269582C6B4EA}" destId="{D30C308E-9C33-430C-A153-C80FD7E96258}" srcOrd="0" destOrd="0" parTransId="{0FB8AEA4-D6FF-4CC9-9292-2D875F5703DB}" sibTransId="{0DF6573F-89DC-41BC-96FC-8710C39A208D}"/>
    <dgm:cxn modelId="{15727FFC-8F70-4BCB-9E84-535B7E17F346}" srcId="{BED994AA-1297-4ADB-AABB-F5EE4D1CDA2C}" destId="{2BE3907D-3221-4B15-A7D2-E0ACB296EFE5}" srcOrd="1" destOrd="0" parTransId="{5CB095C8-3EDC-4CF1-B7DC-BB2BB0279EBD}" sibTransId="{FC811F79-7094-408A-9EAE-08B3A4F9A3CB}"/>
    <dgm:cxn modelId="{CE1E015B-5B6D-41B2-BE90-64F8009D7608}" type="presParOf" srcId="{5AFD7E02-DB10-47DE-BD24-E94744584974}" destId="{840E67E0-8140-41D1-8551-BC4DE5541B75}" srcOrd="0" destOrd="0" presId="urn:microsoft.com/office/officeart/2005/8/layout/chevron1"/>
    <dgm:cxn modelId="{E134B151-D064-4713-B5BD-C9DDD68E873F}" type="presParOf" srcId="{840E67E0-8140-41D1-8551-BC4DE5541B75}" destId="{3E63B492-410E-4622-AA85-B60D94F03FC8}" srcOrd="0" destOrd="0" presId="urn:microsoft.com/office/officeart/2005/8/layout/chevron1"/>
    <dgm:cxn modelId="{30F8BF46-6410-4AAF-9776-F4B826DAB04C}" type="presParOf" srcId="{840E67E0-8140-41D1-8551-BC4DE5541B75}" destId="{D361A919-7518-4D2B-9DA2-09E2CB2B6A4D}" srcOrd="1" destOrd="0" presId="urn:microsoft.com/office/officeart/2005/8/layout/chevron1"/>
    <dgm:cxn modelId="{A25E16C7-8037-448A-8CE0-54C2EC1A9658}" type="presParOf" srcId="{5AFD7E02-DB10-47DE-BD24-E94744584974}" destId="{75C35503-222E-4B97-8C46-826C12A7640A}" srcOrd="1" destOrd="0" presId="urn:microsoft.com/office/officeart/2005/8/layout/chevron1"/>
    <dgm:cxn modelId="{C4BC4FE5-BD52-4030-B9E6-A9901A59CD90}" type="presParOf" srcId="{5AFD7E02-DB10-47DE-BD24-E94744584974}" destId="{77C7990A-19AB-42DE-A6ED-D9C3495948FA}" srcOrd="2" destOrd="0" presId="urn:microsoft.com/office/officeart/2005/8/layout/chevron1"/>
    <dgm:cxn modelId="{5F191054-305C-42CD-B18C-C2FE842854B1}" type="presParOf" srcId="{77C7990A-19AB-42DE-A6ED-D9C3495948FA}" destId="{EFDD5C71-CD49-4A6D-B1B7-4C2DB179D201}" srcOrd="0" destOrd="0" presId="urn:microsoft.com/office/officeart/2005/8/layout/chevron1"/>
    <dgm:cxn modelId="{CC685860-5485-403F-BF42-A719D5875C1E}" type="presParOf" srcId="{77C7990A-19AB-42DE-A6ED-D9C3495948FA}" destId="{7D2D681E-4A52-416D-841F-60E9A43879E5}" srcOrd="1" destOrd="0" presId="urn:microsoft.com/office/officeart/2005/8/layout/chevron1"/>
    <dgm:cxn modelId="{3BEA331F-DDF8-4AEA-85C4-858126B4E65D}" type="presParOf" srcId="{5AFD7E02-DB10-47DE-BD24-E94744584974}" destId="{58A78A21-3B8D-41F8-84AB-693EAF0A5AC4}" srcOrd="3" destOrd="0" presId="urn:microsoft.com/office/officeart/2005/8/layout/chevron1"/>
    <dgm:cxn modelId="{12F414B8-CA1D-4EEB-86E2-4FC88869B98D}" type="presParOf" srcId="{5AFD7E02-DB10-47DE-BD24-E94744584974}" destId="{60954359-1DEE-43FE-8DE8-7195C06868C9}" srcOrd="4" destOrd="0" presId="urn:microsoft.com/office/officeart/2005/8/layout/chevron1"/>
    <dgm:cxn modelId="{550B25DF-6806-4B6B-A0AE-F001E399F89F}" type="presParOf" srcId="{60954359-1DEE-43FE-8DE8-7195C06868C9}" destId="{5C4B9D13-842D-488B-A64D-1EA678FD876C}" srcOrd="0" destOrd="0" presId="urn:microsoft.com/office/officeart/2005/8/layout/chevron1"/>
    <dgm:cxn modelId="{DA4A6F45-A4B8-4CC2-86FE-E2D8B60485EB}" type="presParOf" srcId="{60954359-1DEE-43FE-8DE8-7195C06868C9}" destId="{26187A0A-31CF-4A69-9EDC-4FA652597671}" srcOrd="1" destOrd="0" presId="urn:microsoft.com/office/officeart/2005/8/layout/chevron1"/>
    <dgm:cxn modelId="{2FBEE33E-1A94-46E0-8865-4F7D226882D4}" type="presParOf" srcId="{5AFD7E02-DB10-47DE-BD24-E94744584974}" destId="{80BD88C4-E35D-4798-AB7E-ECBF7C330430}" srcOrd="5" destOrd="0" presId="urn:microsoft.com/office/officeart/2005/8/layout/chevron1"/>
    <dgm:cxn modelId="{B4DAF265-E869-4BA3-AF02-EB6F657C931D}" type="presParOf" srcId="{5AFD7E02-DB10-47DE-BD24-E94744584974}" destId="{DC7173BD-2B9F-4FD3-A3A1-96BF423B2099}" srcOrd="6" destOrd="0" presId="urn:microsoft.com/office/officeart/2005/8/layout/chevron1"/>
    <dgm:cxn modelId="{84B53A62-6DBB-44AC-9F20-B0B06790ABE1}" type="presParOf" srcId="{DC7173BD-2B9F-4FD3-A3A1-96BF423B2099}" destId="{744DE06A-C901-4A36-90C8-86F6FF506E45}" srcOrd="0" destOrd="0" presId="urn:microsoft.com/office/officeart/2005/8/layout/chevron1"/>
    <dgm:cxn modelId="{E3B84DD7-0CBF-447F-BDAF-BB93DCFB537B}" type="presParOf" srcId="{DC7173BD-2B9F-4FD3-A3A1-96BF423B2099}" destId="{4B434C58-0E48-4545-9343-C616C226628C}" srcOrd="1" destOrd="0" presId="urn:microsoft.com/office/officeart/2005/8/layout/chevron1"/>
    <dgm:cxn modelId="{7CBFED57-AD82-4ED3-9B97-F70E9E906C70}" type="presParOf" srcId="{5AFD7E02-DB10-47DE-BD24-E94744584974}" destId="{C2A61E67-A95E-481F-ACD0-3CE7DC832397}" srcOrd="7" destOrd="0" presId="urn:microsoft.com/office/officeart/2005/8/layout/chevron1"/>
    <dgm:cxn modelId="{5A8787BD-E36A-4AFD-B898-46C6831636C0}" type="presParOf" srcId="{5AFD7E02-DB10-47DE-BD24-E94744584974}" destId="{76908D8A-1A2B-401C-8BA8-B45A3F1C0759}" srcOrd="8" destOrd="0" presId="urn:microsoft.com/office/officeart/2005/8/layout/chevron1"/>
    <dgm:cxn modelId="{F87F299E-3FFF-4A5B-B0B9-9A4F74A84C49}" type="presParOf" srcId="{76908D8A-1A2B-401C-8BA8-B45A3F1C0759}" destId="{4A44DBF1-15B5-45FB-A650-AF0640B57BEC}" srcOrd="0" destOrd="0" presId="urn:microsoft.com/office/officeart/2005/8/layout/chevron1"/>
    <dgm:cxn modelId="{A436E947-035D-4F34-8335-1E09109EBFCA}" type="presParOf" srcId="{76908D8A-1A2B-401C-8BA8-B45A3F1C0759}" destId="{A4AAF4DB-5FF6-4CC1-98A4-FD516C21D358}" srcOrd="1" destOrd="0" presId="urn:microsoft.com/office/officeart/2005/8/layout/chevron1"/>
    <dgm:cxn modelId="{2B758E81-C779-4B76-9DE7-33899EFB0C58}" type="presParOf" srcId="{5AFD7E02-DB10-47DE-BD24-E94744584974}" destId="{727BB040-96A1-42C1-A0B8-5AA460E14C6C}" srcOrd="9" destOrd="0" presId="urn:microsoft.com/office/officeart/2005/8/layout/chevron1"/>
    <dgm:cxn modelId="{5E1D9779-7116-4EED-8140-4162104FA42D}" type="presParOf" srcId="{5AFD7E02-DB10-47DE-BD24-E94744584974}" destId="{BDFAABA5-A9EF-457C-B2FA-102B21D058BE}" srcOrd="10" destOrd="0" presId="urn:microsoft.com/office/officeart/2005/8/layout/chevron1"/>
    <dgm:cxn modelId="{1D5B5ACF-C7E3-44FF-A500-C21F00B4C17B}" type="presParOf" srcId="{BDFAABA5-A9EF-457C-B2FA-102B21D058BE}" destId="{1B8B9B0E-2F7E-4564-B8EC-9422625AD6E4}" srcOrd="0" destOrd="0" presId="urn:microsoft.com/office/officeart/2005/8/layout/chevron1"/>
    <dgm:cxn modelId="{8D989ABC-8766-4EFF-B9A0-C93CEFC72F2D}" type="presParOf" srcId="{BDFAABA5-A9EF-457C-B2FA-102B21D058BE}" destId="{170AC243-9487-4BD5-8777-88975DC9508B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6EC5FC-91E8-4B7A-8B64-B2A43AF11C2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F79DC8C-0581-4A34-BB65-8A8EBD24A7D3}">
      <dgm:prSet/>
      <dgm:spPr/>
      <dgm:t>
        <a:bodyPr/>
        <a:lstStyle/>
        <a:p>
          <a:r>
            <a:rPr lang="en-US"/>
            <a:t>1- Random forest before preprocessing</a:t>
          </a:r>
        </a:p>
      </dgm:t>
    </dgm:pt>
    <dgm:pt modelId="{E3E50C17-C03F-4F21-B584-DC84C285C8A6}" type="parTrans" cxnId="{51C30F42-762B-48E2-865D-EDA6D28BB1C3}">
      <dgm:prSet/>
      <dgm:spPr/>
      <dgm:t>
        <a:bodyPr/>
        <a:lstStyle/>
        <a:p>
          <a:endParaRPr lang="en-US"/>
        </a:p>
      </dgm:t>
    </dgm:pt>
    <dgm:pt modelId="{AD94A553-D1C5-4BB3-A81A-2FDD1C389E5E}" type="sibTrans" cxnId="{51C30F42-762B-48E2-865D-EDA6D28BB1C3}">
      <dgm:prSet/>
      <dgm:spPr/>
      <dgm:t>
        <a:bodyPr/>
        <a:lstStyle/>
        <a:p>
          <a:endParaRPr lang="en-US"/>
        </a:p>
      </dgm:t>
    </dgm:pt>
    <dgm:pt modelId="{09AD9DD2-B4C0-4A46-A433-012C8F0EAB8D}">
      <dgm:prSet/>
      <dgm:spPr/>
      <dgm:t>
        <a:bodyPr/>
        <a:lstStyle/>
        <a:p>
          <a:r>
            <a:rPr lang="en-US"/>
            <a:t>2- Random Forest After preprocessing</a:t>
          </a:r>
        </a:p>
      </dgm:t>
    </dgm:pt>
    <dgm:pt modelId="{EE7CA91B-38A9-40E3-8C29-B1DC56D35AA7}" type="parTrans" cxnId="{9756DADB-B6AE-4592-9926-B8020F8384C7}">
      <dgm:prSet/>
      <dgm:spPr/>
      <dgm:t>
        <a:bodyPr/>
        <a:lstStyle/>
        <a:p>
          <a:endParaRPr lang="en-US"/>
        </a:p>
      </dgm:t>
    </dgm:pt>
    <dgm:pt modelId="{708CDC3A-36B5-4638-9ED4-AFC77009CADB}" type="sibTrans" cxnId="{9756DADB-B6AE-4592-9926-B8020F8384C7}">
      <dgm:prSet/>
      <dgm:spPr/>
      <dgm:t>
        <a:bodyPr/>
        <a:lstStyle/>
        <a:p>
          <a:endParaRPr lang="en-US"/>
        </a:p>
      </dgm:t>
    </dgm:pt>
    <dgm:pt modelId="{0DE9E0E2-C913-473B-B58C-EB4F0A6CAB5F}">
      <dgm:prSet/>
      <dgm:spPr/>
      <dgm:t>
        <a:bodyPr/>
        <a:lstStyle/>
        <a:p>
          <a:r>
            <a:rPr lang="en-US"/>
            <a:t>2.1 preprocess Data </a:t>
          </a:r>
        </a:p>
      </dgm:t>
    </dgm:pt>
    <dgm:pt modelId="{EED4FBD4-AFFB-4B0F-A91C-B21C18F0CD03}" type="parTrans" cxnId="{DB605EA7-A37D-4EA8-95AC-DE75961A5EDE}">
      <dgm:prSet/>
      <dgm:spPr/>
      <dgm:t>
        <a:bodyPr/>
        <a:lstStyle/>
        <a:p>
          <a:endParaRPr lang="en-US"/>
        </a:p>
      </dgm:t>
    </dgm:pt>
    <dgm:pt modelId="{05982E93-F3FC-48DF-8C54-7AC8A779772F}" type="sibTrans" cxnId="{DB605EA7-A37D-4EA8-95AC-DE75961A5EDE}">
      <dgm:prSet/>
      <dgm:spPr/>
      <dgm:t>
        <a:bodyPr/>
        <a:lstStyle/>
        <a:p>
          <a:endParaRPr lang="en-US"/>
        </a:p>
      </dgm:t>
    </dgm:pt>
    <dgm:pt modelId="{B77491A5-B69A-4605-B226-83D27DA63025}">
      <dgm:prSet/>
      <dgm:spPr/>
      <dgm:t>
        <a:bodyPr/>
        <a:lstStyle/>
        <a:p>
          <a:r>
            <a:rPr lang="en-US"/>
            <a:t>2.2- treat outliers </a:t>
          </a:r>
        </a:p>
      </dgm:t>
    </dgm:pt>
    <dgm:pt modelId="{A07DCA18-D05D-4C8D-8221-F32C1046E648}" type="parTrans" cxnId="{56926407-2B97-457C-A983-61188CE04673}">
      <dgm:prSet/>
      <dgm:spPr/>
      <dgm:t>
        <a:bodyPr/>
        <a:lstStyle/>
        <a:p>
          <a:endParaRPr lang="en-US"/>
        </a:p>
      </dgm:t>
    </dgm:pt>
    <dgm:pt modelId="{37B9266C-00AE-443C-9C40-45AE7D1969D9}" type="sibTrans" cxnId="{56926407-2B97-457C-A983-61188CE04673}">
      <dgm:prSet/>
      <dgm:spPr/>
      <dgm:t>
        <a:bodyPr/>
        <a:lstStyle/>
        <a:p>
          <a:endParaRPr lang="en-US"/>
        </a:p>
      </dgm:t>
    </dgm:pt>
    <dgm:pt modelId="{236028B9-6806-4CF3-A72E-02B71DD1DD6D}">
      <dgm:prSet/>
      <dgm:spPr/>
      <dgm:t>
        <a:bodyPr/>
        <a:lstStyle/>
        <a:p>
          <a:r>
            <a:rPr lang="en-US"/>
            <a:t>2.3- encode data</a:t>
          </a:r>
        </a:p>
      </dgm:t>
    </dgm:pt>
    <dgm:pt modelId="{56CE3CCA-9611-4F20-A25B-CE8136619A40}" type="parTrans" cxnId="{AB2C1763-50D7-40FB-94E8-A5E28A536456}">
      <dgm:prSet/>
      <dgm:spPr/>
      <dgm:t>
        <a:bodyPr/>
        <a:lstStyle/>
        <a:p>
          <a:endParaRPr lang="en-US"/>
        </a:p>
      </dgm:t>
    </dgm:pt>
    <dgm:pt modelId="{F49080C4-5898-4F36-A21A-7EECE5E609EF}" type="sibTrans" cxnId="{AB2C1763-50D7-40FB-94E8-A5E28A536456}">
      <dgm:prSet/>
      <dgm:spPr/>
      <dgm:t>
        <a:bodyPr/>
        <a:lstStyle/>
        <a:p>
          <a:endParaRPr lang="en-US"/>
        </a:p>
      </dgm:t>
    </dgm:pt>
    <dgm:pt modelId="{FA86566F-961B-4D97-8152-2618C399AE38}">
      <dgm:prSet/>
      <dgm:spPr/>
      <dgm:t>
        <a:bodyPr/>
        <a:lstStyle/>
        <a:p>
          <a:r>
            <a:rPr lang="en-US"/>
            <a:t>2.4- scailing</a:t>
          </a:r>
        </a:p>
      </dgm:t>
    </dgm:pt>
    <dgm:pt modelId="{09A0AA5A-F095-4361-A257-7D23E0E6DB97}" type="parTrans" cxnId="{486FDE7D-3DB5-40F3-B1B4-BC5226313720}">
      <dgm:prSet/>
      <dgm:spPr/>
      <dgm:t>
        <a:bodyPr/>
        <a:lstStyle/>
        <a:p>
          <a:endParaRPr lang="en-US"/>
        </a:p>
      </dgm:t>
    </dgm:pt>
    <dgm:pt modelId="{30C27A99-9394-428A-9488-AD804C74FEA2}" type="sibTrans" cxnId="{486FDE7D-3DB5-40F3-B1B4-BC5226313720}">
      <dgm:prSet/>
      <dgm:spPr/>
      <dgm:t>
        <a:bodyPr/>
        <a:lstStyle/>
        <a:p>
          <a:endParaRPr lang="en-US"/>
        </a:p>
      </dgm:t>
    </dgm:pt>
    <dgm:pt modelId="{7E267111-5660-47D5-8E19-F6FB7657C498}">
      <dgm:prSet/>
      <dgm:spPr/>
      <dgm:t>
        <a:bodyPr/>
        <a:lstStyle/>
        <a:p>
          <a:r>
            <a:rPr lang="en-US"/>
            <a:t>2.5-  feature selection</a:t>
          </a:r>
        </a:p>
      </dgm:t>
    </dgm:pt>
    <dgm:pt modelId="{E0E941AA-191B-4196-9BE1-49C1767C93A1}" type="parTrans" cxnId="{CEDFF152-B250-4234-A44E-CEF8C70A1693}">
      <dgm:prSet/>
      <dgm:spPr/>
      <dgm:t>
        <a:bodyPr/>
        <a:lstStyle/>
        <a:p>
          <a:endParaRPr lang="en-US"/>
        </a:p>
      </dgm:t>
    </dgm:pt>
    <dgm:pt modelId="{7FD696DB-6B30-4136-8091-F3CE2A2399A8}" type="sibTrans" cxnId="{CEDFF152-B250-4234-A44E-CEF8C70A1693}">
      <dgm:prSet/>
      <dgm:spPr/>
      <dgm:t>
        <a:bodyPr/>
        <a:lstStyle/>
        <a:p>
          <a:endParaRPr lang="en-US"/>
        </a:p>
      </dgm:t>
    </dgm:pt>
    <dgm:pt modelId="{769AC1FD-D1A6-4B99-8020-D11A8D673B8C}">
      <dgm:prSet/>
      <dgm:spPr/>
      <dgm:t>
        <a:bodyPr/>
        <a:lstStyle/>
        <a:p>
          <a:r>
            <a:rPr lang="en-US"/>
            <a:t>2.6- treat imbalanced Data ( over sampling and under sampling BY SMOTE)</a:t>
          </a:r>
        </a:p>
      </dgm:t>
    </dgm:pt>
    <dgm:pt modelId="{771FE466-84BF-4C3E-BBAE-7AFA9A712A4F}" type="parTrans" cxnId="{B6B9B562-C206-4254-A495-822F68F4F5D1}">
      <dgm:prSet/>
      <dgm:spPr/>
      <dgm:t>
        <a:bodyPr/>
        <a:lstStyle/>
        <a:p>
          <a:endParaRPr lang="en-US"/>
        </a:p>
      </dgm:t>
    </dgm:pt>
    <dgm:pt modelId="{39DA69E9-0793-41D7-A33D-11B9B93B8237}" type="sibTrans" cxnId="{B6B9B562-C206-4254-A495-822F68F4F5D1}">
      <dgm:prSet/>
      <dgm:spPr/>
      <dgm:t>
        <a:bodyPr/>
        <a:lstStyle/>
        <a:p>
          <a:endParaRPr lang="en-US"/>
        </a:p>
      </dgm:t>
    </dgm:pt>
    <dgm:pt modelId="{0C5AE505-C1C3-4EB2-993B-0A5C96936A73}">
      <dgm:prSet/>
      <dgm:spPr/>
      <dgm:t>
        <a:bodyPr/>
        <a:lstStyle/>
        <a:p>
          <a:r>
            <a:rPr lang="en-US" dirty="0"/>
            <a:t>2.7- </a:t>
          </a:r>
          <a:r>
            <a:rPr lang="en-US" dirty="0" err="1"/>
            <a:t>Huper</a:t>
          </a:r>
          <a:r>
            <a:rPr lang="en-US"/>
            <a:t> parameter tuning</a:t>
          </a:r>
        </a:p>
      </dgm:t>
    </dgm:pt>
    <dgm:pt modelId="{EB4802B9-CA3B-460C-9247-63F0B5536753}" type="parTrans" cxnId="{165A0D27-F66E-4C33-8CC2-30A16B3BA402}">
      <dgm:prSet/>
      <dgm:spPr/>
      <dgm:t>
        <a:bodyPr/>
        <a:lstStyle/>
        <a:p>
          <a:endParaRPr lang="en-US"/>
        </a:p>
      </dgm:t>
    </dgm:pt>
    <dgm:pt modelId="{9F7A560B-B82B-4BE3-A5A1-C115E9F44063}" type="sibTrans" cxnId="{165A0D27-F66E-4C33-8CC2-30A16B3BA402}">
      <dgm:prSet/>
      <dgm:spPr/>
      <dgm:t>
        <a:bodyPr/>
        <a:lstStyle/>
        <a:p>
          <a:endParaRPr lang="en-US"/>
        </a:p>
      </dgm:t>
    </dgm:pt>
    <dgm:pt modelId="{95F66F58-EBE0-4C47-A9E4-C0C052EC6146}">
      <dgm:prSet/>
      <dgm:spPr/>
      <dgm:t>
        <a:bodyPr/>
        <a:lstStyle/>
        <a:p>
          <a:r>
            <a:rPr lang="en-US" dirty="0"/>
            <a:t>3- Apply XGBOOST</a:t>
          </a:r>
        </a:p>
      </dgm:t>
    </dgm:pt>
    <dgm:pt modelId="{E0C8D243-B7A0-4F2B-901C-80F45F3D95BF}" type="parTrans" cxnId="{CFC05F5A-5902-4253-875D-86804928D0AC}">
      <dgm:prSet/>
      <dgm:spPr/>
      <dgm:t>
        <a:bodyPr/>
        <a:lstStyle/>
        <a:p>
          <a:endParaRPr lang="en-US"/>
        </a:p>
      </dgm:t>
    </dgm:pt>
    <dgm:pt modelId="{29F1ABA7-C3A3-431A-BA8F-753DB3AFE686}" type="sibTrans" cxnId="{CFC05F5A-5902-4253-875D-86804928D0AC}">
      <dgm:prSet/>
      <dgm:spPr/>
      <dgm:t>
        <a:bodyPr/>
        <a:lstStyle/>
        <a:p>
          <a:endParaRPr lang="en-US"/>
        </a:p>
      </dgm:t>
    </dgm:pt>
    <dgm:pt modelId="{AFD6C450-11B8-47AE-AC89-B4FCAC984201}" type="pres">
      <dgm:prSet presAssocID="{3F6EC5FC-91E8-4B7A-8B64-B2A43AF11C2C}" presName="Name0" presStyleCnt="0">
        <dgm:presLayoutVars>
          <dgm:dir/>
          <dgm:resizeHandles val="exact"/>
        </dgm:presLayoutVars>
      </dgm:prSet>
      <dgm:spPr/>
    </dgm:pt>
    <dgm:pt modelId="{08C742A5-C268-49C2-A89F-8FC5743C7BE5}" type="pres">
      <dgm:prSet presAssocID="{8F79DC8C-0581-4A34-BB65-8A8EBD24A7D3}" presName="node" presStyleLbl="node1" presStyleIdx="0" presStyleCnt="10">
        <dgm:presLayoutVars>
          <dgm:bulletEnabled val="1"/>
        </dgm:presLayoutVars>
      </dgm:prSet>
      <dgm:spPr/>
    </dgm:pt>
    <dgm:pt modelId="{2680B4CB-2B8C-4AFD-890E-E9DABC663D5E}" type="pres">
      <dgm:prSet presAssocID="{AD94A553-D1C5-4BB3-A81A-2FDD1C389E5E}" presName="sibTrans" presStyleLbl="sibTrans1D1" presStyleIdx="0" presStyleCnt="9"/>
      <dgm:spPr/>
    </dgm:pt>
    <dgm:pt modelId="{6E1FAB08-19D7-4641-BF9B-FBE46D1D50D8}" type="pres">
      <dgm:prSet presAssocID="{AD94A553-D1C5-4BB3-A81A-2FDD1C389E5E}" presName="connectorText" presStyleLbl="sibTrans1D1" presStyleIdx="0" presStyleCnt="9"/>
      <dgm:spPr/>
    </dgm:pt>
    <dgm:pt modelId="{1BB93F35-472E-4B52-863C-8148D6F69BEC}" type="pres">
      <dgm:prSet presAssocID="{09AD9DD2-B4C0-4A46-A433-012C8F0EAB8D}" presName="node" presStyleLbl="node1" presStyleIdx="1" presStyleCnt="10">
        <dgm:presLayoutVars>
          <dgm:bulletEnabled val="1"/>
        </dgm:presLayoutVars>
      </dgm:prSet>
      <dgm:spPr/>
    </dgm:pt>
    <dgm:pt modelId="{F6E7B643-9BCE-4E9A-80C4-6B802B01F44C}" type="pres">
      <dgm:prSet presAssocID="{708CDC3A-36B5-4638-9ED4-AFC77009CADB}" presName="sibTrans" presStyleLbl="sibTrans1D1" presStyleIdx="1" presStyleCnt="9"/>
      <dgm:spPr/>
    </dgm:pt>
    <dgm:pt modelId="{847A05E8-0595-4A4E-915A-AA8510F799AA}" type="pres">
      <dgm:prSet presAssocID="{708CDC3A-36B5-4638-9ED4-AFC77009CADB}" presName="connectorText" presStyleLbl="sibTrans1D1" presStyleIdx="1" presStyleCnt="9"/>
      <dgm:spPr/>
    </dgm:pt>
    <dgm:pt modelId="{24A67024-D63A-406E-A7F1-726CE342A493}" type="pres">
      <dgm:prSet presAssocID="{0DE9E0E2-C913-473B-B58C-EB4F0A6CAB5F}" presName="node" presStyleLbl="node1" presStyleIdx="2" presStyleCnt="10">
        <dgm:presLayoutVars>
          <dgm:bulletEnabled val="1"/>
        </dgm:presLayoutVars>
      </dgm:prSet>
      <dgm:spPr/>
    </dgm:pt>
    <dgm:pt modelId="{419B732C-C1FD-491D-9BA1-D69E9B2DFE56}" type="pres">
      <dgm:prSet presAssocID="{05982E93-F3FC-48DF-8C54-7AC8A779772F}" presName="sibTrans" presStyleLbl="sibTrans1D1" presStyleIdx="2" presStyleCnt="9"/>
      <dgm:spPr/>
    </dgm:pt>
    <dgm:pt modelId="{579B9574-460C-4C9E-BE96-BF7387AF2466}" type="pres">
      <dgm:prSet presAssocID="{05982E93-F3FC-48DF-8C54-7AC8A779772F}" presName="connectorText" presStyleLbl="sibTrans1D1" presStyleIdx="2" presStyleCnt="9"/>
      <dgm:spPr/>
    </dgm:pt>
    <dgm:pt modelId="{C99B9303-F7B4-4FD0-BE87-125C3BF45889}" type="pres">
      <dgm:prSet presAssocID="{B77491A5-B69A-4605-B226-83D27DA63025}" presName="node" presStyleLbl="node1" presStyleIdx="3" presStyleCnt="10">
        <dgm:presLayoutVars>
          <dgm:bulletEnabled val="1"/>
        </dgm:presLayoutVars>
      </dgm:prSet>
      <dgm:spPr/>
    </dgm:pt>
    <dgm:pt modelId="{35AB8A1E-142F-4608-9603-6B20DEDFFAB1}" type="pres">
      <dgm:prSet presAssocID="{37B9266C-00AE-443C-9C40-45AE7D1969D9}" presName="sibTrans" presStyleLbl="sibTrans1D1" presStyleIdx="3" presStyleCnt="9"/>
      <dgm:spPr/>
    </dgm:pt>
    <dgm:pt modelId="{E392F89F-1A26-494B-9CC6-2F3D91B17BB1}" type="pres">
      <dgm:prSet presAssocID="{37B9266C-00AE-443C-9C40-45AE7D1969D9}" presName="connectorText" presStyleLbl="sibTrans1D1" presStyleIdx="3" presStyleCnt="9"/>
      <dgm:spPr/>
    </dgm:pt>
    <dgm:pt modelId="{431241ED-1B1D-4273-ADEC-0FD945F18F5A}" type="pres">
      <dgm:prSet presAssocID="{236028B9-6806-4CF3-A72E-02B71DD1DD6D}" presName="node" presStyleLbl="node1" presStyleIdx="4" presStyleCnt="10">
        <dgm:presLayoutVars>
          <dgm:bulletEnabled val="1"/>
        </dgm:presLayoutVars>
      </dgm:prSet>
      <dgm:spPr/>
    </dgm:pt>
    <dgm:pt modelId="{91CD9A0D-718A-4978-BEDD-988F71397F2E}" type="pres">
      <dgm:prSet presAssocID="{F49080C4-5898-4F36-A21A-7EECE5E609EF}" presName="sibTrans" presStyleLbl="sibTrans1D1" presStyleIdx="4" presStyleCnt="9"/>
      <dgm:spPr/>
    </dgm:pt>
    <dgm:pt modelId="{BBB311AF-7DF3-4B0D-9080-E478E53DD9D6}" type="pres">
      <dgm:prSet presAssocID="{F49080C4-5898-4F36-A21A-7EECE5E609EF}" presName="connectorText" presStyleLbl="sibTrans1D1" presStyleIdx="4" presStyleCnt="9"/>
      <dgm:spPr/>
    </dgm:pt>
    <dgm:pt modelId="{7190A940-5ACA-408A-AB3B-C88AE5343EEE}" type="pres">
      <dgm:prSet presAssocID="{FA86566F-961B-4D97-8152-2618C399AE38}" presName="node" presStyleLbl="node1" presStyleIdx="5" presStyleCnt="10">
        <dgm:presLayoutVars>
          <dgm:bulletEnabled val="1"/>
        </dgm:presLayoutVars>
      </dgm:prSet>
      <dgm:spPr/>
    </dgm:pt>
    <dgm:pt modelId="{44C1D190-B4E8-4D2F-8E0A-F452F8551790}" type="pres">
      <dgm:prSet presAssocID="{30C27A99-9394-428A-9488-AD804C74FEA2}" presName="sibTrans" presStyleLbl="sibTrans1D1" presStyleIdx="5" presStyleCnt="9"/>
      <dgm:spPr/>
    </dgm:pt>
    <dgm:pt modelId="{7CFB0980-585C-4C9E-AF59-691E7E5B21C8}" type="pres">
      <dgm:prSet presAssocID="{30C27A99-9394-428A-9488-AD804C74FEA2}" presName="connectorText" presStyleLbl="sibTrans1D1" presStyleIdx="5" presStyleCnt="9"/>
      <dgm:spPr/>
    </dgm:pt>
    <dgm:pt modelId="{97181E26-C234-4D72-8032-56FA8358D86C}" type="pres">
      <dgm:prSet presAssocID="{7E267111-5660-47D5-8E19-F6FB7657C498}" presName="node" presStyleLbl="node1" presStyleIdx="6" presStyleCnt="10">
        <dgm:presLayoutVars>
          <dgm:bulletEnabled val="1"/>
        </dgm:presLayoutVars>
      </dgm:prSet>
      <dgm:spPr/>
    </dgm:pt>
    <dgm:pt modelId="{CC6D4E3A-1E41-42E6-9AA4-6C1964D25297}" type="pres">
      <dgm:prSet presAssocID="{7FD696DB-6B30-4136-8091-F3CE2A2399A8}" presName="sibTrans" presStyleLbl="sibTrans1D1" presStyleIdx="6" presStyleCnt="9"/>
      <dgm:spPr/>
    </dgm:pt>
    <dgm:pt modelId="{245292D0-31F2-4265-A752-B3048E16E05E}" type="pres">
      <dgm:prSet presAssocID="{7FD696DB-6B30-4136-8091-F3CE2A2399A8}" presName="connectorText" presStyleLbl="sibTrans1D1" presStyleIdx="6" presStyleCnt="9"/>
      <dgm:spPr/>
    </dgm:pt>
    <dgm:pt modelId="{6153254B-DA5A-46C6-B613-805E338682D6}" type="pres">
      <dgm:prSet presAssocID="{769AC1FD-D1A6-4B99-8020-D11A8D673B8C}" presName="node" presStyleLbl="node1" presStyleIdx="7" presStyleCnt="10">
        <dgm:presLayoutVars>
          <dgm:bulletEnabled val="1"/>
        </dgm:presLayoutVars>
      </dgm:prSet>
      <dgm:spPr/>
    </dgm:pt>
    <dgm:pt modelId="{B90F7B27-0169-44BD-B411-32723ACFD782}" type="pres">
      <dgm:prSet presAssocID="{39DA69E9-0793-41D7-A33D-11B9B93B8237}" presName="sibTrans" presStyleLbl="sibTrans1D1" presStyleIdx="7" presStyleCnt="9"/>
      <dgm:spPr/>
    </dgm:pt>
    <dgm:pt modelId="{363C3CE0-D8B0-40E4-AC83-F69527D0B4C2}" type="pres">
      <dgm:prSet presAssocID="{39DA69E9-0793-41D7-A33D-11B9B93B8237}" presName="connectorText" presStyleLbl="sibTrans1D1" presStyleIdx="7" presStyleCnt="9"/>
      <dgm:spPr/>
    </dgm:pt>
    <dgm:pt modelId="{9A62F14B-8FCE-437B-BC7E-827F0501C014}" type="pres">
      <dgm:prSet presAssocID="{0C5AE505-C1C3-4EB2-993B-0A5C96936A73}" presName="node" presStyleLbl="node1" presStyleIdx="8" presStyleCnt="10">
        <dgm:presLayoutVars>
          <dgm:bulletEnabled val="1"/>
        </dgm:presLayoutVars>
      </dgm:prSet>
      <dgm:spPr/>
    </dgm:pt>
    <dgm:pt modelId="{53586F77-B35B-409B-AE43-69CD15B11A66}" type="pres">
      <dgm:prSet presAssocID="{9F7A560B-B82B-4BE3-A5A1-C115E9F44063}" presName="sibTrans" presStyleLbl="sibTrans1D1" presStyleIdx="8" presStyleCnt="9"/>
      <dgm:spPr/>
    </dgm:pt>
    <dgm:pt modelId="{760EC625-FC79-4159-8AE0-2F9B67E24959}" type="pres">
      <dgm:prSet presAssocID="{9F7A560B-B82B-4BE3-A5A1-C115E9F44063}" presName="connectorText" presStyleLbl="sibTrans1D1" presStyleIdx="8" presStyleCnt="9"/>
      <dgm:spPr/>
    </dgm:pt>
    <dgm:pt modelId="{B838EED2-88AE-4AE8-854C-0234AA41A060}" type="pres">
      <dgm:prSet presAssocID="{95F66F58-EBE0-4C47-A9E4-C0C052EC6146}" presName="node" presStyleLbl="node1" presStyleIdx="9" presStyleCnt="10">
        <dgm:presLayoutVars>
          <dgm:bulletEnabled val="1"/>
        </dgm:presLayoutVars>
      </dgm:prSet>
      <dgm:spPr/>
    </dgm:pt>
  </dgm:ptLst>
  <dgm:cxnLst>
    <dgm:cxn modelId="{BA38A303-993F-49E1-982C-05D915A00860}" type="presOf" srcId="{95F66F58-EBE0-4C47-A9E4-C0C052EC6146}" destId="{B838EED2-88AE-4AE8-854C-0234AA41A060}" srcOrd="0" destOrd="0" presId="urn:microsoft.com/office/officeart/2016/7/layout/RepeatingBendingProcessNew"/>
    <dgm:cxn modelId="{56926407-2B97-457C-A983-61188CE04673}" srcId="{3F6EC5FC-91E8-4B7A-8B64-B2A43AF11C2C}" destId="{B77491A5-B69A-4605-B226-83D27DA63025}" srcOrd="3" destOrd="0" parTransId="{A07DCA18-D05D-4C8D-8221-F32C1046E648}" sibTransId="{37B9266C-00AE-443C-9C40-45AE7D1969D9}"/>
    <dgm:cxn modelId="{47AA0312-0D8A-4A5F-B4E6-06B317C82502}" type="presOf" srcId="{B77491A5-B69A-4605-B226-83D27DA63025}" destId="{C99B9303-F7B4-4FD0-BE87-125C3BF45889}" srcOrd="0" destOrd="0" presId="urn:microsoft.com/office/officeart/2016/7/layout/RepeatingBendingProcessNew"/>
    <dgm:cxn modelId="{1CFEA615-8B23-4F24-B56E-06618DC5458F}" type="presOf" srcId="{05982E93-F3FC-48DF-8C54-7AC8A779772F}" destId="{419B732C-C1FD-491D-9BA1-D69E9B2DFE56}" srcOrd="0" destOrd="0" presId="urn:microsoft.com/office/officeart/2016/7/layout/RepeatingBendingProcessNew"/>
    <dgm:cxn modelId="{DDDFAF15-8A8C-4B5E-978A-FB30059F33B8}" type="presOf" srcId="{39DA69E9-0793-41D7-A33D-11B9B93B8237}" destId="{B90F7B27-0169-44BD-B411-32723ACFD782}" srcOrd="0" destOrd="0" presId="urn:microsoft.com/office/officeart/2016/7/layout/RepeatingBendingProcessNew"/>
    <dgm:cxn modelId="{165A0D27-F66E-4C33-8CC2-30A16B3BA402}" srcId="{3F6EC5FC-91E8-4B7A-8B64-B2A43AF11C2C}" destId="{0C5AE505-C1C3-4EB2-993B-0A5C96936A73}" srcOrd="8" destOrd="0" parTransId="{EB4802B9-CA3B-460C-9247-63F0B5536753}" sibTransId="{9F7A560B-B82B-4BE3-A5A1-C115E9F44063}"/>
    <dgm:cxn modelId="{08F50F3F-1D84-406C-98C1-647D223357D1}" type="presOf" srcId="{8F79DC8C-0581-4A34-BB65-8A8EBD24A7D3}" destId="{08C742A5-C268-49C2-A89F-8FC5743C7BE5}" srcOrd="0" destOrd="0" presId="urn:microsoft.com/office/officeart/2016/7/layout/RepeatingBendingProcessNew"/>
    <dgm:cxn modelId="{F7BD9F3F-8D97-4E4D-8C4A-F34E2E26DCAE}" type="presOf" srcId="{0C5AE505-C1C3-4EB2-993B-0A5C96936A73}" destId="{9A62F14B-8FCE-437B-BC7E-827F0501C014}" srcOrd="0" destOrd="0" presId="urn:microsoft.com/office/officeart/2016/7/layout/RepeatingBendingProcessNew"/>
    <dgm:cxn modelId="{2126675C-2290-4660-90BE-88DBF345AB13}" type="presOf" srcId="{F49080C4-5898-4F36-A21A-7EECE5E609EF}" destId="{BBB311AF-7DF3-4B0D-9080-E478E53DD9D6}" srcOrd="1" destOrd="0" presId="urn:microsoft.com/office/officeart/2016/7/layout/RepeatingBendingProcessNew"/>
    <dgm:cxn modelId="{DEB1E35D-723D-4D25-B33F-C0B6C709C54C}" type="presOf" srcId="{30C27A99-9394-428A-9488-AD804C74FEA2}" destId="{7CFB0980-585C-4C9E-AF59-691E7E5B21C8}" srcOrd="1" destOrd="0" presId="urn:microsoft.com/office/officeart/2016/7/layout/RepeatingBendingProcessNew"/>
    <dgm:cxn modelId="{0AAA8061-FA67-4001-8CF9-36CD94472872}" type="presOf" srcId="{37B9266C-00AE-443C-9C40-45AE7D1969D9}" destId="{E392F89F-1A26-494B-9CC6-2F3D91B17BB1}" srcOrd="1" destOrd="0" presId="urn:microsoft.com/office/officeart/2016/7/layout/RepeatingBendingProcessNew"/>
    <dgm:cxn modelId="{09EBD441-A2F9-4CFC-A26C-7FA6BAD893FF}" type="presOf" srcId="{0DE9E0E2-C913-473B-B58C-EB4F0A6CAB5F}" destId="{24A67024-D63A-406E-A7F1-726CE342A493}" srcOrd="0" destOrd="0" presId="urn:microsoft.com/office/officeart/2016/7/layout/RepeatingBendingProcessNew"/>
    <dgm:cxn modelId="{51C30F42-762B-48E2-865D-EDA6D28BB1C3}" srcId="{3F6EC5FC-91E8-4B7A-8B64-B2A43AF11C2C}" destId="{8F79DC8C-0581-4A34-BB65-8A8EBD24A7D3}" srcOrd="0" destOrd="0" parTransId="{E3E50C17-C03F-4F21-B584-DC84C285C8A6}" sibTransId="{AD94A553-D1C5-4BB3-A81A-2FDD1C389E5E}"/>
    <dgm:cxn modelId="{53A22542-CC8F-4550-A2FA-FBF470307904}" type="presOf" srcId="{7E267111-5660-47D5-8E19-F6FB7657C498}" destId="{97181E26-C234-4D72-8032-56FA8358D86C}" srcOrd="0" destOrd="0" presId="urn:microsoft.com/office/officeart/2016/7/layout/RepeatingBendingProcessNew"/>
    <dgm:cxn modelId="{B6B9B562-C206-4254-A495-822F68F4F5D1}" srcId="{3F6EC5FC-91E8-4B7A-8B64-B2A43AF11C2C}" destId="{769AC1FD-D1A6-4B99-8020-D11A8D673B8C}" srcOrd="7" destOrd="0" parTransId="{771FE466-84BF-4C3E-BBAE-7AFA9A712A4F}" sibTransId="{39DA69E9-0793-41D7-A33D-11B9B93B8237}"/>
    <dgm:cxn modelId="{9C7DCA62-1016-41C8-8FEE-CB75A52727F0}" type="presOf" srcId="{FA86566F-961B-4D97-8152-2618C399AE38}" destId="{7190A940-5ACA-408A-AB3B-C88AE5343EEE}" srcOrd="0" destOrd="0" presId="urn:microsoft.com/office/officeart/2016/7/layout/RepeatingBendingProcessNew"/>
    <dgm:cxn modelId="{AB2C1763-50D7-40FB-94E8-A5E28A536456}" srcId="{3F6EC5FC-91E8-4B7A-8B64-B2A43AF11C2C}" destId="{236028B9-6806-4CF3-A72E-02B71DD1DD6D}" srcOrd="4" destOrd="0" parTransId="{56CE3CCA-9611-4F20-A25B-CE8136619A40}" sibTransId="{F49080C4-5898-4F36-A21A-7EECE5E609EF}"/>
    <dgm:cxn modelId="{DE73DF70-92FF-4924-B2CB-E91D48351634}" type="presOf" srcId="{7FD696DB-6B30-4136-8091-F3CE2A2399A8}" destId="{CC6D4E3A-1E41-42E6-9AA4-6C1964D25297}" srcOrd="0" destOrd="0" presId="urn:microsoft.com/office/officeart/2016/7/layout/RepeatingBendingProcessNew"/>
    <dgm:cxn modelId="{CEDFF152-B250-4234-A44E-CEF8C70A1693}" srcId="{3F6EC5FC-91E8-4B7A-8B64-B2A43AF11C2C}" destId="{7E267111-5660-47D5-8E19-F6FB7657C498}" srcOrd="6" destOrd="0" parTransId="{E0E941AA-191B-4196-9BE1-49C1767C93A1}" sibTransId="{7FD696DB-6B30-4136-8091-F3CE2A2399A8}"/>
    <dgm:cxn modelId="{25EEE753-C74E-43FF-B27E-3D1362E4B490}" type="presOf" srcId="{236028B9-6806-4CF3-A72E-02B71DD1DD6D}" destId="{431241ED-1B1D-4273-ADEC-0FD945F18F5A}" srcOrd="0" destOrd="0" presId="urn:microsoft.com/office/officeart/2016/7/layout/RepeatingBendingProcessNew"/>
    <dgm:cxn modelId="{67B87177-81E3-4B5F-8DA7-C5AA6D326F3A}" type="presOf" srcId="{39DA69E9-0793-41D7-A33D-11B9B93B8237}" destId="{363C3CE0-D8B0-40E4-AC83-F69527D0B4C2}" srcOrd="1" destOrd="0" presId="urn:microsoft.com/office/officeart/2016/7/layout/RepeatingBendingProcessNew"/>
    <dgm:cxn modelId="{E5141878-71C8-40CB-A6E9-D86D4BF117A6}" type="presOf" srcId="{F49080C4-5898-4F36-A21A-7EECE5E609EF}" destId="{91CD9A0D-718A-4978-BEDD-988F71397F2E}" srcOrd="0" destOrd="0" presId="urn:microsoft.com/office/officeart/2016/7/layout/RepeatingBendingProcessNew"/>
    <dgm:cxn modelId="{CFC05F5A-5902-4253-875D-86804928D0AC}" srcId="{3F6EC5FC-91E8-4B7A-8B64-B2A43AF11C2C}" destId="{95F66F58-EBE0-4C47-A9E4-C0C052EC6146}" srcOrd="9" destOrd="0" parTransId="{E0C8D243-B7A0-4F2B-901C-80F45F3D95BF}" sibTransId="{29F1ABA7-C3A3-431A-BA8F-753DB3AFE686}"/>
    <dgm:cxn modelId="{486FDE7D-3DB5-40F3-B1B4-BC5226313720}" srcId="{3F6EC5FC-91E8-4B7A-8B64-B2A43AF11C2C}" destId="{FA86566F-961B-4D97-8152-2618C399AE38}" srcOrd="5" destOrd="0" parTransId="{09A0AA5A-F095-4361-A257-7D23E0E6DB97}" sibTransId="{30C27A99-9394-428A-9488-AD804C74FEA2}"/>
    <dgm:cxn modelId="{FA94349F-57C3-4420-8F97-FFC05FCDDA59}" type="presOf" srcId="{AD94A553-D1C5-4BB3-A81A-2FDD1C389E5E}" destId="{2680B4CB-2B8C-4AFD-890E-E9DABC663D5E}" srcOrd="0" destOrd="0" presId="urn:microsoft.com/office/officeart/2016/7/layout/RepeatingBendingProcessNew"/>
    <dgm:cxn modelId="{DB605EA7-A37D-4EA8-95AC-DE75961A5EDE}" srcId="{3F6EC5FC-91E8-4B7A-8B64-B2A43AF11C2C}" destId="{0DE9E0E2-C913-473B-B58C-EB4F0A6CAB5F}" srcOrd="2" destOrd="0" parTransId="{EED4FBD4-AFFB-4B0F-A91C-B21C18F0CD03}" sibTransId="{05982E93-F3FC-48DF-8C54-7AC8A779772F}"/>
    <dgm:cxn modelId="{7EA26EAA-4E65-4E40-AD9D-826118EEFCB1}" type="presOf" srcId="{7FD696DB-6B30-4136-8091-F3CE2A2399A8}" destId="{245292D0-31F2-4265-A752-B3048E16E05E}" srcOrd="1" destOrd="0" presId="urn:microsoft.com/office/officeart/2016/7/layout/RepeatingBendingProcessNew"/>
    <dgm:cxn modelId="{AAE28CB2-2D3B-422A-B3AA-DAFAE2FFB65C}" type="presOf" srcId="{09AD9DD2-B4C0-4A46-A433-012C8F0EAB8D}" destId="{1BB93F35-472E-4B52-863C-8148D6F69BEC}" srcOrd="0" destOrd="0" presId="urn:microsoft.com/office/officeart/2016/7/layout/RepeatingBendingProcessNew"/>
    <dgm:cxn modelId="{818D66BF-0D12-442D-A238-E31BD0A8CF8C}" type="presOf" srcId="{37B9266C-00AE-443C-9C40-45AE7D1969D9}" destId="{35AB8A1E-142F-4608-9603-6B20DEDFFAB1}" srcOrd="0" destOrd="0" presId="urn:microsoft.com/office/officeart/2016/7/layout/RepeatingBendingProcessNew"/>
    <dgm:cxn modelId="{4ECA24C7-AE54-4760-8D1C-B2870A5B6026}" type="presOf" srcId="{05982E93-F3FC-48DF-8C54-7AC8A779772F}" destId="{579B9574-460C-4C9E-BE96-BF7387AF2466}" srcOrd="1" destOrd="0" presId="urn:microsoft.com/office/officeart/2016/7/layout/RepeatingBendingProcessNew"/>
    <dgm:cxn modelId="{EBE94BC7-BB5B-47ED-B97E-4063CEFDD4B6}" type="presOf" srcId="{9F7A560B-B82B-4BE3-A5A1-C115E9F44063}" destId="{53586F77-B35B-409B-AE43-69CD15B11A66}" srcOrd="0" destOrd="0" presId="urn:microsoft.com/office/officeart/2016/7/layout/RepeatingBendingProcessNew"/>
    <dgm:cxn modelId="{38EB3CC9-EE53-445E-8350-B4ECC50445B2}" type="presOf" srcId="{9F7A560B-B82B-4BE3-A5A1-C115E9F44063}" destId="{760EC625-FC79-4159-8AE0-2F9B67E24959}" srcOrd="1" destOrd="0" presId="urn:microsoft.com/office/officeart/2016/7/layout/RepeatingBendingProcessNew"/>
    <dgm:cxn modelId="{68CB98CB-0A4F-4E01-B445-C87FAF2900F1}" type="presOf" srcId="{708CDC3A-36B5-4638-9ED4-AFC77009CADB}" destId="{F6E7B643-9BCE-4E9A-80C4-6B802B01F44C}" srcOrd="0" destOrd="0" presId="urn:microsoft.com/office/officeart/2016/7/layout/RepeatingBendingProcessNew"/>
    <dgm:cxn modelId="{9756DADB-B6AE-4592-9926-B8020F8384C7}" srcId="{3F6EC5FC-91E8-4B7A-8B64-B2A43AF11C2C}" destId="{09AD9DD2-B4C0-4A46-A433-012C8F0EAB8D}" srcOrd="1" destOrd="0" parTransId="{EE7CA91B-38A9-40E3-8C29-B1DC56D35AA7}" sibTransId="{708CDC3A-36B5-4638-9ED4-AFC77009CADB}"/>
    <dgm:cxn modelId="{7C0301E2-326E-473B-8F26-1DC39C69CC94}" type="presOf" srcId="{708CDC3A-36B5-4638-9ED4-AFC77009CADB}" destId="{847A05E8-0595-4A4E-915A-AA8510F799AA}" srcOrd="1" destOrd="0" presId="urn:microsoft.com/office/officeart/2016/7/layout/RepeatingBendingProcessNew"/>
    <dgm:cxn modelId="{9BF35BF1-99EE-4C34-BD2D-440925FB4E26}" type="presOf" srcId="{3F6EC5FC-91E8-4B7A-8B64-B2A43AF11C2C}" destId="{AFD6C450-11B8-47AE-AC89-B4FCAC984201}" srcOrd="0" destOrd="0" presId="urn:microsoft.com/office/officeart/2016/7/layout/RepeatingBendingProcessNew"/>
    <dgm:cxn modelId="{A29D0DF7-A2EA-4AC0-9E79-CAA8CDA14C47}" type="presOf" srcId="{30C27A99-9394-428A-9488-AD804C74FEA2}" destId="{44C1D190-B4E8-4D2F-8E0A-F452F8551790}" srcOrd="0" destOrd="0" presId="urn:microsoft.com/office/officeart/2016/7/layout/RepeatingBendingProcessNew"/>
    <dgm:cxn modelId="{B84164FD-6C56-4A37-81C6-AE5B4E49AB2D}" type="presOf" srcId="{AD94A553-D1C5-4BB3-A81A-2FDD1C389E5E}" destId="{6E1FAB08-19D7-4641-BF9B-FBE46D1D50D8}" srcOrd="1" destOrd="0" presId="urn:microsoft.com/office/officeart/2016/7/layout/RepeatingBendingProcessNew"/>
    <dgm:cxn modelId="{8F808DFD-EE75-4B8C-9105-3793A05B8801}" type="presOf" srcId="{769AC1FD-D1A6-4B99-8020-D11A8D673B8C}" destId="{6153254B-DA5A-46C6-B613-805E338682D6}" srcOrd="0" destOrd="0" presId="urn:microsoft.com/office/officeart/2016/7/layout/RepeatingBendingProcessNew"/>
    <dgm:cxn modelId="{12F2E029-9995-48BF-9072-BDAB8145148B}" type="presParOf" srcId="{AFD6C450-11B8-47AE-AC89-B4FCAC984201}" destId="{08C742A5-C268-49C2-A89F-8FC5743C7BE5}" srcOrd="0" destOrd="0" presId="urn:microsoft.com/office/officeart/2016/7/layout/RepeatingBendingProcessNew"/>
    <dgm:cxn modelId="{0A034343-3FBC-4834-8E02-9E7B4115773A}" type="presParOf" srcId="{AFD6C450-11B8-47AE-AC89-B4FCAC984201}" destId="{2680B4CB-2B8C-4AFD-890E-E9DABC663D5E}" srcOrd="1" destOrd="0" presId="urn:microsoft.com/office/officeart/2016/7/layout/RepeatingBendingProcessNew"/>
    <dgm:cxn modelId="{67D115DE-C9AB-4137-90FD-3F6D72676088}" type="presParOf" srcId="{2680B4CB-2B8C-4AFD-890E-E9DABC663D5E}" destId="{6E1FAB08-19D7-4641-BF9B-FBE46D1D50D8}" srcOrd="0" destOrd="0" presId="urn:microsoft.com/office/officeart/2016/7/layout/RepeatingBendingProcessNew"/>
    <dgm:cxn modelId="{E2929708-F825-4532-BD8B-5BD2E955BBAB}" type="presParOf" srcId="{AFD6C450-11B8-47AE-AC89-B4FCAC984201}" destId="{1BB93F35-472E-4B52-863C-8148D6F69BEC}" srcOrd="2" destOrd="0" presId="urn:microsoft.com/office/officeart/2016/7/layout/RepeatingBendingProcessNew"/>
    <dgm:cxn modelId="{85F35749-166F-4820-BAD0-BBC98FD4B580}" type="presParOf" srcId="{AFD6C450-11B8-47AE-AC89-B4FCAC984201}" destId="{F6E7B643-9BCE-4E9A-80C4-6B802B01F44C}" srcOrd="3" destOrd="0" presId="urn:microsoft.com/office/officeart/2016/7/layout/RepeatingBendingProcessNew"/>
    <dgm:cxn modelId="{3DCF92D8-F9BA-43E0-88C7-9D55A6FDFD08}" type="presParOf" srcId="{F6E7B643-9BCE-4E9A-80C4-6B802B01F44C}" destId="{847A05E8-0595-4A4E-915A-AA8510F799AA}" srcOrd="0" destOrd="0" presId="urn:microsoft.com/office/officeart/2016/7/layout/RepeatingBendingProcessNew"/>
    <dgm:cxn modelId="{77595242-583F-4CC0-9AD6-58EB6945F1DB}" type="presParOf" srcId="{AFD6C450-11B8-47AE-AC89-B4FCAC984201}" destId="{24A67024-D63A-406E-A7F1-726CE342A493}" srcOrd="4" destOrd="0" presId="urn:microsoft.com/office/officeart/2016/7/layout/RepeatingBendingProcessNew"/>
    <dgm:cxn modelId="{3E1DDC70-747C-4795-AD20-590C31EB6109}" type="presParOf" srcId="{AFD6C450-11B8-47AE-AC89-B4FCAC984201}" destId="{419B732C-C1FD-491D-9BA1-D69E9B2DFE56}" srcOrd="5" destOrd="0" presId="urn:microsoft.com/office/officeart/2016/7/layout/RepeatingBendingProcessNew"/>
    <dgm:cxn modelId="{3F6D0646-FD3A-42D7-B617-C56E2AA77F2A}" type="presParOf" srcId="{419B732C-C1FD-491D-9BA1-D69E9B2DFE56}" destId="{579B9574-460C-4C9E-BE96-BF7387AF2466}" srcOrd="0" destOrd="0" presId="urn:microsoft.com/office/officeart/2016/7/layout/RepeatingBendingProcessNew"/>
    <dgm:cxn modelId="{E131EE42-D5DC-4910-BFA3-1B494CA043B7}" type="presParOf" srcId="{AFD6C450-11B8-47AE-AC89-B4FCAC984201}" destId="{C99B9303-F7B4-4FD0-BE87-125C3BF45889}" srcOrd="6" destOrd="0" presId="urn:microsoft.com/office/officeart/2016/7/layout/RepeatingBendingProcessNew"/>
    <dgm:cxn modelId="{8AC294AC-CD90-4381-AE80-A94E64987B1E}" type="presParOf" srcId="{AFD6C450-11B8-47AE-AC89-B4FCAC984201}" destId="{35AB8A1E-142F-4608-9603-6B20DEDFFAB1}" srcOrd="7" destOrd="0" presId="urn:microsoft.com/office/officeart/2016/7/layout/RepeatingBendingProcessNew"/>
    <dgm:cxn modelId="{C8DB4295-7CB1-431D-BCD0-083F4ACC0120}" type="presParOf" srcId="{35AB8A1E-142F-4608-9603-6B20DEDFFAB1}" destId="{E392F89F-1A26-494B-9CC6-2F3D91B17BB1}" srcOrd="0" destOrd="0" presId="urn:microsoft.com/office/officeart/2016/7/layout/RepeatingBendingProcessNew"/>
    <dgm:cxn modelId="{0A57A51F-6FCD-4F24-B4F3-F467ED03CA18}" type="presParOf" srcId="{AFD6C450-11B8-47AE-AC89-B4FCAC984201}" destId="{431241ED-1B1D-4273-ADEC-0FD945F18F5A}" srcOrd="8" destOrd="0" presId="urn:microsoft.com/office/officeart/2016/7/layout/RepeatingBendingProcessNew"/>
    <dgm:cxn modelId="{AB68C505-2F57-462E-9257-FF478681B5BF}" type="presParOf" srcId="{AFD6C450-11B8-47AE-AC89-B4FCAC984201}" destId="{91CD9A0D-718A-4978-BEDD-988F71397F2E}" srcOrd="9" destOrd="0" presId="urn:microsoft.com/office/officeart/2016/7/layout/RepeatingBendingProcessNew"/>
    <dgm:cxn modelId="{EAE6AE0C-CB43-4CB0-AF02-C146D681BA69}" type="presParOf" srcId="{91CD9A0D-718A-4978-BEDD-988F71397F2E}" destId="{BBB311AF-7DF3-4B0D-9080-E478E53DD9D6}" srcOrd="0" destOrd="0" presId="urn:microsoft.com/office/officeart/2016/7/layout/RepeatingBendingProcessNew"/>
    <dgm:cxn modelId="{144EDF43-78E1-494F-8645-B6EC48CEB1E8}" type="presParOf" srcId="{AFD6C450-11B8-47AE-AC89-B4FCAC984201}" destId="{7190A940-5ACA-408A-AB3B-C88AE5343EEE}" srcOrd="10" destOrd="0" presId="urn:microsoft.com/office/officeart/2016/7/layout/RepeatingBendingProcessNew"/>
    <dgm:cxn modelId="{A3FFC53A-20CB-4EA5-93CB-B53B151DC72D}" type="presParOf" srcId="{AFD6C450-11B8-47AE-AC89-B4FCAC984201}" destId="{44C1D190-B4E8-4D2F-8E0A-F452F8551790}" srcOrd="11" destOrd="0" presId="urn:microsoft.com/office/officeart/2016/7/layout/RepeatingBendingProcessNew"/>
    <dgm:cxn modelId="{9770E743-D2AE-48B9-906E-0306EFD97DD0}" type="presParOf" srcId="{44C1D190-B4E8-4D2F-8E0A-F452F8551790}" destId="{7CFB0980-585C-4C9E-AF59-691E7E5B21C8}" srcOrd="0" destOrd="0" presId="urn:microsoft.com/office/officeart/2016/7/layout/RepeatingBendingProcessNew"/>
    <dgm:cxn modelId="{682DC5A9-E6E4-4198-BCF0-0AAEBEAD1971}" type="presParOf" srcId="{AFD6C450-11B8-47AE-AC89-B4FCAC984201}" destId="{97181E26-C234-4D72-8032-56FA8358D86C}" srcOrd="12" destOrd="0" presId="urn:microsoft.com/office/officeart/2016/7/layout/RepeatingBendingProcessNew"/>
    <dgm:cxn modelId="{FEAC8E4B-DBF6-458F-B76E-B7417F902F10}" type="presParOf" srcId="{AFD6C450-11B8-47AE-AC89-B4FCAC984201}" destId="{CC6D4E3A-1E41-42E6-9AA4-6C1964D25297}" srcOrd="13" destOrd="0" presId="urn:microsoft.com/office/officeart/2016/7/layout/RepeatingBendingProcessNew"/>
    <dgm:cxn modelId="{3545D40A-F793-496D-877E-E8CA4A3C39BB}" type="presParOf" srcId="{CC6D4E3A-1E41-42E6-9AA4-6C1964D25297}" destId="{245292D0-31F2-4265-A752-B3048E16E05E}" srcOrd="0" destOrd="0" presId="urn:microsoft.com/office/officeart/2016/7/layout/RepeatingBendingProcessNew"/>
    <dgm:cxn modelId="{A4721AD0-FB41-4780-A5DB-C0788313A8BF}" type="presParOf" srcId="{AFD6C450-11B8-47AE-AC89-B4FCAC984201}" destId="{6153254B-DA5A-46C6-B613-805E338682D6}" srcOrd="14" destOrd="0" presId="urn:microsoft.com/office/officeart/2016/7/layout/RepeatingBendingProcessNew"/>
    <dgm:cxn modelId="{EC8A5F19-C990-44D0-8EC1-4AB878562A0B}" type="presParOf" srcId="{AFD6C450-11B8-47AE-AC89-B4FCAC984201}" destId="{B90F7B27-0169-44BD-B411-32723ACFD782}" srcOrd="15" destOrd="0" presId="urn:microsoft.com/office/officeart/2016/7/layout/RepeatingBendingProcessNew"/>
    <dgm:cxn modelId="{8971AFC1-7924-44C7-A512-5FFF30BAAC3B}" type="presParOf" srcId="{B90F7B27-0169-44BD-B411-32723ACFD782}" destId="{363C3CE0-D8B0-40E4-AC83-F69527D0B4C2}" srcOrd="0" destOrd="0" presId="urn:microsoft.com/office/officeart/2016/7/layout/RepeatingBendingProcessNew"/>
    <dgm:cxn modelId="{89386A25-0296-462B-8C19-64EA9BFDE1AE}" type="presParOf" srcId="{AFD6C450-11B8-47AE-AC89-B4FCAC984201}" destId="{9A62F14B-8FCE-437B-BC7E-827F0501C014}" srcOrd="16" destOrd="0" presId="urn:microsoft.com/office/officeart/2016/7/layout/RepeatingBendingProcessNew"/>
    <dgm:cxn modelId="{DC307A4D-284A-43B2-A395-D18D94D3DF3C}" type="presParOf" srcId="{AFD6C450-11B8-47AE-AC89-B4FCAC984201}" destId="{53586F77-B35B-409B-AE43-69CD15B11A66}" srcOrd="17" destOrd="0" presId="urn:microsoft.com/office/officeart/2016/7/layout/RepeatingBendingProcessNew"/>
    <dgm:cxn modelId="{A1DD2AB1-FDBB-46F5-8A81-81D7BFBCC46F}" type="presParOf" srcId="{53586F77-B35B-409B-AE43-69CD15B11A66}" destId="{760EC625-FC79-4159-8AE0-2F9B67E24959}" srcOrd="0" destOrd="0" presId="urn:microsoft.com/office/officeart/2016/7/layout/RepeatingBendingProcessNew"/>
    <dgm:cxn modelId="{0D214D62-1C9D-4B18-BD0F-398A81729DFE}" type="presParOf" srcId="{AFD6C450-11B8-47AE-AC89-B4FCAC984201}" destId="{B838EED2-88AE-4AE8-854C-0234AA41A060}" srcOrd="1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F714D-4E7C-4BBE-8EB8-892E1E65361D}">
      <dsp:nvSpPr>
        <dsp:cNvPr id="0" name=""/>
        <dsp:cNvSpPr/>
      </dsp:nvSpPr>
      <dsp:spPr>
        <a:xfrm>
          <a:off x="0" y="318998"/>
          <a:ext cx="5287962" cy="226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EC3351-29FC-4CBC-8C40-968EC28F25F3}">
      <dsp:nvSpPr>
        <dsp:cNvPr id="0" name=""/>
        <dsp:cNvSpPr/>
      </dsp:nvSpPr>
      <dsp:spPr>
        <a:xfrm>
          <a:off x="264398" y="186158"/>
          <a:ext cx="3701573" cy="2656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911" tIns="0" rIns="139911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Analysis of Gender, Education Type, and Income Distribution</a:t>
          </a:r>
          <a:endParaRPr lang="en-US" sz="900" kern="1200"/>
        </a:p>
      </dsp:txBody>
      <dsp:txXfrm>
        <a:off x="277367" y="199127"/>
        <a:ext cx="3675635" cy="239742"/>
      </dsp:txXfrm>
    </dsp:sp>
    <dsp:sp modelId="{0619D73A-AEA1-4D30-94C2-A30252E8825C}">
      <dsp:nvSpPr>
        <dsp:cNvPr id="0" name=""/>
        <dsp:cNvSpPr/>
      </dsp:nvSpPr>
      <dsp:spPr>
        <a:xfrm>
          <a:off x="0" y="727238"/>
          <a:ext cx="5287962" cy="680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0405" tIns="187452" rIns="410405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Analyze the distribution of loans based on gender.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Calculate the percentage of loans granted to males and females.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Identify any disparities or trends in loan approval rates based on gender.</a:t>
          </a:r>
        </a:p>
      </dsp:txBody>
      <dsp:txXfrm>
        <a:off x="0" y="727238"/>
        <a:ext cx="5287962" cy="680400"/>
      </dsp:txXfrm>
    </dsp:sp>
    <dsp:sp modelId="{9C2B3DDE-7CAC-459B-BCC8-2876132A991C}">
      <dsp:nvSpPr>
        <dsp:cNvPr id="0" name=""/>
        <dsp:cNvSpPr/>
      </dsp:nvSpPr>
      <dsp:spPr>
        <a:xfrm>
          <a:off x="264398" y="594398"/>
          <a:ext cx="3701573" cy="2656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911" tIns="0" rIns="139911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Gender Distribution:</a:t>
          </a:r>
          <a:endParaRPr lang="en-US" sz="900" kern="1200"/>
        </a:p>
      </dsp:txBody>
      <dsp:txXfrm>
        <a:off x="277367" y="607367"/>
        <a:ext cx="3675635" cy="239742"/>
      </dsp:txXfrm>
    </dsp:sp>
    <dsp:sp modelId="{B99E5C36-36D5-4D2D-B44E-33858014C1B7}">
      <dsp:nvSpPr>
        <dsp:cNvPr id="0" name=""/>
        <dsp:cNvSpPr/>
      </dsp:nvSpPr>
      <dsp:spPr>
        <a:xfrm>
          <a:off x="0" y="1589079"/>
          <a:ext cx="5287962" cy="9355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0405" tIns="187452" rIns="410405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Explore the distribution of loans among different education levels (e.g., high school, college, graduate).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Evaluate the proportion of loans issued to borrowers with different educational backgrounds.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Determine if there are variations in loan characteristics (approval rates, default rates) based on education type.</a:t>
          </a:r>
        </a:p>
      </dsp:txBody>
      <dsp:txXfrm>
        <a:off x="0" y="1589079"/>
        <a:ext cx="5287962" cy="935550"/>
      </dsp:txXfrm>
    </dsp:sp>
    <dsp:sp modelId="{C8296707-AC8B-4E38-BD1A-5399F7A5450E}">
      <dsp:nvSpPr>
        <dsp:cNvPr id="0" name=""/>
        <dsp:cNvSpPr/>
      </dsp:nvSpPr>
      <dsp:spPr>
        <a:xfrm>
          <a:off x="264398" y="1456239"/>
          <a:ext cx="3701573" cy="2656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911" tIns="0" rIns="139911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Education Type:</a:t>
          </a:r>
          <a:endParaRPr lang="en-US" sz="900" kern="1200"/>
        </a:p>
      </dsp:txBody>
      <dsp:txXfrm>
        <a:off x="277367" y="1469208"/>
        <a:ext cx="3675635" cy="239742"/>
      </dsp:txXfrm>
    </dsp:sp>
    <dsp:sp modelId="{6169067E-1BCA-4C8E-A3F5-53EDE47B50C1}">
      <dsp:nvSpPr>
        <dsp:cNvPr id="0" name=""/>
        <dsp:cNvSpPr/>
      </dsp:nvSpPr>
      <dsp:spPr>
        <a:xfrm>
          <a:off x="0" y="2706069"/>
          <a:ext cx="5287962" cy="680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0405" tIns="187452" rIns="410405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Visualize the distribution of income levels among loan applicants.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Calculate statistics such as mean, median, and mode of incomes.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Segment the data to understand how income levels influence loan approval and repayment.</a:t>
          </a:r>
        </a:p>
      </dsp:txBody>
      <dsp:txXfrm>
        <a:off x="0" y="2706069"/>
        <a:ext cx="5287962" cy="680400"/>
      </dsp:txXfrm>
    </dsp:sp>
    <dsp:sp modelId="{B9835AB0-2E9D-4B67-829A-9AC71C0AA286}">
      <dsp:nvSpPr>
        <dsp:cNvPr id="0" name=""/>
        <dsp:cNvSpPr/>
      </dsp:nvSpPr>
      <dsp:spPr>
        <a:xfrm>
          <a:off x="264398" y="2573229"/>
          <a:ext cx="3701573" cy="2656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911" tIns="0" rIns="139911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Income Distribution:</a:t>
          </a:r>
          <a:endParaRPr lang="en-US" sz="900" kern="1200"/>
        </a:p>
      </dsp:txBody>
      <dsp:txXfrm>
        <a:off x="277367" y="2586198"/>
        <a:ext cx="3675635" cy="239742"/>
      </dsp:txXfrm>
    </dsp:sp>
    <dsp:sp modelId="{3B662C28-0B6F-43DF-A19F-021D1B4D7E45}">
      <dsp:nvSpPr>
        <dsp:cNvPr id="0" name=""/>
        <dsp:cNvSpPr/>
      </dsp:nvSpPr>
      <dsp:spPr>
        <a:xfrm>
          <a:off x="0" y="3567909"/>
          <a:ext cx="5287962" cy="9355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0405" tIns="187452" rIns="410405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Identify correlations between gender, education type, income levels, and loan outcomes (approval, default).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Highlight any patterns or trends that could impact loan management strategies.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Provide recommendations based on the analysis to improve loan approval processes or mitigate risks associated with certain demographics or income brackets.</a:t>
          </a:r>
        </a:p>
      </dsp:txBody>
      <dsp:txXfrm>
        <a:off x="0" y="3567909"/>
        <a:ext cx="5287962" cy="935550"/>
      </dsp:txXfrm>
    </dsp:sp>
    <dsp:sp modelId="{D237FD3F-4A12-4CA1-92D7-98C7543747D9}">
      <dsp:nvSpPr>
        <dsp:cNvPr id="0" name=""/>
        <dsp:cNvSpPr/>
      </dsp:nvSpPr>
      <dsp:spPr>
        <a:xfrm>
          <a:off x="264398" y="3435069"/>
          <a:ext cx="3701573" cy="2656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911" tIns="0" rIns="139911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Insights:</a:t>
          </a:r>
          <a:endParaRPr lang="en-US" sz="900" kern="1200"/>
        </a:p>
      </dsp:txBody>
      <dsp:txXfrm>
        <a:off x="277367" y="3448038"/>
        <a:ext cx="3675635" cy="239742"/>
      </dsp:txXfrm>
    </dsp:sp>
    <dsp:sp modelId="{EDB352E2-3F7F-4A9F-B70F-400CB5117826}">
      <dsp:nvSpPr>
        <dsp:cNvPr id="0" name=""/>
        <dsp:cNvSpPr/>
      </dsp:nvSpPr>
      <dsp:spPr>
        <a:xfrm>
          <a:off x="0" y="4684898"/>
          <a:ext cx="5287962" cy="6662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0405" tIns="187452" rIns="410405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Use charts (bar charts, histograms, etc.) to illustrate gender distribution, education type breakdown, and income distributions.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Include summary tables for key statistics to provide a clear overview.</a:t>
          </a:r>
        </a:p>
      </dsp:txBody>
      <dsp:txXfrm>
        <a:off x="0" y="4684898"/>
        <a:ext cx="5287962" cy="666225"/>
      </dsp:txXfrm>
    </dsp:sp>
    <dsp:sp modelId="{5E09E27C-4D10-4E51-B658-DEEF6E41613C}">
      <dsp:nvSpPr>
        <dsp:cNvPr id="0" name=""/>
        <dsp:cNvSpPr/>
      </dsp:nvSpPr>
      <dsp:spPr>
        <a:xfrm>
          <a:off x="264398" y="4552058"/>
          <a:ext cx="3701573" cy="2656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911" tIns="0" rIns="139911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Visualizations:</a:t>
          </a:r>
          <a:endParaRPr lang="en-US" sz="900" kern="1200"/>
        </a:p>
      </dsp:txBody>
      <dsp:txXfrm>
        <a:off x="277367" y="4565027"/>
        <a:ext cx="3675635" cy="2397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63B492-410E-4622-AA85-B60D94F03FC8}">
      <dsp:nvSpPr>
        <dsp:cNvPr id="0" name=""/>
        <dsp:cNvSpPr/>
      </dsp:nvSpPr>
      <dsp:spPr>
        <a:xfrm>
          <a:off x="611" y="416045"/>
          <a:ext cx="1831016" cy="73240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To conclude the analysis of gender, education type, and income distribution in the context of loans, several key insights and recommendations can be drawn:</a:t>
          </a:r>
        </a:p>
      </dsp:txBody>
      <dsp:txXfrm>
        <a:off x="366814" y="416045"/>
        <a:ext cx="1098610" cy="732406"/>
      </dsp:txXfrm>
    </dsp:sp>
    <dsp:sp modelId="{EFDD5C71-CD49-4A6D-B1B7-4C2DB179D201}">
      <dsp:nvSpPr>
        <dsp:cNvPr id="0" name=""/>
        <dsp:cNvSpPr/>
      </dsp:nvSpPr>
      <dsp:spPr>
        <a:xfrm>
          <a:off x="1615628" y="416045"/>
          <a:ext cx="1831016" cy="73240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Gender Analysis:</a:t>
          </a:r>
          <a:endParaRPr lang="en-US" sz="900" kern="1200" dirty="0"/>
        </a:p>
      </dsp:txBody>
      <dsp:txXfrm>
        <a:off x="1981831" y="416045"/>
        <a:ext cx="1098610" cy="732406"/>
      </dsp:txXfrm>
    </dsp:sp>
    <dsp:sp modelId="{7D2D681E-4A52-416D-841F-60E9A43879E5}">
      <dsp:nvSpPr>
        <dsp:cNvPr id="0" name=""/>
        <dsp:cNvSpPr/>
      </dsp:nvSpPr>
      <dsp:spPr>
        <a:xfrm>
          <a:off x="1615628" y="1240002"/>
          <a:ext cx="1464813" cy="3029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There appears to be a balanced distribution between male and female loan applicants.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Gender does not significantly impact loan approval rates based on the current analysis.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Further investigation could explore deeper into specific loan types or demographics where gender might play a more pronounced role.</a:t>
          </a:r>
        </a:p>
      </dsp:txBody>
      <dsp:txXfrm>
        <a:off x="1615628" y="1240002"/>
        <a:ext cx="1464813" cy="3029013"/>
      </dsp:txXfrm>
    </dsp:sp>
    <dsp:sp modelId="{5C4B9D13-842D-488B-A64D-1EA678FD876C}">
      <dsp:nvSpPr>
        <dsp:cNvPr id="0" name=""/>
        <dsp:cNvSpPr/>
      </dsp:nvSpPr>
      <dsp:spPr>
        <a:xfrm>
          <a:off x="3230645" y="416045"/>
          <a:ext cx="1831016" cy="73240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Education Type:</a:t>
          </a:r>
          <a:endParaRPr lang="en-US" sz="900" kern="1200" dirty="0"/>
        </a:p>
      </dsp:txBody>
      <dsp:txXfrm>
        <a:off x="3596848" y="416045"/>
        <a:ext cx="1098610" cy="732406"/>
      </dsp:txXfrm>
    </dsp:sp>
    <dsp:sp modelId="{26187A0A-31CF-4A69-9EDC-4FA652597671}">
      <dsp:nvSpPr>
        <dsp:cNvPr id="0" name=""/>
        <dsp:cNvSpPr/>
      </dsp:nvSpPr>
      <dsp:spPr>
        <a:xfrm>
          <a:off x="3230645" y="1240002"/>
          <a:ext cx="1464813" cy="3029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Borrowers with higher educational qualifications tend to apply for larger loans.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Education level does not show a clear correlation with default rates, suggesting other factors may influence repayment behavior more significantly.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Segmenting further by loan types or purpose could provide additional </a:t>
          </a:r>
          <a:r>
            <a:rPr lang="en-US" sz="1000" kern="1200" dirty="0"/>
            <a:t>insights into how education impacts borrowing behavior.</a:t>
          </a:r>
        </a:p>
      </dsp:txBody>
      <dsp:txXfrm>
        <a:off x="3230645" y="1240002"/>
        <a:ext cx="1464813" cy="3029013"/>
      </dsp:txXfrm>
    </dsp:sp>
    <dsp:sp modelId="{744DE06A-C901-4A36-90C8-86F6FF506E45}">
      <dsp:nvSpPr>
        <dsp:cNvPr id="0" name=""/>
        <dsp:cNvSpPr/>
      </dsp:nvSpPr>
      <dsp:spPr>
        <a:xfrm>
          <a:off x="4845662" y="416045"/>
          <a:ext cx="1831016" cy="73240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/>
            <a:t>Income Distribution:</a:t>
          </a:r>
          <a:endParaRPr lang="en-US" sz="1050" kern="1200" dirty="0"/>
        </a:p>
      </dsp:txBody>
      <dsp:txXfrm>
        <a:off x="5211865" y="416045"/>
        <a:ext cx="1098610" cy="732406"/>
      </dsp:txXfrm>
    </dsp:sp>
    <dsp:sp modelId="{4B434C58-0E48-4545-9343-C616C226628C}">
      <dsp:nvSpPr>
        <dsp:cNvPr id="0" name=""/>
        <dsp:cNvSpPr/>
      </dsp:nvSpPr>
      <dsp:spPr>
        <a:xfrm>
          <a:off x="4845662" y="1240002"/>
          <a:ext cx="1464813" cy="3029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Income levels vary widely among loan applicants, with a significant proportion falling within mid-range income brackets.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Higher income levels generally correlate with larger loan amounts and lower default rates.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Low-income </a:t>
          </a:r>
          <a:r>
            <a:rPr lang="en-US" sz="1000" kern="1200" dirty="0"/>
            <a:t>segments may benefit from tailored financial products or support to enhance loan accessibility and repayment capabilities.</a:t>
          </a:r>
        </a:p>
      </dsp:txBody>
      <dsp:txXfrm>
        <a:off x="4845662" y="1240002"/>
        <a:ext cx="1464813" cy="3029013"/>
      </dsp:txXfrm>
    </dsp:sp>
    <dsp:sp modelId="{4A44DBF1-15B5-45FB-A650-AF0640B57BEC}">
      <dsp:nvSpPr>
        <dsp:cNvPr id="0" name=""/>
        <dsp:cNvSpPr/>
      </dsp:nvSpPr>
      <dsp:spPr>
        <a:xfrm>
          <a:off x="6460678" y="416045"/>
          <a:ext cx="1831016" cy="73240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Overall Insights:</a:t>
          </a:r>
          <a:endParaRPr lang="en-US" sz="1000" kern="1200" dirty="0"/>
        </a:p>
      </dsp:txBody>
      <dsp:txXfrm>
        <a:off x="6826881" y="416045"/>
        <a:ext cx="1098610" cy="732406"/>
      </dsp:txXfrm>
    </dsp:sp>
    <dsp:sp modelId="{A4AAF4DB-5FF6-4CC1-98A4-FD516C21D358}">
      <dsp:nvSpPr>
        <dsp:cNvPr id="0" name=""/>
        <dsp:cNvSpPr/>
      </dsp:nvSpPr>
      <dsp:spPr>
        <a:xfrm>
          <a:off x="6460678" y="1240002"/>
          <a:ext cx="1464813" cy="3029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There is no direct causation between gender, education, or income levels and loan outcomes like approval rates or defaults.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Demographic factors provide context but are not deterministic in loan decision-making processes.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Future analyses could incorporate more granular data on employment status, debt-to-income ratios, and geographic factors to refine risk assessment models.</a:t>
          </a:r>
        </a:p>
      </dsp:txBody>
      <dsp:txXfrm>
        <a:off x="6460678" y="1240002"/>
        <a:ext cx="1464813" cy="3029013"/>
      </dsp:txXfrm>
    </dsp:sp>
    <dsp:sp modelId="{1B8B9B0E-2F7E-4564-B8EC-9422625AD6E4}">
      <dsp:nvSpPr>
        <dsp:cNvPr id="0" name=""/>
        <dsp:cNvSpPr/>
      </dsp:nvSpPr>
      <dsp:spPr>
        <a:xfrm>
          <a:off x="8075695" y="416045"/>
          <a:ext cx="1831016" cy="73240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Recommendations:</a:t>
          </a:r>
          <a:endParaRPr lang="en-US" sz="1000" kern="1200" dirty="0"/>
        </a:p>
      </dsp:txBody>
      <dsp:txXfrm>
        <a:off x="8441898" y="416045"/>
        <a:ext cx="1098610" cy="732406"/>
      </dsp:txXfrm>
    </dsp:sp>
    <dsp:sp modelId="{170AC243-9487-4BD5-8777-88975DC9508B}">
      <dsp:nvSpPr>
        <dsp:cNvPr id="0" name=""/>
        <dsp:cNvSpPr/>
      </dsp:nvSpPr>
      <dsp:spPr>
        <a:xfrm>
          <a:off x="8075695" y="1240002"/>
          <a:ext cx="1464813" cy="3029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Implement targeted marketing strategies to reach diverse demographic segments effectively.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Enhance financial literacy programs to support borrowers in managing loans responsibly, regardless of educational background or income level.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Continuously monitor and adjust loan policies to ensure fairness and inclusivity across all customer segments.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Invest in data analytics capabilities to improve predictive models for better risk management and </a:t>
          </a:r>
          <a:r>
            <a:rPr lang="en-US" sz="700" kern="1200" dirty="0"/>
            <a:t>customer satisfaction.</a:t>
          </a:r>
        </a:p>
      </dsp:txBody>
      <dsp:txXfrm>
        <a:off x="8075695" y="1240002"/>
        <a:ext cx="1464813" cy="30290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0B4CB-2B8C-4AFD-890E-E9DABC663D5E}">
      <dsp:nvSpPr>
        <dsp:cNvPr id="0" name=""/>
        <dsp:cNvSpPr/>
      </dsp:nvSpPr>
      <dsp:spPr>
        <a:xfrm>
          <a:off x="1528223" y="434903"/>
          <a:ext cx="3203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0372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79635" y="478869"/>
        <a:ext cx="17548" cy="3509"/>
      </dsp:txXfrm>
    </dsp:sp>
    <dsp:sp modelId="{08C742A5-C268-49C2-A89F-8FC5743C7BE5}">
      <dsp:nvSpPr>
        <dsp:cNvPr id="0" name=""/>
        <dsp:cNvSpPr/>
      </dsp:nvSpPr>
      <dsp:spPr>
        <a:xfrm>
          <a:off x="4053" y="22833"/>
          <a:ext cx="1525969" cy="91558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774" tIns="78488" rIns="74774" bIns="7848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1- Random forest before preprocessing</a:t>
          </a:r>
        </a:p>
      </dsp:txBody>
      <dsp:txXfrm>
        <a:off x="4053" y="22833"/>
        <a:ext cx="1525969" cy="915581"/>
      </dsp:txXfrm>
    </dsp:sp>
    <dsp:sp modelId="{F6E7B643-9BCE-4E9A-80C4-6B802B01F44C}">
      <dsp:nvSpPr>
        <dsp:cNvPr id="0" name=""/>
        <dsp:cNvSpPr/>
      </dsp:nvSpPr>
      <dsp:spPr>
        <a:xfrm>
          <a:off x="3405165" y="434903"/>
          <a:ext cx="3203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0372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56577" y="478869"/>
        <a:ext cx="17548" cy="3509"/>
      </dsp:txXfrm>
    </dsp:sp>
    <dsp:sp modelId="{1BB93F35-472E-4B52-863C-8148D6F69BEC}">
      <dsp:nvSpPr>
        <dsp:cNvPr id="0" name=""/>
        <dsp:cNvSpPr/>
      </dsp:nvSpPr>
      <dsp:spPr>
        <a:xfrm>
          <a:off x="1880996" y="22833"/>
          <a:ext cx="1525969" cy="91558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774" tIns="78488" rIns="74774" bIns="7848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2- Random Forest After preprocessing</a:t>
          </a:r>
        </a:p>
      </dsp:txBody>
      <dsp:txXfrm>
        <a:off x="1880996" y="22833"/>
        <a:ext cx="1525969" cy="915581"/>
      </dsp:txXfrm>
    </dsp:sp>
    <dsp:sp modelId="{419B732C-C1FD-491D-9BA1-D69E9B2DFE56}">
      <dsp:nvSpPr>
        <dsp:cNvPr id="0" name=""/>
        <dsp:cNvSpPr/>
      </dsp:nvSpPr>
      <dsp:spPr>
        <a:xfrm>
          <a:off x="767038" y="936614"/>
          <a:ext cx="3753884" cy="320372"/>
        </a:xfrm>
        <a:custGeom>
          <a:avLst/>
          <a:gdLst/>
          <a:ahLst/>
          <a:cxnLst/>
          <a:rect l="0" t="0" r="0" b="0"/>
          <a:pathLst>
            <a:path>
              <a:moveTo>
                <a:pt x="3753884" y="0"/>
              </a:moveTo>
              <a:lnTo>
                <a:pt x="3753884" y="177286"/>
              </a:lnTo>
              <a:lnTo>
                <a:pt x="0" y="177286"/>
              </a:lnTo>
              <a:lnTo>
                <a:pt x="0" y="320372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9724" y="1095046"/>
        <a:ext cx="188512" cy="3509"/>
      </dsp:txXfrm>
    </dsp:sp>
    <dsp:sp modelId="{24A67024-D63A-406E-A7F1-726CE342A493}">
      <dsp:nvSpPr>
        <dsp:cNvPr id="0" name=""/>
        <dsp:cNvSpPr/>
      </dsp:nvSpPr>
      <dsp:spPr>
        <a:xfrm>
          <a:off x="3757938" y="22833"/>
          <a:ext cx="1525969" cy="91558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774" tIns="78488" rIns="74774" bIns="7848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2.1 preprocess Data </a:t>
          </a:r>
        </a:p>
      </dsp:txBody>
      <dsp:txXfrm>
        <a:off x="3757938" y="22833"/>
        <a:ext cx="1525969" cy="915581"/>
      </dsp:txXfrm>
    </dsp:sp>
    <dsp:sp modelId="{35AB8A1E-142F-4608-9603-6B20DEDFFAB1}">
      <dsp:nvSpPr>
        <dsp:cNvPr id="0" name=""/>
        <dsp:cNvSpPr/>
      </dsp:nvSpPr>
      <dsp:spPr>
        <a:xfrm>
          <a:off x="1528223" y="1701458"/>
          <a:ext cx="3203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0372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79635" y="1745423"/>
        <a:ext cx="17548" cy="3509"/>
      </dsp:txXfrm>
    </dsp:sp>
    <dsp:sp modelId="{C99B9303-F7B4-4FD0-BE87-125C3BF45889}">
      <dsp:nvSpPr>
        <dsp:cNvPr id="0" name=""/>
        <dsp:cNvSpPr/>
      </dsp:nvSpPr>
      <dsp:spPr>
        <a:xfrm>
          <a:off x="4053" y="1289387"/>
          <a:ext cx="1525969" cy="91558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774" tIns="78488" rIns="74774" bIns="7848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2.2- treat outliers </a:t>
          </a:r>
        </a:p>
      </dsp:txBody>
      <dsp:txXfrm>
        <a:off x="4053" y="1289387"/>
        <a:ext cx="1525969" cy="915581"/>
      </dsp:txXfrm>
    </dsp:sp>
    <dsp:sp modelId="{91CD9A0D-718A-4978-BEDD-988F71397F2E}">
      <dsp:nvSpPr>
        <dsp:cNvPr id="0" name=""/>
        <dsp:cNvSpPr/>
      </dsp:nvSpPr>
      <dsp:spPr>
        <a:xfrm>
          <a:off x="3405165" y="1701458"/>
          <a:ext cx="3203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0372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56577" y="1745423"/>
        <a:ext cx="17548" cy="3509"/>
      </dsp:txXfrm>
    </dsp:sp>
    <dsp:sp modelId="{431241ED-1B1D-4273-ADEC-0FD945F18F5A}">
      <dsp:nvSpPr>
        <dsp:cNvPr id="0" name=""/>
        <dsp:cNvSpPr/>
      </dsp:nvSpPr>
      <dsp:spPr>
        <a:xfrm>
          <a:off x="1880996" y="1289387"/>
          <a:ext cx="1525969" cy="91558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774" tIns="78488" rIns="74774" bIns="7848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2.3- encode data</a:t>
          </a:r>
        </a:p>
      </dsp:txBody>
      <dsp:txXfrm>
        <a:off x="1880996" y="1289387"/>
        <a:ext cx="1525969" cy="915581"/>
      </dsp:txXfrm>
    </dsp:sp>
    <dsp:sp modelId="{44C1D190-B4E8-4D2F-8E0A-F452F8551790}">
      <dsp:nvSpPr>
        <dsp:cNvPr id="0" name=""/>
        <dsp:cNvSpPr/>
      </dsp:nvSpPr>
      <dsp:spPr>
        <a:xfrm>
          <a:off x="767038" y="2203169"/>
          <a:ext cx="3753884" cy="320372"/>
        </a:xfrm>
        <a:custGeom>
          <a:avLst/>
          <a:gdLst/>
          <a:ahLst/>
          <a:cxnLst/>
          <a:rect l="0" t="0" r="0" b="0"/>
          <a:pathLst>
            <a:path>
              <a:moveTo>
                <a:pt x="3753884" y="0"/>
              </a:moveTo>
              <a:lnTo>
                <a:pt x="3753884" y="177286"/>
              </a:lnTo>
              <a:lnTo>
                <a:pt x="0" y="177286"/>
              </a:lnTo>
              <a:lnTo>
                <a:pt x="0" y="320372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9724" y="2361601"/>
        <a:ext cx="188512" cy="3509"/>
      </dsp:txXfrm>
    </dsp:sp>
    <dsp:sp modelId="{7190A940-5ACA-408A-AB3B-C88AE5343EEE}">
      <dsp:nvSpPr>
        <dsp:cNvPr id="0" name=""/>
        <dsp:cNvSpPr/>
      </dsp:nvSpPr>
      <dsp:spPr>
        <a:xfrm>
          <a:off x="3757938" y="1289387"/>
          <a:ext cx="1525969" cy="91558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774" tIns="78488" rIns="74774" bIns="7848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2.4- scailing</a:t>
          </a:r>
        </a:p>
      </dsp:txBody>
      <dsp:txXfrm>
        <a:off x="3757938" y="1289387"/>
        <a:ext cx="1525969" cy="915581"/>
      </dsp:txXfrm>
    </dsp:sp>
    <dsp:sp modelId="{CC6D4E3A-1E41-42E6-9AA4-6C1964D25297}">
      <dsp:nvSpPr>
        <dsp:cNvPr id="0" name=""/>
        <dsp:cNvSpPr/>
      </dsp:nvSpPr>
      <dsp:spPr>
        <a:xfrm>
          <a:off x="1528223" y="2968013"/>
          <a:ext cx="3203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0372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79635" y="3011978"/>
        <a:ext cx="17548" cy="3509"/>
      </dsp:txXfrm>
    </dsp:sp>
    <dsp:sp modelId="{97181E26-C234-4D72-8032-56FA8358D86C}">
      <dsp:nvSpPr>
        <dsp:cNvPr id="0" name=""/>
        <dsp:cNvSpPr/>
      </dsp:nvSpPr>
      <dsp:spPr>
        <a:xfrm>
          <a:off x="4053" y="2555942"/>
          <a:ext cx="1525969" cy="91558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774" tIns="78488" rIns="74774" bIns="7848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2.5-  feature selection</a:t>
          </a:r>
        </a:p>
      </dsp:txBody>
      <dsp:txXfrm>
        <a:off x="4053" y="2555942"/>
        <a:ext cx="1525969" cy="915581"/>
      </dsp:txXfrm>
    </dsp:sp>
    <dsp:sp modelId="{B90F7B27-0169-44BD-B411-32723ACFD782}">
      <dsp:nvSpPr>
        <dsp:cNvPr id="0" name=""/>
        <dsp:cNvSpPr/>
      </dsp:nvSpPr>
      <dsp:spPr>
        <a:xfrm>
          <a:off x="3405165" y="2968013"/>
          <a:ext cx="3203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0372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56577" y="3011978"/>
        <a:ext cx="17548" cy="3509"/>
      </dsp:txXfrm>
    </dsp:sp>
    <dsp:sp modelId="{6153254B-DA5A-46C6-B613-805E338682D6}">
      <dsp:nvSpPr>
        <dsp:cNvPr id="0" name=""/>
        <dsp:cNvSpPr/>
      </dsp:nvSpPr>
      <dsp:spPr>
        <a:xfrm>
          <a:off x="1880996" y="2555942"/>
          <a:ext cx="1525969" cy="91558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774" tIns="78488" rIns="74774" bIns="7848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2.6- treat imbalanced Data ( over sampling and under sampling BY SMOTE)</a:t>
          </a:r>
        </a:p>
      </dsp:txBody>
      <dsp:txXfrm>
        <a:off x="1880996" y="2555942"/>
        <a:ext cx="1525969" cy="915581"/>
      </dsp:txXfrm>
    </dsp:sp>
    <dsp:sp modelId="{53586F77-B35B-409B-AE43-69CD15B11A66}">
      <dsp:nvSpPr>
        <dsp:cNvPr id="0" name=""/>
        <dsp:cNvSpPr/>
      </dsp:nvSpPr>
      <dsp:spPr>
        <a:xfrm>
          <a:off x="767038" y="3469724"/>
          <a:ext cx="3753884" cy="320372"/>
        </a:xfrm>
        <a:custGeom>
          <a:avLst/>
          <a:gdLst/>
          <a:ahLst/>
          <a:cxnLst/>
          <a:rect l="0" t="0" r="0" b="0"/>
          <a:pathLst>
            <a:path>
              <a:moveTo>
                <a:pt x="3753884" y="0"/>
              </a:moveTo>
              <a:lnTo>
                <a:pt x="3753884" y="177286"/>
              </a:lnTo>
              <a:lnTo>
                <a:pt x="0" y="177286"/>
              </a:lnTo>
              <a:lnTo>
                <a:pt x="0" y="320372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9724" y="3628155"/>
        <a:ext cx="188512" cy="3509"/>
      </dsp:txXfrm>
    </dsp:sp>
    <dsp:sp modelId="{9A62F14B-8FCE-437B-BC7E-827F0501C014}">
      <dsp:nvSpPr>
        <dsp:cNvPr id="0" name=""/>
        <dsp:cNvSpPr/>
      </dsp:nvSpPr>
      <dsp:spPr>
        <a:xfrm>
          <a:off x="3757938" y="2555942"/>
          <a:ext cx="1525969" cy="91558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774" tIns="78488" rIns="74774" bIns="7848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2.7- </a:t>
          </a:r>
          <a:r>
            <a:rPr lang="en-US" sz="1200" kern="1200" dirty="0" err="1"/>
            <a:t>Huper</a:t>
          </a:r>
          <a:r>
            <a:rPr lang="en-US" sz="1200" kern="1200"/>
            <a:t> parameter tuning</a:t>
          </a:r>
        </a:p>
      </dsp:txBody>
      <dsp:txXfrm>
        <a:off x="3757938" y="2555942"/>
        <a:ext cx="1525969" cy="915581"/>
      </dsp:txXfrm>
    </dsp:sp>
    <dsp:sp modelId="{B838EED2-88AE-4AE8-854C-0234AA41A060}">
      <dsp:nvSpPr>
        <dsp:cNvPr id="0" name=""/>
        <dsp:cNvSpPr/>
      </dsp:nvSpPr>
      <dsp:spPr>
        <a:xfrm>
          <a:off x="4053" y="3822497"/>
          <a:ext cx="1525969" cy="91558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774" tIns="78488" rIns="74774" bIns="7848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3- Apply XGBOOST</a:t>
          </a:r>
        </a:p>
      </dsp:txBody>
      <dsp:txXfrm>
        <a:off x="4053" y="3822497"/>
        <a:ext cx="1525969" cy="915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38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5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2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9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8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266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7/31/2024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38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2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7/31/2024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06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0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6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62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alculator, pen, compass, money and a paper with graphs printed on it">
            <a:extLst>
              <a:ext uri="{FF2B5EF4-FFF2-40B4-BE49-F238E27FC236}">
                <a16:creationId xmlns:a16="http://schemas.microsoft.com/office/drawing/2014/main" id="{E39619D7-CD03-4BAE-F852-94D9908F8E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-1" b="661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8509A13B-4750-4C28-974C-8E9C13C5B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55816" y="-1555818"/>
            <a:ext cx="6858000" cy="9969624"/>
          </a:xfrm>
          <a:prstGeom prst="rect">
            <a:avLst/>
          </a:prstGeom>
          <a:gradFill>
            <a:gsLst>
              <a:gs pos="4100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5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792E633-023F-4D51-BDB6-6DF0DD540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0541" y="1913965"/>
            <a:ext cx="10378157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CCBA39-B8E7-CFCD-06EC-3A5CF62AB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9" y="663960"/>
            <a:ext cx="7435244" cy="1067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Bank analysis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437464-B6B2-868C-E88F-5ED64C31A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3892069"/>
            <a:ext cx="5254751" cy="1972900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Bank masr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40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175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1FCB26-86D1-BB49-E598-1BDA39316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</p:spPr>
        <p:txBody>
          <a:bodyPr>
            <a:normAutofit/>
          </a:bodyPr>
          <a:lstStyle/>
          <a:p>
            <a:r>
              <a:rPr lang="en-US"/>
              <a:t>objectiveness</a:t>
            </a:r>
            <a:endParaRPr lang="en-US" dirty="0"/>
          </a:p>
        </p:txBody>
      </p:sp>
      <p:cxnSp>
        <p:nvCxnSpPr>
          <p:cNvPr id="12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605128F-9BFF-D4E2-5740-DA0617EAD1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0102" y="1763127"/>
            <a:ext cx="975014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Data-Driven Decisions: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Objectivity in bank loan analysis relies on data rather than assumptions, ensuring decisions are based on factual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 Management: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Objectivity involves assessing and managing risks impartially, considering factors like creditworthiness and market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Regulatory Compliance: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Banks must adhere to regulations impartially, ensuring fairness and transparency in loan processes.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Customer-Centric Approach: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Objectivity ensures fair treatment of customers, balancing their needs with the bank's risk exposure.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Metrics: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objective metrics like default rates and ROI helps gauge loan portfolio health accurately.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Ethical Standards: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Objectivity upholds ethical standards in lending practices, promoting trust and integrity in financial transactions.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Evaluation: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Regular review and adjustment of lending policies based on objective analysis help maintain financial stability and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3607356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C70C6-A8BB-BCDC-3F18-6FA55EEC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21A73-6ABB-D93A-E7B6-31F9BBAF2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 are some common problems faced in loan analysis: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 Quality Issues:</a:t>
            </a:r>
            <a:r>
              <a:rPr lang="en-US" dirty="0"/>
              <a:t> Incomplete or inaccurate data can lead to flawed analysis and decision-making.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Model Complexity:</a:t>
            </a:r>
            <a:r>
              <a:rPr lang="en-US" dirty="0"/>
              <a:t> Developing and interpreting complex models can be challenging.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42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13B84-5279-A335-F021-F83C25C44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6645" y="821519"/>
            <a:ext cx="3523602" cy="4750860"/>
          </a:xfrm>
        </p:spPr>
        <p:txBody>
          <a:bodyPr anchor="b">
            <a:normAutofit/>
          </a:bodyPr>
          <a:lstStyle/>
          <a:p>
            <a:pPr algn="r"/>
            <a:r>
              <a:rPr lang="en-US" dirty="0"/>
              <a:t>Analysis feature </a:t>
            </a:r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1C3BE47-366B-4E65-A3B2-A71D91368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8900" y="334928"/>
            <a:ext cx="0" cy="57015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BBB00F-D9D5-9B16-1993-C0D860D8D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8078150"/>
              </p:ext>
            </p:extLst>
          </p:nvPr>
        </p:nvGraphicFramePr>
        <p:xfrm>
          <a:off x="782638" y="521110"/>
          <a:ext cx="5287962" cy="5537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0254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D5D854-697C-4A70-EC53-E6EEBCBE1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0562"/>
            <a:ext cx="9489000" cy="937040"/>
          </a:xfrm>
        </p:spPr>
        <p:txBody>
          <a:bodyPr>
            <a:normAutofit/>
          </a:bodyPr>
          <a:lstStyle/>
          <a:p>
            <a:r>
              <a:rPr lang="en-US" sz="2800"/>
              <a:t>Insights taken</a:t>
            </a:r>
            <a:br>
              <a:rPr lang="en-US" sz="2800"/>
            </a:br>
            <a:endParaRPr lang="en-US" sz="28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2E753A-9EC8-4017-973A-6477BEF0A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2027271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0A0E5C-F38F-3138-AED2-0061BBCEC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353764"/>
              </p:ext>
            </p:extLst>
          </p:nvPr>
        </p:nvGraphicFramePr>
        <p:xfrm>
          <a:off x="476677" y="1838010"/>
          <a:ext cx="9907324" cy="4685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110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1218-EB54-D2F9-9A6B-9A8BE2B9A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to clarify insights</a:t>
            </a:r>
          </a:p>
        </p:txBody>
      </p:sp>
      <p:pic>
        <p:nvPicPr>
          <p:cNvPr id="6" name="Content Placeholder 5" descr="A close-up of a graph&#10;&#10;Description automatically generated">
            <a:extLst>
              <a:ext uri="{FF2B5EF4-FFF2-40B4-BE49-F238E27FC236}">
                <a16:creationId xmlns:a16="http://schemas.microsoft.com/office/drawing/2014/main" id="{7EC40CAB-3737-A57D-6DB4-065DEE747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78345"/>
            <a:ext cx="8676640" cy="3965243"/>
          </a:xfrm>
        </p:spPr>
      </p:pic>
    </p:spTree>
    <p:extLst>
      <p:ext uri="{BB962C8B-B14F-4D97-AF65-F5344CB8AC3E}">
        <p14:creationId xmlns:p14="http://schemas.microsoft.com/office/powerpoint/2010/main" val="72687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FB49C5-97C3-2370-80FF-1FE7B1536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6645" y="821519"/>
            <a:ext cx="3523602" cy="4750860"/>
          </a:xfrm>
        </p:spPr>
        <p:txBody>
          <a:bodyPr anchor="b">
            <a:normAutofit/>
          </a:bodyPr>
          <a:lstStyle/>
          <a:p>
            <a:pPr algn="r"/>
            <a:r>
              <a:rPr lang="en-US" dirty="0"/>
              <a:t>Machine learning </a:t>
            </a:r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1C3BE47-366B-4E65-A3B2-A71D91368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8900" y="334928"/>
            <a:ext cx="0" cy="57015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0222FE6A-7761-2459-A378-7E3A076FFF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4361645"/>
              </p:ext>
            </p:extLst>
          </p:nvPr>
        </p:nvGraphicFramePr>
        <p:xfrm>
          <a:off x="782638" y="811213"/>
          <a:ext cx="5287962" cy="476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4913268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788</Words>
  <Application>Microsoft Office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Elephant</vt:lpstr>
      <vt:lpstr>Univers Condensed</vt:lpstr>
      <vt:lpstr>MimeoVTI</vt:lpstr>
      <vt:lpstr>Bank analysis</vt:lpstr>
      <vt:lpstr>objectiveness</vt:lpstr>
      <vt:lpstr>Problem faced</vt:lpstr>
      <vt:lpstr>Analysis feature </vt:lpstr>
      <vt:lpstr>Insights taken </vt:lpstr>
      <vt:lpstr>Power Bi to clarify insights</vt:lpstr>
      <vt:lpstr>Machine learning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ايمن عبدالناصر جميل سليمان</dc:creator>
  <cp:lastModifiedBy>ايمن عبدالناصر جميل سليمان</cp:lastModifiedBy>
  <cp:revision>5</cp:revision>
  <dcterms:created xsi:type="dcterms:W3CDTF">2024-07-08T18:49:03Z</dcterms:created>
  <dcterms:modified xsi:type="dcterms:W3CDTF">2024-07-31T03:45:07Z</dcterms:modified>
</cp:coreProperties>
</file>