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sldIdLst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7318" y="10"/>
            <a:ext cx="1218503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933" y="3197378"/>
            <a:ext cx="11040533" cy="2648381"/>
          </a:xfrm>
        </p:spPr>
        <p:txBody>
          <a:bodyPr>
            <a:normAutofit fontScale="90000"/>
          </a:bodyPr>
          <a:lstStyle/>
          <a:p>
            <a:r>
              <a:rPr lang="en-US" sz="7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HR Analytics Employee Attrition &amp; Performance</a:t>
            </a:r>
            <a:br>
              <a:rPr lang="en-US" sz="2800" b="1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7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53F2C14-23A3-5D05-3108-2FDA9C574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2" y="5763163"/>
            <a:ext cx="9440034" cy="982134"/>
          </a:xfrm>
        </p:spPr>
        <p:txBody>
          <a:bodyPr>
            <a:normAutofit/>
          </a:bodyPr>
          <a:lstStyle/>
          <a:p>
            <a:r>
              <a:rPr lang="en-US" sz="5800" dirty="0">
                <a:latin typeface="Bahnschrift SemiLight Condensed" panose="020B0502040204020203" pitchFamily="34" charset="0"/>
              </a:rPr>
              <a:t>Dashboard</a:t>
            </a:r>
            <a:endParaRPr lang="en-US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05F2-63E5-3DED-8376-B2A30ABB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28" y="67734"/>
            <a:ext cx="10353762" cy="1257300"/>
          </a:xfrm>
        </p:spPr>
        <p:txBody>
          <a:bodyPr/>
          <a:lstStyle/>
          <a:p>
            <a:r>
              <a:rPr lang="en-US" dirty="0"/>
              <a:t>Model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F29541-AF22-F749-4C21-24A3E81A7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5616"/>
            <a:ext cx="12191999" cy="5522383"/>
          </a:xfrm>
        </p:spPr>
      </p:pic>
    </p:spTree>
    <p:extLst>
      <p:ext uri="{BB962C8B-B14F-4D97-AF65-F5344CB8AC3E}">
        <p14:creationId xmlns:p14="http://schemas.microsoft.com/office/powerpoint/2010/main" val="332173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222E-C27D-C3A9-6B0C-4C493E96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comprehensive dashboard designed to provide deep insights into employee attrition and performance using IBM's HR Analytics dataset.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15106-3347-9B01-B33D-381D91BB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25661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📊 Dashboard Features :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 of Employees by Various Metrics: Track employee distribution by business travel, department, education level, education field , job level, and more.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 Involvement and Satisfaction: Analyze employee involvement and satisfaction across different categories.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Work-Life Balance: Visualize the impact of work-life balance on employee engagement and productivity.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Ratings: Correlate performance ratings with various employee demographics.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Marital Status Distribution: See how marital status affects employee demographics.</a:t>
            </a:r>
          </a:p>
        </p:txBody>
      </p:sp>
    </p:spTree>
    <p:extLst>
      <p:ext uri="{BB962C8B-B14F-4D97-AF65-F5344CB8AC3E}">
        <p14:creationId xmlns:p14="http://schemas.microsoft.com/office/powerpoint/2010/main" val="287328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7019-862E-6A10-DE28-1CB3CE87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en-US" sz="4800" b="1" dirty="0"/>
              <a:t>Overview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82E564-8BCC-0786-9159-D49AEB38C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696"/>
            <a:ext cx="12192000" cy="5702304"/>
          </a:xfrm>
        </p:spPr>
      </p:pic>
    </p:spTree>
    <p:extLst>
      <p:ext uri="{BB962C8B-B14F-4D97-AF65-F5344CB8AC3E}">
        <p14:creationId xmlns:p14="http://schemas.microsoft.com/office/powerpoint/2010/main" val="340870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97E0-2339-ABC5-36C1-664D2952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29" y="33867"/>
            <a:ext cx="10353762" cy="1257300"/>
          </a:xfrm>
        </p:spPr>
        <p:txBody>
          <a:bodyPr/>
          <a:lstStyle/>
          <a:p>
            <a:r>
              <a:rPr lang="en-US" b="1" dirty="0"/>
              <a:t>Outliers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50F47A-639E-D82C-0561-564C06372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22" y="1155699"/>
            <a:ext cx="12226152" cy="5668434"/>
          </a:xfrm>
        </p:spPr>
      </p:pic>
    </p:spTree>
    <p:extLst>
      <p:ext uri="{BB962C8B-B14F-4D97-AF65-F5344CB8AC3E}">
        <p14:creationId xmlns:p14="http://schemas.microsoft.com/office/powerpoint/2010/main" val="192527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64FCA84744E94AAAEA5CB8EFBBD126" ma:contentTypeVersion="10" ma:contentTypeDescription="Create a new document." ma:contentTypeScope="" ma:versionID="b5a6fc489dcf91f0813580fde4aa0568">
  <xsd:schema xmlns:xsd="http://www.w3.org/2001/XMLSchema" xmlns:xs="http://www.w3.org/2001/XMLSchema" xmlns:p="http://schemas.microsoft.com/office/2006/metadata/properties" xmlns:ns3="a31b8700-c248-41e0-ae24-8a5fb5704494" targetNamespace="http://schemas.microsoft.com/office/2006/metadata/properties" ma:root="true" ma:fieldsID="45fc988d116c8087464f40613a5b933e" ns3:_="">
    <xsd:import namespace="a31b8700-c248-41e0-ae24-8a5fb57044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1b8700-c248-41e0-ae24-8a5fb57044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31b8700-c248-41e0-ae24-8a5fb5704494" xsi:nil="true"/>
  </documentManagement>
</p:properties>
</file>

<file path=customXml/itemProps1.xml><?xml version="1.0" encoding="utf-8"?>
<ds:datastoreItem xmlns:ds="http://schemas.openxmlformats.org/officeDocument/2006/customXml" ds:itemID="{82F85672-202F-4E1D-B451-0A26E41381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09D1AC-7DF8-4E85-8290-8DBEA4A43A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1b8700-c248-41e0-ae24-8a5fb57044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A01A87-86C2-478C-B780-0731F0014FA5}">
  <ds:schemaRefs>
    <ds:schemaRef ds:uri="http://schemas.microsoft.com/office/2006/documentManagement/types"/>
    <ds:schemaRef ds:uri="http://purl.org/dc/elements/1.1/"/>
    <ds:schemaRef ds:uri="a31b8700-c248-41e0-ae24-8a5fb5704494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{8612EC23-D9EF-4E9F-AA29-487CED6D89CE}tf12214701_win32</Template>
  <TotalTime>30</TotalTime>
  <Words>116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Bahnschrift SemiLight Condensed</vt:lpstr>
      <vt:lpstr>Calibri</vt:lpstr>
      <vt:lpstr>Goudy Old Style</vt:lpstr>
      <vt:lpstr>Wingdings 2</vt:lpstr>
      <vt:lpstr>SlateVTI</vt:lpstr>
      <vt:lpstr>IBM HR Analytics Employee Attrition &amp; Performance </vt:lpstr>
      <vt:lpstr>Model View</vt:lpstr>
      <vt:lpstr>A comprehensive dashboard designed to provide deep insights into employee attrition and performance using IBM's HR Analytics dataset.</vt:lpstr>
      <vt:lpstr>Overview</vt:lpstr>
      <vt:lpstr>Outliers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Mahmoud Mohamed Fouad Hassan</dc:creator>
  <cp:lastModifiedBy>Mahmoud Mohamed Fouad Hassan</cp:lastModifiedBy>
  <cp:revision>2</cp:revision>
  <dcterms:created xsi:type="dcterms:W3CDTF">2024-08-03T18:08:43Z</dcterms:created>
  <dcterms:modified xsi:type="dcterms:W3CDTF">2024-08-03T18:40:05Z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0x010100B664FCA84744E94AAAEA5CB8EFBBD126</vt:lpwstr>
  </property>
</Properties>
</file>