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handoutMasterIdLst>
    <p:handoutMasterId r:id="rId44"/>
  </p:handoutMasterIdLst>
  <p:sldIdLst>
    <p:sldId id="257" r:id="rId3"/>
    <p:sldId id="267" r:id="rId4"/>
    <p:sldId id="317" r:id="rId5"/>
    <p:sldId id="362" r:id="rId6"/>
    <p:sldId id="395" r:id="rId7"/>
    <p:sldId id="261" r:id="rId8"/>
    <p:sldId id="322" r:id="rId9"/>
    <p:sldId id="427" r:id="rId10"/>
    <p:sldId id="394" r:id="rId11"/>
    <p:sldId id="485" r:id="rId12"/>
    <p:sldId id="258" r:id="rId13"/>
    <p:sldId id="364" r:id="rId14"/>
    <p:sldId id="260" r:id="rId15"/>
    <p:sldId id="313" r:id="rId16"/>
    <p:sldId id="318" r:id="rId17"/>
    <p:sldId id="323" r:id="rId18"/>
    <p:sldId id="324" r:id="rId19"/>
    <p:sldId id="462" r:id="rId20"/>
    <p:sldId id="461" r:id="rId21"/>
    <p:sldId id="325" r:id="rId22"/>
    <p:sldId id="265" r:id="rId23"/>
    <p:sldId id="259" r:id="rId24"/>
    <p:sldId id="365" r:id="rId25"/>
    <p:sldId id="371" r:id="rId26"/>
    <p:sldId id="372" r:id="rId27"/>
    <p:sldId id="373" r:id="rId28"/>
    <p:sldId id="266" r:id="rId29"/>
    <p:sldId id="328" r:id="rId30"/>
    <p:sldId id="330" r:id="rId31"/>
    <p:sldId id="374" r:id="rId32"/>
    <p:sldId id="276" r:id="rId33"/>
    <p:sldId id="376" r:id="rId34"/>
    <p:sldId id="377" r:id="rId35"/>
    <p:sldId id="463" r:id="rId36"/>
    <p:sldId id="429" r:id="rId37"/>
    <p:sldId id="430" r:id="rId38"/>
    <p:sldId id="370" r:id="rId39"/>
    <p:sldId id="263" r:id="rId40"/>
    <p:sldId id="268" r:id="rId41"/>
    <p:sldId id="284" r:id="rId42"/>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7878"/>
    <a:srgbClr val="25C3BD"/>
    <a:srgbClr val="2AD6D4"/>
    <a:srgbClr val="20A6A4"/>
    <a:srgbClr val="1D9594"/>
    <a:srgbClr val="1796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p:restoredTop sz="94660"/>
  </p:normalViewPr>
  <p:slideViewPr>
    <p:cSldViewPr snapToGrid="0" showGuides="1">
      <p:cViewPr varScale="1">
        <p:scale>
          <a:sx n="92" d="100"/>
          <a:sy n="92" d="100"/>
        </p:scale>
        <p:origin x="-72" y="-105"/>
      </p:cViewPr>
      <p:guideLst>
        <p:guide orient="horz" pos="2351"/>
        <p:guide pos="28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notesMaster" Target="notesMasters/notesMaster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122363"/>
            <a:ext cx="9144000" cy="2387600"/>
          </a:xfrm>
        </p:spPr>
        <p:txBody>
          <a:bodyPr anchor="b"/>
          <a:lstStyle>
            <a:lvl1pPr algn="ctr">
              <a:defRPr sz="6000"/>
            </a:lvl1pPr>
          </a:lstStyle>
          <a:p>
            <a:pPr fontAlgn="base"/>
            <a:r>
              <a:rPr lang="zh-CN" altLang="en-US" strike="noStrike" noProof="1" smtClean="0">
                <a:sym typeface="+mn-ea"/>
              </a:rPr>
              <a:t>Click here to edit the master title style</a:t>
            </a:r>
            <a:endParaRPr lang="zh-CN" altLang="en-US" strike="noStrike" noProof="1"/>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sym typeface="+mn-ea"/>
              </a:rPr>
              <a:t>Click here to edit the master subtitle style</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pPr fontAlgn="base"/>
            <a:r>
              <a:rPr lang="zh-CN" altLang="en-US" strike="noStrike" noProof="1" smtClean="0">
                <a:sym typeface="+mn-ea"/>
              </a:rPr>
              <a:t>Click here to edit the master title style</a:t>
            </a:r>
            <a:endParaRPr lang="zh-CN" altLang="en-US" strike="noStrike" noProof="1"/>
          </a:p>
        </p:txBody>
      </p:sp>
      <p:sp>
        <p:nvSpPr>
          <p:cNvPr id="3" name="内容占位符 2"/>
          <p:cNvSpPr>
            <a:spLocks noGrp="1"/>
          </p:cNvSpPr>
          <p:nvPr>
            <p:ph idx="1" hasCustomPrompt="1"/>
          </p:nvPr>
        </p:nvSpPr>
        <p:spPr/>
        <p:txBody>
          <a:bodyPr/>
          <a:lstStyle/>
          <a:p>
            <a:pPr lvl="1" fontAlgn="base"/>
            <a:r>
              <a:rPr lang="zh-CN" altLang="en-US" sz="2800" strike="noStrike" noProof="1" dirty="0">
                <a:sym typeface="+mn-ea"/>
              </a:rPr>
              <a:t>Click here to edit the master text style</a:t>
            </a:r>
            <a:endParaRPr lang="zh-CN" altLang="en-US" sz="2800" strike="noStrike" noProof="1" dirty="0"/>
          </a:p>
          <a:p>
            <a:pPr lvl="1" fontAlgn="base"/>
            <a:r>
              <a:rPr lang="zh-CN" altLang="en-US" sz="2800" strike="noStrike" noProof="1" dirty="0">
                <a:sym typeface="+mn-ea"/>
              </a:rPr>
              <a:t>The second level</a:t>
            </a:r>
            <a:endParaRPr lang="zh-CN" altLang="en-US" sz="2800" strike="noStrike" noProof="1" dirty="0"/>
          </a:p>
          <a:p>
            <a:pPr lvl="2" fontAlgn="base"/>
            <a:r>
              <a:rPr lang="zh-CN" altLang="en-US" sz="2800" strike="noStrike" noProof="1" dirty="0">
                <a:sym typeface="+mn-ea"/>
              </a:rPr>
              <a:t>The third level</a:t>
            </a:r>
            <a:endParaRPr lang="zh-CN" altLang="en-US" sz="2800" strike="noStrike" noProof="1" dirty="0"/>
          </a:p>
          <a:p>
            <a:pPr lvl="3" fontAlgn="base"/>
            <a:r>
              <a:rPr lang="zh-CN" altLang="en-US" sz="2800" strike="noStrike" noProof="1" dirty="0">
                <a:sym typeface="+mn-ea"/>
              </a:rPr>
              <a:t>The fourth level</a:t>
            </a:r>
            <a:endParaRPr lang="zh-CN" altLang="en-US" sz="2800" strike="noStrike" noProof="1" dirty="0"/>
          </a:p>
          <a:p>
            <a:pPr lvl="4" fontAlgn="base"/>
            <a:r>
              <a:rPr lang="zh-CN" altLang="en-US" sz="2800" strike="noStrike" noProof="1" dirty="0">
                <a:sym typeface="+mn-ea"/>
              </a:rPr>
              <a:t>Fifth level</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a:t>Click here to edit the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1" indent="-228600"/>
            <a:r>
              <a:rPr lang="zh-CN" altLang="en-US" dirty="0"/>
              <a:t>Click here to edit the master text style</a:t>
            </a:r>
            <a:endParaRPr lang="zh-CN" altLang="en-US" dirty="0"/>
          </a:p>
          <a:p>
            <a:pPr lvl="1" indent="-228600"/>
            <a:r>
              <a:rPr lang="zh-CN" altLang="en-US" dirty="0"/>
              <a:t>The second level</a:t>
            </a:r>
            <a:endParaRPr lang="zh-CN" altLang="en-US" dirty="0"/>
          </a:p>
          <a:p>
            <a:pPr lvl="2" indent="-228600"/>
            <a:r>
              <a:rPr lang="zh-CN" altLang="en-US" dirty="0"/>
              <a:t>The third level</a:t>
            </a:r>
            <a:endParaRPr lang="zh-CN" altLang="en-US" dirty="0"/>
          </a:p>
          <a:p>
            <a:pPr lvl="3" indent="-228600"/>
            <a:r>
              <a:rPr lang="zh-CN" altLang="en-US" dirty="0"/>
              <a:t>The 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buFontTx/>
              <a:buNone/>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buFontTx/>
              <a:buNone/>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fld>
            <a:endParaRPr lang="zh-CN" altLang="en-US"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jpe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jpe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tags" Target="../tags/tag1.xml"/><Relationship Id="rId3" Type="http://schemas.openxmlformats.org/officeDocument/2006/relationships/image" Target="../media/image14.jpeg"/><Relationship Id="rId2" Type="http://schemas.openxmlformats.org/officeDocument/2006/relationships/image" Target="../media/image1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xml"/><Relationship Id="rId2" Type="http://schemas.openxmlformats.org/officeDocument/2006/relationships/image" Target="../media/image1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5.jpe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2.png"/><Relationship Id="rId2" Type="http://schemas.openxmlformats.org/officeDocument/2006/relationships/image" Target="../media/image14.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png"/><Relationship Id="rId3" Type="http://schemas.microsoft.com/office/2007/relationships/media" Target="file:///C:\Users\A\Desktop\lv_0_20220126123935.mp4" TargetMode="External"/><Relationship Id="rId2" Type="http://schemas.openxmlformats.org/officeDocument/2006/relationships/video" Target="file:///C:\Users\A\Desktop\lv_0_20220126123935.mp4" TargetMode="Externa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3.xml.rels><?xml version="1.0" encoding="UTF-8" standalone="yes"?>
<Relationships xmlns="http://schemas.openxmlformats.org/package/2006/relationships"><Relationship Id="rId8" Type="http://schemas.openxmlformats.org/officeDocument/2006/relationships/slideLayout" Target="../slideLayouts/slideLayout4.xml"/><Relationship Id="rId7" Type="http://schemas.openxmlformats.org/officeDocument/2006/relationships/image" Target="../media/image22.jpeg"/><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 Id="rId3" Type="http://schemas.openxmlformats.org/officeDocument/2006/relationships/image" Target="../media/image18.jpeg"/><Relationship Id="rId2" Type="http://schemas.openxmlformats.org/officeDocument/2006/relationships/image" Target="../media/image12.png"/><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2.png"/><Relationship Id="rId2" Type="http://schemas.openxmlformats.org/officeDocument/2006/relationships/image" Target="../media/image27.png"/><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png"/><Relationship Id="rId3" Type="http://schemas.microsoft.com/office/2007/relationships/media" Target="file:///C:\Users\A\Desktop\lv_0_20220128222755.mp4" TargetMode="External"/><Relationship Id="rId2" Type="http://schemas.openxmlformats.org/officeDocument/2006/relationships/video" Target="file:///C:\Users\A\Desktop\lv_0_20220128222755.mp4" TargetMode="Externa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jpe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7" name="图片 12"/>
          <p:cNvPicPr>
            <a:picLocks noChangeAspect="1"/>
          </p:cNvPicPr>
          <p:nvPr/>
        </p:nvPicPr>
        <p:blipFill>
          <a:blip r:embed="rId1"/>
          <a:stretch>
            <a:fillRect/>
          </a:stretch>
        </p:blipFill>
        <p:spPr>
          <a:xfrm>
            <a:off x="-1587" y="0"/>
            <a:ext cx="12193587" cy="6858000"/>
          </a:xfrm>
          <a:prstGeom prst="rect">
            <a:avLst/>
          </a:prstGeom>
          <a:noFill/>
          <a:ln w="9525">
            <a:noFill/>
          </a:ln>
        </p:spPr>
      </p:pic>
      <p:sp>
        <p:nvSpPr>
          <p:cNvPr id="17" name="矩形 16"/>
          <p:cNvSpPr/>
          <p:nvPr/>
        </p:nvSpPr>
        <p:spPr>
          <a:xfrm>
            <a:off x="0" y="1627188"/>
            <a:ext cx="12192000" cy="6859588"/>
          </a:xfrm>
          <a:prstGeom prst="rect">
            <a:avLst/>
          </a:prstGeom>
          <a:solidFill>
            <a:schemeClr val="bg1">
              <a:alpha val="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chemeClr val="lt1"/>
                </a:solidFill>
                <a:effectLst/>
                <a:uLnTx/>
                <a:uFillTx/>
                <a:latin typeface="+mn-lt"/>
                <a:ea typeface="+mn-ea"/>
                <a:cs typeface="+mn-cs"/>
              </a:rPr>
              <a:t>a</a:t>
            </a:r>
            <a:endParaRPr kumimoji="0" lang="en-US" altLang="zh-CN" sz="1800" b="0" i="0" u="none" strike="noStrike" kern="1200" cap="none" spc="0" normalizeH="0" baseline="0" noProof="0">
              <a:ln>
                <a:noFill/>
              </a:ln>
              <a:solidFill>
                <a:schemeClr val="lt1"/>
              </a:solidFill>
              <a:effectLst/>
              <a:uLnTx/>
              <a:uFillTx/>
              <a:latin typeface="+mn-lt"/>
              <a:ea typeface="+mn-ea"/>
              <a:cs typeface="+mn-cs"/>
            </a:endParaRPr>
          </a:p>
        </p:txBody>
      </p:sp>
      <p:pic>
        <p:nvPicPr>
          <p:cNvPr id="4100" name="图片 17"/>
          <p:cNvPicPr>
            <a:picLocks noChangeAspect="1"/>
          </p:cNvPicPr>
          <p:nvPr/>
        </p:nvPicPr>
        <p:blipFill>
          <a:blip r:embed="rId2"/>
          <a:stretch>
            <a:fillRect/>
          </a:stretch>
        </p:blipFill>
        <p:spPr>
          <a:xfrm>
            <a:off x="-317" y="0"/>
            <a:ext cx="5346700" cy="3548063"/>
          </a:xfrm>
          <a:prstGeom prst="rect">
            <a:avLst/>
          </a:prstGeom>
          <a:noFill/>
          <a:ln w="9525">
            <a:noFill/>
          </a:ln>
        </p:spPr>
      </p:pic>
      <p:sp>
        <p:nvSpPr>
          <p:cNvPr id="19" name="矩形 18"/>
          <p:cNvSpPr/>
          <p:nvPr/>
        </p:nvSpPr>
        <p:spPr>
          <a:xfrm>
            <a:off x="11603038" y="0"/>
            <a:ext cx="588963" cy="588963"/>
          </a:xfrm>
          <a:prstGeom prst="rect">
            <a:avLst/>
          </a:prstGeom>
          <a:solidFill>
            <a:srgbClr val="1778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矩形 19"/>
          <p:cNvSpPr/>
          <p:nvPr/>
        </p:nvSpPr>
        <p:spPr>
          <a:xfrm>
            <a:off x="11309350" y="695325"/>
            <a:ext cx="293688" cy="293688"/>
          </a:xfrm>
          <a:prstGeom prst="rect">
            <a:avLst/>
          </a:prstGeom>
          <a:solidFill>
            <a:srgbClr val="1778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2" name="Group 1"/>
          <p:cNvGrpSpPr/>
          <p:nvPr/>
        </p:nvGrpSpPr>
        <p:grpSpPr>
          <a:xfrm>
            <a:off x="2503805" y="989330"/>
            <a:ext cx="5965190" cy="1117600"/>
            <a:chOff x="9005" y="3715"/>
            <a:chExt cx="9394" cy="1760"/>
          </a:xfrm>
        </p:grpSpPr>
        <p:sp>
          <p:nvSpPr>
            <p:cNvPr id="4103" name="文本框 20"/>
            <p:cNvSpPr txBox="1"/>
            <p:nvPr/>
          </p:nvSpPr>
          <p:spPr>
            <a:xfrm>
              <a:off x="9133" y="3715"/>
              <a:ext cx="9267" cy="1113"/>
            </a:xfrm>
            <a:prstGeom prst="rect">
              <a:avLst/>
            </a:prstGeom>
            <a:noFill/>
            <a:ln w="9525">
              <a:noFill/>
            </a:ln>
          </p:spPr>
          <p:txBody>
            <a:bodyPr anchor="t" anchorCtr="0">
              <a:spAutoFit/>
            </a:bodyPr>
            <a:p>
              <a:pPr algn="dist"/>
              <a:r>
                <a:rPr lang="en-US" altLang="zh-CN" sz="4000" b="1" dirty="0">
                  <a:latin typeface="Microsoft YaHei" panose="020B0503020204020204" pitchFamily="34" charset="-122"/>
                  <a:ea typeface="Microsoft YaHei" panose="020B0503020204020204" pitchFamily="34" charset="-122"/>
                </a:rPr>
                <a:t>Text Of Silence</a:t>
              </a:r>
              <a:endParaRPr lang="en-US" altLang="zh-CN" sz="4000" b="1" dirty="0">
                <a:latin typeface="Microsoft YaHei" panose="020B0503020204020204" pitchFamily="34" charset="-122"/>
                <a:ea typeface="Microsoft YaHei" panose="020B0503020204020204" pitchFamily="34" charset="-122"/>
              </a:endParaRPr>
            </a:p>
          </p:txBody>
        </p:sp>
        <p:sp>
          <p:nvSpPr>
            <p:cNvPr id="4104" name="文本框 21"/>
            <p:cNvSpPr txBox="1"/>
            <p:nvPr/>
          </p:nvSpPr>
          <p:spPr>
            <a:xfrm>
              <a:off x="9005" y="4945"/>
              <a:ext cx="9265" cy="531"/>
            </a:xfrm>
            <a:prstGeom prst="rect">
              <a:avLst/>
            </a:prstGeom>
            <a:noFill/>
            <a:ln w="9525">
              <a:noFill/>
            </a:ln>
          </p:spPr>
          <p:txBody>
            <a:bodyPr anchor="t" anchorCtr="0">
              <a:spAutoFit/>
            </a:bodyPr>
            <a:p>
              <a:pPr algn="dist"/>
              <a:r>
                <a:rPr lang="en-US" altLang="zh-CN" sz="1600" dirty="0">
                  <a:solidFill>
                    <a:srgbClr val="262626"/>
                  </a:solidFill>
                  <a:latin typeface="Microsoft YaHei" panose="020B0503020204020204" pitchFamily="34" charset="-122"/>
                  <a:ea typeface="Microsoft YaHei" panose="020B0503020204020204" pitchFamily="34" charset="-122"/>
                </a:rPr>
                <a:t>Lip Reading Technique for helping aphonia patients</a:t>
              </a:r>
              <a:endParaRPr lang="en-US" altLang="zh-CN" sz="1600" dirty="0">
                <a:solidFill>
                  <a:srgbClr val="262626"/>
                </a:solidFill>
                <a:latin typeface="Microsoft YaHei" panose="020B0503020204020204" pitchFamily="34" charset="-122"/>
                <a:ea typeface="Microsoft YaHei" panose="020B0503020204020204" pitchFamily="34" charset="-122"/>
              </a:endParaRPr>
            </a:p>
          </p:txBody>
        </p:sp>
      </p:grpSp>
      <p:pic>
        <p:nvPicPr>
          <p:cNvPr id="5" name="Picture 4" descr="icon"/>
          <p:cNvPicPr>
            <a:picLocks noChangeAspect="1"/>
          </p:cNvPicPr>
          <p:nvPr/>
        </p:nvPicPr>
        <p:blipFill>
          <a:blip r:embed="rId3"/>
          <a:stretch>
            <a:fillRect/>
          </a:stretch>
        </p:blipFill>
        <p:spPr>
          <a:xfrm>
            <a:off x="4373880" y="2879725"/>
            <a:ext cx="2306955" cy="23069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6" presetClass="entr" presetSubtype="3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Content Placeholder 1"/>
          <p:cNvSpPr>
            <a:spLocks noGrp="1"/>
          </p:cNvSpPr>
          <p:nvPr>
            <p:ph sz="quarter" idx="13"/>
          </p:nvPr>
        </p:nvSpPr>
        <p:spPr>
          <a:xfrm>
            <a:off x="899795" y="2066925"/>
            <a:ext cx="10515600" cy="2220595"/>
          </a:xfrm>
        </p:spPr>
        <p:txBody>
          <a:bodyPr/>
          <a:p>
            <a:r>
              <a:rPr lang="en-US"/>
              <a:t>We propose an end-to-end deep learning architecture for word-level visual speech recognition. The system is a combination of spatiotemporal convolutional, residual and bidirectional Long Short-Term Memory networks. We train and evaluate it on the Lipreading In-The-Wild benchmark. that have Accuracy with 68%.</a:t>
            </a:r>
            <a:endParaRPr lang="en-US"/>
          </a:p>
        </p:txBody>
      </p:sp>
      <p:sp>
        <p:nvSpPr>
          <p:cNvPr id="3" name="Text Box 2"/>
          <p:cNvSpPr txBox="1"/>
          <p:nvPr/>
        </p:nvSpPr>
        <p:spPr>
          <a:xfrm>
            <a:off x="636905" y="1268095"/>
            <a:ext cx="9415780" cy="521970"/>
          </a:xfrm>
          <a:prstGeom prst="rect">
            <a:avLst/>
          </a:prstGeom>
          <a:noFill/>
        </p:spPr>
        <p:txBody>
          <a:bodyPr wrap="square" rtlCol="0" anchor="t">
            <a:spAutoFit/>
          </a:bodyPr>
          <a:p>
            <a:r>
              <a:rPr lang="en-US" sz="2800" b="1"/>
              <a:t>2 - Combining Residual Networks with LSTMs for Lipreading</a:t>
            </a:r>
            <a:endParaRPr lang="en-US" sz="2800" b="1"/>
          </a:p>
        </p:txBody>
      </p:sp>
      <p:sp>
        <p:nvSpPr>
          <p:cNvPr id="7" name="Text Box 6"/>
          <p:cNvSpPr txBox="1"/>
          <p:nvPr/>
        </p:nvSpPr>
        <p:spPr>
          <a:xfrm>
            <a:off x="864870" y="232410"/>
            <a:ext cx="7545705" cy="521970"/>
          </a:xfrm>
          <a:prstGeom prst="rect">
            <a:avLst/>
          </a:prstGeom>
          <a:noFill/>
        </p:spPr>
        <p:txBody>
          <a:bodyPr wrap="none" rtlCol="0" anchor="t">
            <a:spAutoFit/>
          </a:bodyPr>
          <a:p>
            <a:r>
              <a:rPr lang="en-US" sz="2800" b="1">
                <a:sym typeface="+mn-ea"/>
              </a:rPr>
              <a:t>What do you already know about the LipReading?</a:t>
            </a:r>
            <a:endParaRPr lang="en-US" sz="2800" b="1">
              <a:sym typeface="+mn-ea"/>
            </a:endParaRPr>
          </a:p>
        </p:txBody>
      </p:sp>
      <p:pic>
        <p:nvPicPr>
          <p:cNvPr id="4" name="Content Placeholder 4" descr="icon"/>
          <p:cNvPicPr>
            <a:picLocks noChangeAspect="1"/>
          </p:cNvPicPr>
          <p:nvPr/>
        </p:nvPicPr>
        <p:blipFill>
          <a:blip r:embed="rId2"/>
          <a:stretch>
            <a:fillRect/>
          </a:stretch>
        </p:blipFill>
        <p:spPr>
          <a:xfrm>
            <a:off x="0" y="0"/>
            <a:ext cx="754380" cy="75438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1" name="图片 2"/>
          <p:cNvPicPr>
            <a:picLocks noChangeAspect="1"/>
          </p:cNvPicPr>
          <p:nvPr/>
        </p:nvPicPr>
        <p:blipFill>
          <a:blip r:embed="rId1"/>
          <a:stretch>
            <a:fillRect/>
          </a:stretch>
        </p:blipFill>
        <p:spPr>
          <a:xfrm>
            <a:off x="-317" y="-29845"/>
            <a:ext cx="12192000" cy="6858000"/>
          </a:xfrm>
          <a:prstGeom prst="rect">
            <a:avLst/>
          </a:prstGeom>
          <a:noFill/>
          <a:ln w="9525">
            <a:noFill/>
          </a:ln>
        </p:spPr>
      </p:pic>
      <p:sp>
        <p:nvSpPr>
          <p:cNvPr id="4" name="矩形 3"/>
          <p:cNvSpPr/>
          <p:nvPr/>
        </p:nvSpPr>
        <p:spPr>
          <a:xfrm>
            <a:off x="635" y="0"/>
            <a:ext cx="4978400" cy="6858000"/>
          </a:xfrm>
          <a:prstGeom prst="rect">
            <a:avLst/>
          </a:prstGeom>
          <a:solidFill>
            <a:srgbClr val="1778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3" name="组合 1"/>
          <p:cNvGrpSpPr/>
          <p:nvPr/>
        </p:nvGrpSpPr>
        <p:grpSpPr>
          <a:xfrm>
            <a:off x="0" y="508000"/>
            <a:ext cx="5257800" cy="3094038"/>
            <a:chOff x="0" y="508000"/>
            <a:chExt cx="5257800" cy="3094355"/>
          </a:xfrm>
        </p:grpSpPr>
        <p:sp>
          <p:nvSpPr>
            <p:cNvPr id="6" name="矩形 5"/>
            <p:cNvSpPr/>
            <p:nvPr/>
          </p:nvSpPr>
          <p:spPr>
            <a:xfrm>
              <a:off x="0" y="2343338"/>
              <a:ext cx="5257800" cy="811296"/>
            </a:xfrm>
            <a:prstGeom prst="rect">
              <a:avLst/>
            </a:prstGeom>
            <a:solidFill>
              <a:srgbClr val="3133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7" name="直角三角形 6"/>
            <p:cNvSpPr/>
            <p:nvPr/>
          </p:nvSpPr>
          <p:spPr>
            <a:xfrm rot="5400000">
              <a:off x="5030779" y="3089555"/>
              <a:ext cx="161942" cy="292100"/>
            </a:xfrm>
            <a:prstGeom prst="r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mn-lt"/>
                <a:ea typeface="+mn-ea"/>
                <a:cs typeface="+mn-cs"/>
              </a:endParaRPr>
            </a:p>
          </p:txBody>
        </p:sp>
        <p:sp>
          <p:nvSpPr>
            <p:cNvPr id="10" name="椭圆 9"/>
            <p:cNvSpPr/>
            <p:nvPr/>
          </p:nvSpPr>
          <p:spPr>
            <a:xfrm>
              <a:off x="1825625" y="508000"/>
              <a:ext cx="1327150" cy="1327286"/>
            </a:xfrm>
            <a:prstGeom prst="ellipse">
              <a:avLst/>
            </a:prstGeom>
            <a:solidFill>
              <a:srgbClr val="F4F5F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158" name="文本框 1"/>
            <p:cNvSpPr txBox="1"/>
            <p:nvPr/>
          </p:nvSpPr>
          <p:spPr>
            <a:xfrm>
              <a:off x="155575" y="2403475"/>
              <a:ext cx="4667250" cy="1198880"/>
            </a:xfrm>
            <a:prstGeom prst="rect">
              <a:avLst/>
            </a:prstGeom>
            <a:noFill/>
            <a:ln w="9525">
              <a:noFill/>
            </a:ln>
          </p:spPr>
          <p:txBody>
            <a:bodyPr anchor="t" anchorCtr="0">
              <a:spAutoFit/>
            </a:bodyPr>
            <a:p>
              <a:pPr algn="ctr"/>
              <a:r>
                <a:rPr lang="en-US" altLang="zh-CN" sz="3600" b="1" dirty="0">
                  <a:solidFill>
                    <a:srgbClr val="FFFFFF"/>
                  </a:solidFill>
                  <a:latin typeface="Microsoft YaHei" panose="020B0503020204020204" pitchFamily="34" charset="-122"/>
                  <a:ea typeface="Microsoft YaHei" panose="020B0503020204020204" pitchFamily="34" charset="-122"/>
                </a:rPr>
                <a:t>CONTENTS</a:t>
              </a:r>
              <a:endParaRPr lang="zh-CN" altLang="en-US" sz="3600" b="1" dirty="0">
                <a:solidFill>
                  <a:srgbClr val="FFFFFF"/>
                </a:solidFill>
                <a:latin typeface="Microsoft YaHei" panose="020B0503020204020204" pitchFamily="34" charset="-122"/>
                <a:ea typeface="Microsoft YaHei" panose="020B0503020204020204" pitchFamily="34" charset="-122"/>
              </a:endParaRPr>
            </a:p>
            <a:p>
              <a:pPr algn="ctr"/>
              <a:endParaRPr lang="zh-CN" altLang="en-US" sz="3600" b="1" dirty="0">
                <a:solidFill>
                  <a:srgbClr val="FFFFFF"/>
                </a:solidFill>
                <a:latin typeface="Microsoft YaHei" panose="020B0503020204020204" pitchFamily="34" charset="-122"/>
                <a:ea typeface="Microsoft YaHei" panose="020B0503020204020204" pitchFamily="34" charset="-122"/>
              </a:endParaRPr>
            </a:p>
          </p:txBody>
        </p:sp>
        <p:sp>
          <p:nvSpPr>
            <p:cNvPr id="5159" name="文本框 40"/>
            <p:cNvSpPr txBox="1"/>
            <p:nvPr/>
          </p:nvSpPr>
          <p:spPr>
            <a:xfrm>
              <a:off x="1171575" y="3136900"/>
              <a:ext cx="2635250" cy="398821"/>
            </a:xfrm>
            <a:prstGeom prst="rect">
              <a:avLst/>
            </a:prstGeom>
            <a:noFill/>
            <a:ln w="9525">
              <a:noFill/>
            </a:ln>
          </p:spPr>
          <p:txBody>
            <a:bodyPr anchor="t" anchorCtr="0">
              <a:spAutoFit/>
            </a:bodyPr>
            <a:p>
              <a:pPr algn="dist"/>
              <a:r>
                <a:rPr lang="en-US" altLang="zh-CN" sz="2000" b="1" dirty="0">
                  <a:solidFill>
                    <a:srgbClr val="FFFFFF"/>
                  </a:solidFill>
                  <a:latin typeface="Microsoft YaHei" panose="020B0503020204020204" pitchFamily="34" charset="-122"/>
                  <a:ea typeface="Microsoft YaHei" panose="020B0503020204020204" pitchFamily="34" charset="-122"/>
                </a:rPr>
                <a:t>Tos application</a:t>
              </a:r>
              <a:endParaRPr lang="en-US" altLang="zh-CN" sz="2000" b="1" dirty="0">
                <a:solidFill>
                  <a:srgbClr val="FFFFFF"/>
                </a:solidFill>
                <a:latin typeface="Microsoft YaHei" panose="020B0503020204020204" pitchFamily="34" charset="-122"/>
                <a:ea typeface="Microsoft YaHei" panose="020B0503020204020204" pitchFamily="34" charset="-122"/>
              </a:endParaRPr>
            </a:p>
          </p:txBody>
        </p:sp>
      </p:grpSp>
      <p:sp>
        <p:nvSpPr>
          <p:cNvPr id="9" name="文本框 129"/>
          <p:cNvSpPr txBox="1"/>
          <p:nvPr/>
        </p:nvSpPr>
        <p:spPr>
          <a:xfrm>
            <a:off x="5672455" y="1382031"/>
            <a:ext cx="3632375" cy="398780"/>
          </a:xfrm>
          <a:prstGeom prst="rect">
            <a:avLst/>
          </a:prstGeom>
          <a:noFill/>
          <a:ln w="9525">
            <a:noFill/>
          </a:ln>
        </p:spPr>
        <p:txBody>
          <a:bodyPr anchor="t" anchorCtr="0">
            <a:spAutoFit/>
          </a:bodyPr>
          <a:p>
            <a:r>
              <a:rPr lang="en-US" altLang="zh-CN" sz="2000" b="1" dirty="0">
                <a:solidFill>
                  <a:srgbClr val="000000"/>
                </a:solidFill>
                <a:latin typeface="Microsoft YaHei" panose="020B0503020204020204" pitchFamily="34" charset="-122"/>
                <a:ea typeface="Microsoft YaHei" panose="020B0503020204020204" pitchFamily="34" charset="-122"/>
              </a:rPr>
              <a:t>03 TOS Benefits</a:t>
            </a:r>
            <a:endParaRPr lang="en-US" altLang="zh-CN" sz="2000" b="1" dirty="0">
              <a:solidFill>
                <a:srgbClr val="000000"/>
              </a:solidFill>
              <a:latin typeface="Microsoft YaHei" panose="020B0503020204020204" pitchFamily="34" charset="-122"/>
              <a:ea typeface="Microsoft YaHei" panose="020B0503020204020204" pitchFamily="34" charset="-122"/>
            </a:endParaRPr>
          </a:p>
        </p:txBody>
      </p:sp>
      <p:cxnSp>
        <p:nvCxnSpPr>
          <p:cNvPr id="11" name="直接连接符 58"/>
          <p:cNvCxnSpPr/>
          <p:nvPr/>
        </p:nvCxnSpPr>
        <p:spPr>
          <a:xfrm>
            <a:off x="5671185" y="1816993"/>
            <a:ext cx="4760595" cy="0"/>
          </a:xfrm>
          <a:prstGeom prst="line">
            <a:avLst/>
          </a:prstGeom>
          <a:ln>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文本框 129"/>
          <p:cNvSpPr txBox="1"/>
          <p:nvPr/>
        </p:nvSpPr>
        <p:spPr>
          <a:xfrm>
            <a:off x="5672455" y="1889396"/>
            <a:ext cx="3632375" cy="398780"/>
          </a:xfrm>
          <a:prstGeom prst="rect">
            <a:avLst/>
          </a:prstGeom>
          <a:noFill/>
          <a:ln w="9525">
            <a:noFill/>
          </a:ln>
        </p:spPr>
        <p:txBody>
          <a:bodyPr anchor="t" anchorCtr="0">
            <a:spAutoFit/>
          </a:bodyPr>
          <a:p>
            <a:r>
              <a:rPr lang="en-US" altLang="zh-CN" sz="2000" b="1" dirty="0">
                <a:solidFill>
                  <a:schemeClr val="tx1"/>
                </a:solidFill>
                <a:latin typeface="Microsoft YaHei" panose="020B0503020204020204" pitchFamily="34" charset="-122"/>
                <a:ea typeface="Microsoft YaHei" panose="020B0503020204020204" pitchFamily="34" charset="-122"/>
              </a:rPr>
              <a:t>04 System Architecture</a:t>
            </a:r>
            <a:endParaRPr lang="en-US" altLang="zh-CN" sz="2000" b="1" dirty="0">
              <a:solidFill>
                <a:schemeClr val="tx1"/>
              </a:solidFill>
              <a:latin typeface="Microsoft YaHei" panose="020B0503020204020204" pitchFamily="34" charset="-122"/>
              <a:ea typeface="Microsoft YaHei" panose="020B0503020204020204" pitchFamily="34" charset="-122"/>
              <a:sym typeface="+mn-ea"/>
            </a:endParaRPr>
          </a:p>
        </p:txBody>
      </p:sp>
      <p:cxnSp>
        <p:nvCxnSpPr>
          <p:cNvPr id="14" name="直接连接符 58"/>
          <p:cNvCxnSpPr/>
          <p:nvPr/>
        </p:nvCxnSpPr>
        <p:spPr>
          <a:xfrm>
            <a:off x="5721350" y="2380238"/>
            <a:ext cx="4760595" cy="0"/>
          </a:xfrm>
          <a:prstGeom prst="line">
            <a:avLst/>
          </a:prstGeom>
          <a:ln>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68"/>
          <p:cNvCxnSpPr/>
          <p:nvPr/>
        </p:nvCxnSpPr>
        <p:spPr>
          <a:xfrm>
            <a:off x="5721350" y="4126359"/>
            <a:ext cx="4760595" cy="0"/>
          </a:xfrm>
          <a:prstGeom prst="line">
            <a:avLst/>
          </a:prstGeom>
          <a:ln>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68"/>
          <p:cNvCxnSpPr/>
          <p:nvPr/>
        </p:nvCxnSpPr>
        <p:spPr>
          <a:xfrm>
            <a:off x="5833110" y="3525014"/>
            <a:ext cx="4760595" cy="0"/>
          </a:xfrm>
          <a:prstGeom prst="line">
            <a:avLst/>
          </a:prstGeom>
          <a:ln>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68"/>
          <p:cNvCxnSpPr/>
          <p:nvPr/>
        </p:nvCxnSpPr>
        <p:spPr>
          <a:xfrm>
            <a:off x="5721350" y="4668649"/>
            <a:ext cx="4760595" cy="0"/>
          </a:xfrm>
          <a:prstGeom prst="line">
            <a:avLst/>
          </a:prstGeom>
          <a:ln>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文本框 129"/>
          <p:cNvSpPr txBox="1"/>
          <p:nvPr/>
        </p:nvSpPr>
        <p:spPr>
          <a:xfrm>
            <a:off x="5672455" y="3055891"/>
            <a:ext cx="3632375" cy="398780"/>
          </a:xfrm>
          <a:prstGeom prst="rect">
            <a:avLst/>
          </a:prstGeom>
          <a:noFill/>
          <a:ln w="9525">
            <a:noFill/>
          </a:ln>
        </p:spPr>
        <p:txBody>
          <a:bodyPr anchor="t" anchorCtr="0">
            <a:spAutoFit/>
          </a:bodyPr>
          <a:p>
            <a:r>
              <a:rPr lang="en-US" altLang="zh-CN" sz="2000" b="1" dirty="0">
                <a:solidFill>
                  <a:srgbClr val="000000"/>
                </a:solidFill>
                <a:latin typeface="Microsoft YaHei" panose="020B0503020204020204" pitchFamily="34" charset="-122"/>
                <a:ea typeface="Microsoft YaHei" panose="020B0503020204020204" pitchFamily="34" charset="-122"/>
              </a:rPr>
              <a:t>06 Domain Analysis</a:t>
            </a:r>
            <a:endParaRPr lang="en-US" altLang="zh-CN" sz="2000" b="1" dirty="0">
              <a:solidFill>
                <a:srgbClr val="000000"/>
              </a:solidFill>
              <a:latin typeface="Microsoft YaHei" panose="020B0503020204020204" pitchFamily="34" charset="-122"/>
              <a:ea typeface="Microsoft YaHei" panose="020B0503020204020204" pitchFamily="34" charset="-122"/>
            </a:endParaRPr>
          </a:p>
        </p:txBody>
      </p:sp>
      <p:sp>
        <p:nvSpPr>
          <p:cNvPr id="19" name="文本框 129"/>
          <p:cNvSpPr txBox="1"/>
          <p:nvPr/>
        </p:nvSpPr>
        <p:spPr>
          <a:xfrm>
            <a:off x="5672455" y="3639456"/>
            <a:ext cx="3632375" cy="398780"/>
          </a:xfrm>
          <a:prstGeom prst="rect">
            <a:avLst/>
          </a:prstGeom>
          <a:noFill/>
          <a:ln w="9525">
            <a:noFill/>
          </a:ln>
        </p:spPr>
        <p:txBody>
          <a:bodyPr anchor="t" anchorCtr="0">
            <a:spAutoFit/>
          </a:bodyPr>
          <a:p>
            <a:r>
              <a:rPr lang="en-US" altLang="zh-CN" sz="2000" b="1" dirty="0">
                <a:solidFill>
                  <a:srgbClr val="000000"/>
                </a:solidFill>
                <a:latin typeface="Microsoft YaHei" panose="020B0503020204020204" pitchFamily="34" charset="-122"/>
                <a:ea typeface="Microsoft YaHei" panose="020B0503020204020204" pitchFamily="34" charset="-122"/>
              </a:rPr>
              <a:t>07 Requirments</a:t>
            </a:r>
            <a:endParaRPr lang="en-US" altLang="zh-CN" sz="2000" b="1" dirty="0">
              <a:solidFill>
                <a:srgbClr val="000000"/>
              </a:solidFill>
              <a:latin typeface="Microsoft YaHei" panose="020B0503020204020204" pitchFamily="34" charset="-122"/>
              <a:ea typeface="Microsoft YaHei" panose="020B0503020204020204" pitchFamily="34" charset="-122"/>
            </a:endParaRPr>
          </a:p>
        </p:txBody>
      </p:sp>
      <p:sp>
        <p:nvSpPr>
          <p:cNvPr id="20" name="文本框 129"/>
          <p:cNvSpPr txBox="1"/>
          <p:nvPr/>
        </p:nvSpPr>
        <p:spPr>
          <a:xfrm>
            <a:off x="5672455" y="4214766"/>
            <a:ext cx="3632375" cy="398780"/>
          </a:xfrm>
          <a:prstGeom prst="rect">
            <a:avLst/>
          </a:prstGeom>
          <a:noFill/>
          <a:ln w="9525">
            <a:noFill/>
          </a:ln>
        </p:spPr>
        <p:txBody>
          <a:bodyPr anchor="t" anchorCtr="0">
            <a:spAutoFit/>
          </a:bodyPr>
          <a:p>
            <a:r>
              <a:rPr lang="en-US" altLang="zh-CN" sz="2000" b="1" dirty="0">
                <a:solidFill>
                  <a:srgbClr val="000000"/>
                </a:solidFill>
                <a:latin typeface="Microsoft YaHei" panose="020B0503020204020204" pitchFamily="34" charset="-122"/>
                <a:ea typeface="Microsoft YaHei" panose="020B0503020204020204" pitchFamily="34" charset="-122"/>
              </a:rPr>
              <a:t>08 DataSet</a:t>
            </a:r>
            <a:endParaRPr lang="en-US" altLang="zh-CN" sz="2000" b="1" dirty="0">
              <a:solidFill>
                <a:srgbClr val="000000"/>
              </a:solidFill>
              <a:latin typeface="Microsoft YaHei" panose="020B0503020204020204" pitchFamily="34" charset="-122"/>
              <a:ea typeface="Microsoft YaHei" panose="020B0503020204020204" pitchFamily="34" charset="-122"/>
            </a:endParaRPr>
          </a:p>
        </p:txBody>
      </p:sp>
      <p:sp>
        <p:nvSpPr>
          <p:cNvPr id="21" name="文本框 129"/>
          <p:cNvSpPr txBox="1"/>
          <p:nvPr/>
        </p:nvSpPr>
        <p:spPr>
          <a:xfrm>
            <a:off x="5671185" y="4713241"/>
            <a:ext cx="3632375" cy="398780"/>
          </a:xfrm>
          <a:prstGeom prst="rect">
            <a:avLst/>
          </a:prstGeom>
          <a:noFill/>
          <a:ln w="9525">
            <a:noFill/>
          </a:ln>
        </p:spPr>
        <p:txBody>
          <a:bodyPr anchor="t" anchorCtr="0">
            <a:spAutoFit/>
          </a:bodyPr>
          <a:p>
            <a:r>
              <a:rPr lang="en-US" altLang="zh-CN" sz="2000" b="1" dirty="0">
                <a:solidFill>
                  <a:srgbClr val="000000"/>
                </a:solidFill>
                <a:latin typeface="Microsoft YaHei" panose="020B0503020204020204" pitchFamily="34" charset="-122"/>
                <a:ea typeface="Microsoft YaHei" panose="020B0503020204020204" pitchFamily="34" charset="-122"/>
              </a:rPr>
              <a:t>09 Sentence Structure</a:t>
            </a:r>
            <a:endParaRPr lang="en-US" altLang="zh-CN" sz="2000" b="1" dirty="0">
              <a:solidFill>
                <a:srgbClr val="000000"/>
              </a:solidFill>
              <a:latin typeface="Microsoft YaHei" panose="020B0503020204020204" pitchFamily="34" charset="-122"/>
              <a:ea typeface="Microsoft YaHei" panose="020B0503020204020204" pitchFamily="34" charset="-122"/>
            </a:endParaRPr>
          </a:p>
        </p:txBody>
      </p:sp>
      <p:sp>
        <p:nvSpPr>
          <p:cNvPr id="22" name="文本框 129"/>
          <p:cNvSpPr txBox="1"/>
          <p:nvPr/>
        </p:nvSpPr>
        <p:spPr>
          <a:xfrm>
            <a:off x="5671185" y="5812426"/>
            <a:ext cx="3632375" cy="398780"/>
          </a:xfrm>
          <a:prstGeom prst="rect">
            <a:avLst/>
          </a:prstGeom>
          <a:noFill/>
          <a:ln w="9525">
            <a:noFill/>
          </a:ln>
        </p:spPr>
        <p:txBody>
          <a:bodyPr anchor="t" anchorCtr="0">
            <a:spAutoFit/>
          </a:bodyPr>
          <a:p>
            <a:r>
              <a:rPr lang="en-US" altLang="zh-CN" sz="2000" b="1" dirty="0">
                <a:solidFill>
                  <a:srgbClr val="000000"/>
                </a:solidFill>
                <a:latin typeface="Microsoft YaHei" panose="020B0503020204020204" pitchFamily="34" charset="-122"/>
                <a:ea typeface="Microsoft YaHei" panose="020B0503020204020204" pitchFamily="34" charset="-122"/>
              </a:rPr>
              <a:t>11 Diagrams</a:t>
            </a:r>
            <a:endParaRPr lang="en-US" altLang="zh-CN" sz="2000" b="1" dirty="0">
              <a:solidFill>
                <a:srgbClr val="000000"/>
              </a:solidFill>
              <a:latin typeface="Microsoft YaHei" panose="020B0503020204020204" pitchFamily="34" charset="-122"/>
              <a:ea typeface="Microsoft YaHei" panose="020B0503020204020204" pitchFamily="34" charset="-122"/>
            </a:endParaRPr>
          </a:p>
        </p:txBody>
      </p:sp>
      <p:cxnSp>
        <p:nvCxnSpPr>
          <p:cNvPr id="23" name="直接连接符 68"/>
          <p:cNvCxnSpPr/>
          <p:nvPr/>
        </p:nvCxnSpPr>
        <p:spPr>
          <a:xfrm>
            <a:off x="5721985" y="5210939"/>
            <a:ext cx="4760595" cy="0"/>
          </a:xfrm>
          <a:prstGeom prst="line">
            <a:avLst/>
          </a:prstGeom>
          <a:ln>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68"/>
          <p:cNvCxnSpPr/>
          <p:nvPr/>
        </p:nvCxnSpPr>
        <p:spPr>
          <a:xfrm>
            <a:off x="5833110" y="5782439"/>
            <a:ext cx="4760595" cy="0"/>
          </a:xfrm>
          <a:prstGeom prst="line">
            <a:avLst/>
          </a:prstGeom>
          <a:ln>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文本框 129"/>
          <p:cNvSpPr txBox="1"/>
          <p:nvPr/>
        </p:nvSpPr>
        <p:spPr>
          <a:xfrm>
            <a:off x="5671185" y="5297441"/>
            <a:ext cx="3632375" cy="398780"/>
          </a:xfrm>
          <a:prstGeom prst="rect">
            <a:avLst/>
          </a:prstGeom>
          <a:noFill/>
          <a:ln w="9525">
            <a:noFill/>
          </a:ln>
        </p:spPr>
        <p:txBody>
          <a:bodyPr anchor="t" anchorCtr="0">
            <a:spAutoFit/>
          </a:bodyPr>
          <a:p>
            <a:r>
              <a:rPr lang="en-US" altLang="zh-CN" sz="2000" b="1" dirty="0">
                <a:solidFill>
                  <a:srgbClr val="000000"/>
                </a:solidFill>
                <a:latin typeface="Microsoft YaHei" panose="020B0503020204020204" pitchFamily="34" charset="-122"/>
                <a:ea typeface="Microsoft YaHei" panose="020B0503020204020204" pitchFamily="34" charset="-122"/>
              </a:rPr>
              <a:t>10 </a:t>
            </a:r>
            <a:r>
              <a:rPr lang="en-US" altLang="zh-CN" sz="2000" b="1" dirty="0">
                <a:solidFill>
                  <a:srgbClr val="000000"/>
                </a:solidFill>
                <a:latin typeface="Microsoft YaHei" panose="020B0503020204020204" pitchFamily="34" charset="-122"/>
                <a:ea typeface="Microsoft YaHei" panose="020B0503020204020204" pitchFamily="34" charset="-122"/>
                <a:sym typeface="+mn-ea"/>
              </a:rPr>
              <a:t>System Design</a:t>
            </a:r>
            <a:endParaRPr lang="en-US" altLang="zh-CN" sz="2000" b="1" dirty="0">
              <a:solidFill>
                <a:srgbClr val="000000"/>
              </a:solidFill>
              <a:latin typeface="Microsoft YaHei" panose="020B0503020204020204" pitchFamily="34" charset="-122"/>
              <a:ea typeface="Microsoft YaHei" panose="020B0503020204020204" pitchFamily="34" charset="-122"/>
            </a:endParaRPr>
          </a:p>
        </p:txBody>
      </p:sp>
      <p:sp>
        <p:nvSpPr>
          <p:cNvPr id="27" name="文本框 129"/>
          <p:cNvSpPr txBox="1"/>
          <p:nvPr/>
        </p:nvSpPr>
        <p:spPr>
          <a:xfrm>
            <a:off x="5671185" y="230141"/>
            <a:ext cx="3632375" cy="398780"/>
          </a:xfrm>
          <a:prstGeom prst="rect">
            <a:avLst/>
          </a:prstGeom>
          <a:noFill/>
          <a:ln w="9525">
            <a:noFill/>
          </a:ln>
        </p:spPr>
        <p:txBody>
          <a:bodyPr anchor="t" anchorCtr="0">
            <a:spAutoFit/>
          </a:bodyPr>
          <a:p>
            <a:r>
              <a:rPr lang="en-US" altLang="zh-CN" sz="2000" b="1" dirty="0">
                <a:solidFill>
                  <a:srgbClr val="000000"/>
                </a:solidFill>
                <a:latin typeface="Microsoft YaHei" panose="020B0503020204020204" pitchFamily="34" charset="-122"/>
                <a:ea typeface="Microsoft YaHei" panose="020B0503020204020204" pitchFamily="34" charset="-122"/>
              </a:rPr>
              <a:t>01 TOS ?</a:t>
            </a:r>
            <a:endParaRPr lang="en-US" altLang="zh-CN" sz="2000" b="1" dirty="0">
              <a:solidFill>
                <a:srgbClr val="000000"/>
              </a:solidFill>
              <a:latin typeface="Microsoft YaHei" panose="020B0503020204020204" pitchFamily="34" charset="-122"/>
              <a:ea typeface="Microsoft YaHei" panose="020B0503020204020204" pitchFamily="34" charset="-122"/>
            </a:endParaRPr>
          </a:p>
        </p:txBody>
      </p:sp>
      <p:cxnSp>
        <p:nvCxnSpPr>
          <p:cNvPr id="28" name="直接连接符 58"/>
          <p:cNvCxnSpPr/>
          <p:nvPr/>
        </p:nvCxnSpPr>
        <p:spPr>
          <a:xfrm>
            <a:off x="5833110" y="696218"/>
            <a:ext cx="4760595" cy="0"/>
          </a:xfrm>
          <a:prstGeom prst="line">
            <a:avLst/>
          </a:prstGeom>
          <a:ln>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29" name="文本框 129"/>
          <p:cNvSpPr txBox="1"/>
          <p:nvPr/>
        </p:nvSpPr>
        <p:spPr>
          <a:xfrm>
            <a:off x="5671185" y="806086"/>
            <a:ext cx="3632375" cy="398780"/>
          </a:xfrm>
          <a:prstGeom prst="rect">
            <a:avLst/>
          </a:prstGeom>
          <a:noFill/>
          <a:ln w="9525">
            <a:noFill/>
          </a:ln>
        </p:spPr>
        <p:txBody>
          <a:bodyPr anchor="t" anchorCtr="0">
            <a:spAutoFit/>
          </a:bodyPr>
          <a:p>
            <a:r>
              <a:rPr lang="en-US" altLang="zh-CN" sz="2000" b="1" dirty="0">
                <a:solidFill>
                  <a:srgbClr val="000000"/>
                </a:solidFill>
                <a:latin typeface="Microsoft YaHei" panose="020B0503020204020204" pitchFamily="34" charset="-122"/>
                <a:ea typeface="Microsoft YaHei" panose="020B0503020204020204" pitchFamily="34" charset="-122"/>
              </a:rPr>
              <a:t>02 Lip-Reading</a:t>
            </a:r>
            <a:endParaRPr lang="en-US" altLang="zh-CN" sz="2000" b="1" dirty="0">
              <a:solidFill>
                <a:srgbClr val="000000"/>
              </a:solidFill>
              <a:latin typeface="Microsoft YaHei" panose="020B0503020204020204" pitchFamily="34" charset="-122"/>
              <a:ea typeface="Microsoft YaHei" panose="020B0503020204020204" pitchFamily="34" charset="-122"/>
            </a:endParaRPr>
          </a:p>
        </p:txBody>
      </p:sp>
      <p:cxnSp>
        <p:nvCxnSpPr>
          <p:cNvPr id="30" name="直接连接符 58"/>
          <p:cNvCxnSpPr/>
          <p:nvPr/>
        </p:nvCxnSpPr>
        <p:spPr>
          <a:xfrm>
            <a:off x="5833110" y="1345823"/>
            <a:ext cx="4760595" cy="0"/>
          </a:xfrm>
          <a:prstGeom prst="line">
            <a:avLst/>
          </a:prstGeom>
          <a:ln>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文本框 129"/>
          <p:cNvSpPr txBox="1"/>
          <p:nvPr/>
        </p:nvSpPr>
        <p:spPr>
          <a:xfrm>
            <a:off x="5672455" y="2510426"/>
            <a:ext cx="3632375" cy="398780"/>
          </a:xfrm>
          <a:prstGeom prst="rect">
            <a:avLst/>
          </a:prstGeom>
          <a:noFill/>
          <a:ln w="9525">
            <a:noFill/>
          </a:ln>
        </p:spPr>
        <p:txBody>
          <a:bodyPr anchor="t" anchorCtr="0">
            <a:spAutoFit/>
          </a:bodyPr>
          <a:p>
            <a:r>
              <a:rPr lang="en-US" altLang="zh-CN" sz="2000" b="1" dirty="0">
                <a:solidFill>
                  <a:srgbClr val="000000"/>
                </a:solidFill>
                <a:latin typeface="Microsoft YaHei" panose="020B0503020204020204" pitchFamily="34" charset="-122"/>
                <a:ea typeface="Microsoft YaHei" panose="020B0503020204020204" pitchFamily="34" charset="-122"/>
              </a:rPr>
              <a:t>05 Risks and Constraints</a:t>
            </a:r>
            <a:endParaRPr lang="en-US" altLang="zh-CN" sz="2000" b="1" dirty="0">
              <a:solidFill>
                <a:srgbClr val="000000"/>
              </a:solidFill>
              <a:latin typeface="Microsoft YaHei" panose="020B0503020204020204" pitchFamily="34" charset="-122"/>
              <a:ea typeface="Microsoft YaHei" panose="020B0503020204020204" pitchFamily="34" charset="-122"/>
            </a:endParaRPr>
          </a:p>
        </p:txBody>
      </p:sp>
      <p:cxnSp>
        <p:nvCxnSpPr>
          <p:cNvPr id="32" name="直接连接符 68"/>
          <p:cNvCxnSpPr/>
          <p:nvPr/>
        </p:nvCxnSpPr>
        <p:spPr>
          <a:xfrm>
            <a:off x="5833110" y="2996694"/>
            <a:ext cx="4760595" cy="0"/>
          </a:xfrm>
          <a:prstGeom prst="line">
            <a:avLst/>
          </a:prstGeom>
          <a:ln>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pic>
        <p:nvPicPr>
          <p:cNvPr id="33" name="Content Placeholder 32" descr="icon"/>
          <p:cNvPicPr>
            <a:picLocks noChangeAspect="1"/>
          </p:cNvPicPr>
          <p:nvPr>
            <p:ph sz="quarter" idx="13"/>
          </p:nvPr>
        </p:nvPicPr>
        <p:blipFill>
          <a:blip r:embed="rId2"/>
          <a:stretch>
            <a:fillRect/>
          </a:stretch>
        </p:blipFill>
        <p:spPr>
          <a:xfrm>
            <a:off x="2053590" y="735965"/>
            <a:ext cx="871855" cy="871855"/>
          </a:xfrm>
          <a:prstGeom prst="rect">
            <a:avLst/>
          </a:prstGeom>
        </p:spPr>
      </p:pic>
      <p:sp>
        <p:nvSpPr>
          <p:cNvPr id="35" name="文本框 129"/>
          <p:cNvSpPr txBox="1"/>
          <p:nvPr/>
        </p:nvSpPr>
        <p:spPr>
          <a:xfrm>
            <a:off x="5672455" y="6340746"/>
            <a:ext cx="3632375" cy="398780"/>
          </a:xfrm>
          <a:prstGeom prst="rect">
            <a:avLst/>
          </a:prstGeom>
          <a:noFill/>
          <a:ln w="9525">
            <a:noFill/>
          </a:ln>
        </p:spPr>
        <p:txBody>
          <a:bodyPr anchor="t" anchorCtr="0">
            <a:spAutoFit/>
          </a:bodyPr>
          <a:p>
            <a:r>
              <a:rPr lang="en-US" altLang="zh-CN" sz="2000" b="1" dirty="0">
                <a:solidFill>
                  <a:srgbClr val="000000"/>
                </a:solidFill>
                <a:latin typeface="Microsoft YaHei" panose="020B0503020204020204" pitchFamily="34" charset="-122"/>
                <a:ea typeface="Microsoft YaHei" panose="020B0503020204020204" pitchFamily="34" charset="-122"/>
              </a:rPr>
              <a:t>12 Techniques</a:t>
            </a:r>
            <a:endParaRPr lang="en-US" altLang="zh-CN" sz="2000" b="1" dirty="0">
              <a:solidFill>
                <a:srgbClr val="000000"/>
              </a:solidFill>
              <a:latin typeface="Microsoft YaHei" panose="020B0503020204020204" pitchFamily="34" charset="-122"/>
              <a:ea typeface="Microsoft YaHei" panose="020B0503020204020204" pitchFamily="34" charset="-122"/>
            </a:endParaRPr>
          </a:p>
        </p:txBody>
      </p:sp>
      <p:cxnSp>
        <p:nvCxnSpPr>
          <p:cNvPr id="36" name="直接连接符 68"/>
          <p:cNvCxnSpPr/>
          <p:nvPr/>
        </p:nvCxnSpPr>
        <p:spPr>
          <a:xfrm>
            <a:off x="5833110" y="6295519"/>
            <a:ext cx="4760595" cy="0"/>
          </a:xfrm>
          <a:prstGeom prst="line">
            <a:avLst/>
          </a:prstGeom>
          <a:ln>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500"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500"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6" presetClass="entr" presetSubtype="32" fill="hold"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circle(out)">
                                      <p:cBhvr>
                                        <p:cTn id="17" dur="2000"/>
                                        <p:tgtEl>
                                          <p:spTgt spid="33"/>
                                        </p:tgtEl>
                                      </p:cBhvr>
                                    </p:animEffect>
                                  </p:childTnLst>
                                </p:cTn>
                              </p:par>
                            </p:childTnLst>
                          </p:cTn>
                        </p:par>
                        <p:par>
                          <p:cTn id="18" fill="hold">
                            <p:stCondLst>
                              <p:cond delay="3000"/>
                            </p:stCondLst>
                            <p:childTnLst>
                              <p:par>
                                <p:cTn id="19" presetID="3" presetClass="entr" presetSubtype="10" fill="hold" nodeType="afterEffect">
                                  <p:stCondLst>
                                    <p:cond delay="0"/>
                                  </p:stCondLst>
                                  <p:childTnLst>
                                    <p:set>
                                      <p:cBhvr>
                                        <p:cTn id="20" dur="500" fill="hold">
                                          <p:stCondLst>
                                            <p:cond delay="0"/>
                                          </p:stCondLst>
                                        </p:cTn>
                                        <p:tgtEl>
                                          <p:spTgt spid="28"/>
                                        </p:tgtEl>
                                        <p:attrNameLst>
                                          <p:attrName>style.visibility</p:attrName>
                                        </p:attrNameLst>
                                      </p:cBhvr>
                                      <p:to>
                                        <p:strVal val="visible"/>
                                      </p:to>
                                    </p:set>
                                    <p:animEffect transition="in" filter="blinds(horizontal)">
                                      <p:cBhvr>
                                        <p:cTn id="21" dur="500"/>
                                        <p:tgtEl>
                                          <p:spTgt spid="28"/>
                                        </p:tgtEl>
                                      </p:cBhvr>
                                    </p:animEffect>
                                  </p:childTnLst>
                                </p:cTn>
                              </p:par>
                            </p:childTnLst>
                          </p:cTn>
                        </p:par>
                        <p:par>
                          <p:cTn id="22" fill="hold">
                            <p:stCondLst>
                              <p:cond delay="3500"/>
                            </p:stCondLst>
                            <p:childTnLst>
                              <p:par>
                                <p:cTn id="23" presetID="8" presetClass="entr" presetSubtype="16" fill="hold" grpId="0" nodeType="afterEffect">
                                  <p:stCondLst>
                                    <p:cond delay="0"/>
                                  </p:stCondLst>
                                  <p:childTnLst>
                                    <p:set>
                                      <p:cBhvr>
                                        <p:cTn id="24" dur="500" fill="hold">
                                          <p:stCondLst>
                                            <p:cond delay="0"/>
                                          </p:stCondLst>
                                        </p:cTn>
                                        <p:tgtEl>
                                          <p:spTgt spid="27"/>
                                        </p:tgtEl>
                                        <p:attrNameLst>
                                          <p:attrName>style.visibility</p:attrName>
                                        </p:attrNameLst>
                                      </p:cBhvr>
                                      <p:to>
                                        <p:strVal val="visible"/>
                                      </p:to>
                                    </p:set>
                                    <p:animEffect transition="in" filter="diamond(in)">
                                      <p:cBhvr>
                                        <p:cTn id="25" dur="500"/>
                                        <p:tgtEl>
                                          <p:spTgt spid="27"/>
                                        </p:tgtEl>
                                      </p:cBhvr>
                                    </p:animEffect>
                                  </p:childTnLst>
                                </p:cTn>
                              </p:par>
                            </p:childTnLst>
                          </p:cTn>
                        </p:par>
                        <p:par>
                          <p:cTn id="26" fill="hold">
                            <p:stCondLst>
                              <p:cond delay="4000"/>
                            </p:stCondLst>
                            <p:childTnLst>
                              <p:par>
                                <p:cTn id="27" presetID="8" presetClass="entr" presetSubtype="16" fill="hold" nodeType="afterEffect">
                                  <p:stCondLst>
                                    <p:cond delay="0"/>
                                  </p:stCondLst>
                                  <p:childTnLst>
                                    <p:set>
                                      <p:cBhvr>
                                        <p:cTn id="28" dur="500" fill="hold">
                                          <p:stCondLst>
                                            <p:cond delay="0"/>
                                          </p:stCondLst>
                                        </p:cTn>
                                        <p:tgtEl>
                                          <p:spTgt spid="30"/>
                                        </p:tgtEl>
                                        <p:attrNameLst>
                                          <p:attrName>style.visibility</p:attrName>
                                        </p:attrNameLst>
                                      </p:cBhvr>
                                      <p:to>
                                        <p:strVal val="visible"/>
                                      </p:to>
                                    </p:set>
                                    <p:animEffect transition="in" filter="diamond(in)">
                                      <p:cBhvr>
                                        <p:cTn id="29" dur="500"/>
                                        <p:tgtEl>
                                          <p:spTgt spid="30"/>
                                        </p:tgtEl>
                                      </p:cBhvr>
                                    </p:animEffect>
                                  </p:childTnLst>
                                </p:cTn>
                              </p:par>
                            </p:childTnLst>
                          </p:cTn>
                        </p:par>
                        <p:par>
                          <p:cTn id="30" fill="hold">
                            <p:stCondLst>
                              <p:cond delay="4500"/>
                            </p:stCondLst>
                            <p:childTnLst>
                              <p:par>
                                <p:cTn id="31" presetID="3" presetClass="entr" presetSubtype="10" fill="hold" grpId="0" nodeType="afterEffect">
                                  <p:stCondLst>
                                    <p:cond delay="0"/>
                                  </p:stCondLst>
                                  <p:childTnLst>
                                    <p:set>
                                      <p:cBhvr>
                                        <p:cTn id="32" dur="500" fill="hold">
                                          <p:stCondLst>
                                            <p:cond delay="0"/>
                                          </p:stCondLst>
                                        </p:cTn>
                                        <p:tgtEl>
                                          <p:spTgt spid="29"/>
                                        </p:tgtEl>
                                        <p:attrNameLst>
                                          <p:attrName>style.visibility</p:attrName>
                                        </p:attrNameLst>
                                      </p:cBhvr>
                                      <p:to>
                                        <p:strVal val="visible"/>
                                      </p:to>
                                    </p:set>
                                    <p:animEffect transition="in" filter="blinds(horizontal)">
                                      <p:cBhvr>
                                        <p:cTn id="33" dur="500"/>
                                        <p:tgtEl>
                                          <p:spTgt spid="29"/>
                                        </p:tgtEl>
                                      </p:cBhvr>
                                    </p:animEffect>
                                  </p:childTnLst>
                                </p:cTn>
                              </p:par>
                            </p:childTnLst>
                          </p:cTn>
                        </p:par>
                        <p:par>
                          <p:cTn id="34" fill="hold">
                            <p:stCondLst>
                              <p:cond delay="5000"/>
                            </p:stCondLst>
                            <p:childTnLst>
                              <p:par>
                                <p:cTn id="35" presetID="8" presetClass="entr" presetSubtype="16" fill="hold" nodeType="afterEffect">
                                  <p:stCondLst>
                                    <p:cond delay="0"/>
                                  </p:stCondLst>
                                  <p:childTnLst>
                                    <p:set>
                                      <p:cBhvr>
                                        <p:cTn id="36" dur="500" fill="hold">
                                          <p:stCondLst>
                                            <p:cond delay="0"/>
                                          </p:stCondLst>
                                        </p:cTn>
                                        <p:tgtEl>
                                          <p:spTgt spid="11"/>
                                        </p:tgtEl>
                                        <p:attrNameLst>
                                          <p:attrName>style.visibility</p:attrName>
                                        </p:attrNameLst>
                                      </p:cBhvr>
                                      <p:to>
                                        <p:strVal val="visible"/>
                                      </p:to>
                                    </p:set>
                                    <p:animEffect transition="in" filter="diamond(in)">
                                      <p:cBhvr>
                                        <p:cTn id="37" dur="500"/>
                                        <p:tgtEl>
                                          <p:spTgt spid="11"/>
                                        </p:tgtEl>
                                      </p:cBhvr>
                                    </p:animEffect>
                                  </p:childTnLst>
                                </p:cTn>
                              </p:par>
                            </p:childTnLst>
                          </p:cTn>
                        </p:par>
                        <p:par>
                          <p:cTn id="38" fill="hold">
                            <p:stCondLst>
                              <p:cond delay="5500"/>
                            </p:stCondLst>
                            <p:childTnLst>
                              <p:par>
                                <p:cTn id="39" presetID="3" presetClass="entr" presetSubtype="10" fill="hold" grpId="0" nodeType="afterEffect">
                                  <p:stCondLst>
                                    <p:cond delay="0"/>
                                  </p:stCondLst>
                                  <p:childTnLst>
                                    <p:set>
                                      <p:cBhvr>
                                        <p:cTn id="40" dur="500" fill="hold">
                                          <p:stCondLst>
                                            <p:cond delay="0"/>
                                          </p:stCondLst>
                                        </p:cTn>
                                        <p:tgtEl>
                                          <p:spTgt spid="9"/>
                                        </p:tgtEl>
                                        <p:attrNameLst>
                                          <p:attrName>style.visibility</p:attrName>
                                        </p:attrNameLst>
                                      </p:cBhvr>
                                      <p:to>
                                        <p:strVal val="visible"/>
                                      </p:to>
                                    </p:set>
                                    <p:animEffect transition="in" filter="blinds(horizontal)">
                                      <p:cBhvr>
                                        <p:cTn id="41" dur="500"/>
                                        <p:tgtEl>
                                          <p:spTgt spid="9"/>
                                        </p:tgtEl>
                                      </p:cBhvr>
                                    </p:animEffect>
                                  </p:childTnLst>
                                </p:cTn>
                              </p:par>
                            </p:childTnLst>
                          </p:cTn>
                        </p:par>
                        <p:par>
                          <p:cTn id="42" fill="hold">
                            <p:stCondLst>
                              <p:cond delay="6000"/>
                            </p:stCondLst>
                            <p:childTnLst>
                              <p:par>
                                <p:cTn id="43" presetID="8" presetClass="entr" presetSubtype="16" fill="hold" nodeType="afterEffect">
                                  <p:stCondLst>
                                    <p:cond delay="0"/>
                                  </p:stCondLst>
                                  <p:childTnLst>
                                    <p:set>
                                      <p:cBhvr>
                                        <p:cTn id="44" dur="500" fill="hold">
                                          <p:stCondLst>
                                            <p:cond delay="0"/>
                                          </p:stCondLst>
                                        </p:cTn>
                                        <p:tgtEl>
                                          <p:spTgt spid="14"/>
                                        </p:tgtEl>
                                        <p:attrNameLst>
                                          <p:attrName>style.visibility</p:attrName>
                                        </p:attrNameLst>
                                      </p:cBhvr>
                                      <p:to>
                                        <p:strVal val="visible"/>
                                      </p:to>
                                    </p:set>
                                    <p:animEffect transition="in" filter="diamond(in)">
                                      <p:cBhvr>
                                        <p:cTn id="45" dur="500"/>
                                        <p:tgtEl>
                                          <p:spTgt spid="14"/>
                                        </p:tgtEl>
                                      </p:cBhvr>
                                    </p:animEffect>
                                  </p:childTnLst>
                                </p:cTn>
                              </p:par>
                            </p:childTnLst>
                          </p:cTn>
                        </p:par>
                        <p:par>
                          <p:cTn id="46" fill="hold">
                            <p:stCondLst>
                              <p:cond delay="6500"/>
                            </p:stCondLst>
                            <p:childTnLst>
                              <p:par>
                                <p:cTn id="47" presetID="3" presetClass="entr" presetSubtype="10" fill="hold" grpId="0" nodeType="afterEffect">
                                  <p:stCondLst>
                                    <p:cond delay="0"/>
                                  </p:stCondLst>
                                  <p:childTnLst>
                                    <p:set>
                                      <p:cBhvr>
                                        <p:cTn id="48" dur="500" fill="hold">
                                          <p:stCondLst>
                                            <p:cond delay="0"/>
                                          </p:stCondLst>
                                        </p:cTn>
                                        <p:tgtEl>
                                          <p:spTgt spid="12"/>
                                        </p:tgtEl>
                                        <p:attrNameLst>
                                          <p:attrName>style.visibility</p:attrName>
                                        </p:attrNameLst>
                                      </p:cBhvr>
                                      <p:to>
                                        <p:strVal val="visible"/>
                                      </p:to>
                                    </p:set>
                                    <p:animEffect transition="in" filter="blinds(horizontal)">
                                      <p:cBhvr>
                                        <p:cTn id="49" dur="500"/>
                                        <p:tgtEl>
                                          <p:spTgt spid="12"/>
                                        </p:tgtEl>
                                      </p:cBhvr>
                                    </p:animEffect>
                                  </p:childTnLst>
                                </p:cTn>
                              </p:par>
                            </p:childTnLst>
                          </p:cTn>
                        </p:par>
                        <p:par>
                          <p:cTn id="50" fill="hold">
                            <p:stCondLst>
                              <p:cond delay="7000"/>
                            </p:stCondLst>
                            <p:childTnLst>
                              <p:par>
                                <p:cTn id="51" presetID="8" presetClass="entr" presetSubtype="16" fill="hold" nodeType="afterEffect">
                                  <p:stCondLst>
                                    <p:cond delay="0"/>
                                  </p:stCondLst>
                                  <p:childTnLst>
                                    <p:set>
                                      <p:cBhvr>
                                        <p:cTn id="52" dur="500" fill="hold">
                                          <p:stCondLst>
                                            <p:cond delay="0"/>
                                          </p:stCondLst>
                                        </p:cTn>
                                        <p:tgtEl>
                                          <p:spTgt spid="32"/>
                                        </p:tgtEl>
                                        <p:attrNameLst>
                                          <p:attrName>style.visibility</p:attrName>
                                        </p:attrNameLst>
                                      </p:cBhvr>
                                      <p:to>
                                        <p:strVal val="visible"/>
                                      </p:to>
                                    </p:set>
                                    <p:animEffect transition="in" filter="diamond(in)">
                                      <p:cBhvr>
                                        <p:cTn id="53" dur="500"/>
                                        <p:tgtEl>
                                          <p:spTgt spid="32"/>
                                        </p:tgtEl>
                                      </p:cBhvr>
                                    </p:animEffect>
                                  </p:childTnLst>
                                </p:cTn>
                              </p:par>
                            </p:childTnLst>
                          </p:cTn>
                        </p:par>
                        <p:par>
                          <p:cTn id="54" fill="hold">
                            <p:stCondLst>
                              <p:cond delay="7500"/>
                            </p:stCondLst>
                            <p:childTnLst>
                              <p:par>
                                <p:cTn id="55" presetID="3" presetClass="entr" presetSubtype="10" fill="hold" grpId="0" nodeType="afterEffect">
                                  <p:stCondLst>
                                    <p:cond delay="0"/>
                                  </p:stCondLst>
                                  <p:childTnLst>
                                    <p:set>
                                      <p:cBhvr>
                                        <p:cTn id="56" dur="500" fill="hold">
                                          <p:stCondLst>
                                            <p:cond delay="0"/>
                                          </p:stCondLst>
                                        </p:cTn>
                                        <p:tgtEl>
                                          <p:spTgt spid="31"/>
                                        </p:tgtEl>
                                        <p:attrNameLst>
                                          <p:attrName>style.visibility</p:attrName>
                                        </p:attrNameLst>
                                      </p:cBhvr>
                                      <p:to>
                                        <p:strVal val="visible"/>
                                      </p:to>
                                    </p:set>
                                    <p:animEffect transition="in" filter="blinds(horizontal)">
                                      <p:cBhvr>
                                        <p:cTn id="57" dur="500"/>
                                        <p:tgtEl>
                                          <p:spTgt spid="31"/>
                                        </p:tgtEl>
                                      </p:cBhvr>
                                    </p:animEffect>
                                  </p:childTnLst>
                                </p:cTn>
                              </p:par>
                            </p:childTnLst>
                          </p:cTn>
                        </p:par>
                        <p:par>
                          <p:cTn id="58" fill="hold">
                            <p:stCondLst>
                              <p:cond delay="8000"/>
                            </p:stCondLst>
                            <p:childTnLst>
                              <p:par>
                                <p:cTn id="59" presetID="8" presetClass="entr" presetSubtype="16" fill="hold" nodeType="afterEffect">
                                  <p:stCondLst>
                                    <p:cond delay="0"/>
                                  </p:stCondLst>
                                  <p:childTnLst>
                                    <p:set>
                                      <p:cBhvr>
                                        <p:cTn id="60" dur="500" fill="hold">
                                          <p:stCondLst>
                                            <p:cond delay="0"/>
                                          </p:stCondLst>
                                        </p:cTn>
                                        <p:tgtEl>
                                          <p:spTgt spid="16"/>
                                        </p:tgtEl>
                                        <p:attrNameLst>
                                          <p:attrName>style.visibility</p:attrName>
                                        </p:attrNameLst>
                                      </p:cBhvr>
                                      <p:to>
                                        <p:strVal val="visible"/>
                                      </p:to>
                                    </p:set>
                                    <p:animEffect transition="in" filter="diamond(in)">
                                      <p:cBhvr>
                                        <p:cTn id="61" dur="500"/>
                                        <p:tgtEl>
                                          <p:spTgt spid="16"/>
                                        </p:tgtEl>
                                      </p:cBhvr>
                                    </p:animEffect>
                                  </p:childTnLst>
                                </p:cTn>
                              </p:par>
                            </p:childTnLst>
                          </p:cTn>
                        </p:par>
                        <p:par>
                          <p:cTn id="62" fill="hold">
                            <p:stCondLst>
                              <p:cond delay="8500"/>
                            </p:stCondLst>
                            <p:childTnLst>
                              <p:par>
                                <p:cTn id="63" presetID="8" presetClass="entr" presetSubtype="16" fill="hold" grpId="0" nodeType="afterEffect">
                                  <p:stCondLst>
                                    <p:cond delay="0"/>
                                  </p:stCondLst>
                                  <p:childTnLst>
                                    <p:set>
                                      <p:cBhvr>
                                        <p:cTn id="64" dur="500" fill="hold">
                                          <p:stCondLst>
                                            <p:cond delay="0"/>
                                          </p:stCondLst>
                                        </p:cTn>
                                        <p:tgtEl>
                                          <p:spTgt spid="18"/>
                                        </p:tgtEl>
                                        <p:attrNameLst>
                                          <p:attrName>style.visibility</p:attrName>
                                        </p:attrNameLst>
                                      </p:cBhvr>
                                      <p:to>
                                        <p:strVal val="visible"/>
                                      </p:to>
                                    </p:set>
                                    <p:animEffect transition="in" filter="diamond(in)">
                                      <p:cBhvr>
                                        <p:cTn id="65" dur="500"/>
                                        <p:tgtEl>
                                          <p:spTgt spid="18"/>
                                        </p:tgtEl>
                                      </p:cBhvr>
                                    </p:animEffect>
                                  </p:childTnLst>
                                </p:cTn>
                              </p:par>
                            </p:childTnLst>
                          </p:cTn>
                        </p:par>
                        <p:par>
                          <p:cTn id="66" fill="hold">
                            <p:stCondLst>
                              <p:cond delay="9000"/>
                            </p:stCondLst>
                            <p:childTnLst>
                              <p:par>
                                <p:cTn id="67" presetID="8" presetClass="entr" presetSubtype="16" fill="hold" nodeType="afterEffect">
                                  <p:stCondLst>
                                    <p:cond delay="0"/>
                                  </p:stCondLst>
                                  <p:childTnLst>
                                    <p:set>
                                      <p:cBhvr>
                                        <p:cTn id="68" dur="500" fill="hold">
                                          <p:stCondLst>
                                            <p:cond delay="0"/>
                                          </p:stCondLst>
                                        </p:cTn>
                                        <p:tgtEl>
                                          <p:spTgt spid="15"/>
                                        </p:tgtEl>
                                        <p:attrNameLst>
                                          <p:attrName>style.visibility</p:attrName>
                                        </p:attrNameLst>
                                      </p:cBhvr>
                                      <p:to>
                                        <p:strVal val="visible"/>
                                      </p:to>
                                    </p:set>
                                    <p:animEffect transition="in" filter="diamond(in)">
                                      <p:cBhvr>
                                        <p:cTn id="69" dur="500"/>
                                        <p:tgtEl>
                                          <p:spTgt spid="15"/>
                                        </p:tgtEl>
                                      </p:cBhvr>
                                    </p:animEffect>
                                  </p:childTnLst>
                                </p:cTn>
                              </p:par>
                            </p:childTnLst>
                          </p:cTn>
                        </p:par>
                        <p:par>
                          <p:cTn id="70" fill="hold">
                            <p:stCondLst>
                              <p:cond delay="9500"/>
                            </p:stCondLst>
                            <p:childTnLst>
                              <p:par>
                                <p:cTn id="71" presetID="3" presetClass="entr" presetSubtype="10" fill="hold" grpId="0" nodeType="afterEffect">
                                  <p:stCondLst>
                                    <p:cond delay="0"/>
                                  </p:stCondLst>
                                  <p:childTnLst>
                                    <p:set>
                                      <p:cBhvr>
                                        <p:cTn id="72" dur="500" fill="hold">
                                          <p:stCondLst>
                                            <p:cond delay="0"/>
                                          </p:stCondLst>
                                        </p:cTn>
                                        <p:tgtEl>
                                          <p:spTgt spid="19"/>
                                        </p:tgtEl>
                                        <p:attrNameLst>
                                          <p:attrName>style.visibility</p:attrName>
                                        </p:attrNameLst>
                                      </p:cBhvr>
                                      <p:to>
                                        <p:strVal val="visible"/>
                                      </p:to>
                                    </p:set>
                                    <p:animEffect transition="in" filter="blinds(horizontal)">
                                      <p:cBhvr>
                                        <p:cTn id="73" dur="500"/>
                                        <p:tgtEl>
                                          <p:spTgt spid="19"/>
                                        </p:tgtEl>
                                      </p:cBhvr>
                                    </p:animEffect>
                                  </p:childTnLst>
                                </p:cTn>
                              </p:par>
                            </p:childTnLst>
                          </p:cTn>
                        </p:par>
                        <p:par>
                          <p:cTn id="74" fill="hold">
                            <p:stCondLst>
                              <p:cond delay="10000"/>
                            </p:stCondLst>
                            <p:childTnLst>
                              <p:par>
                                <p:cTn id="75" presetID="3" presetClass="entr" presetSubtype="10" fill="hold" nodeType="afterEffect">
                                  <p:stCondLst>
                                    <p:cond delay="0"/>
                                  </p:stCondLst>
                                  <p:childTnLst>
                                    <p:set>
                                      <p:cBhvr>
                                        <p:cTn id="76" dur="500" fill="hold">
                                          <p:stCondLst>
                                            <p:cond delay="0"/>
                                          </p:stCondLst>
                                        </p:cTn>
                                        <p:tgtEl>
                                          <p:spTgt spid="17"/>
                                        </p:tgtEl>
                                        <p:attrNameLst>
                                          <p:attrName>style.visibility</p:attrName>
                                        </p:attrNameLst>
                                      </p:cBhvr>
                                      <p:to>
                                        <p:strVal val="visible"/>
                                      </p:to>
                                    </p:set>
                                    <p:animEffect transition="in" filter="blinds(horizontal)">
                                      <p:cBhvr>
                                        <p:cTn id="77" dur="500"/>
                                        <p:tgtEl>
                                          <p:spTgt spid="17"/>
                                        </p:tgtEl>
                                      </p:cBhvr>
                                    </p:animEffect>
                                  </p:childTnLst>
                                </p:cTn>
                              </p:par>
                            </p:childTnLst>
                          </p:cTn>
                        </p:par>
                        <p:par>
                          <p:cTn id="78" fill="hold">
                            <p:stCondLst>
                              <p:cond delay="10500"/>
                            </p:stCondLst>
                            <p:childTnLst>
                              <p:par>
                                <p:cTn id="79" presetID="8" presetClass="entr" presetSubtype="16" fill="hold" grpId="0" nodeType="afterEffect">
                                  <p:stCondLst>
                                    <p:cond delay="0"/>
                                  </p:stCondLst>
                                  <p:childTnLst>
                                    <p:set>
                                      <p:cBhvr>
                                        <p:cTn id="80" dur="500" fill="hold">
                                          <p:stCondLst>
                                            <p:cond delay="0"/>
                                          </p:stCondLst>
                                        </p:cTn>
                                        <p:tgtEl>
                                          <p:spTgt spid="20"/>
                                        </p:tgtEl>
                                        <p:attrNameLst>
                                          <p:attrName>style.visibility</p:attrName>
                                        </p:attrNameLst>
                                      </p:cBhvr>
                                      <p:to>
                                        <p:strVal val="visible"/>
                                      </p:to>
                                    </p:set>
                                    <p:animEffect transition="in" filter="diamond(in)">
                                      <p:cBhvr>
                                        <p:cTn id="81" dur="500"/>
                                        <p:tgtEl>
                                          <p:spTgt spid="20"/>
                                        </p:tgtEl>
                                      </p:cBhvr>
                                    </p:animEffect>
                                  </p:childTnLst>
                                </p:cTn>
                              </p:par>
                            </p:childTnLst>
                          </p:cTn>
                        </p:par>
                        <p:par>
                          <p:cTn id="82" fill="hold">
                            <p:stCondLst>
                              <p:cond delay="11000"/>
                            </p:stCondLst>
                            <p:childTnLst>
                              <p:par>
                                <p:cTn id="83" presetID="3" presetClass="entr" presetSubtype="10" fill="hold" nodeType="afterEffect">
                                  <p:stCondLst>
                                    <p:cond delay="0"/>
                                  </p:stCondLst>
                                  <p:childTnLst>
                                    <p:set>
                                      <p:cBhvr>
                                        <p:cTn id="84" dur="500" fill="hold">
                                          <p:stCondLst>
                                            <p:cond delay="0"/>
                                          </p:stCondLst>
                                        </p:cTn>
                                        <p:tgtEl>
                                          <p:spTgt spid="23"/>
                                        </p:tgtEl>
                                        <p:attrNameLst>
                                          <p:attrName>style.visibility</p:attrName>
                                        </p:attrNameLst>
                                      </p:cBhvr>
                                      <p:to>
                                        <p:strVal val="visible"/>
                                      </p:to>
                                    </p:set>
                                    <p:animEffect transition="in" filter="blinds(horizontal)">
                                      <p:cBhvr>
                                        <p:cTn id="85" dur="500"/>
                                        <p:tgtEl>
                                          <p:spTgt spid="23"/>
                                        </p:tgtEl>
                                      </p:cBhvr>
                                    </p:animEffect>
                                  </p:childTnLst>
                                </p:cTn>
                              </p:par>
                            </p:childTnLst>
                          </p:cTn>
                        </p:par>
                        <p:par>
                          <p:cTn id="86" fill="hold">
                            <p:stCondLst>
                              <p:cond delay="11500"/>
                            </p:stCondLst>
                            <p:childTnLst>
                              <p:par>
                                <p:cTn id="87" presetID="8" presetClass="entr" presetSubtype="16" fill="hold" grpId="0" nodeType="afterEffect">
                                  <p:stCondLst>
                                    <p:cond delay="0"/>
                                  </p:stCondLst>
                                  <p:childTnLst>
                                    <p:set>
                                      <p:cBhvr>
                                        <p:cTn id="88" dur="500" fill="hold">
                                          <p:stCondLst>
                                            <p:cond delay="0"/>
                                          </p:stCondLst>
                                        </p:cTn>
                                        <p:tgtEl>
                                          <p:spTgt spid="21"/>
                                        </p:tgtEl>
                                        <p:attrNameLst>
                                          <p:attrName>style.visibility</p:attrName>
                                        </p:attrNameLst>
                                      </p:cBhvr>
                                      <p:to>
                                        <p:strVal val="visible"/>
                                      </p:to>
                                    </p:set>
                                    <p:animEffect transition="in" filter="diamond(in)">
                                      <p:cBhvr>
                                        <p:cTn id="89" dur="500"/>
                                        <p:tgtEl>
                                          <p:spTgt spid="21"/>
                                        </p:tgtEl>
                                      </p:cBhvr>
                                    </p:animEffect>
                                  </p:childTnLst>
                                </p:cTn>
                              </p:par>
                            </p:childTnLst>
                          </p:cTn>
                        </p:par>
                        <p:par>
                          <p:cTn id="90" fill="hold">
                            <p:stCondLst>
                              <p:cond delay="12000"/>
                            </p:stCondLst>
                            <p:childTnLst>
                              <p:par>
                                <p:cTn id="91" presetID="3" presetClass="entr" presetSubtype="10" fill="hold" nodeType="afterEffect">
                                  <p:stCondLst>
                                    <p:cond delay="0"/>
                                  </p:stCondLst>
                                  <p:childTnLst>
                                    <p:set>
                                      <p:cBhvr>
                                        <p:cTn id="92" dur="500" fill="hold">
                                          <p:stCondLst>
                                            <p:cond delay="0"/>
                                          </p:stCondLst>
                                        </p:cTn>
                                        <p:tgtEl>
                                          <p:spTgt spid="24"/>
                                        </p:tgtEl>
                                        <p:attrNameLst>
                                          <p:attrName>style.visibility</p:attrName>
                                        </p:attrNameLst>
                                      </p:cBhvr>
                                      <p:to>
                                        <p:strVal val="visible"/>
                                      </p:to>
                                    </p:set>
                                    <p:animEffect transition="in" filter="blinds(horizontal)">
                                      <p:cBhvr>
                                        <p:cTn id="93" dur="500"/>
                                        <p:tgtEl>
                                          <p:spTgt spid="24"/>
                                        </p:tgtEl>
                                      </p:cBhvr>
                                    </p:animEffect>
                                  </p:childTnLst>
                                </p:cTn>
                              </p:par>
                            </p:childTnLst>
                          </p:cTn>
                        </p:par>
                        <p:par>
                          <p:cTn id="94" fill="hold">
                            <p:stCondLst>
                              <p:cond delay="12500"/>
                            </p:stCondLst>
                            <p:childTnLst>
                              <p:par>
                                <p:cTn id="95" presetID="8" presetClass="entr" presetSubtype="16" fill="hold" grpId="0" nodeType="afterEffect">
                                  <p:stCondLst>
                                    <p:cond delay="0"/>
                                  </p:stCondLst>
                                  <p:childTnLst>
                                    <p:set>
                                      <p:cBhvr>
                                        <p:cTn id="96" dur="500" fill="hold">
                                          <p:stCondLst>
                                            <p:cond delay="0"/>
                                          </p:stCondLst>
                                        </p:cTn>
                                        <p:tgtEl>
                                          <p:spTgt spid="25"/>
                                        </p:tgtEl>
                                        <p:attrNameLst>
                                          <p:attrName>style.visibility</p:attrName>
                                        </p:attrNameLst>
                                      </p:cBhvr>
                                      <p:to>
                                        <p:strVal val="visible"/>
                                      </p:to>
                                    </p:set>
                                    <p:animEffect transition="in" filter="diamond(in)">
                                      <p:cBhvr>
                                        <p:cTn id="97" dur="500"/>
                                        <p:tgtEl>
                                          <p:spTgt spid="25"/>
                                        </p:tgtEl>
                                      </p:cBhvr>
                                    </p:animEffect>
                                  </p:childTnLst>
                                </p:cTn>
                              </p:par>
                            </p:childTnLst>
                          </p:cTn>
                        </p:par>
                        <p:par>
                          <p:cTn id="98" fill="hold">
                            <p:stCondLst>
                              <p:cond delay="13000"/>
                            </p:stCondLst>
                            <p:childTnLst>
                              <p:par>
                                <p:cTn id="99" presetID="8" presetClass="entr" presetSubtype="16" fill="hold" grpId="0" nodeType="afterEffect">
                                  <p:stCondLst>
                                    <p:cond delay="0"/>
                                  </p:stCondLst>
                                  <p:childTnLst>
                                    <p:set>
                                      <p:cBhvr>
                                        <p:cTn id="100" dur="500" fill="hold">
                                          <p:stCondLst>
                                            <p:cond delay="0"/>
                                          </p:stCondLst>
                                        </p:cTn>
                                        <p:tgtEl>
                                          <p:spTgt spid="22"/>
                                        </p:tgtEl>
                                        <p:attrNameLst>
                                          <p:attrName>style.visibility</p:attrName>
                                        </p:attrNameLst>
                                      </p:cBhvr>
                                      <p:to>
                                        <p:strVal val="visible"/>
                                      </p:to>
                                    </p:set>
                                    <p:animEffect transition="in" filter="diamond(in)">
                                      <p:cBhvr>
                                        <p:cTn id="101" dur="500"/>
                                        <p:tgtEl>
                                          <p:spTgt spid="22"/>
                                        </p:tgtEl>
                                      </p:cBhvr>
                                    </p:animEffect>
                                  </p:childTnLst>
                                </p:cTn>
                              </p:par>
                            </p:childTnLst>
                          </p:cTn>
                        </p:par>
                        <p:par>
                          <p:cTn id="102" fill="hold">
                            <p:stCondLst>
                              <p:cond delay="13500"/>
                            </p:stCondLst>
                            <p:childTnLst>
                              <p:par>
                                <p:cTn id="103" presetID="6" presetClass="entr" presetSubtype="32" fill="hold" nodeType="afterEffect">
                                  <p:stCondLst>
                                    <p:cond delay="0"/>
                                  </p:stCondLst>
                                  <p:childTnLst>
                                    <p:set>
                                      <p:cBhvr>
                                        <p:cTn id="104" dur="1" fill="hold">
                                          <p:stCondLst>
                                            <p:cond delay="0"/>
                                          </p:stCondLst>
                                        </p:cTn>
                                        <p:tgtEl>
                                          <p:spTgt spid="33"/>
                                        </p:tgtEl>
                                        <p:attrNameLst>
                                          <p:attrName>style.visibility</p:attrName>
                                        </p:attrNameLst>
                                      </p:cBhvr>
                                      <p:to>
                                        <p:strVal val="visible"/>
                                      </p:to>
                                    </p:set>
                                    <p:animEffect transition="in" filter="circle(out)">
                                      <p:cBhvr>
                                        <p:cTn id="105" dur="2000"/>
                                        <p:tgtEl>
                                          <p:spTgt spid="33"/>
                                        </p:tgtEl>
                                      </p:cBhvr>
                                    </p:animEffect>
                                  </p:childTnLst>
                                </p:cTn>
                              </p:par>
                            </p:childTnLst>
                          </p:cTn>
                        </p:par>
                        <p:par>
                          <p:cTn id="106" fill="hold">
                            <p:stCondLst>
                              <p:cond delay="15500"/>
                            </p:stCondLst>
                            <p:childTnLst>
                              <p:par>
                                <p:cTn id="107" presetID="3" presetClass="entr" presetSubtype="10" fill="hold" nodeType="afterEffect">
                                  <p:stCondLst>
                                    <p:cond delay="0"/>
                                  </p:stCondLst>
                                  <p:childTnLst>
                                    <p:set>
                                      <p:cBhvr>
                                        <p:cTn id="108" dur="500" fill="hold">
                                          <p:stCondLst>
                                            <p:cond delay="0"/>
                                          </p:stCondLst>
                                        </p:cTn>
                                        <p:tgtEl>
                                          <p:spTgt spid="36"/>
                                        </p:tgtEl>
                                        <p:attrNameLst>
                                          <p:attrName>style.visibility</p:attrName>
                                        </p:attrNameLst>
                                      </p:cBhvr>
                                      <p:to>
                                        <p:strVal val="visible"/>
                                      </p:to>
                                    </p:set>
                                    <p:animEffect transition="in" filter="blinds(horizontal)">
                                      <p:cBhvr>
                                        <p:cTn id="109" dur="500"/>
                                        <p:tgtEl>
                                          <p:spTgt spid="36"/>
                                        </p:tgtEl>
                                      </p:cBhvr>
                                    </p:animEffect>
                                  </p:childTnLst>
                                </p:cTn>
                              </p:par>
                            </p:childTnLst>
                          </p:cTn>
                        </p:par>
                        <p:par>
                          <p:cTn id="110" fill="hold">
                            <p:stCondLst>
                              <p:cond delay="16000"/>
                            </p:stCondLst>
                            <p:childTnLst>
                              <p:par>
                                <p:cTn id="111" presetID="8" presetClass="entr" presetSubtype="16" fill="hold" grpId="0" nodeType="afterEffect">
                                  <p:stCondLst>
                                    <p:cond delay="0"/>
                                  </p:stCondLst>
                                  <p:childTnLst>
                                    <p:set>
                                      <p:cBhvr>
                                        <p:cTn id="112" dur="500" fill="hold">
                                          <p:stCondLst>
                                            <p:cond delay="0"/>
                                          </p:stCondLst>
                                        </p:cTn>
                                        <p:tgtEl>
                                          <p:spTgt spid="35"/>
                                        </p:tgtEl>
                                        <p:attrNameLst>
                                          <p:attrName>style.visibility</p:attrName>
                                        </p:attrNameLst>
                                      </p:cBhvr>
                                      <p:to>
                                        <p:strVal val="visible"/>
                                      </p:to>
                                    </p:set>
                                    <p:animEffect transition="in" filter="diamond(in)">
                                      <p:cBhvr>
                                        <p:cTn id="11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7" grpId="0"/>
      <p:bldP spid="29" grpId="0"/>
      <p:bldP spid="9" grpId="0"/>
      <p:bldP spid="12" grpId="0"/>
      <p:bldP spid="31" grpId="0"/>
      <p:bldP spid="18" grpId="0"/>
      <p:bldP spid="19" grpId="0"/>
      <p:bldP spid="20" grpId="0"/>
      <p:bldP spid="21" grpId="0"/>
      <p:bldP spid="25" grpId="0"/>
      <p:bldP spid="22" grpId="0"/>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5" name="图片 3"/>
          <p:cNvPicPr>
            <a:picLocks noChangeAspect="1"/>
          </p:cNvPicPr>
          <p:nvPr/>
        </p:nvPicPr>
        <p:blipFill>
          <a:blip r:embed="rId1"/>
          <a:stretch>
            <a:fillRect/>
          </a:stretch>
        </p:blipFill>
        <p:spPr>
          <a:xfrm>
            <a:off x="0" y="0"/>
            <a:ext cx="12192000" cy="6858000"/>
          </a:xfrm>
          <a:prstGeom prst="rect">
            <a:avLst/>
          </a:prstGeom>
          <a:noFill/>
          <a:ln w="9525">
            <a:noFill/>
          </a:ln>
        </p:spPr>
      </p:pic>
      <p:grpSp>
        <p:nvGrpSpPr>
          <p:cNvPr id="2" name="组合 1"/>
          <p:cNvGrpSpPr/>
          <p:nvPr/>
        </p:nvGrpSpPr>
        <p:grpSpPr>
          <a:xfrm>
            <a:off x="2101850" y="2070100"/>
            <a:ext cx="7988300" cy="2717800"/>
            <a:chOff x="2101850" y="2070100"/>
            <a:chExt cx="7988300" cy="2717800"/>
          </a:xfrm>
          <a:solidFill>
            <a:srgbClr val="177878"/>
          </a:solidFill>
        </p:grpSpPr>
        <p:grpSp>
          <p:nvGrpSpPr>
            <p:cNvPr id="6147" name="组合 7"/>
            <p:cNvGrpSpPr/>
            <p:nvPr/>
          </p:nvGrpSpPr>
          <p:grpSpPr>
            <a:xfrm>
              <a:off x="2101850" y="2070100"/>
              <a:ext cx="7988300" cy="2717800"/>
              <a:chOff x="2621623" y="2070100"/>
              <a:chExt cx="7988320" cy="2717800"/>
            </a:xfrm>
            <a:grpFill/>
          </p:grpSpPr>
          <p:sp>
            <p:nvSpPr>
              <p:cNvPr id="18" name="矩形 17"/>
              <p:cNvSpPr/>
              <p:nvPr/>
            </p:nvSpPr>
            <p:spPr>
              <a:xfrm>
                <a:off x="2621623" y="2070100"/>
                <a:ext cx="7988320" cy="2717800"/>
              </a:xfrm>
              <a:prstGeom prst="rect">
                <a:avLst/>
              </a:prstGeom>
              <a:grp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9" name="矩形 18"/>
              <p:cNvSpPr/>
              <p:nvPr/>
            </p:nvSpPr>
            <p:spPr>
              <a:xfrm>
                <a:off x="2747036" y="2209800"/>
                <a:ext cx="7737494" cy="2438400"/>
              </a:xfrm>
              <a:prstGeom prst="rect">
                <a:avLst/>
              </a:prstGeom>
              <a:grp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grpSp>
        <p:sp>
          <p:nvSpPr>
            <p:cNvPr id="6" name="Freeform 8"/>
            <p:cNvSpPr>
              <a:spLocks noEditPoints="1"/>
            </p:cNvSpPr>
            <p:nvPr/>
          </p:nvSpPr>
          <p:spPr bwMode="auto">
            <a:xfrm>
              <a:off x="3327400" y="2789238"/>
              <a:ext cx="993775" cy="1352550"/>
            </a:xfrm>
            <a:custGeom>
              <a:avLst/>
              <a:gdLst>
                <a:gd name="T0" fmla="*/ 79 w 734"/>
                <a:gd name="T1" fmla="*/ 906 h 993"/>
                <a:gd name="T2" fmla="*/ 124 w 734"/>
                <a:gd name="T3" fmla="*/ 153 h 993"/>
                <a:gd name="T4" fmla="*/ 162 w 734"/>
                <a:gd name="T5" fmla="*/ 218 h 993"/>
                <a:gd name="T6" fmla="*/ 201 w 734"/>
                <a:gd name="T7" fmla="*/ 153 h 993"/>
                <a:gd name="T8" fmla="*/ 328 w 734"/>
                <a:gd name="T9" fmla="*/ 179 h 993"/>
                <a:gd name="T10" fmla="*/ 405 w 734"/>
                <a:gd name="T11" fmla="*/ 179 h 993"/>
                <a:gd name="T12" fmla="*/ 533 w 734"/>
                <a:gd name="T13" fmla="*/ 153 h 993"/>
                <a:gd name="T14" fmla="*/ 572 w 734"/>
                <a:gd name="T15" fmla="*/ 218 h 993"/>
                <a:gd name="T16" fmla="*/ 610 w 734"/>
                <a:gd name="T17" fmla="*/ 153 h 993"/>
                <a:gd name="T18" fmla="*/ 656 w 734"/>
                <a:gd name="T19" fmla="*/ 906 h 993"/>
                <a:gd name="T20" fmla="*/ 610 w 734"/>
                <a:gd name="T21" fmla="*/ 67 h 993"/>
                <a:gd name="T22" fmla="*/ 572 w 734"/>
                <a:gd name="T23" fmla="*/ 0 h 993"/>
                <a:gd name="T24" fmla="*/ 533 w 734"/>
                <a:gd name="T25" fmla="*/ 67 h 993"/>
                <a:gd name="T26" fmla="*/ 405 w 734"/>
                <a:gd name="T27" fmla="*/ 38 h 993"/>
                <a:gd name="T28" fmla="*/ 328 w 734"/>
                <a:gd name="T29" fmla="*/ 38 h 993"/>
                <a:gd name="T30" fmla="*/ 201 w 734"/>
                <a:gd name="T31" fmla="*/ 67 h 993"/>
                <a:gd name="T32" fmla="*/ 162 w 734"/>
                <a:gd name="T33" fmla="*/ 0 h 993"/>
                <a:gd name="T34" fmla="*/ 124 w 734"/>
                <a:gd name="T35" fmla="*/ 67 h 993"/>
                <a:gd name="T36" fmla="*/ 0 w 734"/>
                <a:gd name="T37" fmla="*/ 147 h 993"/>
                <a:gd name="T38" fmla="*/ 80 w 734"/>
                <a:gd name="T39" fmla="*/ 993 h 993"/>
                <a:gd name="T40" fmla="*/ 734 w 734"/>
                <a:gd name="T41" fmla="*/ 913 h 993"/>
                <a:gd name="T42" fmla="*/ 655 w 734"/>
                <a:gd name="T43" fmla="*/ 67 h 993"/>
                <a:gd name="T44" fmla="*/ 573 w 734"/>
                <a:gd name="T45" fmla="*/ 371 h 993"/>
                <a:gd name="T46" fmla="*/ 161 w 734"/>
                <a:gd name="T47" fmla="*/ 317 h 993"/>
                <a:gd name="T48" fmla="*/ 161 w 734"/>
                <a:gd name="T49" fmla="*/ 512 h 993"/>
                <a:gd name="T50" fmla="*/ 573 w 734"/>
                <a:gd name="T51" fmla="*/ 458 h 993"/>
                <a:gd name="T52" fmla="*/ 161 w 734"/>
                <a:gd name="T53" fmla="*/ 512 h 993"/>
                <a:gd name="T54" fmla="*/ 573 w 734"/>
                <a:gd name="T55" fmla="*/ 653 h 993"/>
                <a:gd name="T56" fmla="*/ 161 w 734"/>
                <a:gd name="T57" fmla="*/ 599 h 993"/>
                <a:gd name="T58" fmla="*/ 161 w 734"/>
                <a:gd name="T59" fmla="*/ 794 h 993"/>
                <a:gd name="T60" fmla="*/ 573 w 734"/>
                <a:gd name="T61" fmla="*/ 740 h 993"/>
                <a:gd name="T62" fmla="*/ 161 w 734"/>
                <a:gd name="T63" fmla="*/ 794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4" h="993">
                  <a:moveTo>
                    <a:pt x="656" y="906"/>
                  </a:moveTo>
                  <a:lnTo>
                    <a:pt x="79" y="906"/>
                  </a:lnTo>
                  <a:lnTo>
                    <a:pt x="79" y="153"/>
                  </a:lnTo>
                  <a:lnTo>
                    <a:pt x="124" y="153"/>
                  </a:lnTo>
                  <a:lnTo>
                    <a:pt x="124" y="179"/>
                  </a:lnTo>
                  <a:cubicBezTo>
                    <a:pt x="124" y="201"/>
                    <a:pt x="141" y="218"/>
                    <a:pt x="162" y="218"/>
                  </a:cubicBezTo>
                  <a:cubicBezTo>
                    <a:pt x="183" y="218"/>
                    <a:pt x="201" y="201"/>
                    <a:pt x="201" y="179"/>
                  </a:cubicBezTo>
                  <a:lnTo>
                    <a:pt x="201" y="153"/>
                  </a:lnTo>
                  <a:lnTo>
                    <a:pt x="328" y="153"/>
                  </a:lnTo>
                  <a:lnTo>
                    <a:pt x="328" y="179"/>
                  </a:lnTo>
                  <a:cubicBezTo>
                    <a:pt x="328" y="201"/>
                    <a:pt x="345" y="218"/>
                    <a:pt x="366" y="218"/>
                  </a:cubicBezTo>
                  <a:cubicBezTo>
                    <a:pt x="388" y="218"/>
                    <a:pt x="405" y="201"/>
                    <a:pt x="405" y="179"/>
                  </a:cubicBezTo>
                  <a:lnTo>
                    <a:pt x="405" y="153"/>
                  </a:lnTo>
                  <a:lnTo>
                    <a:pt x="533" y="153"/>
                  </a:lnTo>
                  <a:lnTo>
                    <a:pt x="533" y="179"/>
                  </a:lnTo>
                  <a:cubicBezTo>
                    <a:pt x="533" y="201"/>
                    <a:pt x="550" y="218"/>
                    <a:pt x="572" y="218"/>
                  </a:cubicBezTo>
                  <a:cubicBezTo>
                    <a:pt x="593" y="218"/>
                    <a:pt x="610" y="201"/>
                    <a:pt x="610" y="179"/>
                  </a:cubicBezTo>
                  <a:lnTo>
                    <a:pt x="610" y="153"/>
                  </a:lnTo>
                  <a:lnTo>
                    <a:pt x="656" y="153"/>
                  </a:lnTo>
                  <a:lnTo>
                    <a:pt x="656" y="906"/>
                  </a:lnTo>
                  <a:close/>
                  <a:moveTo>
                    <a:pt x="655" y="67"/>
                  </a:moveTo>
                  <a:lnTo>
                    <a:pt x="610" y="67"/>
                  </a:lnTo>
                  <a:lnTo>
                    <a:pt x="610" y="38"/>
                  </a:lnTo>
                  <a:cubicBezTo>
                    <a:pt x="610" y="17"/>
                    <a:pt x="593" y="0"/>
                    <a:pt x="572" y="0"/>
                  </a:cubicBezTo>
                  <a:cubicBezTo>
                    <a:pt x="550" y="0"/>
                    <a:pt x="533" y="17"/>
                    <a:pt x="533" y="38"/>
                  </a:cubicBezTo>
                  <a:lnTo>
                    <a:pt x="533" y="67"/>
                  </a:lnTo>
                  <a:lnTo>
                    <a:pt x="405" y="67"/>
                  </a:lnTo>
                  <a:lnTo>
                    <a:pt x="405" y="38"/>
                  </a:lnTo>
                  <a:cubicBezTo>
                    <a:pt x="405" y="17"/>
                    <a:pt x="388" y="0"/>
                    <a:pt x="366" y="0"/>
                  </a:cubicBezTo>
                  <a:cubicBezTo>
                    <a:pt x="345" y="0"/>
                    <a:pt x="328" y="17"/>
                    <a:pt x="328" y="38"/>
                  </a:cubicBezTo>
                  <a:lnTo>
                    <a:pt x="328" y="67"/>
                  </a:lnTo>
                  <a:lnTo>
                    <a:pt x="201" y="67"/>
                  </a:lnTo>
                  <a:lnTo>
                    <a:pt x="201" y="38"/>
                  </a:lnTo>
                  <a:cubicBezTo>
                    <a:pt x="201" y="17"/>
                    <a:pt x="183" y="0"/>
                    <a:pt x="162" y="0"/>
                  </a:cubicBezTo>
                  <a:cubicBezTo>
                    <a:pt x="141" y="0"/>
                    <a:pt x="124" y="17"/>
                    <a:pt x="124" y="38"/>
                  </a:cubicBezTo>
                  <a:lnTo>
                    <a:pt x="124" y="67"/>
                  </a:lnTo>
                  <a:lnTo>
                    <a:pt x="80" y="67"/>
                  </a:lnTo>
                  <a:cubicBezTo>
                    <a:pt x="36" y="67"/>
                    <a:pt x="0" y="103"/>
                    <a:pt x="0" y="147"/>
                  </a:cubicBezTo>
                  <a:lnTo>
                    <a:pt x="0" y="913"/>
                  </a:lnTo>
                  <a:cubicBezTo>
                    <a:pt x="0" y="957"/>
                    <a:pt x="36" y="993"/>
                    <a:pt x="80" y="993"/>
                  </a:cubicBezTo>
                  <a:lnTo>
                    <a:pt x="655" y="993"/>
                  </a:lnTo>
                  <a:cubicBezTo>
                    <a:pt x="699" y="993"/>
                    <a:pt x="734" y="957"/>
                    <a:pt x="734" y="913"/>
                  </a:cubicBezTo>
                  <a:lnTo>
                    <a:pt x="734" y="147"/>
                  </a:lnTo>
                  <a:cubicBezTo>
                    <a:pt x="734" y="103"/>
                    <a:pt x="699" y="67"/>
                    <a:pt x="655" y="67"/>
                  </a:cubicBezTo>
                  <a:close/>
                  <a:moveTo>
                    <a:pt x="161" y="371"/>
                  </a:moveTo>
                  <a:lnTo>
                    <a:pt x="573" y="371"/>
                  </a:lnTo>
                  <a:lnTo>
                    <a:pt x="573" y="317"/>
                  </a:lnTo>
                  <a:lnTo>
                    <a:pt x="161" y="317"/>
                  </a:lnTo>
                  <a:lnTo>
                    <a:pt x="161" y="371"/>
                  </a:lnTo>
                  <a:close/>
                  <a:moveTo>
                    <a:pt x="161" y="512"/>
                  </a:moveTo>
                  <a:lnTo>
                    <a:pt x="573" y="512"/>
                  </a:lnTo>
                  <a:lnTo>
                    <a:pt x="573" y="458"/>
                  </a:lnTo>
                  <a:lnTo>
                    <a:pt x="161" y="458"/>
                  </a:lnTo>
                  <a:lnTo>
                    <a:pt x="161" y="512"/>
                  </a:lnTo>
                  <a:close/>
                  <a:moveTo>
                    <a:pt x="161" y="653"/>
                  </a:moveTo>
                  <a:lnTo>
                    <a:pt x="573" y="653"/>
                  </a:lnTo>
                  <a:lnTo>
                    <a:pt x="573" y="599"/>
                  </a:lnTo>
                  <a:lnTo>
                    <a:pt x="161" y="599"/>
                  </a:lnTo>
                  <a:lnTo>
                    <a:pt x="161" y="653"/>
                  </a:lnTo>
                  <a:close/>
                  <a:moveTo>
                    <a:pt x="161" y="794"/>
                  </a:moveTo>
                  <a:lnTo>
                    <a:pt x="573" y="794"/>
                  </a:lnTo>
                  <a:lnTo>
                    <a:pt x="573" y="740"/>
                  </a:lnTo>
                  <a:lnTo>
                    <a:pt x="161" y="740"/>
                  </a:lnTo>
                  <a:lnTo>
                    <a:pt x="161" y="794"/>
                  </a:ln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cxnSp>
          <p:nvCxnSpPr>
            <p:cNvPr id="3" name="直接连接符 2"/>
            <p:cNvCxnSpPr/>
            <p:nvPr/>
          </p:nvCxnSpPr>
          <p:spPr>
            <a:xfrm>
              <a:off x="4654550" y="2789238"/>
              <a:ext cx="0" cy="135255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sp>
          <p:nvSpPr>
            <p:cNvPr id="6152" name="文本框 9"/>
            <p:cNvSpPr txBox="1"/>
            <p:nvPr/>
          </p:nvSpPr>
          <p:spPr>
            <a:xfrm>
              <a:off x="4887913" y="2762250"/>
              <a:ext cx="2416175" cy="646113"/>
            </a:xfrm>
            <a:prstGeom prst="rect">
              <a:avLst/>
            </a:prstGeom>
            <a:grpFill/>
            <a:ln w="9525">
              <a:noFill/>
            </a:ln>
          </p:spPr>
          <p:txBody>
            <a:bodyPr anchor="t" anchorCtr="0">
              <a:spAutoFit/>
            </a:bodyPr>
            <a:p>
              <a:r>
                <a:rPr lang="en-US" altLang="zh-CN" sz="3600" b="1" dirty="0">
                  <a:solidFill>
                    <a:srgbClr val="FFFFFF"/>
                  </a:solidFill>
                  <a:latin typeface="Arial" panose="020B0604020202020204" pitchFamily="34" charset="0"/>
                  <a:ea typeface="Microsoft YaHei" panose="020B0503020204020204" pitchFamily="34" charset="-122"/>
                  <a:sym typeface="Arial" panose="020B0604020202020204" pitchFamily="34" charset="0"/>
                </a:rPr>
                <a:t>Part  01</a:t>
              </a:r>
              <a:endParaRPr lang="zh-CN" altLang="en-US" sz="3600" b="1" dirty="0">
                <a:solidFill>
                  <a:srgbClr val="FFFFFF"/>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6153" name="TextBox 13"/>
            <p:cNvSpPr txBox="1"/>
            <p:nvPr/>
          </p:nvSpPr>
          <p:spPr>
            <a:xfrm>
              <a:off x="4887913" y="3408363"/>
              <a:ext cx="4484687" cy="615315"/>
            </a:xfrm>
            <a:prstGeom prst="rect">
              <a:avLst/>
            </a:prstGeom>
            <a:grpFill/>
            <a:ln w="9525">
              <a:noFill/>
            </a:ln>
          </p:spPr>
          <p:txBody>
            <a:bodyPr lIns="0" tIns="0" rIns="0" bIns="0" anchor="t" anchorCtr="0">
              <a:spAutoFit/>
            </a:bodyPr>
            <a:p>
              <a:pPr defTabSz="1216025">
                <a:spcBef>
                  <a:spcPct val="20000"/>
                </a:spcBef>
              </a:pPr>
              <a:r>
                <a:rPr lang="en-US" altLang="zh-CN" sz="4000" b="1" dirty="0">
                  <a:solidFill>
                    <a:schemeClr val="bg1"/>
                  </a:solidFill>
                  <a:latin typeface="Microsoft YaHei" panose="020B0503020204020204" pitchFamily="34" charset="-122"/>
                  <a:ea typeface="Microsoft YaHei" panose="020B0503020204020204" pitchFamily="34" charset="-122"/>
                  <a:sym typeface="+mn-ea"/>
                </a:rPr>
                <a:t>What is TOS?</a:t>
              </a:r>
              <a:endParaRPr lang="en-US" altLang="zh-CN" sz="4000" b="1" dirty="0">
                <a:solidFill>
                  <a:schemeClr val="bg1"/>
                </a:solidFill>
                <a:latin typeface="Microsoft YaHei" panose="020B0503020204020204" pitchFamily="34" charset="-122"/>
                <a:ea typeface="Microsoft YaHei" panose="020B0503020204020204" pitchFamily="34" charset="-122"/>
                <a:sym typeface="+mn-ea"/>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69" name="图片 2"/>
          <p:cNvPicPr>
            <a:picLocks noChangeAspect="1"/>
          </p:cNvPicPr>
          <p:nvPr/>
        </p:nvPicPr>
        <p:blipFill>
          <a:blip r:embed="rId1"/>
          <a:stretch>
            <a:fillRect/>
          </a:stretch>
        </p:blipFill>
        <p:spPr>
          <a:xfrm>
            <a:off x="0" y="0"/>
            <a:ext cx="12192000" cy="6858000"/>
          </a:xfrm>
          <a:prstGeom prst="rect">
            <a:avLst/>
          </a:prstGeom>
          <a:noFill/>
          <a:ln w="9525">
            <a:noFill/>
          </a:ln>
        </p:spPr>
      </p:pic>
      <p:pic>
        <p:nvPicPr>
          <p:cNvPr id="6" name="图片 5" descr="C:\Users\A\Desktop\testing\graduation\testing\icon.jpgicon"/>
          <p:cNvPicPr>
            <a:picLocks noChangeAspect="1"/>
          </p:cNvPicPr>
          <p:nvPr/>
        </p:nvPicPr>
        <p:blipFill>
          <a:blip r:embed="rId2"/>
          <a:srcRect/>
          <a:stretch>
            <a:fillRect/>
          </a:stretch>
        </p:blipFill>
        <p:spPr>
          <a:xfrm>
            <a:off x="520700" y="2007235"/>
            <a:ext cx="3363595" cy="3362960"/>
          </a:xfrm>
          <a:prstGeom prst="rect">
            <a:avLst/>
          </a:prstGeom>
          <a:noFill/>
          <a:ln w="9525">
            <a:noFill/>
          </a:ln>
        </p:spPr>
      </p:pic>
      <p:grpSp>
        <p:nvGrpSpPr>
          <p:cNvPr id="2" name="组合 6"/>
          <p:cNvGrpSpPr/>
          <p:nvPr/>
        </p:nvGrpSpPr>
        <p:grpSpPr bwMode="auto">
          <a:xfrm>
            <a:off x="4636135" y="1803400"/>
            <a:ext cx="7571105" cy="3770630"/>
            <a:chOff x="7974517" y="1803197"/>
            <a:chExt cx="4217483" cy="3770902"/>
          </a:xfrm>
          <a:solidFill>
            <a:srgbClr val="177878"/>
          </a:solidFill>
        </p:grpSpPr>
        <p:sp>
          <p:nvSpPr>
            <p:cNvPr id="8" name="Rectangle 1"/>
            <p:cNvSpPr/>
            <p:nvPr/>
          </p:nvSpPr>
          <p:spPr>
            <a:xfrm>
              <a:off x="7974517" y="1803197"/>
              <a:ext cx="4217483" cy="3770902"/>
            </a:xfrm>
            <a:prstGeom prst="rect">
              <a:avLst/>
            </a:prstGeom>
            <a:solidFill>
              <a:srgbClr val="177878"/>
            </a:solidFill>
            <a:ln w="25400" cap="flat" cmpd="sng" algn="ctr">
              <a:noFill/>
              <a:prstDash val="solid"/>
            </a:ln>
            <a:effectLst/>
          </p:spPr>
          <p:txBody>
            <a:bodyPr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dirty="0">
                <a:ln>
                  <a:noFill/>
                </a:ln>
                <a:solidFill>
                  <a:schemeClr val="tx1"/>
                </a:solidFill>
                <a:effectLst/>
                <a:uLnTx/>
                <a:uFillTx/>
                <a:latin typeface="Microsoft YaHei" panose="020B0503020204020204" pitchFamily="34" charset="-122"/>
                <a:ea typeface="+mn-ea"/>
                <a:cs typeface="+mn-cs"/>
              </a:endParaRPr>
            </a:p>
          </p:txBody>
        </p:sp>
        <p:sp>
          <p:nvSpPr>
            <p:cNvPr id="9" name="Content Placeholder 2"/>
            <p:cNvSpPr txBox="1"/>
            <p:nvPr/>
          </p:nvSpPr>
          <p:spPr bwMode="auto">
            <a:xfrm>
              <a:off x="8433957" y="2989289"/>
              <a:ext cx="3298603" cy="2419738"/>
            </a:xfrm>
            <a:prstGeom prst="rect">
              <a:avLst/>
            </a:prstGeom>
            <a:grpFill/>
            <a:ln>
              <a:noFill/>
            </a:ln>
          </p:spPr>
          <p:txBody>
            <a:bodyPr lIns="121682" tIns="60841" rIns="121682" bIns="60841"/>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2400" b="0" i="0" u="none" strike="noStrike" kern="1200" cap="none" spc="0" normalizeH="0" baseline="0" noProof="0">
                  <a:ln>
                    <a:noFill/>
                  </a:ln>
                  <a:solidFill>
                    <a:schemeClr val="bg1"/>
                  </a:solidFill>
                  <a:effectLst/>
                  <a:uLnTx/>
                  <a:uFillTx/>
                  <a:latin typeface="Microsoft YaHei" panose="020B0503020204020204" pitchFamily="34" charset="-122"/>
                  <a:ea typeface="Microsoft YaHei" panose="020B0503020204020204" pitchFamily="34" charset="-122"/>
                  <a:cs typeface="+mn-cs"/>
                </a:rPr>
                <a:t>is an application that uses the lipreading technique to help aphonia patients who can not produce sound from their mouths</a:t>
              </a:r>
              <a:endParaRPr kumimoji="0" lang="zh-CN" altLang="en-US" sz="2400" b="0" i="0" u="none" strike="noStrike" kern="1200" cap="none" spc="0" normalizeH="0" baseline="0" noProof="0">
                <a:ln>
                  <a:noFill/>
                </a:ln>
                <a:solidFill>
                  <a:schemeClr val="bg1"/>
                </a:solidFill>
                <a:effectLst/>
                <a:uLnTx/>
                <a:uFillTx/>
                <a:latin typeface="Microsoft YaHei" panose="020B0503020204020204" pitchFamily="34" charset="-122"/>
                <a:ea typeface="Microsoft YaHei" panose="020B0503020204020204" pitchFamily="34" charset="-122"/>
                <a:cs typeface="+mn-cs"/>
              </a:endParaRPr>
            </a:p>
          </p:txBody>
        </p:sp>
      </p:grpSp>
      <p:sp>
        <p:nvSpPr>
          <p:cNvPr id="7174" name="文本框 9"/>
          <p:cNvSpPr txBox="1"/>
          <p:nvPr/>
        </p:nvSpPr>
        <p:spPr>
          <a:xfrm>
            <a:off x="643255" y="166370"/>
            <a:ext cx="2094230" cy="645160"/>
          </a:xfrm>
          <a:prstGeom prst="rect">
            <a:avLst/>
          </a:prstGeom>
          <a:noFill/>
          <a:ln w="9525">
            <a:noFill/>
          </a:ln>
        </p:spPr>
        <p:txBody>
          <a:bodyPr anchor="t" anchorCtr="0">
            <a:spAutoFit/>
          </a:bodyPr>
          <a:p>
            <a:r>
              <a:rPr lang="en-US" altLang="zh-CN" sz="3600" b="1" dirty="0">
                <a:latin typeface="Microsoft YaHei" panose="020B0503020204020204" pitchFamily="34" charset="-122"/>
                <a:ea typeface="Microsoft YaHei" panose="020B0503020204020204" pitchFamily="34" charset="-122"/>
              </a:rPr>
              <a:t>TOS</a:t>
            </a:r>
            <a:endParaRPr lang="en-US" altLang="zh-CN" sz="3600" b="1" dirty="0">
              <a:latin typeface="Microsoft YaHei" panose="020B0503020204020204" pitchFamily="34" charset="-122"/>
              <a:ea typeface="Microsoft YaHei" panose="020B0503020204020204" pitchFamily="34" charset="-122"/>
            </a:endParaRPr>
          </a:p>
        </p:txBody>
      </p:sp>
      <p:sp>
        <p:nvSpPr>
          <p:cNvPr id="3" name="Content Placeholder 2"/>
          <p:cNvSpPr txBox="1"/>
          <p:nvPr/>
        </p:nvSpPr>
        <p:spPr bwMode="auto">
          <a:xfrm>
            <a:off x="5236845" y="2093595"/>
            <a:ext cx="1718310" cy="456565"/>
          </a:xfrm>
          <a:prstGeom prst="rect">
            <a:avLst/>
          </a:prstGeom>
          <a:solidFill>
            <a:srgbClr val="177878"/>
          </a:solidFill>
          <a:ln>
            <a:noFill/>
          </a:ln>
        </p:spPr>
        <p:txBody>
          <a:bodyPr lIns="121682" tIns="60841" rIns="121682" bIns="60841"/>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b="1" i="0" u="none" strike="noStrike" kern="1200" cap="none" spc="0" normalizeH="0" baseline="0" noProof="0">
                <a:ln>
                  <a:noFill/>
                </a:ln>
                <a:solidFill>
                  <a:schemeClr val="bg1"/>
                </a:solidFill>
                <a:effectLst/>
                <a:uLnTx/>
                <a:uFillTx/>
                <a:latin typeface="Microsoft YaHei" panose="020B0503020204020204" pitchFamily="34" charset="-122"/>
                <a:ea typeface="Microsoft YaHei" panose="020B0503020204020204" pitchFamily="34" charset="-122"/>
                <a:cs typeface="+mn-cs"/>
              </a:rPr>
              <a:t>TOS</a:t>
            </a:r>
            <a:endParaRPr kumimoji="0" lang="en-US" altLang="zh-CN" b="1" i="0" u="none" strike="noStrike" kern="1200" cap="none" spc="0" normalizeH="0" baseline="0" noProof="0">
              <a:ln>
                <a:noFill/>
              </a:ln>
              <a:solidFill>
                <a:schemeClr val="bg1"/>
              </a:solidFill>
              <a:effectLst/>
              <a:uLnTx/>
              <a:uFillTx/>
              <a:latin typeface="Microsoft YaHei" panose="020B0503020204020204" pitchFamily="34" charset="-122"/>
              <a:ea typeface="Microsoft YaHei" panose="020B0503020204020204" pitchFamily="34" charset="-122"/>
              <a:cs typeface="+mn-cs"/>
            </a:endParaRPr>
          </a:p>
        </p:txBody>
      </p:sp>
      <p:pic>
        <p:nvPicPr>
          <p:cNvPr id="12" name="图片 11" descr="学位 (1)"/>
          <p:cNvPicPr>
            <a:picLocks noChangeAspect="1"/>
          </p:cNvPicPr>
          <p:nvPr>
            <p:ph sz="quarter" idx="13"/>
          </p:nvPr>
        </p:nvPicPr>
        <p:blipFill>
          <a:blip r:embed="rId3"/>
          <a:stretch>
            <a:fillRect/>
          </a:stretch>
        </p:blipFill>
        <p:spPr>
          <a:xfrm>
            <a:off x="65405" y="233680"/>
            <a:ext cx="577850" cy="577850"/>
          </a:xfrm>
          <a:prstGeom prst="rect">
            <a:avLst/>
          </a:prstGeom>
          <a:effectLst>
            <a:outerShdw blurRad="228600" dist="38100" dir="2700000" algn="tl" rotWithShape="0">
              <a:prstClr val="black">
                <a:alpha val="2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par>
                                <p:cTn id="8" presetID="22" presetClass="entr" presetSubtype="2"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right)">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5" name="图片 3"/>
          <p:cNvPicPr>
            <a:picLocks noChangeAspect="1"/>
          </p:cNvPicPr>
          <p:nvPr/>
        </p:nvPicPr>
        <p:blipFill>
          <a:blip r:embed="rId1"/>
          <a:stretch>
            <a:fillRect/>
          </a:stretch>
        </p:blipFill>
        <p:spPr>
          <a:xfrm>
            <a:off x="0" y="0"/>
            <a:ext cx="12192000" cy="6858000"/>
          </a:xfrm>
          <a:prstGeom prst="rect">
            <a:avLst/>
          </a:prstGeom>
          <a:noFill/>
          <a:ln w="9525">
            <a:noFill/>
          </a:ln>
        </p:spPr>
      </p:pic>
      <p:grpSp>
        <p:nvGrpSpPr>
          <p:cNvPr id="2" name="组合 1"/>
          <p:cNvGrpSpPr/>
          <p:nvPr/>
        </p:nvGrpSpPr>
        <p:grpSpPr>
          <a:xfrm>
            <a:off x="2101850" y="2070100"/>
            <a:ext cx="7988300" cy="2717800"/>
            <a:chOff x="2101850" y="2070100"/>
            <a:chExt cx="7988300" cy="2717800"/>
          </a:xfrm>
          <a:solidFill>
            <a:srgbClr val="177878"/>
          </a:solidFill>
        </p:grpSpPr>
        <p:grpSp>
          <p:nvGrpSpPr>
            <p:cNvPr id="6147" name="组合 7"/>
            <p:cNvGrpSpPr/>
            <p:nvPr/>
          </p:nvGrpSpPr>
          <p:grpSpPr>
            <a:xfrm>
              <a:off x="2101850" y="2070100"/>
              <a:ext cx="7988300" cy="2717800"/>
              <a:chOff x="2621623" y="2070100"/>
              <a:chExt cx="7988320" cy="2717800"/>
            </a:xfrm>
            <a:grpFill/>
          </p:grpSpPr>
          <p:sp>
            <p:nvSpPr>
              <p:cNvPr id="18" name="矩形 17"/>
              <p:cNvSpPr/>
              <p:nvPr/>
            </p:nvSpPr>
            <p:spPr>
              <a:xfrm>
                <a:off x="2621623" y="2070100"/>
                <a:ext cx="7988320" cy="2717800"/>
              </a:xfrm>
              <a:prstGeom prst="rect">
                <a:avLst/>
              </a:prstGeom>
              <a:grp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9" name="矩形 18"/>
              <p:cNvSpPr/>
              <p:nvPr/>
            </p:nvSpPr>
            <p:spPr>
              <a:xfrm>
                <a:off x="2747036" y="2209800"/>
                <a:ext cx="7737494" cy="2438400"/>
              </a:xfrm>
              <a:prstGeom prst="rect">
                <a:avLst/>
              </a:prstGeom>
              <a:grp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grpSp>
        <p:sp>
          <p:nvSpPr>
            <p:cNvPr id="6" name="Freeform 8"/>
            <p:cNvSpPr>
              <a:spLocks noEditPoints="1"/>
            </p:cNvSpPr>
            <p:nvPr/>
          </p:nvSpPr>
          <p:spPr bwMode="auto">
            <a:xfrm>
              <a:off x="3327400" y="2789238"/>
              <a:ext cx="993775" cy="1352550"/>
            </a:xfrm>
            <a:custGeom>
              <a:avLst/>
              <a:gdLst>
                <a:gd name="T0" fmla="*/ 79 w 734"/>
                <a:gd name="T1" fmla="*/ 906 h 993"/>
                <a:gd name="T2" fmla="*/ 124 w 734"/>
                <a:gd name="T3" fmla="*/ 153 h 993"/>
                <a:gd name="T4" fmla="*/ 162 w 734"/>
                <a:gd name="T5" fmla="*/ 218 h 993"/>
                <a:gd name="T6" fmla="*/ 201 w 734"/>
                <a:gd name="T7" fmla="*/ 153 h 993"/>
                <a:gd name="T8" fmla="*/ 328 w 734"/>
                <a:gd name="T9" fmla="*/ 179 h 993"/>
                <a:gd name="T10" fmla="*/ 405 w 734"/>
                <a:gd name="T11" fmla="*/ 179 h 993"/>
                <a:gd name="T12" fmla="*/ 533 w 734"/>
                <a:gd name="T13" fmla="*/ 153 h 993"/>
                <a:gd name="T14" fmla="*/ 572 w 734"/>
                <a:gd name="T15" fmla="*/ 218 h 993"/>
                <a:gd name="T16" fmla="*/ 610 w 734"/>
                <a:gd name="T17" fmla="*/ 153 h 993"/>
                <a:gd name="T18" fmla="*/ 656 w 734"/>
                <a:gd name="T19" fmla="*/ 906 h 993"/>
                <a:gd name="T20" fmla="*/ 610 w 734"/>
                <a:gd name="T21" fmla="*/ 67 h 993"/>
                <a:gd name="T22" fmla="*/ 572 w 734"/>
                <a:gd name="T23" fmla="*/ 0 h 993"/>
                <a:gd name="T24" fmla="*/ 533 w 734"/>
                <a:gd name="T25" fmla="*/ 67 h 993"/>
                <a:gd name="T26" fmla="*/ 405 w 734"/>
                <a:gd name="T27" fmla="*/ 38 h 993"/>
                <a:gd name="T28" fmla="*/ 328 w 734"/>
                <a:gd name="T29" fmla="*/ 38 h 993"/>
                <a:gd name="T30" fmla="*/ 201 w 734"/>
                <a:gd name="T31" fmla="*/ 67 h 993"/>
                <a:gd name="T32" fmla="*/ 162 w 734"/>
                <a:gd name="T33" fmla="*/ 0 h 993"/>
                <a:gd name="T34" fmla="*/ 124 w 734"/>
                <a:gd name="T35" fmla="*/ 67 h 993"/>
                <a:gd name="T36" fmla="*/ 0 w 734"/>
                <a:gd name="T37" fmla="*/ 147 h 993"/>
                <a:gd name="T38" fmla="*/ 80 w 734"/>
                <a:gd name="T39" fmla="*/ 993 h 993"/>
                <a:gd name="T40" fmla="*/ 734 w 734"/>
                <a:gd name="T41" fmla="*/ 913 h 993"/>
                <a:gd name="T42" fmla="*/ 655 w 734"/>
                <a:gd name="T43" fmla="*/ 67 h 993"/>
                <a:gd name="T44" fmla="*/ 573 w 734"/>
                <a:gd name="T45" fmla="*/ 371 h 993"/>
                <a:gd name="T46" fmla="*/ 161 w 734"/>
                <a:gd name="T47" fmla="*/ 317 h 993"/>
                <a:gd name="T48" fmla="*/ 161 w 734"/>
                <a:gd name="T49" fmla="*/ 512 h 993"/>
                <a:gd name="T50" fmla="*/ 573 w 734"/>
                <a:gd name="T51" fmla="*/ 458 h 993"/>
                <a:gd name="T52" fmla="*/ 161 w 734"/>
                <a:gd name="T53" fmla="*/ 512 h 993"/>
                <a:gd name="T54" fmla="*/ 573 w 734"/>
                <a:gd name="T55" fmla="*/ 653 h 993"/>
                <a:gd name="T56" fmla="*/ 161 w 734"/>
                <a:gd name="T57" fmla="*/ 599 h 993"/>
                <a:gd name="T58" fmla="*/ 161 w 734"/>
                <a:gd name="T59" fmla="*/ 794 h 993"/>
                <a:gd name="T60" fmla="*/ 573 w 734"/>
                <a:gd name="T61" fmla="*/ 740 h 993"/>
                <a:gd name="T62" fmla="*/ 161 w 734"/>
                <a:gd name="T63" fmla="*/ 794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4" h="993">
                  <a:moveTo>
                    <a:pt x="656" y="906"/>
                  </a:moveTo>
                  <a:lnTo>
                    <a:pt x="79" y="906"/>
                  </a:lnTo>
                  <a:lnTo>
                    <a:pt x="79" y="153"/>
                  </a:lnTo>
                  <a:lnTo>
                    <a:pt x="124" y="153"/>
                  </a:lnTo>
                  <a:lnTo>
                    <a:pt x="124" y="179"/>
                  </a:lnTo>
                  <a:cubicBezTo>
                    <a:pt x="124" y="201"/>
                    <a:pt x="141" y="218"/>
                    <a:pt x="162" y="218"/>
                  </a:cubicBezTo>
                  <a:cubicBezTo>
                    <a:pt x="183" y="218"/>
                    <a:pt x="201" y="201"/>
                    <a:pt x="201" y="179"/>
                  </a:cubicBezTo>
                  <a:lnTo>
                    <a:pt x="201" y="153"/>
                  </a:lnTo>
                  <a:lnTo>
                    <a:pt x="328" y="153"/>
                  </a:lnTo>
                  <a:lnTo>
                    <a:pt x="328" y="179"/>
                  </a:lnTo>
                  <a:cubicBezTo>
                    <a:pt x="328" y="201"/>
                    <a:pt x="345" y="218"/>
                    <a:pt x="366" y="218"/>
                  </a:cubicBezTo>
                  <a:cubicBezTo>
                    <a:pt x="388" y="218"/>
                    <a:pt x="405" y="201"/>
                    <a:pt x="405" y="179"/>
                  </a:cubicBezTo>
                  <a:lnTo>
                    <a:pt x="405" y="153"/>
                  </a:lnTo>
                  <a:lnTo>
                    <a:pt x="533" y="153"/>
                  </a:lnTo>
                  <a:lnTo>
                    <a:pt x="533" y="179"/>
                  </a:lnTo>
                  <a:cubicBezTo>
                    <a:pt x="533" y="201"/>
                    <a:pt x="550" y="218"/>
                    <a:pt x="572" y="218"/>
                  </a:cubicBezTo>
                  <a:cubicBezTo>
                    <a:pt x="593" y="218"/>
                    <a:pt x="610" y="201"/>
                    <a:pt x="610" y="179"/>
                  </a:cubicBezTo>
                  <a:lnTo>
                    <a:pt x="610" y="153"/>
                  </a:lnTo>
                  <a:lnTo>
                    <a:pt x="656" y="153"/>
                  </a:lnTo>
                  <a:lnTo>
                    <a:pt x="656" y="906"/>
                  </a:lnTo>
                  <a:close/>
                  <a:moveTo>
                    <a:pt x="655" y="67"/>
                  </a:moveTo>
                  <a:lnTo>
                    <a:pt x="610" y="67"/>
                  </a:lnTo>
                  <a:lnTo>
                    <a:pt x="610" y="38"/>
                  </a:lnTo>
                  <a:cubicBezTo>
                    <a:pt x="610" y="17"/>
                    <a:pt x="593" y="0"/>
                    <a:pt x="572" y="0"/>
                  </a:cubicBezTo>
                  <a:cubicBezTo>
                    <a:pt x="550" y="0"/>
                    <a:pt x="533" y="17"/>
                    <a:pt x="533" y="38"/>
                  </a:cubicBezTo>
                  <a:lnTo>
                    <a:pt x="533" y="67"/>
                  </a:lnTo>
                  <a:lnTo>
                    <a:pt x="405" y="67"/>
                  </a:lnTo>
                  <a:lnTo>
                    <a:pt x="405" y="38"/>
                  </a:lnTo>
                  <a:cubicBezTo>
                    <a:pt x="405" y="17"/>
                    <a:pt x="388" y="0"/>
                    <a:pt x="366" y="0"/>
                  </a:cubicBezTo>
                  <a:cubicBezTo>
                    <a:pt x="345" y="0"/>
                    <a:pt x="328" y="17"/>
                    <a:pt x="328" y="38"/>
                  </a:cubicBezTo>
                  <a:lnTo>
                    <a:pt x="328" y="67"/>
                  </a:lnTo>
                  <a:lnTo>
                    <a:pt x="201" y="67"/>
                  </a:lnTo>
                  <a:lnTo>
                    <a:pt x="201" y="38"/>
                  </a:lnTo>
                  <a:cubicBezTo>
                    <a:pt x="201" y="17"/>
                    <a:pt x="183" y="0"/>
                    <a:pt x="162" y="0"/>
                  </a:cubicBezTo>
                  <a:cubicBezTo>
                    <a:pt x="141" y="0"/>
                    <a:pt x="124" y="17"/>
                    <a:pt x="124" y="38"/>
                  </a:cubicBezTo>
                  <a:lnTo>
                    <a:pt x="124" y="67"/>
                  </a:lnTo>
                  <a:lnTo>
                    <a:pt x="80" y="67"/>
                  </a:lnTo>
                  <a:cubicBezTo>
                    <a:pt x="36" y="67"/>
                    <a:pt x="0" y="103"/>
                    <a:pt x="0" y="147"/>
                  </a:cubicBezTo>
                  <a:lnTo>
                    <a:pt x="0" y="913"/>
                  </a:lnTo>
                  <a:cubicBezTo>
                    <a:pt x="0" y="957"/>
                    <a:pt x="36" y="993"/>
                    <a:pt x="80" y="993"/>
                  </a:cubicBezTo>
                  <a:lnTo>
                    <a:pt x="655" y="993"/>
                  </a:lnTo>
                  <a:cubicBezTo>
                    <a:pt x="699" y="993"/>
                    <a:pt x="734" y="957"/>
                    <a:pt x="734" y="913"/>
                  </a:cubicBezTo>
                  <a:lnTo>
                    <a:pt x="734" y="147"/>
                  </a:lnTo>
                  <a:cubicBezTo>
                    <a:pt x="734" y="103"/>
                    <a:pt x="699" y="67"/>
                    <a:pt x="655" y="67"/>
                  </a:cubicBezTo>
                  <a:close/>
                  <a:moveTo>
                    <a:pt x="161" y="371"/>
                  </a:moveTo>
                  <a:lnTo>
                    <a:pt x="573" y="371"/>
                  </a:lnTo>
                  <a:lnTo>
                    <a:pt x="573" y="317"/>
                  </a:lnTo>
                  <a:lnTo>
                    <a:pt x="161" y="317"/>
                  </a:lnTo>
                  <a:lnTo>
                    <a:pt x="161" y="371"/>
                  </a:lnTo>
                  <a:close/>
                  <a:moveTo>
                    <a:pt x="161" y="512"/>
                  </a:moveTo>
                  <a:lnTo>
                    <a:pt x="573" y="512"/>
                  </a:lnTo>
                  <a:lnTo>
                    <a:pt x="573" y="458"/>
                  </a:lnTo>
                  <a:lnTo>
                    <a:pt x="161" y="458"/>
                  </a:lnTo>
                  <a:lnTo>
                    <a:pt x="161" y="512"/>
                  </a:lnTo>
                  <a:close/>
                  <a:moveTo>
                    <a:pt x="161" y="653"/>
                  </a:moveTo>
                  <a:lnTo>
                    <a:pt x="573" y="653"/>
                  </a:lnTo>
                  <a:lnTo>
                    <a:pt x="573" y="599"/>
                  </a:lnTo>
                  <a:lnTo>
                    <a:pt x="161" y="599"/>
                  </a:lnTo>
                  <a:lnTo>
                    <a:pt x="161" y="653"/>
                  </a:lnTo>
                  <a:close/>
                  <a:moveTo>
                    <a:pt x="161" y="794"/>
                  </a:moveTo>
                  <a:lnTo>
                    <a:pt x="573" y="794"/>
                  </a:lnTo>
                  <a:lnTo>
                    <a:pt x="573" y="740"/>
                  </a:lnTo>
                  <a:lnTo>
                    <a:pt x="161" y="740"/>
                  </a:lnTo>
                  <a:lnTo>
                    <a:pt x="161" y="794"/>
                  </a:ln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cxnSp>
          <p:nvCxnSpPr>
            <p:cNvPr id="3" name="直接连接符 2"/>
            <p:cNvCxnSpPr/>
            <p:nvPr/>
          </p:nvCxnSpPr>
          <p:spPr>
            <a:xfrm>
              <a:off x="4654550" y="2789238"/>
              <a:ext cx="0" cy="135255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sp>
          <p:nvSpPr>
            <p:cNvPr id="6152" name="文本框 9"/>
            <p:cNvSpPr txBox="1"/>
            <p:nvPr/>
          </p:nvSpPr>
          <p:spPr>
            <a:xfrm>
              <a:off x="4887913" y="2762250"/>
              <a:ext cx="2416175" cy="645160"/>
            </a:xfrm>
            <a:prstGeom prst="rect">
              <a:avLst/>
            </a:prstGeom>
            <a:grpFill/>
            <a:ln w="9525">
              <a:noFill/>
            </a:ln>
          </p:spPr>
          <p:txBody>
            <a:bodyPr anchor="t" anchorCtr="0">
              <a:spAutoFit/>
            </a:bodyPr>
            <a:p>
              <a:r>
                <a:rPr lang="en-US" altLang="zh-CN" sz="3600" b="1" dirty="0">
                  <a:solidFill>
                    <a:srgbClr val="FFFFFF"/>
                  </a:solidFill>
                  <a:latin typeface="Arial" panose="020B0604020202020204" pitchFamily="34" charset="0"/>
                  <a:ea typeface="Microsoft YaHei" panose="020B0503020204020204" pitchFamily="34" charset="-122"/>
                  <a:sym typeface="Arial" panose="020B0604020202020204" pitchFamily="34" charset="0"/>
                </a:rPr>
                <a:t>Part  02</a:t>
              </a:r>
              <a:endParaRPr lang="zh-CN" altLang="en-US" sz="3600" b="1" dirty="0">
                <a:solidFill>
                  <a:srgbClr val="FFFFFF"/>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6153" name="TextBox 13"/>
            <p:cNvSpPr txBox="1"/>
            <p:nvPr/>
          </p:nvSpPr>
          <p:spPr>
            <a:xfrm>
              <a:off x="4887913" y="3408363"/>
              <a:ext cx="4484687" cy="553720"/>
            </a:xfrm>
            <a:prstGeom prst="rect">
              <a:avLst/>
            </a:prstGeom>
            <a:grpFill/>
            <a:ln w="9525">
              <a:noFill/>
            </a:ln>
          </p:spPr>
          <p:txBody>
            <a:bodyPr lIns="0" tIns="0" rIns="0" bIns="0" anchor="t" anchorCtr="0">
              <a:spAutoFit/>
            </a:bodyPr>
            <a:p>
              <a:pPr defTabSz="1216025">
                <a:spcBef>
                  <a:spcPct val="20000"/>
                </a:spcBef>
              </a:pPr>
              <a:r>
                <a:rPr lang="en-US" altLang="zh-CN" sz="3600" b="1" dirty="0">
                  <a:solidFill>
                    <a:schemeClr val="bg1"/>
                  </a:solidFill>
                  <a:latin typeface="Microsoft YaHei" panose="020B0503020204020204" pitchFamily="34" charset="-122"/>
                  <a:ea typeface="Microsoft YaHei" panose="020B0503020204020204" pitchFamily="34" charset="-122"/>
                  <a:sym typeface="+mn-ea"/>
                </a:rPr>
                <a:t>lip-reading?</a:t>
              </a:r>
              <a:endParaRPr lang="en-US" altLang="zh-CN" sz="3600" b="1" dirty="0">
                <a:solidFill>
                  <a:schemeClr val="bg1"/>
                </a:solidFill>
                <a:latin typeface="Microsoft YaHei" panose="020B0503020204020204" pitchFamily="34" charset="-122"/>
                <a:ea typeface="Microsoft YaHei" panose="020B0503020204020204" pitchFamily="34" charset="-122"/>
                <a:sym typeface="+mn-ea"/>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7620" y="957580"/>
            <a:ext cx="12193270" cy="5882640"/>
          </a:xfrm>
          <a:prstGeom prst="rect">
            <a:avLst/>
          </a:prstGeom>
          <a:solidFill>
            <a:srgbClr val="EF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Calibri" panose="020F0502020204030204" pitchFamily="34" charset="0"/>
            </a:endParaRPr>
          </a:p>
        </p:txBody>
      </p:sp>
      <p:pic>
        <p:nvPicPr>
          <p:cNvPr id="12" name="图片 11" descr="学位 (1)"/>
          <p:cNvPicPr>
            <a:picLocks noChangeAspect="1"/>
          </p:cNvPicPr>
          <p:nvPr/>
        </p:nvPicPr>
        <p:blipFill>
          <a:blip r:embed="rId2"/>
          <a:stretch>
            <a:fillRect/>
          </a:stretch>
        </p:blipFill>
        <p:spPr>
          <a:xfrm>
            <a:off x="70485" y="178435"/>
            <a:ext cx="779145" cy="779145"/>
          </a:xfrm>
          <a:prstGeom prst="rect">
            <a:avLst/>
          </a:prstGeom>
          <a:effectLst>
            <a:outerShdw blurRad="228600" dist="38100" dir="2700000" algn="tl" rotWithShape="0">
              <a:prstClr val="black">
                <a:alpha val="20000"/>
              </a:prstClr>
            </a:outerShdw>
          </a:effectLst>
        </p:spPr>
      </p:pic>
      <p:sp>
        <p:nvSpPr>
          <p:cNvPr id="8" name="文本框 7"/>
          <p:cNvSpPr txBox="1"/>
          <p:nvPr/>
        </p:nvSpPr>
        <p:spPr>
          <a:xfrm>
            <a:off x="906145" y="302260"/>
            <a:ext cx="2377440" cy="922020"/>
          </a:xfrm>
          <a:prstGeom prst="rect">
            <a:avLst/>
          </a:prstGeom>
          <a:noFill/>
        </p:spPr>
        <p:txBody>
          <a:bodyPr wrap="none" rtlCol="0">
            <a:spAutoFit/>
          </a:bodyPr>
          <a:p>
            <a:pPr algn="l"/>
            <a:r>
              <a:rPr lang="en-US" altLang="zh-CN" b="1">
                <a:solidFill>
                  <a:schemeClr val="tx1"/>
                </a:solidFill>
                <a:ea typeface="Calibri" panose="020F0502020204030204" pitchFamily="34" charset="0"/>
              </a:rPr>
              <a:t>01 </a:t>
            </a:r>
            <a:r>
              <a:rPr lang="en-US" altLang="zh-CN" b="1" dirty="0" smtClean="0">
                <a:solidFill>
                  <a:schemeClr val="tx1"/>
                </a:solidFill>
                <a:latin typeface="Calibri" panose="020F0502020204030204" pitchFamily="34" charset="0"/>
                <a:ea typeface="Calibri" panose="020F0502020204030204" pitchFamily="34" charset="0"/>
                <a:sym typeface="Arial" panose="020B0604020202020204" pitchFamily="34" charset="0"/>
              </a:rPr>
              <a:t>What is lipreading ?</a:t>
            </a:r>
            <a:endParaRPr lang="en-US" altLang="zh-CN" b="1" dirty="0" smtClean="0">
              <a:solidFill>
                <a:schemeClr val="tx1"/>
              </a:solidFill>
              <a:latin typeface="Calibri" panose="020F0502020204030204" pitchFamily="34" charset="0"/>
              <a:ea typeface="Calibri" panose="020F0502020204030204" pitchFamily="34" charset="0"/>
              <a:sym typeface="Arial" panose="020B0604020202020204" pitchFamily="34" charset="0"/>
            </a:endParaRPr>
          </a:p>
          <a:p>
            <a:pPr algn="l"/>
            <a:r>
              <a:rPr lang="en-US" altLang="zh-CN" b="1">
                <a:solidFill>
                  <a:schemeClr val="tx1"/>
                </a:solidFill>
                <a:ea typeface="Calibri" panose="020F0502020204030204" pitchFamily="34" charset="0"/>
              </a:rPr>
              <a:t>
 </a:t>
            </a:r>
            <a:endParaRPr lang="en-US" altLang="zh-CN" b="1">
              <a:solidFill>
                <a:schemeClr val="tx1"/>
              </a:solidFill>
              <a:ea typeface="Calibri" panose="020F0502020204030204" pitchFamily="34" charset="0"/>
            </a:endParaRPr>
          </a:p>
        </p:txBody>
      </p:sp>
      <p:grpSp>
        <p:nvGrpSpPr>
          <p:cNvPr id="6" name="组合 5"/>
          <p:cNvGrpSpPr/>
          <p:nvPr/>
        </p:nvGrpSpPr>
        <p:grpSpPr>
          <a:xfrm>
            <a:off x="292735" y="3573780"/>
            <a:ext cx="11202670" cy="2999912"/>
            <a:chOff x="503238" y="2484299"/>
            <a:chExt cx="2191599" cy="1825241"/>
          </a:xfrm>
        </p:grpSpPr>
        <p:sp>
          <p:nvSpPr>
            <p:cNvPr id="7" name="矩形 6"/>
            <p:cNvSpPr/>
            <p:nvPr/>
          </p:nvSpPr>
          <p:spPr>
            <a:xfrm>
              <a:off x="503238" y="2484299"/>
              <a:ext cx="787049" cy="317583"/>
            </a:xfrm>
            <a:prstGeom prst="rect">
              <a:avLst/>
            </a:prstGeom>
          </p:spPr>
          <p:txBody>
            <a:bodyPr wrap="square">
              <a:spAutoFit/>
            </a:bodyPr>
            <a:lstStyle/>
            <a:p>
              <a:pPr lvl="0" eaLnBrk="0" fontAlgn="base" hangingPunct="0">
                <a:spcBef>
                  <a:spcPct val="0"/>
                </a:spcBef>
                <a:spcAft>
                  <a:spcPct val="0"/>
                </a:spcAft>
                <a:defRPr/>
              </a:pPr>
              <a:r>
                <a:rPr lang="en-US" altLang="zh-CN" sz="2800" b="1" kern="0" dirty="0">
                  <a:solidFill>
                    <a:schemeClr val="tx1">
                      <a:lumMod val="75000"/>
                      <a:lumOff val="25000"/>
                    </a:schemeClr>
                  </a:solidFill>
                  <a:latin typeface="Calibri" panose="020F0502020204030204" pitchFamily="34" charset="0"/>
                  <a:ea typeface="Calibri" panose="020F0502020204030204" pitchFamily="34" charset="0"/>
                </a:rPr>
                <a:t>lip-reading</a:t>
              </a:r>
              <a:endParaRPr lang="en-US" altLang="zh-CN" sz="2800" b="1" kern="0" dirty="0">
                <a:solidFill>
                  <a:schemeClr val="tx1">
                    <a:lumMod val="75000"/>
                    <a:lumOff val="25000"/>
                  </a:schemeClr>
                </a:solidFill>
                <a:latin typeface="Calibri" panose="020F0502020204030204" pitchFamily="34" charset="0"/>
                <a:ea typeface="Calibri" panose="020F0502020204030204" pitchFamily="34" charset="0"/>
              </a:endParaRPr>
            </a:p>
          </p:txBody>
        </p:sp>
        <p:sp>
          <p:nvSpPr>
            <p:cNvPr id="9" name="矩形 8"/>
            <p:cNvSpPr/>
            <p:nvPr/>
          </p:nvSpPr>
          <p:spPr>
            <a:xfrm>
              <a:off x="503238" y="2905916"/>
              <a:ext cx="2191599" cy="1403624"/>
            </a:xfrm>
            <a:prstGeom prst="rect">
              <a:avLst/>
            </a:prstGeom>
          </p:spPr>
          <p:txBody>
            <a:bodyPr wrap="square">
              <a:spAutoFit/>
            </a:bodyPr>
            <a:lstStyle/>
            <a:p>
              <a:r>
                <a:rPr lang="zh-CN" altLang="en-US" sz="2400" dirty="0">
                  <a:solidFill>
                    <a:schemeClr val="tx1">
                      <a:lumMod val="75000"/>
                      <a:lumOff val="25000"/>
                    </a:schemeClr>
                  </a:solidFill>
                  <a:latin typeface="Calibri" panose="020F0502020204030204" pitchFamily="34" charset="0"/>
                  <a:ea typeface="Calibri" panose="020F0502020204030204" pitchFamily="34" charset="0"/>
                </a:rPr>
                <a:t>Lip reading, also known as speechreading, is a technique of understanding speech by visually interpreting the movements of the lips, face, and tongue when normal sound is not available. It relies also on information provided by the context, knowledge of the language, and any residual hearing. Although lip reading is used most extensively by deaf and hard-of-hearing people, most people with normal hearing process some speech information from the sight of the moving mouth.</a:t>
              </a:r>
              <a:endParaRPr lang="zh-CN" altLang="en-US" sz="2400" dirty="0">
                <a:solidFill>
                  <a:schemeClr val="tx1">
                    <a:lumMod val="75000"/>
                    <a:lumOff val="25000"/>
                  </a:schemeClr>
                </a:solidFill>
                <a:latin typeface="Calibri" panose="020F0502020204030204" pitchFamily="34" charset="0"/>
                <a:ea typeface="Calibri" panose="020F0502020204030204" pitchFamily="34" charset="0"/>
              </a:endParaRPr>
            </a:p>
          </p:txBody>
        </p:sp>
      </p:grpSp>
      <p:sp>
        <p:nvSpPr>
          <p:cNvPr id="10" name="矩形 7"/>
          <p:cNvSpPr/>
          <p:nvPr/>
        </p:nvSpPr>
        <p:spPr>
          <a:xfrm>
            <a:off x="-1" y="1339514"/>
            <a:ext cx="6096001" cy="2062500"/>
          </a:xfrm>
          <a:prstGeom prst="rect">
            <a:avLst/>
          </a:prstGeom>
          <a:solidFill>
            <a:srgbClr val="1796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矩形 6"/>
          <p:cNvSpPr/>
          <p:nvPr/>
        </p:nvSpPr>
        <p:spPr>
          <a:xfrm>
            <a:off x="6096000" y="1339514"/>
            <a:ext cx="6096000" cy="2062500"/>
          </a:xfrm>
          <a:prstGeom prst="rect">
            <a:avLst/>
          </a:prstGeom>
          <a:solidFill>
            <a:srgbClr val="1778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1" name="图片 20" descr="C:\Users\A\Desktop\testing\graduation\lip reading related work\images\forensic-lip-reader.jpegforensic-lip-reader"/>
          <p:cNvPicPr>
            <a:picLocks noChangeAspect="1"/>
          </p:cNvPicPr>
          <p:nvPr>
            <p:ph sz="quarter" idx="13"/>
          </p:nvPr>
        </p:nvPicPr>
        <p:blipFill rotWithShape="1">
          <a:blip r:embed="rId3"/>
          <a:srcRect/>
          <a:stretch>
            <a:fillRect/>
          </a:stretch>
        </p:blipFill>
        <p:spPr>
          <a:xfrm>
            <a:off x="4078605" y="1357948"/>
            <a:ext cx="4051300" cy="2025650"/>
          </a:xfrm>
          <a:prstGeom prst="rect">
            <a:avLst/>
          </a:prstGeom>
        </p:spPr>
      </p:pic>
      <p:sp>
        <p:nvSpPr>
          <p:cNvPr id="3" name="矩形 7"/>
          <p:cNvSpPr/>
          <p:nvPr/>
        </p:nvSpPr>
        <p:spPr>
          <a:xfrm>
            <a:off x="-1" y="1340149"/>
            <a:ext cx="6096001" cy="2062500"/>
          </a:xfrm>
          <a:prstGeom prst="rect">
            <a:avLst/>
          </a:prstGeom>
          <a:solidFill>
            <a:srgbClr val="1796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20" descr="C:\Users\A\Desktop\testing\graduation\lip reading related work\images\forensic-lip-reader.jpegforensic-lip-reader"/>
          <p:cNvPicPr>
            <a:picLocks noChangeAspect="1"/>
          </p:cNvPicPr>
          <p:nvPr/>
        </p:nvPicPr>
        <p:blipFill rotWithShape="1">
          <a:blip r:embed="rId3"/>
          <a:srcRect/>
          <a:stretch>
            <a:fillRect/>
          </a:stretch>
        </p:blipFill>
        <p:spPr>
          <a:xfrm>
            <a:off x="4078605" y="1358583"/>
            <a:ext cx="4051300" cy="2025650"/>
          </a:xfrm>
          <a:prstGeom prst="rect">
            <a:avLst/>
          </a:prstGeom>
          <a:noFill/>
          <a:ln w="9525">
            <a:noFill/>
          </a:ln>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5" name="图片 3"/>
          <p:cNvPicPr>
            <a:picLocks noChangeAspect="1"/>
          </p:cNvPicPr>
          <p:nvPr/>
        </p:nvPicPr>
        <p:blipFill>
          <a:blip r:embed="rId1"/>
          <a:stretch>
            <a:fillRect/>
          </a:stretch>
        </p:blipFill>
        <p:spPr>
          <a:xfrm>
            <a:off x="0" y="0"/>
            <a:ext cx="12192000" cy="6858000"/>
          </a:xfrm>
          <a:prstGeom prst="rect">
            <a:avLst/>
          </a:prstGeom>
          <a:noFill/>
          <a:ln w="9525">
            <a:noFill/>
          </a:ln>
        </p:spPr>
      </p:pic>
      <p:grpSp>
        <p:nvGrpSpPr>
          <p:cNvPr id="2" name="组合 1"/>
          <p:cNvGrpSpPr/>
          <p:nvPr/>
        </p:nvGrpSpPr>
        <p:grpSpPr>
          <a:xfrm>
            <a:off x="2101850" y="2070100"/>
            <a:ext cx="7988300" cy="2717800"/>
            <a:chOff x="2101850" y="2070100"/>
            <a:chExt cx="7988300" cy="2717800"/>
          </a:xfrm>
          <a:solidFill>
            <a:srgbClr val="177878"/>
          </a:solidFill>
        </p:grpSpPr>
        <p:grpSp>
          <p:nvGrpSpPr>
            <p:cNvPr id="6147" name="组合 7"/>
            <p:cNvGrpSpPr/>
            <p:nvPr/>
          </p:nvGrpSpPr>
          <p:grpSpPr>
            <a:xfrm>
              <a:off x="2101850" y="2070100"/>
              <a:ext cx="7988300" cy="2717800"/>
              <a:chOff x="2621623" y="2070100"/>
              <a:chExt cx="7988320" cy="2717800"/>
            </a:xfrm>
            <a:grpFill/>
          </p:grpSpPr>
          <p:sp>
            <p:nvSpPr>
              <p:cNvPr id="18" name="矩形 17"/>
              <p:cNvSpPr/>
              <p:nvPr/>
            </p:nvSpPr>
            <p:spPr>
              <a:xfrm>
                <a:off x="2621623" y="2070100"/>
                <a:ext cx="7988320" cy="2717800"/>
              </a:xfrm>
              <a:prstGeom prst="rect">
                <a:avLst/>
              </a:prstGeom>
              <a:grp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9" name="矩形 18"/>
              <p:cNvSpPr/>
              <p:nvPr/>
            </p:nvSpPr>
            <p:spPr>
              <a:xfrm>
                <a:off x="2747036" y="2209800"/>
                <a:ext cx="7737494" cy="2438400"/>
              </a:xfrm>
              <a:prstGeom prst="rect">
                <a:avLst/>
              </a:prstGeom>
              <a:grp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grpSp>
        <p:sp>
          <p:nvSpPr>
            <p:cNvPr id="6" name="Freeform 8"/>
            <p:cNvSpPr>
              <a:spLocks noEditPoints="1"/>
            </p:cNvSpPr>
            <p:nvPr/>
          </p:nvSpPr>
          <p:spPr bwMode="auto">
            <a:xfrm>
              <a:off x="3327400" y="2789238"/>
              <a:ext cx="993775" cy="1352550"/>
            </a:xfrm>
            <a:custGeom>
              <a:avLst/>
              <a:gdLst>
                <a:gd name="T0" fmla="*/ 79 w 734"/>
                <a:gd name="T1" fmla="*/ 906 h 993"/>
                <a:gd name="T2" fmla="*/ 124 w 734"/>
                <a:gd name="T3" fmla="*/ 153 h 993"/>
                <a:gd name="T4" fmla="*/ 162 w 734"/>
                <a:gd name="T5" fmla="*/ 218 h 993"/>
                <a:gd name="T6" fmla="*/ 201 w 734"/>
                <a:gd name="T7" fmla="*/ 153 h 993"/>
                <a:gd name="T8" fmla="*/ 328 w 734"/>
                <a:gd name="T9" fmla="*/ 179 h 993"/>
                <a:gd name="T10" fmla="*/ 405 w 734"/>
                <a:gd name="T11" fmla="*/ 179 h 993"/>
                <a:gd name="T12" fmla="*/ 533 w 734"/>
                <a:gd name="T13" fmla="*/ 153 h 993"/>
                <a:gd name="T14" fmla="*/ 572 w 734"/>
                <a:gd name="T15" fmla="*/ 218 h 993"/>
                <a:gd name="T16" fmla="*/ 610 w 734"/>
                <a:gd name="T17" fmla="*/ 153 h 993"/>
                <a:gd name="T18" fmla="*/ 656 w 734"/>
                <a:gd name="T19" fmla="*/ 906 h 993"/>
                <a:gd name="T20" fmla="*/ 610 w 734"/>
                <a:gd name="T21" fmla="*/ 67 h 993"/>
                <a:gd name="T22" fmla="*/ 572 w 734"/>
                <a:gd name="T23" fmla="*/ 0 h 993"/>
                <a:gd name="T24" fmla="*/ 533 w 734"/>
                <a:gd name="T25" fmla="*/ 67 h 993"/>
                <a:gd name="T26" fmla="*/ 405 w 734"/>
                <a:gd name="T27" fmla="*/ 38 h 993"/>
                <a:gd name="T28" fmla="*/ 328 w 734"/>
                <a:gd name="T29" fmla="*/ 38 h 993"/>
                <a:gd name="T30" fmla="*/ 201 w 734"/>
                <a:gd name="T31" fmla="*/ 67 h 993"/>
                <a:gd name="T32" fmla="*/ 162 w 734"/>
                <a:gd name="T33" fmla="*/ 0 h 993"/>
                <a:gd name="T34" fmla="*/ 124 w 734"/>
                <a:gd name="T35" fmla="*/ 67 h 993"/>
                <a:gd name="T36" fmla="*/ 0 w 734"/>
                <a:gd name="T37" fmla="*/ 147 h 993"/>
                <a:gd name="T38" fmla="*/ 80 w 734"/>
                <a:gd name="T39" fmla="*/ 993 h 993"/>
                <a:gd name="T40" fmla="*/ 734 w 734"/>
                <a:gd name="T41" fmla="*/ 913 h 993"/>
                <a:gd name="T42" fmla="*/ 655 w 734"/>
                <a:gd name="T43" fmla="*/ 67 h 993"/>
                <a:gd name="T44" fmla="*/ 573 w 734"/>
                <a:gd name="T45" fmla="*/ 371 h 993"/>
                <a:gd name="T46" fmla="*/ 161 w 734"/>
                <a:gd name="T47" fmla="*/ 317 h 993"/>
                <a:gd name="T48" fmla="*/ 161 w 734"/>
                <a:gd name="T49" fmla="*/ 512 h 993"/>
                <a:gd name="T50" fmla="*/ 573 w 734"/>
                <a:gd name="T51" fmla="*/ 458 h 993"/>
                <a:gd name="T52" fmla="*/ 161 w 734"/>
                <a:gd name="T53" fmla="*/ 512 h 993"/>
                <a:gd name="T54" fmla="*/ 573 w 734"/>
                <a:gd name="T55" fmla="*/ 653 h 993"/>
                <a:gd name="T56" fmla="*/ 161 w 734"/>
                <a:gd name="T57" fmla="*/ 599 h 993"/>
                <a:gd name="T58" fmla="*/ 161 w 734"/>
                <a:gd name="T59" fmla="*/ 794 h 993"/>
                <a:gd name="T60" fmla="*/ 573 w 734"/>
                <a:gd name="T61" fmla="*/ 740 h 993"/>
                <a:gd name="T62" fmla="*/ 161 w 734"/>
                <a:gd name="T63" fmla="*/ 794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4" h="993">
                  <a:moveTo>
                    <a:pt x="656" y="906"/>
                  </a:moveTo>
                  <a:lnTo>
                    <a:pt x="79" y="906"/>
                  </a:lnTo>
                  <a:lnTo>
                    <a:pt x="79" y="153"/>
                  </a:lnTo>
                  <a:lnTo>
                    <a:pt x="124" y="153"/>
                  </a:lnTo>
                  <a:lnTo>
                    <a:pt x="124" y="179"/>
                  </a:lnTo>
                  <a:cubicBezTo>
                    <a:pt x="124" y="201"/>
                    <a:pt x="141" y="218"/>
                    <a:pt x="162" y="218"/>
                  </a:cubicBezTo>
                  <a:cubicBezTo>
                    <a:pt x="183" y="218"/>
                    <a:pt x="201" y="201"/>
                    <a:pt x="201" y="179"/>
                  </a:cubicBezTo>
                  <a:lnTo>
                    <a:pt x="201" y="153"/>
                  </a:lnTo>
                  <a:lnTo>
                    <a:pt x="328" y="153"/>
                  </a:lnTo>
                  <a:lnTo>
                    <a:pt x="328" y="179"/>
                  </a:lnTo>
                  <a:cubicBezTo>
                    <a:pt x="328" y="201"/>
                    <a:pt x="345" y="218"/>
                    <a:pt x="366" y="218"/>
                  </a:cubicBezTo>
                  <a:cubicBezTo>
                    <a:pt x="388" y="218"/>
                    <a:pt x="405" y="201"/>
                    <a:pt x="405" y="179"/>
                  </a:cubicBezTo>
                  <a:lnTo>
                    <a:pt x="405" y="153"/>
                  </a:lnTo>
                  <a:lnTo>
                    <a:pt x="533" y="153"/>
                  </a:lnTo>
                  <a:lnTo>
                    <a:pt x="533" y="179"/>
                  </a:lnTo>
                  <a:cubicBezTo>
                    <a:pt x="533" y="201"/>
                    <a:pt x="550" y="218"/>
                    <a:pt x="572" y="218"/>
                  </a:cubicBezTo>
                  <a:cubicBezTo>
                    <a:pt x="593" y="218"/>
                    <a:pt x="610" y="201"/>
                    <a:pt x="610" y="179"/>
                  </a:cubicBezTo>
                  <a:lnTo>
                    <a:pt x="610" y="153"/>
                  </a:lnTo>
                  <a:lnTo>
                    <a:pt x="656" y="153"/>
                  </a:lnTo>
                  <a:lnTo>
                    <a:pt x="656" y="906"/>
                  </a:lnTo>
                  <a:close/>
                  <a:moveTo>
                    <a:pt x="655" y="67"/>
                  </a:moveTo>
                  <a:lnTo>
                    <a:pt x="610" y="67"/>
                  </a:lnTo>
                  <a:lnTo>
                    <a:pt x="610" y="38"/>
                  </a:lnTo>
                  <a:cubicBezTo>
                    <a:pt x="610" y="17"/>
                    <a:pt x="593" y="0"/>
                    <a:pt x="572" y="0"/>
                  </a:cubicBezTo>
                  <a:cubicBezTo>
                    <a:pt x="550" y="0"/>
                    <a:pt x="533" y="17"/>
                    <a:pt x="533" y="38"/>
                  </a:cubicBezTo>
                  <a:lnTo>
                    <a:pt x="533" y="67"/>
                  </a:lnTo>
                  <a:lnTo>
                    <a:pt x="405" y="67"/>
                  </a:lnTo>
                  <a:lnTo>
                    <a:pt x="405" y="38"/>
                  </a:lnTo>
                  <a:cubicBezTo>
                    <a:pt x="405" y="17"/>
                    <a:pt x="388" y="0"/>
                    <a:pt x="366" y="0"/>
                  </a:cubicBezTo>
                  <a:cubicBezTo>
                    <a:pt x="345" y="0"/>
                    <a:pt x="328" y="17"/>
                    <a:pt x="328" y="38"/>
                  </a:cubicBezTo>
                  <a:lnTo>
                    <a:pt x="328" y="67"/>
                  </a:lnTo>
                  <a:lnTo>
                    <a:pt x="201" y="67"/>
                  </a:lnTo>
                  <a:lnTo>
                    <a:pt x="201" y="38"/>
                  </a:lnTo>
                  <a:cubicBezTo>
                    <a:pt x="201" y="17"/>
                    <a:pt x="183" y="0"/>
                    <a:pt x="162" y="0"/>
                  </a:cubicBezTo>
                  <a:cubicBezTo>
                    <a:pt x="141" y="0"/>
                    <a:pt x="124" y="17"/>
                    <a:pt x="124" y="38"/>
                  </a:cubicBezTo>
                  <a:lnTo>
                    <a:pt x="124" y="67"/>
                  </a:lnTo>
                  <a:lnTo>
                    <a:pt x="80" y="67"/>
                  </a:lnTo>
                  <a:cubicBezTo>
                    <a:pt x="36" y="67"/>
                    <a:pt x="0" y="103"/>
                    <a:pt x="0" y="147"/>
                  </a:cubicBezTo>
                  <a:lnTo>
                    <a:pt x="0" y="913"/>
                  </a:lnTo>
                  <a:cubicBezTo>
                    <a:pt x="0" y="957"/>
                    <a:pt x="36" y="993"/>
                    <a:pt x="80" y="993"/>
                  </a:cubicBezTo>
                  <a:lnTo>
                    <a:pt x="655" y="993"/>
                  </a:lnTo>
                  <a:cubicBezTo>
                    <a:pt x="699" y="993"/>
                    <a:pt x="734" y="957"/>
                    <a:pt x="734" y="913"/>
                  </a:cubicBezTo>
                  <a:lnTo>
                    <a:pt x="734" y="147"/>
                  </a:lnTo>
                  <a:cubicBezTo>
                    <a:pt x="734" y="103"/>
                    <a:pt x="699" y="67"/>
                    <a:pt x="655" y="67"/>
                  </a:cubicBezTo>
                  <a:close/>
                  <a:moveTo>
                    <a:pt x="161" y="371"/>
                  </a:moveTo>
                  <a:lnTo>
                    <a:pt x="573" y="371"/>
                  </a:lnTo>
                  <a:lnTo>
                    <a:pt x="573" y="317"/>
                  </a:lnTo>
                  <a:lnTo>
                    <a:pt x="161" y="317"/>
                  </a:lnTo>
                  <a:lnTo>
                    <a:pt x="161" y="371"/>
                  </a:lnTo>
                  <a:close/>
                  <a:moveTo>
                    <a:pt x="161" y="512"/>
                  </a:moveTo>
                  <a:lnTo>
                    <a:pt x="573" y="512"/>
                  </a:lnTo>
                  <a:lnTo>
                    <a:pt x="573" y="458"/>
                  </a:lnTo>
                  <a:lnTo>
                    <a:pt x="161" y="458"/>
                  </a:lnTo>
                  <a:lnTo>
                    <a:pt x="161" y="512"/>
                  </a:lnTo>
                  <a:close/>
                  <a:moveTo>
                    <a:pt x="161" y="653"/>
                  </a:moveTo>
                  <a:lnTo>
                    <a:pt x="573" y="653"/>
                  </a:lnTo>
                  <a:lnTo>
                    <a:pt x="573" y="599"/>
                  </a:lnTo>
                  <a:lnTo>
                    <a:pt x="161" y="599"/>
                  </a:lnTo>
                  <a:lnTo>
                    <a:pt x="161" y="653"/>
                  </a:lnTo>
                  <a:close/>
                  <a:moveTo>
                    <a:pt x="161" y="794"/>
                  </a:moveTo>
                  <a:lnTo>
                    <a:pt x="573" y="794"/>
                  </a:lnTo>
                  <a:lnTo>
                    <a:pt x="573" y="740"/>
                  </a:lnTo>
                  <a:lnTo>
                    <a:pt x="161" y="740"/>
                  </a:lnTo>
                  <a:lnTo>
                    <a:pt x="161" y="794"/>
                  </a:ln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cxnSp>
          <p:nvCxnSpPr>
            <p:cNvPr id="3" name="直接连接符 2"/>
            <p:cNvCxnSpPr/>
            <p:nvPr/>
          </p:nvCxnSpPr>
          <p:spPr>
            <a:xfrm>
              <a:off x="4654550" y="2789238"/>
              <a:ext cx="0" cy="135255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sp>
          <p:nvSpPr>
            <p:cNvPr id="6152" name="文本框 9"/>
            <p:cNvSpPr txBox="1"/>
            <p:nvPr/>
          </p:nvSpPr>
          <p:spPr>
            <a:xfrm>
              <a:off x="4887913" y="2762250"/>
              <a:ext cx="2416175" cy="645160"/>
            </a:xfrm>
            <a:prstGeom prst="rect">
              <a:avLst/>
            </a:prstGeom>
            <a:grpFill/>
            <a:ln w="9525">
              <a:noFill/>
            </a:ln>
          </p:spPr>
          <p:txBody>
            <a:bodyPr anchor="t" anchorCtr="0">
              <a:spAutoFit/>
            </a:bodyPr>
            <a:p>
              <a:r>
                <a:rPr lang="en-US" altLang="zh-CN" sz="3600" b="1" dirty="0">
                  <a:solidFill>
                    <a:srgbClr val="FFFFFF"/>
                  </a:solidFill>
                  <a:latin typeface="Arial" panose="020B0604020202020204" pitchFamily="34" charset="0"/>
                  <a:ea typeface="Microsoft YaHei" panose="020B0503020204020204" pitchFamily="34" charset="-122"/>
                  <a:sym typeface="Arial" panose="020B0604020202020204" pitchFamily="34" charset="0"/>
                </a:rPr>
                <a:t>Part  03</a:t>
              </a:r>
              <a:endParaRPr lang="zh-CN" altLang="en-US" sz="3600" b="1" dirty="0">
                <a:solidFill>
                  <a:srgbClr val="FFFFFF"/>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6153" name="TextBox 13"/>
            <p:cNvSpPr txBox="1"/>
            <p:nvPr/>
          </p:nvSpPr>
          <p:spPr>
            <a:xfrm>
              <a:off x="4887913" y="3408363"/>
              <a:ext cx="4484687" cy="615315"/>
            </a:xfrm>
            <a:prstGeom prst="rect">
              <a:avLst/>
            </a:prstGeom>
            <a:grpFill/>
            <a:ln w="9525">
              <a:noFill/>
            </a:ln>
          </p:spPr>
          <p:txBody>
            <a:bodyPr lIns="0" tIns="0" rIns="0" bIns="0" anchor="t" anchorCtr="0">
              <a:spAutoFit/>
            </a:bodyPr>
            <a:p>
              <a:pPr defTabSz="1216025">
                <a:spcBef>
                  <a:spcPct val="20000"/>
                </a:spcBef>
              </a:pPr>
              <a:r>
                <a:rPr lang="en-US" altLang="zh-CN" sz="4000" b="1" dirty="0">
                  <a:solidFill>
                    <a:schemeClr val="bg1"/>
                  </a:solidFill>
                  <a:latin typeface="Microsoft YaHei" panose="020B0503020204020204" pitchFamily="34" charset="-122"/>
                  <a:ea typeface="Microsoft YaHei" panose="020B0503020204020204" pitchFamily="34" charset="-122"/>
                  <a:sym typeface="+mn-ea"/>
                </a:rPr>
                <a:t>TOS Benefits?</a:t>
              </a:r>
              <a:endParaRPr lang="en-US" altLang="zh-CN" sz="4000" b="1" dirty="0">
                <a:solidFill>
                  <a:schemeClr val="bg1"/>
                </a:solidFill>
                <a:latin typeface="Microsoft YaHei" panose="020B0503020204020204" pitchFamily="34" charset="-122"/>
                <a:ea typeface="Microsoft YaHei" panose="020B0503020204020204" pitchFamily="34" charset="-122"/>
                <a:sym typeface="+mn-ea"/>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1270" y="1003300"/>
            <a:ext cx="12193270" cy="5882640"/>
          </a:xfrm>
          <a:prstGeom prst="rect">
            <a:avLst/>
          </a:prstGeom>
          <a:solidFill>
            <a:srgbClr val="EF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Calibri" panose="020F0502020204030204" pitchFamily="34" charset="0"/>
            </a:endParaRPr>
          </a:p>
        </p:txBody>
      </p:sp>
      <p:pic>
        <p:nvPicPr>
          <p:cNvPr id="12" name="图片 11" descr="学位 (1)"/>
          <p:cNvPicPr>
            <a:picLocks noChangeAspect="1"/>
          </p:cNvPicPr>
          <p:nvPr/>
        </p:nvPicPr>
        <p:blipFill>
          <a:blip r:embed="rId2"/>
          <a:stretch>
            <a:fillRect/>
          </a:stretch>
        </p:blipFill>
        <p:spPr>
          <a:xfrm>
            <a:off x="70485" y="178435"/>
            <a:ext cx="779145" cy="779145"/>
          </a:xfrm>
          <a:prstGeom prst="rect">
            <a:avLst/>
          </a:prstGeom>
          <a:effectLst>
            <a:outerShdw blurRad="228600" dist="38100" dir="2700000" algn="tl" rotWithShape="0">
              <a:prstClr val="black">
                <a:alpha val="20000"/>
              </a:prstClr>
            </a:outerShdw>
          </a:effectLst>
        </p:spPr>
      </p:pic>
      <p:sp>
        <p:nvSpPr>
          <p:cNvPr id="8" name="文本框 7"/>
          <p:cNvSpPr txBox="1"/>
          <p:nvPr/>
        </p:nvSpPr>
        <p:spPr>
          <a:xfrm>
            <a:off x="906145" y="302260"/>
            <a:ext cx="1863090" cy="521970"/>
          </a:xfrm>
          <a:prstGeom prst="rect">
            <a:avLst/>
          </a:prstGeom>
          <a:noFill/>
        </p:spPr>
        <p:txBody>
          <a:bodyPr wrap="none" rtlCol="0">
            <a:spAutoFit/>
          </a:bodyPr>
          <a:p>
            <a:pPr algn="l"/>
            <a:r>
              <a:rPr lang="en-US" altLang="zh-CN" sz="2800" b="1">
                <a:solidFill>
                  <a:schemeClr val="tx1"/>
                </a:solidFill>
                <a:ea typeface="Calibri" panose="020F0502020204030204" pitchFamily="34" charset="0"/>
              </a:rPr>
              <a:t>Tos Benifits</a:t>
            </a:r>
            <a:endParaRPr lang="en-US" altLang="zh-CN" sz="2800" b="1">
              <a:solidFill>
                <a:schemeClr val="tx1"/>
              </a:solidFill>
              <a:ea typeface="Calibri" panose="020F0502020204030204" pitchFamily="34" charset="0"/>
            </a:endParaRPr>
          </a:p>
        </p:txBody>
      </p:sp>
      <p:cxnSp>
        <p:nvCxnSpPr>
          <p:cNvPr id="3" name="直接连接符 2"/>
          <p:cNvCxnSpPr/>
          <p:nvPr/>
        </p:nvCxnSpPr>
        <p:spPr>
          <a:xfrm rot="5400000">
            <a:off x="1373587" y="3944454"/>
            <a:ext cx="3570363"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rot="5400000">
            <a:off x="4609010" y="3946994"/>
            <a:ext cx="3570363"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11 Rectángulo"/>
          <p:cNvSpPr/>
          <p:nvPr/>
        </p:nvSpPr>
        <p:spPr>
          <a:xfrm>
            <a:off x="459740" y="1541780"/>
            <a:ext cx="2129155" cy="828675"/>
          </a:xfrm>
          <a:prstGeom prst="rect">
            <a:avLst/>
          </a:prstGeom>
          <a:solidFill>
            <a:srgbClr val="177878"/>
          </a:solidFill>
          <a:ln>
            <a:noFill/>
          </a:ln>
          <a:effectLst/>
        </p:spPr>
        <p:style>
          <a:lnRef idx="3">
            <a:schemeClr val="lt1"/>
          </a:lnRef>
          <a:fillRef idx="1">
            <a:schemeClr val="accent4"/>
          </a:fillRef>
          <a:effectRef idx="1">
            <a:schemeClr val="accent4"/>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0" algn="ctr" fontAlgn="base">
              <a:spcBef>
                <a:spcPct val="0"/>
              </a:spcBef>
              <a:spcAft>
                <a:spcPct val="0"/>
              </a:spcAft>
              <a:defRPr/>
            </a:pPr>
            <a:r>
              <a:rPr lang="en-US" altLang="zh-CN" sz="1800" b="1" kern="0" dirty="0">
                <a:solidFill>
                  <a:schemeClr val="bg1"/>
                </a:solidFill>
                <a:latin typeface="Calibri" panose="020F0502020204030204" pitchFamily="34" charset="0"/>
                <a:ea typeface="Calibri" panose="020F0502020204030204" pitchFamily="34" charset="0"/>
                <a:cs typeface="Arial" panose="020B0604020202020204" pitchFamily="34" charset="0"/>
              </a:rPr>
              <a:t>aphonia</a:t>
            </a:r>
            <a:endParaRPr lang="en-US" altLang="zh-CN" sz="1800" b="1" kern="0" dirty="0">
              <a:solidFill>
                <a:schemeClr val="bg1"/>
              </a:solidFill>
              <a:latin typeface="Calibri" panose="020F0502020204030204" pitchFamily="34" charset="0"/>
              <a:ea typeface="Calibri" panose="020F0502020204030204" pitchFamily="34" charset="0"/>
              <a:cs typeface="Arial" panose="020B0604020202020204" pitchFamily="34" charset="0"/>
            </a:endParaRPr>
          </a:p>
        </p:txBody>
      </p:sp>
      <p:grpSp>
        <p:nvGrpSpPr>
          <p:cNvPr id="6" name="组合 5"/>
          <p:cNvGrpSpPr/>
          <p:nvPr/>
        </p:nvGrpSpPr>
        <p:grpSpPr>
          <a:xfrm>
            <a:off x="248285" y="2420620"/>
            <a:ext cx="2609215" cy="4465554"/>
            <a:chOff x="503238" y="2612182"/>
            <a:chExt cx="2191599" cy="3516775"/>
          </a:xfrm>
        </p:grpSpPr>
        <p:sp>
          <p:nvSpPr>
            <p:cNvPr id="7" name="矩形 6"/>
            <p:cNvSpPr/>
            <p:nvPr/>
          </p:nvSpPr>
          <p:spPr>
            <a:xfrm>
              <a:off x="503238" y="2612182"/>
              <a:ext cx="832310" cy="314053"/>
            </a:xfrm>
            <a:prstGeom prst="rect">
              <a:avLst/>
            </a:prstGeom>
          </p:spPr>
          <p:txBody>
            <a:bodyPr wrap="square">
              <a:spAutoFit/>
            </a:bodyPr>
            <a:lstStyle/>
            <a:p>
              <a:pPr lvl="0" algn="ctr" eaLnBrk="0" fontAlgn="base" hangingPunct="0">
                <a:spcBef>
                  <a:spcPct val="0"/>
                </a:spcBef>
                <a:spcAft>
                  <a:spcPct val="0"/>
                </a:spcAft>
                <a:defRPr/>
              </a:pPr>
              <a:endParaRPr lang="en-US" altLang="zh-CN" sz="2000" kern="0" dirty="0">
                <a:solidFill>
                  <a:schemeClr val="tx1">
                    <a:lumMod val="75000"/>
                    <a:lumOff val="25000"/>
                  </a:schemeClr>
                </a:solidFill>
                <a:latin typeface="Calibri" panose="020F0502020204030204" pitchFamily="34" charset="0"/>
                <a:ea typeface="Calibri" panose="020F0502020204030204" pitchFamily="34" charset="0"/>
              </a:endParaRPr>
            </a:p>
          </p:txBody>
        </p:sp>
        <p:sp>
          <p:nvSpPr>
            <p:cNvPr id="9" name="矩形 8"/>
            <p:cNvSpPr/>
            <p:nvPr/>
          </p:nvSpPr>
          <p:spPr>
            <a:xfrm>
              <a:off x="503238" y="2905916"/>
              <a:ext cx="2191599" cy="3223041"/>
            </a:xfrm>
            <a:prstGeom prst="rect">
              <a:avLst/>
            </a:prstGeom>
          </p:spPr>
          <p:txBody>
            <a:bodyPr wrap="square">
              <a:spAutoFit/>
            </a:bodyPr>
            <a:lstStyle/>
            <a:p>
              <a:pPr algn="l"/>
              <a:r>
                <a:rPr lang="en-US" altLang="zh-CN" sz="2000" dirty="0">
                  <a:solidFill>
                    <a:schemeClr val="tx1">
                      <a:lumMod val="75000"/>
                      <a:lumOff val="25000"/>
                    </a:schemeClr>
                  </a:solidFill>
                  <a:latin typeface="Calibri" panose="020F0502020204030204" pitchFamily="34" charset="0"/>
                  <a:ea typeface="Calibri" panose="020F0502020204030204" pitchFamily="34" charset="0"/>
                </a:rPr>
                <a:t>it </a:t>
              </a:r>
              <a:r>
                <a:rPr lang="zh-CN" altLang="en-US" sz="2000" dirty="0">
                  <a:solidFill>
                    <a:schemeClr val="tx1">
                      <a:lumMod val="75000"/>
                      <a:lumOff val="25000"/>
                    </a:schemeClr>
                  </a:solidFill>
                  <a:latin typeface="Calibri" panose="020F0502020204030204" pitchFamily="34" charset="0"/>
                  <a:ea typeface="Calibri" panose="020F0502020204030204" pitchFamily="34" charset="0"/>
                </a:rPr>
                <a:t>can help these people to communicate and interact with the community naturally by having the patient take a video of him speaking so that the application can know what he is saying and turn it into a text that normal people can read</a:t>
              </a:r>
              <a:endParaRPr lang="zh-CN" altLang="en-US" sz="2000" dirty="0">
                <a:solidFill>
                  <a:schemeClr val="tx1">
                    <a:lumMod val="75000"/>
                    <a:lumOff val="25000"/>
                  </a:schemeClr>
                </a:solidFill>
                <a:latin typeface="Calibri" panose="020F0502020204030204" pitchFamily="34" charset="0"/>
                <a:ea typeface="Calibri" panose="020F0502020204030204" pitchFamily="34" charset="0"/>
              </a:endParaRPr>
            </a:p>
          </p:txBody>
        </p:sp>
      </p:grpSp>
      <p:grpSp>
        <p:nvGrpSpPr>
          <p:cNvPr id="13" name="组合 12"/>
          <p:cNvGrpSpPr/>
          <p:nvPr/>
        </p:nvGrpSpPr>
        <p:grpSpPr>
          <a:xfrm>
            <a:off x="3660140" y="2540635"/>
            <a:ext cx="2481580" cy="4116697"/>
            <a:chOff x="471218" y="2612182"/>
            <a:chExt cx="2191599" cy="3641148"/>
          </a:xfrm>
        </p:grpSpPr>
        <p:sp>
          <p:nvSpPr>
            <p:cNvPr id="14" name="矩形 13"/>
            <p:cNvSpPr/>
            <p:nvPr/>
          </p:nvSpPr>
          <p:spPr>
            <a:xfrm>
              <a:off x="471218" y="2612182"/>
              <a:ext cx="832310" cy="352714"/>
            </a:xfrm>
            <a:prstGeom prst="rect">
              <a:avLst/>
            </a:prstGeom>
          </p:spPr>
          <p:txBody>
            <a:bodyPr wrap="square">
              <a:spAutoFit/>
            </a:bodyPr>
            <a:lstStyle/>
            <a:p>
              <a:pPr lvl="0" algn="ctr" eaLnBrk="0" fontAlgn="base" hangingPunct="0">
                <a:spcBef>
                  <a:spcPct val="0"/>
                </a:spcBef>
                <a:spcAft>
                  <a:spcPct val="0"/>
                </a:spcAft>
                <a:defRPr/>
              </a:pPr>
              <a:endParaRPr lang="en-US" altLang="zh-CN" sz="2000" kern="0" dirty="0">
                <a:solidFill>
                  <a:schemeClr val="tx1">
                    <a:lumMod val="75000"/>
                    <a:lumOff val="25000"/>
                  </a:schemeClr>
                </a:solidFill>
                <a:latin typeface="Calibri" panose="020F0502020204030204" pitchFamily="34" charset="0"/>
                <a:ea typeface="Calibri" panose="020F0502020204030204" pitchFamily="34" charset="0"/>
              </a:endParaRPr>
            </a:p>
          </p:txBody>
        </p:sp>
        <p:sp>
          <p:nvSpPr>
            <p:cNvPr id="15" name="矩形 14"/>
            <p:cNvSpPr/>
            <p:nvPr/>
          </p:nvSpPr>
          <p:spPr>
            <a:xfrm>
              <a:off x="471218" y="2905916"/>
              <a:ext cx="2191599" cy="3347414"/>
            </a:xfrm>
            <a:prstGeom prst="rect">
              <a:avLst/>
            </a:prstGeom>
          </p:spPr>
          <p:txBody>
            <a:bodyPr wrap="square">
              <a:spAutoFit/>
            </a:bodyPr>
            <a:lstStyle/>
            <a:p>
              <a:pPr algn="l"/>
              <a:r>
                <a:rPr lang="en-US" altLang="zh-CN" sz="2000" dirty="0">
                  <a:solidFill>
                    <a:schemeClr val="tx1">
                      <a:lumMod val="75000"/>
                      <a:lumOff val="25000"/>
                    </a:schemeClr>
                  </a:solidFill>
                  <a:latin typeface="Calibri" panose="020F0502020204030204" pitchFamily="34" charset="0"/>
                  <a:ea typeface="Calibri" panose="020F0502020204030204" pitchFamily="34" charset="0"/>
                </a:rPr>
                <a:t>it </a:t>
              </a:r>
              <a:r>
                <a:rPr lang="zh-CN" altLang="en-US" sz="2000" dirty="0">
                  <a:solidFill>
                    <a:schemeClr val="tx1">
                      <a:lumMod val="75000"/>
                      <a:lumOff val="25000"/>
                    </a:schemeClr>
                  </a:solidFill>
                  <a:latin typeface="Calibri" panose="020F0502020204030204" pitchFamily="34" charset="0"/>
                  <a:ea typeface="Calibri" panose="020F0502020204030204" pitchFamily="34" charset="0"/>
                </a:rPr>
                <a:t>can help these people to communicate and interact with the community naturally by filming a video of the people they are talking to so that people with hearing problems can understand what they are saying</a:t>
              </a:r>
              <a:endParaRPr lang="zh-CN" altLang="en-US" sz="2000" dirty="0">
                <a:solidFill>
                  <a:schemeClr val="tx1">
                    <a:lumMod val="75000"/>
                    <a:lumOff val="25000"/>
                  </a:schemeClr>
                </a:solidFill>
                <a:latin typeface="Calibri" panose="020F0502020204030204" pitchFamily="34" charset="0"/>
                <a:ea typeface="Calibri" panose="020F0502020204030204" pitchFamily="34" charset="0"/>
              </a:endParaRPr>
            </a:p>
          </p:txBody>
        </p:sp>
      </p:grpSp>
      <p:grpSp>
        <p:nvGrpSpPr>
          <p:cNvPr id="17" name="组合 16"/>
          <p:cNvGrpSpPr/>
          <p:nvPr/>
        </p:nvGrpSpPr>
        <p:grpSpPr>
          <a:xfrm>
            <a:off x="9542780" y="2540635"/>
            <a:ext cx="2444750" cy="1976838"/>
            <a:chOff x="467746" y="2612182"/>
            <a:chExt cx="2191599" cy="1674385"/>
          </a:xfrm>
        </p:grpSpPr>
        <p:sp>
          <p:nvSpPr>
            <p:cNvPr id="18" name="矩形 17"/>
            <p:cNvSpPr/>
            <p:nvPr/>
          </p:nvSpPr>
          <p:spPr>
            <a:xfrm>
              <a:off x="467746" y="2612182"/>
              <a:ext cx="832310" cy="337767"/>
            </a:xfrm>
            <a:prstGeom prst="rect">
              <a:avLst/>
            </a:prstGeom>
          </p:spPr>
          <p:txBody>
            <a:bodyPr wrap="square">
              <a:spAutoFit/>
            </a:bodyPr>
            <a:lstStyle/>
            <a:p>
              <a:pPr lvl="0" algn="ctr" eaLnBrk="0" fontAlgn="base" hangingPunct="0">
                <a:spcBef>
                  <a:spcPct val="0"/>
                </a:spcBef>
                <a:spcAft>
                  <a:spcPct val="0"/>
                </a:spcAft>
                <a:defRPr/>
              </a:pPr>
              <a:endParaRPr lang="en-US" altLang="zh-CN" sz="2000" kern="0" dirty="0">
                <a:solidFill>
                  <a:schemeClr val="tx1">
                    <a:lumMod val="75000"/>
                    <a:lumOff val="25000"/>
                  </a:schemeClr>
                </a:solidFill>
                <a:latin typeface="Calibri" panose="020F0502020204030204" pitchFamily="34" charset="0"/>
                <a:ea typeface="Calibri" panose="020F0502020204030204" pitchFamily="34" charset="0"/>
              </a:endParaRPr>
            </a:p>
          </p:txBody>
        </p:sp>
        <p:sp>
          <p:nvSpPr>
            <p:cNvPr id="19" name="矩形 18"/>
            <p:cNvSpPr/>
            <p:nvPr/>
          </p:nvSpPr>
          <p:spPr>
            <a:xfrm>
              <a:off x="467746" y="2905916"/>
              <a:ext cx="2191599" cy="1380651"/>
            </a:xfrm>
            <a:prstGeom prst="rect">
              <a:avLst/>
            </a:prstGeom>
          </p:spPr>
          <p:txBody>
            <a:bodyPr wrap="square">
              <a:spAutoFit/>
            </a:bodyPr>
            <a:lstStyle/>
            <a:p>
              <a:pPr algn="l"/>
              <a:r>
                <a:rPr lang="zh-CN" altLang="en-US" sz="2000" dirty="0">
                  <a:solidFill>
                    <a:schemeClr val="tx1">
                      <a:lumMod val="75000"/>
                      <a:lumOff val="25000"/>
                    </a:schemeClr>
                  </a:solidFill>
                  <a:latin typeface="Calibri" panose="020F0502020204030204" pitchFamily="34" charset="0"/>
                  <a:ea typeface="Calibri" panose="020F0502020204030204" pitchFamily="34" charset="0"/>
                </a:rPr>
                <a:t> in reading places like libraries or any public place you can't talk with  sound so you can use our project.</a:t>
              </a:r>
              <a:endParaRPr lang="zh-CN" altLang="en-US" sz="2000" dirty="0">
                <a:solidFill>
                  <a:schemeClr val="tx1">
                    <a:lumMod val="75000"/>
                    <a:lumOff val="25000"/>
                  </a:schemeClr>
                </a:solidFill>
                <a:latin typeface="Calibri" panose="020F0502020204030204" pitchFamily="34" charset="0"/>
                <a:ea typeface="Calibri" panose="020F0502020204030204" pitchFamily="34" charset="0"/>
              </a:endParaRPr>
            </a:p>
          </p:txBody>
        </p:sp>
      </p:grpSp>
      <p:sp>
        <p:nvSpPr>
          <p:cNvPr id="10" name="51 Rectángulo"/>
          <p:cNvSpPr/>
          <p:nvPr/>
        </p:nvSpPr>
        <p:spPr>
          <a:xfrm>
            <a:off x="9931400" y="1550670"/>
            <a:ext cx="1667510" cy="828675"/>
          </a:xfrm>
          <a:prstGeom prst="rect">
            <a:avLst/>
          </a:prstGeom>
          <a:solidFill>
            <a:srgbClr val="2AD6D4"/>
          </a:solidFill>
          <a:ln>
            <a:noFill/>
          </a:ln>
          <a:effectLst/>
        </p:spPr>
        <p:style>
          <a:lnRef idx="3">
            <a:schemeClr val="lt1"/>
          </a:lnRef>
          <a:fillRef idx="1">
            <a:schemeClr val="accent4"/>
          </a:fillRef>
          <a:effectRef idx="1">
            <a:schemeClr val="accent4"/>
          </a:effectRef>
          <a:fontRef idx="minor">
            <a:schemeClr val="lt1"/>
          </a:fontRef>
        </p:style>
        <p:txBody>
          <a:bodyPr anchor="ctr"/>
          <a:p>
            <a:pPr lvl="0" algn="ctr" eaLnBrk="0" fontAlgn="base" hangingPunct="0">
              <a:spcBef>
                <a:spcPct val="0"/>
              </a:spcBef>
              <a:spcAft>
                <a:spcPct val="0"/>
              </a:spcAft>
              <a:defRPr/>
            </a:pPr>
            <a:r>
              <a:rPr lang="en-US" altLang="zh-CN" sz="1800" b="1" kern="0" dirty="0">
                <a:solidFill>
                  <a:schemeClr val="bg1"/>
                </a:solidFill>
                <a:latin typeface="Calibri" panose="020F0502020204030204" pitchFamily="34" charset="0"/>
                <a:ea typeface="Calibri" panose="020F0502020204030204" pitchFamily="34" charset="0"/>
                <a:cs typeface="Arial" panose="020B0604020202020204" pitchFamily="34" charset="0"/>
              </a:rPr>
              <a:t>Silent dictation in public spaces</a:t>
            </a:r>
            <a:endParaRPr lang="en-US" altLang="zh-CN" sz="1800" b="1" kern="0" dirty="0">
              <a:solidFill>
                <a:schemeClr val="bg1"/>
              </a:solidFill>
              <a:latin typeface="Calibri" panose="020F0502020204030204" pitchFamily="34" charset="0"/>
              <a:ea typeface="Calibri" panose="020F0502020204030204" pitchFamily="34" charset="0"/>
              <a:cs typeface="Arial" panose="020B0604020202020204" pitchFamily="34" charset="0"/>
            </a:endParaRPr>
          </a:p>
        </p:txBody>
      </p:sp>
      <p:sp>
        <p:nvSpPr>
          <p:cNvPr id="23" name="42 Rectángulo"/>
          <p:cNvSpPr/>
          <p:nvPr/>
        </p:nvSpPr>
        <p:spPr>
          <a:xfrm>
            <a:off x="3660775" y="1553210"/>
            <a:ext cx="1903095" cy="828675"/>
          </a:xfrm>
          <a:prstGeom prst="rect">
            <a:avLst/>
          </a:prstGeom>
          <a:solidFill>
            <a:srgbClr val="1D9594"/>
          </a:solidFill>
          <a:ln>
            <a:noFill/>
          </a:ln>
          <a:effectLst/>
        </p:spPr>
        <p:style>
          <a:lnRef idx="3">
            <a:schemeClr val="lt1"/>
          </a:lnRef>
          <a:fillRef idx="1">
            <a:schemeClr val="accent4"/>
          </a:fillRef>
          <a:effectRef idx="1">
            <a:schemeClr val="accent4"/>
          </a:effectRef>
          <a:fontRef idx="minor">
            <a:schemeClr val="lt1"/>
          </a:fontRef>
        </p:style>
        <p:txBody>
          <a:bodyPr anchor="ctr"/>
          <a:p>
            <a:pPr lvl="0" algn="ctr" eaLnBrk="0" fontAlgn="base" hangingPunct="0">
              <a:spcBef>
                <a:spcPct val="0"/>
              </a:spcBef>
              <a:spcAft>
                <a:spcPct val="0"/>
              </a:spcAft>
              <a:defRPr/>
            </a:pPr>
            <a:r>
              <a:rPr lang="en-US" altLang="zh-CN" sz="1800" b="1" kern="0" dirty="0">
                <a:solidFill>
                  <a:schemeClr val="bg1"/>
                </a:solidFill>
                <a:latin typeface="Calibri" panose="020F0502020204030204" pitchFamily="34" charset="0"/>
                <a:ea typeface="Calibri" panose="020F0502020204030204" pitchFamily="34" charset="0"/>
                <a:cs typeface="Arial" panose="020B0604020202020204" pitchFamily="34" charset="0"/>
              </a:rPr>
              <a:t>impired people</a:t>
            </a:r>
            <a:endParaRPr lang="en-US" altLang="zh-CN" sz="1800" b="1" kern="0" dirty="0">
              <a:solidFill>
                <a:schemeClr val="bg1"/>
              </a:solidFill>
              <a:latin typeface="Calibri" panose="020F0502020204030204" pitchFamily="34" charset="0"/>
              <a:ea typeface="Calibri" panose="020F0502020204030204" pitchFamily="34" charset="0"/>
              <a:cs typeface="Arial" panose="020B0604020202020204" pitchFamily="34" charset="0"/>
            </a:endParaRPr>
          </a:p>
        </p:txBody>
      </p:sp>
      <p:sp>
        <p:nvSpPr>
          <p:cNvPr id="27" name="51 Rectángulo"/>
          <p:cNvSpPr/>
          <p:nvPr/>
        </p:nvSpPr>
        <p:spPr>
          <a:xfrm>
            <a:off x="6852920" y="1550670"/>
            <a:ext cx="1991360" cy="828040"/>
          </a:xfrm>
          <a:prstGeom prst="rect">
            <a:avLst/>
          </a:prstGeom>
          <a:solidFill>
            <a:srgbClr val="25C3BD"/>
          </a:solidFill>
          <a:ln>
            <a:noFill/>
          </a:ln>
          <a:effectLst/>
        </p:spPr>
        <p:style>
          <a:lnRef idx="3">
            <a:schemeClr val="lt1"/>
          </a:lnRef>
          <a:fillRef idx="1">
            <a:schemeClr val="accent4"/>
          </a:fillRef>
          <a:effectRef idx="1">
            <a:schemeClr val="accent4"/>
          </a:effectRef>
          <a:fontRef idx="minor">
            <a:schemeClr val="lt1"/>
          </a:fontRef>
        </p:style>
        <p:txBody>
          <a:bodyPr anchor="ctr"/>
          <a:p>
            <a:pPr lvl="0" algn="ctr" eaLnBrk="0" fontAlgn="base" hangingPunct="0">
              <a:spcBef>
                <a:spcPct val="0"/>
              </a:spcBef>
              <a:spcAft>
                <a:spcPct val="0"/>
              </a:spcAft>
              <a:defRPr/>
            </a:pPr>
            <a:r>
              <a:rPr lang="en-US" altLang="zh-CN" sz="1800" b="1" kern="0" dirty="0">
                <a:solidFill>
                  <a:schemeClr val="bg1"/>
                </a:solidFill>
                <a:latin typeface="Calibri" panose="020F0502020204030204" pitchFamily="34" charset="0"/>
                <a:ea typeface="Calibri" panose="020F0502020204030204" pitchFamily="34" charset="0"/>
                <a:cs typeface="Arial" panose="020B0604020202020204" pitchFamily="34" charset="0"/>
              </a:rPr>
              <a:t>video calls</a:t>
            </a:r>
            <a:endParaRPr lang="en-US" altLang="zh-CN" sz="1800" b="1" kern="0" dirty="0">
              <a:solidFill>
                <a:schemeClr val="bg1"/>
              </a:solidFill>
              <a:latin typeface="Calibri" panose="020F0502020204030204" pitchFamily="34" charset="0"/>
              <a:ea typeface="Calibri" panose="020F0502020204030204" pitchFamily="34" charset="0"/>
              <a:cs typeface="Arial" panose="020B0604020202020204" pitchFamily="34" charset="0"/>
            </a:endParaRPr>
          </a:p>
        </p:txBody>
      </p:sp>
      <p:grpSp>
        <p:nvGrpSpPr>
          <p:cNvPr id="28" name="组合 16"/>
          <p:cNvGrpSpPr/>
          <p:nvPr/>
        </p:nvGrpSpPr>
        <p:grpSpPr>
          <a:xfrm>
            <a:off x="6642884" y="2540392"/>
            <a:ext cx="2395219" cy="2945130"/>
            <a:chOff x="467746" y="2612182"/>
            <a:chExt cx="1797064" cy="2208847"/>
          </a:xfrm>
        </p:grpSpPr>
        <p:sp>
          <p:nvSpPr>
            <p:cNvPr id="29" name="矩形 17"/>
            <p:cNvSpPr/>
            <p:nvPr/>
          </p:nvSpPr>
          <p:spPr>
            <a:xfrm>
              <a:off x="467746" y="2612182"/>
              <a:ext cx="232494" cy="299085"/>
            </a:xfrm>
            <a:prstGeom prst="rect">
              <a:avLst/>
            </a:prstGeom>
          </p:spPr>
          <p:txBody>
            <a:bodyPr wrap="none">
              <a:spAutoFit/>
            </a:bodyPr>
            <a:p>
              <a:pPr lvl="0" algn="ctr" eaLnBrk="0" fontAlgn="base" hangingPunct="0">
                <a:spcBef>
                  <a:spcPct val="0"/>
                </a:spcBef>
                <a:spcAft>
                  <a:spcPct val="0"/>
                </a:spcAft>
                <a:defRPr/>
              </a:pPr>
              <a:endParaRPr lang="en-US" altLang="zh-CN" sz="2000" kern="0" dirty="0">
                <a:solidFill>
                  <a:schemeClr val="tx1">
                    <a:lumMod val="75000"/>
                    <a:lumOff val="25000"/>
                  </a:schemeClr>
                </a:solidFill>
                <a:latin typeface="Calibri" panose="020F0502020204030204" pitchFamily="34" charset="0"/>
                <a:ea typeface="Calibri" panose="020F0502020204030204" pitchFamily="34" charset="0"/>
              </a:endParaRPr>
            </a:p>
          </p:txBody>
        </p:sp>
        <p:sp>
          <p:nvSpPr>
            <p:cNvPr id="30" name="矩形 18"/>
            <p:cNvSpPr/>
            <p:nvPr/>
          </p:nvSpPr>
          <p:spPr>
            <a:xfrm>
              <a:off x="467746" y="2906028"/>
              <a:ext cx="1797064" cy="1915001"/>
            </a:xfrm>
            <a:prstGeom prst="rect">
              <a:avLst/>
            </a:prstGeom>
          </p:spPr>
          <p:txBody>
            <a:bodyPr wrap="square">
              <a:spAutoFit/>
            </a:bodyPr>
            <a:p>
              <a:pPr algn="l"/>
              <a:r>
                <a:rPr lang="zh-CN" altLang="en-US" sz="2000" dirty="0">
                  <a:solidFill>
                    <a:schemeClr val="tx1">
                      <a:lumMod val="75000"/>
                      <a:lumOff val="25000"/>
                    </a:schemeClr>
                  </a:solidFill>
                  <a:latin typeface="Calibri" panose="020F0502020204030204" pitchFamily="34" charset="0"/>
                  <a:ea typeface="Calibri" panose="020F0502020204030204" pitchFamily="34" charset="0"/>
                </a:rPr>
                <a:t> In noisy environments, it's difficult to hear the sound of video hence you can generate  speak from lip movements by our project. </a:t>
              </a:r>
              <a:endParaRPr lang="zh-CN" altLang="en-US" sz="2000" dirty="0">
                <a:solidFill>
                  <a:schemeClr val="tx1">
                    <a:lumMod val="75000"/>
                    <a:lumOff val="25000"/>
                  </a:schemeClr>
                </a:solidFill>
                <a:latin typeface="Calibri" panose="020F0502020204030204" pitchFamily="34" charset="0"/>
                <a:ea typeface="Calibri" panose="020F0502020204030204" pitchFamily="34" charset="0"/>
              </a:endParaRPr>
            </a:p>
          </p:txBody>
        </p:sp>
      </p:grpSp>
      <p:cxnSp>
        <p:nvCxnSpPr>
          <p:cNvPr id="31" name="直接连接符 3"/>
          <p:cNvCxnSpPr/>
          <p:nvPr/>
        </p:nvCxnSpPr>
        <p:spPr>
          <a:xfrm rot="5400000">
            <a:off x="7602400" y="4040974"/>
            <a:ext cx="3570363"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14" presetClass="entr" presetSubtype="10"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randombar(horizontal)">
                                      <p:cBhvr>
                                        <p:cTn id="25" dur="500"/>
                                        <p:tgtEl>
                                          <p:spTgt spid="23"/>
                                        </p:tgtEl>
                                      </p:cBhvr>
                                    </p:animEffect>
                                  </p:childTnLst>
                                </p:cTn>
                              </p:par>
                            </p:childTnLst>
                          </p:cTn>
                        </p:par>
                        <p:par>
                          <p:cTn id="26" fill="hold">
                            <p:stCondLst>
                              <p:cond delay="2500"/>
                            </p:stCondLst>
                            <p:childTnLst>
                              <p:par>
                                <p:cTn id="27" presetID="22" presetClass="entr" presetSubtype="1"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up)">
                                      <p:cBhvr>
                                        <p:cTn id="29" dur="500"/>
                                        <p:tgtEl>
                                          <p:spTgt spid="4"/>
                                        </p:tgtEl>
                                      </p:cBhvr>
                                    </p:animEffect>
                                  </p:childTnLst>
                                </p:cTn>
                              </p:par>
                            </p:childTnLst>
                          </p:cTn>
                        </p:par>
                        <p:par>
                          <p:cTn id="30" fill="hold">
                            <p:stCondLst>
                              <p:cond delay="3000"/>
                            </p:stCondLst>
                            <p:childTnLst>
                              <p:par>
                                <p:cTn id="31" presetID="2" presetClass="entr" presetSubtype="4" fill="hold" nodeType="after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1+#ppt_h/2"/>
                                          </p:val>
                                        </p:tav>
                                        <p:tav tm="100000">
                                          <p:val>
                                            <p:strVal val="#ppt_y"/>
                                          </p:val>
                                        </p:tav>
                                      </p:tavLst>
                                    </p:anim>
                                  </p:childTnLst>
                                </p:cTn>
                              </p:par>
                            </p:childTnLst>
                          </p:cTn>
                        </p:par>
                        <p:par>
                          <p:cTn id="35" fill="hold">
                            <p:stCondLst>
                              <p:cond delay="3500"/>
                            </p:stCondLst>
                            <p:childTnLst>
                              <p:par>
                                <p:cTn id="36" presetID="14" presetClass="entr" presetSubtype="10" fill="hold" grpId="0"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randombar(horizontal)">
                                      <p:cBhvr>
                                        <p:cTn id="38" dur="500"/>
                                        <p:tgtEl>
                                          <p:spTgt spid="27"/>
                                        </p:tgtEl>
                                      </p:cBhvr>
                                    </p:animEffec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up)">
                                      <p:cBhvr>
                                        <p:cTn id="42" dur="500"/>
                                        <p:tgtEl>
                                          <p:spTgt spid="31"/>
                                        </p:tgtEl>
                                      </p:cBhvr>
                                    </p:animEffect>
                                  </p:childTnLst>
                                </p:cTn>
                              </p:par>
                            </p:childTnLst>
                          </p:cTn>
                        </p:par>
                        <p:par>
                          <p:cTn id="43" fill="hold">
                            <p:stCondLst>
                              <p:cond delay="4500"/>
                            </p:stCondLst>
                            <p:childTnLst>
                              <p:par>
                                <p:cTn id="44" presetID="2" presetClass="entr" presetSubtype="4" fill="hold"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ppt_x"/>
                                          </p:val>
                                        </p:tav>
                                        <p:tav tm="100000">
                                          <p:val>
                                            <p:strVal val="#ppt_x"/>
                                          </p:val>
                                        </p:tav>
                                      </p:tavLst>
                                    </p:anim>
                                    <p:anim calcmode="lin" valueType="num">
                                      <p:cBhvr additive="base">
                                        <p:cTn id="47" dur="500" fill="hold"/>
                                        <p:tgtEl>
                                          <p:spTgt spid="17"/>
                                        </p:tgtEl>
                                        <p:attrNameLst>
                                          <p:attrName>ppt_y</p:attrName>
                                        </p:attrNameLst>
                                      </p:cBhvr>
                                      <p:tavLst>
                                        <p:tav tm="0">
                                          <p:val>
                                            <p:strVal val="1+#ppt_h/2"/>
                                          </p:val>
                                        </p:tav>
                                        <p:tav tm="100000">
                                          <p:val>
                                            <p:strVal val="#ppt_y"/>
                                          </p:val>
                                        </p:tav>
                                      </p:tavLst>
                                    </p:anim>
                                  </p:childTnLst>
                                </p:cTn>
                              </p:par>
                            </p:childTnLst>
                          </p:cTn>
                        </p:par>
                        <p:par>
                          <p:cTn id="48" fill="hold">
                            <p:stCondLst>
                              <p:cond delay="5000"/>
                            </p:stCondLst>
                            <p:childTnLst>
                              <p:par>
                                <p:cTn id="49" presetID="14" presetClass="entr" presetSubtype="10"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randombar(horizontal)">
                                      <p:cBhvr>
                                        <p:cTn id="51" dur="500"/>
                                        <p:tgtEl>
                                          <p:spTgt spid="10"/>
                                        </p:tgtEl>
                                      </p:cBhvr>
                                    </p:animEffect>
                                  </p:childTnLst>
                                </p:cTn>
                              </p:par>
                            </p:childTnLst>
                          </p:cTn>
                        </p:par>
                        <p:par>
                          <p:cTn id="52" fill="hold">
                            <p:stCondLst>
                              <p:cond delay="5500"/>
                            </p:stCondLst>
                            <p:childTnLst>
                              <p:par>
                                <p:cTn id="53" presetID="3" presetClass="entr" presetSubtype="10" fill="hold" nodeType="after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blinds(horizontal)">
                                      <p:cBhvr>
                                        <p:cTn id="5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0" grpId="0" bldLvl="0" animBg="1"/>
      <p:bldP spid="23" grpId="0" bldLvl="0" animBg="1"/>
      <p:bldP spid="27"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5" name="图片 3"/>
          <p:cNvPicPr>
            <a:picLocks noChangeAspect="1"/>
          </p:cNvPicPr>
          <p:nvPr/>
        </p:nvPicPr>
        <p:blipFill>
          <a:blip r:embed="rId1"/>
          <a:stretch>
            <a:fillRect/>
          </a:stretch>
        </p:blipFill>
        <p:spPr>
          <a:xfrm>
            <a:off x="0" y="0"/>
            <a:ext cx="12192000" cy="6858000"/>
          </a:xfrm>
          <a:prstGeom prst="rect">
            <a:avLst/>
          </a:prstGeom>
          <a:noFill/>
          <a:ln w="9525">
            <a:noFill/>
          </a:ln>
        </p:spPr>
      </p:pic>
      <p:grpSp>
        <p:nvGrpSpPr>
          <p:cNvPr id="2" name="组合 1"/>
          <p:cNvGrpSpPr/>
          <p:nvPr/>
        </p:nvGrpSpPr>
        <p:grpSpPr>
          <a:xfrm>
            <a:off x="2101850" y="2070100"/>
            <a:ext cx="7988300" cy="2717800"/>
            <a:chOff x="2101850" y="2070100"/>
            <a:chExt cx="7988300" cy="2717800"/>
          </a:xfrm>
          <a:solidFill>
            <a:srgbClr val="177878"/>
          </a:solidFill>
        </p:grpSpPr>
        <p:grpSp>
          <p:nvGrpSpPr>
            <p:cNvPr id="6147" name="组合 7"/>
            <p:cNvGrpSpPr/>
            <p:nvPr/>
          </p:nvGrpSpPr>
          <p:grpSpPr>
            <a:xfrm>
              <a:off x="2101850" y="2070100"/>
              <a:ext cx="7988300" cy="2717800"/>
              <a:chOff x="2621623" y="2070100"/>
              <a:chExt cx="7988320" cy="2717800"/>
            </a:xfrm>
            <a:grpFill/>
          </p:grpSpPr>
          <p:sp>
            <p:nvSpPr>
              <p:cNvPr id="18" name="矩形 17"/>
              <p:cNvSpPr/>
              <p:nvPr/>
            </p:nvSpPr>
            <p:spPr>
              <a:xfrm>
                <a:off x="2621623" y="2070100"/>
                <a:ext cx="7988320" cy="2717800"/>
              </a:xfrm>
              <a:prstGeom prst="rect">
                <a:avLst/>
              </a:prstGeom>
              <a:grp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9" name="矩形 18"/>
              <p:cNvSpPr/>
              <p:nvPr/>
            </p:nvSpPr>
            <p:spPr>
              <a:xfrm>
                <a:off x="2747036" y="2209800"/>
                <a:ext cx="7737494" cy="2438400"/>
              </a:xfrm>
              <a:prstGeom prst="rect">
                <a:avLst/>
              </a:prstGeom>
              <a:grp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grpSp>
        <p:sp>
          <p:nvSpPr>
            <p:cNvPr id="6" name="Freeform 8"/>
            <p:cNvSpPr>
              <a:spLocks noEditPoints="1"/>
            </p:cNvSpPr>
            <p:nvPr/>
          </p:nvSpPr>
          <p:spPr bwMode="auto">
            <a:xfrm>
              <a:off x="3327400" y="2789238"/>
              <a:ext cx="993775" cy="1352550"/>
            </a:xfrm>
            <a:custGeom>
              <a:avLst/>
              <a:gdLst>
                <a:gd name="T0" fmla="*/ 79 w 734"/>
                <a:gd name="T1" fmla="*/ 906 h 993"/>
                <a:gd name="T2" fmla="*/ 124 w 734"/>
                <a:gd name="T3" fmla="*/ 153 h 993"/>
                <a:gd name="T4" fmla="*/ 162 w 734"/>
                <a:gd name="T5" fmla="*/ 218 h 993"/>
                <a:gd name="T6" fmla="*/ 201 w 734"/>
                <a:gd name="T7" fmla="*/ 153 h 993"/>
                <a:gd name="T8" fmla="*/ 328 w 734"/>
                <a:gd name="T9" fmla="*/ 179 h 993"/>
                <a:gd name="T10" fmla="*/ 405 w 734"/>
                <a:gd name="T11" fmla="*/ 179 h 993"/>
                <a:gd name="T12" fmla="*/ 533 w 734"/>
                <a:gd name="T13" fmla="*/ 153 h 993"/>
                <a:gd name="T14" fmla="*/ 572 w 734"/>
                <a:gd name="T15" fmla="*/ 218 h 993"/>
                <a:gd name="T16" fmla="*/ 610 w 734"/>
                <a:gd name="T17" fmla="*/ 153 h 993"/>
                <a:gd name="T18" fmla="*/ 656 w 734"/>
                <a:gd name="T19" fmla="*/ 906 h 993"/>
                <a:gd name="T20" fmla="*/ 610 w 734"/>
                <a:gd name="T21" fmla="*/ 67 h 993"/>
                <a:gd name="T22" fmla="*/ 572 w 734"/>
                <a:gd name="T23" fmla="*/ 0 h 993"/>
                <a:gd name="T24" fmla="*/ 533 w 734"/>
                <a:gd name="T25" fmla="*/ 67 h 993"/>
                <a:gd name="T26" fmla="*/ 405 w 734"/>
                <a:gd name="T27" fmla="*/ 38 h 993"/>
                <a:gd name="T28" fmla="*/ 328 w 734"/>
                <a:gd name="T29" fmla="*/ 38 h 993"/>
                <a:gd name="T30" fmla="*/ 201 w 734"/>
                <a:gd name="T31" fmla="*/ 67 h 993"/>
                <a:gd name="T32" fmla="*/ 162 w 734"/>
                <a:gd name="T33" fmla="*/ 0 h 993"/>
                <a:gd name="T34" fmla="*/ 124 w 734"/>
                <a:gd name="T35" fmla="*/ 67 h 993"/>
                <a:gd name="T36" fmla="*/ 0 w 734"/>
                <a:gd name="T37" fmla="*/ 147 h 993"/>
                <a:gd name="T38" fmla="*/ 80 w 734"/>
                <a:gd name="T39" fmla="*/ 993 h 993"/>
                <a:gd name="T40" fmla="*/ 734 w 734"/>
                <a:gd name="T41" fmla="*/ 913 h 993"/>
                <a:gd name="T42" fmla="*/ 655 w 734"/>
                <a:gd name="T43" fmla="*/ 67 h 993"/>
                <a:gd name="T44" fmla="*/ 573 w 734"/>
                <a:gd name="T45" fmla="*/ 371 h 993"/>
                <a:gd name="T46" fmla="*/ 161 w 734"/>
                <a:gd name="T47" fmla="*/ 317 h 993"/>
                <a:gd name="T48" fmla="*/ 161 w 734"/>
                <a:gd name="T49" fmla="*/ 512 h 993"/>
                <a:gd name="T50" fmla="*/ 573 w 734"/>
                <a:gd name="T51" fmla="*/ 458 h 993"/>
                <a:gd name="T52" fmla="*/ 161 w 734"/>
                <a:gd name="T53" fmla="*/ 512 h 993"/>
                <a:gd name="T54" fmla="*/ 573 w 734"/>
                <a:gd name="T55" fmla="*/ 653 h 993"/>
                <a:gd name="T56" fmla="*/ 161 w 734"/>
                <a:gd name="T57" fmla="*/ 599 h 993"/>
                <a:gd name="T58" fmla="*/ 161 w 734"/>
                <a:gd name="T59" fmla="*/ 794 h 993"/>
                <a:gd name="T60" fmla="*/ 573 w 734"/>
                <a:gd name="T61" fmla="*/ 740 h 993"/>
                <a:gd name="T62" fmla="*/ 161 w 734"/>
                <a:gd name="T63" fmla="*/ 794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4" h="993">
                  <a:moveTo>
                    <a:pt x="656" y="906"/>
                  </a:moveTo>
                  <a:lnTo>
                    <a:pt x="79" y="906"/>
                  </a:lnTo>
                  <a:lnTo>
                    <a:pt x="79" y="153"/>
                  </a:lnTo>
                  <a:lnTo>
                    <a:pt x="124" y="153"/>
                  </a:lnTo>
                  <a:lnTo>
                    <a:pt x="124" y="179"/>
                  </a:lnTo>
                  <a:cubicBezTo>
                    <a:pt x="124" y="201"/>
                    <a:pt x="141" y="218"/>
                    <a:pt x="162" y="218"/>
                  </a:cubicBezTo>
                  <a:cubicBezTo>
                    <a:pt x="183" y="218"/>
                    <a:pt x="201" y="201"/>
                    <a:pt x="201" y="179"/>
                  </a:cubicBezTo>
                  <a:lnTo>
                    <a:pt x="201" y="153"/>
                  </a:lnTo>
                  <a:lnTo>
                    <a:pt x="328" y="153"/>
                  </a:lnTo>
                  <a:lnTo>
                    <a:pt x="328" y="179"/>
                  </a:lnTo>
                  <a:cubicBezTo>
                    <a:pt x="328" y="201"/>
                    <a:pt x="345" y="218"/>
                    <a:pt x="366" y="218"/>
                  </a:cubicBezTo>
                  <a:cubicBezTo>
                    <a:pt x="388" y="218"/>
                    <a:pt x="405" y="201"/>
                    <a:pt x="405" y="179"/>
                  </a:cubicBezTo>
                  <a:lnTo>
                    <a:pt x="405" y="153"/>
                  </a:lnTo>
                  <a:lnTo>
                    <a:pt x="533" y="153"/>
                  </a:lnTo>
                  <a:lnTo>
                    <a:pt x="533" y="179"/>
                  </a:lnTo>
                  <a:cubicBezTo>
                    <a:pt x="533" y="201"/>
                    <a:pt x="550" y="218"/>
                    <a:pt x="572" y="218"/>
                  </a:cubicBezTo>
                  <a:cubicBezTo>
                    <a:pt x="593" y="218"/>
                    <a:pt x="610" y="201"/>
                    <a:pt x="610" y="179"/>
                  </a:cubicBezTo>
                  <a:lnTo>
                    <a:pt x="610" y="153"/>
                  </a:lnTo>
                  <a:lnTo>
                    <a:pt x="656" y="153"/>
                  </a:lnTo>
                  <a:lnTo>
                    <a:pt x="656" y="906"/>
                  </a:lnTo>
                  <a:close/>
                  <a:moveTo>
                    <a:pt x="655" y="67"/>
                  </a:moveTo>
                  <a:lnTo>
                    <a:pt x="610" y="67"/>
                  </a:lnTo>
                  <a:lnTo>
                    <a:pt x="610" y="38"/>
                  </a:lnTo>
                  <a:cubicBezTo>
                    <a:pt x="610" y="17"/>
                    <a:pt x="593" y="0"/>
                    <a:pt x="572" y="0"/>
                  </a:cubicBezTo>
                  <a:cubicBezTo>
                    <a:pt x="550" y="0"/>
                    <a:pt x="533" y="17"/>
                    <a:pt x="533" y="38"/>
                  </a:cubicBezTo>
                  <a:lnTo>
                    <a:pt x="533" y="67"/>
                  </a:lnTo>
                  <a:lnTo>
                    <a:pt x="405" y="67"/>
                  </a:lnTo>
                  <a:lnTo>
                    <a:pt x="405" y="38"/>
                  </a:lnTo>
                  <a:cubicBezTo>
                    <a:pt x="405" y="17"/>
                    <a:pt x="388" y="0"/>
                    <a:pt x="366" y="0"/>
                  </a:cubicBezTo>
                  <a:cubicBezTo>
                    <a:pt x="345" y="0"/>
                    <a:pt x="328" y="17"/>
                    <a:pt x="328" y="38"/>
                  </a:cubicBezTo>
                  <a:lnTo>
                    <a:pt x="328" y="67"/>
                  </a:lnTo>
                  <a:lnTo>
                    <a:pt x="201" y="67"/>
                  </a:lnTo>
                  <a:lnTo>
                    <a:pt x="201" y="38"/>
                  </a:lnTo>
                  <a:cubicBezTo>
                    <a:pt x="201" y="17"/>
                    <a:pt x="183" y="0"/>
                    <a:pt x="162" y="0"/>
                  </a:cubicBezTo>
                  <a:cubicBezTo>
                    <a:pt x="141" y="0"/>
                    <a:pt x="124" y="17"/>
                    <a:pt x="124" y="38"/>
                  </a:cubicBezTo>
                  <a:lnTo>
                    <a:pt x="124" y="67"/>
                  </a:lnTo>
                  <a:lnTo>
                    <a:pt x="80" y="67"/>
                  </a:lnTo>
                  <a:cubicBezTo>
                    <a:pt x="36" y="67"/>
                    <a:pt x="0" y="103"/>
                    <a:pt x="0" y="147"/>
                  </a:cubicBezTo>
                  <a:lnTo>
                    <a:pt x="0" y="913"/>
                  </a:lnTo>
                  <a:cubicBezTo>
                    <a:pt x="0" y="957"/>
                    <a:pt x="36" y="993"/>
                    <a:pt x="80" y="993"/>
                  </a:cubicBezTo>
                  <a:lnTo>
                    <a:pt x="655" y="993"/>
                  </a:lnTo>
                  <a:cubicBezTo>
                    <a:pt x="699" y="993"/>
                    <a:pt x="734" y="957"/>
                    <a:pt x="734" y="913"/>
                  </a:cubicBezTo>
                  <a:lnTo>
                    <a:pt x="734" y="147"/>
                  </a:lnTo>
                  <a:cubicBezTo>
                    <a:pt x="734" y="103"/>
                    <a:pt x="699" y="67"/>
                    <a:pt x="655" y="67"/>
                  </a:cubicBezTo>
                  <a:close/>
                  <a:moveTo>
                    <a:pt x="161" y="371"/>
                  </a:moveTo>
                  <a:lnTo>
                    <a:pt x="573" y="371"/>
                  </a:lnTo>
                  <a:lnTo>
                    <a:pt x="573" y="317"/>
                  </a:lnTo>
                  <a:lnTo>
                    <a:pt x="161" y="317"/>
                  </a:lnTo>
                  <a:lnTo>
                    <a:pt x="161" y="371"/>
                  </a:lnTo>
                  <a:close/>
                  <a:moveTo>
                    <a:pt x="161" y="512"/>
                  </a:moveTo>
                  <a:lnTo>
                    <a:pt x="573" y="512"/>
                  </a:lnTo>
                  <a:lnTo>
                    <a:pt x="573" y="458"/>
                  </a:lnTo>
                  <a:lnTo>
                    <a:pt x="161" y="458"/>
                  </a:lnTo>
                  <a:lnTo>
                    <a:pt x="161" y="512"/>
                  </a:lnTo>
                  <a:close/>
                  <a:moveTo>
                    <a:pt x="161" y="653"/>
                  </a:moveTo>
                  <a:lnTo>
                    <a:pt x="573" y="653"/>
                  </a:lnTo>
                  <a:lnTo>
                    <a:pt x="573" y="599"/>
                  </a:lnTo>
                  <a:lnTo>
                    <a:pt x="161" y="599"/>
                  </a:lnTo>
                  <a:lnTo>
                    <a:pt x="161" y="653"/>
                  </a:lnTo>
                  <a:close/>
                  <a:moveTo>
                    <a:pt x="161" y="794"/>
                  </a:moveTo>
                  <a:lnTo>
                    <a:pt x="573" y="794"/>
                  </a:lnTo>
                  <a:lnTo>
                    <a:pt x="573" y="740"/>
                  </a:lnTo>
                  <a:lnTo>
                    <a:pt x="161" y="740"/>
                  </a:lnTo>
                  <a:lnTo>
                    <a:pt x="161" y="794"/>
                  </a:ln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cxnSp>
          <p:nvCxnSpPr>
            <p:cNvPr id="3" name="直接连接符 2"/>
            <p:cNvCxnSpPr/>
            <p:nvPr/>
          </p:nvCxnSpPr>
          <p:spPr>
            <a:xfrm>
              <a:off x="4654550" y="2789238"/>
              <a:ext cx="0" cy="135255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sp>
          <p:nvSpPr>
            <p:cNvPr id="6152" name="文本框 9"/>
            <p:cNvSpPr txBox="1"/>
            <p:nvPr/>
          </p:nvSpPr>
          <p:spPr>
            <a:xfrm>
              <a:off x="4887913" y="2762250"/>
              <a:ext cx="2416175" cy="645160"/>
            </a:xfrm>
            <a:prstGeom prst="rect">
              <a:avLst/>
            </a:prstGeom>
            <a:grpFill/>
            <a:ln w="9525">
              <a:noFill/>
            </a:ln>
          </p:spPr>
          <p:txBody>
            <a:bodyPr anchor="t" anchorCtr="0">
              <a:spAutoFit/>
            </a:bodyPr>
            <a:p>
              <a:r>
                <a:rPr lang="en-US" altLang="zh-CN" sz="3600" b="1" dirty="0">
                  <a:solidFill>
                    <a:srgbClr val="FFFFFF"/>
                  </a:solidFill>
                  <a:latin typeface="Arial" panose="020B0604020202020204" pitchFamily="34" charset="0"/>
                  <a:ea typeface="Microsoft YaHei" panose="020B0503020204020204" pitchFamily="34" charset="-122"/>
                  <a:sym typeface="Arial" panose="020B0604020202020204" pitchFamily="34" charset="0"/>
                </a:rPr>
                <a:t>Part  04</a:t>
              </a:r>
              <a:endParaRPr lang="zh-CN" altLang="en-US" sz="3600" b="1" dirty="0">
                <a:solidFill>
                  <a:srgbClr val="FFFFFF"/>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6153" name="TextBox 13"/>
            <p:cNvSpPr txBox="1"/>
            <p:nvPr/>
          </p:nvSpPr>
          <p:spPr>
            <a:xfrm>
              <a:off x="4888230" y="3408680"/>
              <a:ext cx="5076190" cy="553720"/>
            </a:xfrm>
            <a:prstGeom prst="rect">
              <a:avLst/>
            </a:prstGeom>
            <a:grpFill/>
            <a:ln w="9525">
              <a:noFill/>
            </a:ln>
          </p:spPr>
          <p:txBody>
            <a:bodyPr wrap="square" lIns="0" tIns="0" rIns="0" bIns="0" anchor="t" anchorCtr="0">
              <a:spAutoFit/>
            </a:bodyPr>
            <a:p>
              <a:pPr defTabSz="1216025">
                <a:spcBef>
                  <a:spcPct val="20000"/>
                </a:spcBef>
              </a:pPr>
              <a:r>
                <a:rPr lang="en-US" altLang="zh-CN" sz="3600" b="1" dirty="0">
                  <a:solidFill>
                    <a:schemeClr val="bg1"/>
                  </a:solidFill>
                  <a:latin typeface="Microsoft YaHei" panose="020B0503020204020204" pitchFamily="34" charset="-122"/>
                  <a:ea typeface="Microsoft YaHei" panose="020B0503020204020204" pitchFamily="34" charset="-122"/>
                  <a:sym typeface="+mn-ea"/>
                </a:rPr>
                <a:t>System Architecture</a:t>
              </a:r>
              <a:endParaRPr lang="en-US" altLang="zh-CN" sz="3600" b="1" dirty="0">
                <a:solidFill>
                  <a:schemeClr val="bg1"/>
                </a:solidFill>
                <a:latin typeface="Microsoft YaHei" panose="020B0503020204020204" pitchFamily="34" charset="-122"/>
                <a:ea typeface="Microsoft YaHei" panose="020B0503020204020204" pitchFamily="34" charset="-122"/>
                <a:sym typeface="+mn-ea"/>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536" name="Picture 536"/>
          <p:cNvPicPr>
            <a:picLocks noChangeAspect="1"/>
          </p:cNvPicPr>
          <p:nvPr>
            <p:ph sz="quarter" idx="13"/>
          </p:nvPr>
        </p:nvPicPr>
        <p:blipFill>
          <a:blip r:embed="rId2"/>
          <a:stretch>
            <a:fillRect/>
          </a:stretch>
        </p:blipFill>
        <p:spPr>
          <a:xfrm>
            <a:off x="1517650" y="995045"/>
            <a:ext cx="9749790" cy="5561965"/>
          </a:xfrm>
          <a:prstGeom prst="rect">
            <a:avLst/>
          </a:prstGeom>
        </p:spPr>
      </p:pic>
      <p:sp>
        <p:nvSpPr>
          <p:cNvPr id="12320" name="文本框 33"/>
          <p:cNvSpPr txBox="1"/>
          <p:nvPr/>
        </p:nvSpPr>
        <p:spPr>
          <a:xfrm>
            <a:off x="687705" y="180975"/>
            <a:ext cx="5095240" cy="460375"/>
          </a:xfrm>
          <a:prstGeom prst="rect">
            <a:avLst/>
          </a:prstGeom>
          <a:noFill/>
          <a:ln w="9525">
            <a:noFill/>
          </a:ln>
        </p:spPr>
        <p:txBody>
          <a:bodyPr wrap="square" anchor="t" anchorCtr="0">
            <a:spAutoFit/>
          </a:bodyPr>
          <a:p>
            <a:r>
              <a:rPr lang="en-US" altLang="zh-CN" sz="2400" b="1" dirty="0">
                <a:latin typeface="Microsoft YaHei" panose="020B0503020204020204" pitchFamily="34" charset="-122"/>
                <a:ea typeface="Microsoft YaHei" panose="020B0503020204020204" pitchFamily="34" charset="-122"/>
              </a:rPr>
              <a:t>System Architecture</a:t>
            </a:r>
            <a:endParaRPr lang="en-US" altLang="zh-CN" sz="2400" b="1" dirty="0">
              <a:latin typeface="Microsoft YaHei" panose="020B0503020204020204" pitchFamily="34" charset="-122"/>
              <a:ea typeface="Microsoft YaHei" panose="020B0503020204020204" pitchFamily="34" charset="-122"/>
            </a:endParaRPr>
          </a:p>
        </p:txBody>
      </p:sp>
      <p:pic>
        <p:nvPicPr>
          <p:cNvPr id="7" name="图片 11" descr="学位 (1)"/>
          <p:cNvPicPr>
            <a:picLocks noChangeAspect="1"/>
          </p:cNvPicPr>
          <p:nvPr/>
        </p:nvPicPr>
        <p:blipFill>
          <a:blip r:embed="rId3"/>
          <a:stretch>
            <a:fillRect/>
          </a:stretch>
        </p:blipFill>
        <p:spPr>
          <a:xfrm>
            <a:off x="109855" y="180975"/>
            <a:ext cx="577850" cy="577850"/>
          </a:xfrm>
          <a:prstGeom prst="rect">
            <a:avLst/>
          </a:prstGeom>
          <a:noFill/>
          <a:ln w="9525">
            <a:noFill/>
          </a:ln>
          <a:effectLst>
            <a:outerShdw blurRad="228600" dist="38100" dir="2700000" algn="tl" rotWithShape="0">
              <a:prstClr val="black">
                <a:alpha val="20000"/>
              </a:prst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7" name="图片 2"/>
          <p:cNvPicPr>
            <a:picLocks noChangeAspect="1"/>
          </p:cNvPicPr>
          <p:nvPr/>
        </p:nvPicPr>
        <p:blipFill>
          <a:blip r:embed="rId1"/>
          <a:stretch>
            <a:fillRect/>
          </a:stretch>
        </p:blipFill>
        <p:spPr>
          <a:xfrm>
            <a:off x="-27940" y="-41275"/>
            <a:ext cx="12192000" cy="6858000"/>
          </a:xfrm>
          <a:prstGeom prst="rect">
            <a:avLst/>
          </a:prstGeom>
          <a:noFill/>
          <a:ln w="9525">
            <a:noFill/>
          </a:ln>
        </p:spPr>
      </p:pic>
      <p:pic>
        <p:nvPicPr>
          <p:cNvPr id="14338" name="图片 6" descr="C:\Users\A\Desktop\images\photo_2022-01-29_23-39-26.jpgphoto_2022-01-29_23-39-26"/>
          <p:cNvPicPr>
            <a:picLocks noChangeAspect="1"/>
          </p:cNvPicPr>
          <p:nvPr/>
        </p:nvPicPr>
        <p:blipFill>
          <a:blip r:embed="rId2"/>
          <a:srcRect/>
          <a:stretch>
            <a:fillRect/>
          </a:stretch>
        </p:blipFill>
        <p:spPr>
          <a:xfrm>
            <a:off x="318770" y="2936875"/>
            <a:ext cx="1815465" cy="2783205"/>
          </a:xfrm>
          <a:prstGeom prst="rect">
            <a:avLst/>
          </a:prstGeom>
          <a:noFill/>
          <a:ln w="9525">
            <a:noFill/>
          </a:ln>
        </p:spPr>
      </p:pic>
      <p:sp>
        <p:nvSpPr>
          <p:cNvPr id="7" name="矩形 6"/>
          <p:cNvSpPr/>
          <p:nvPr/>
        </p:nvSpPr>
        <p:spPr>
          <a:xfrm>
            <a:off x="185420" y="2708275"/>
            <a:ext cx="2100580" cy="321119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2" name="组合 7"/>
          <p:cNvGrpSpPr/>
          <p:nvPr/>
        </p:nvGrpSpPr>
        <p:grpSpPr>
          <a:xfrm>
            <a:off x="153670" y="5962968"/>
            <a:ext cx="2054225" cy="860050"/>
            <a:chOff x="1379009" y="4343288"/>
            <a:chExt cx="2054655" cy="859565"/>
          </a:xfrm>
        </p:grpSpPr>
        <p:sp>
          <p:nvSpPr>
            <p:cNvPr id="14341" name="文本框 9"/>
            <p:cNvSpPr txBox="1"/>
            <p:nvPr/>
          </p:nvSpPr>
          <p:spPr>
            <a:xfrm>
              <a:off x="1379009" y="4343288"/>
              <a:ext cx="2054339" cy="644796"/>
            </a:xfrm>
            <a:prstGeom prst="rect">
              <a:avLst/>
            </a:prstGeom>
            <a:noFill/>
            <a:ln w="9525">
              <a:noFill/>
            </a:ln>
          </p:spPr>
          <p:txBody>
            <a:bodyPr anchor="t" anchorCtr="0">
              <a:spAutoFit/>
            </a:bodyPr>
            <a:p>
              <a:pPr algn="ctr"/>
              <a:r>
                <a:rPr lang="en-US" altLang="zh-CN" b="1" dirty="0">
                  <a:solidFill>
                    <a:srgbClr val="000000"/>
                  </a:solidFill>
                  <a:latin typeface="Microsoft YaHei" panose="020B0503020204020204" pitchFamily="34" charset="-122"/>
                  <a:ea typeface="Microsoft YaHei" panose="020B0503020204020204" pitchFamily="34" charset="-122"/>
                </a:rPr>
                <a:t>Mamdoh Marof Abdulrazak</a:t>
              </a:r>
              <a:endParaRPr lang="en-US" altLang="zh-CN" b="1" dirty="0">
                <a:solidFill>
                  <a:srgbClr val="000000"/>
                </a:solidFill>
                <a:latin typeface="Microsoft YaHei" panose="020B0503020204020204" pitchFamily="34" charset="-122"/>
                <a:ea typeface="Microsoft YaHei" panose="020B0503020204020204" pitchFamily="34" charset="-122"/>
              </a:endParaRPr>
            </a:p>
          </p:txBody>
        </p:sp>
        <p:sp>
          <p:nvSpPr>
            <p:cNvPr id="14342" name="文本框 10"/>
            <p:cNvSpPr txBox="1"/>
            <p:nvPr/>
          </p:nvSpPr>
          <p:spPr>
            <a:xfrm>
              <a:off x="1466958" y="4896321"/>
              <a:ext cx="1966706" cy="306532"/>
            </a:xfrm>
            <a:prstGeom prst="rect">
              <a:avLst/>
            </a:prstGeom>
            <a:noFill/>
            <a:ln w="9525">
              <a:noFill/>
            </a:ln>
          </p:spPr>
          <p:txBody>
            <a:bodyPr anchor="t" anchorCtr="0">
              <a:spAutoFit/>
            </a:bodyPr>
            <a:p>
              <a:pPr algn="just"/>
              <a:endParaRPr lang="zh-CN" altLang="zh-CN" sz="1400" dirty="0">
                <a:solidFill>
                  <a:srgbClr val="000000"/>
                </a:solidFill>
                <a:latin typeface="Microsoft YaHei" panose="020B0503020204020204" pitchFamily="34" charset="-122"/>
                <a:ea typeface="Microsoft YaHei" panose="020B0503020204020204" pitchFamily="34" charset="-122"/>
              </a:endParaRPr>
            </a:p>
          </p:txBody>
        </p:sp>
      </p:grpSp>
      <p:pic>
        <p:nvPicPr>
          <p:cNvPr id="14343" name="图片 12" descr="C:\Users\A\Desktop\images\photo_2022-01-29_23-45-07.jpgphoto_2022-01-29_23-45-07"/>
          <p:cNvPicPr>
            <a:picLocks noChangeAspect="1"/>
          </p:cNvPicPr>
          <p:nvPr/>
        </p:nvPicPr>
        <p:blipFill>
          <a:blip r:embed="rId3"/>
          <a:srcRect/>
          <a:stretch>
            <a:fillRect/>
          </a:stretch>
        </p:blipFill>
        <p:spPr>
          <a:xfrm>
            <a:off x="2800985" y="2985135"/>
            <a:ext cx="1624965" cy="2747645"/>
          </a:xfrm>
          <a:prstGeom prst="rect">
            <a:avLst/>
          </a:prstGeom>
          <a:noFill/>
          <a:ln w="9525">
            <a:noFill/>
          </a:ln>
        </p:spPr>
      </p:pic>
      <p:sp>
        <p:nvSpPr>
          <p:cNvPr id="12" name="矩形 11"/>
          <p:cNvSpPr/>
          <p:nvPr/>
        </p:nvSpPr>
        <p:spPr>
          <a:xfrm>
            <a:off x="2608580" y="2705735"/>
            <a:ext cx="2100580" cy="322707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3" name="组合 12"/>
          <p:cNvGrpSpPr/>
          <p:nvPr/>
        </p:nvGrpSpPr>
        <p:grpSpPr>
          <a:xfrm>
            <a:off x="2442845" y="5962968"/>
            <a:ext cx="2100263" cy="922020"/>
            <a:chOff x="1401560" y="4343288"/>
            <a:chExt cx="2099725" cy="921500"/>
          </a:xfrm>
        </p:grpSpPr>
        <p:sp>
          <p:nvSpPr>
            <p:cNvPr id="14346" name="文本框 15"/>
            <p:cNvSpPr txBox="1"/>
            <p:nvPr/>
          </p:nvSpPr>
          <p:spPr>
            <a:xfrm>
              <a:off x="1401560" y="4343288"/>
              <a:ext cx="2099725" cy="921500"/>
            </a:xfrm>
            <a:prstGeom prst="rect">
              <a:avLst/>
            </a:prstGeom>
            <a:noFill/>
            <a:ln w="9525">
              <a:noFill/>
            </a:ln>
          </p:spPr>
          <p:txBody>
            <a:bodyPr anchor="t" anchorCtr="0">
              <a:spAutoFit/>
            </a:bodyPr>
            <a:p>
              <a:pPr algn="ctr"/>
              <a:r>
                <a:rPr lang="en-US" altLang="zh-CN" b="1" dirty="0">
                  <a:solidFill>
                    <a:srgbClr val="000000"/>
                  </a:solidFill>
                  <a:latin typeface="Microsoft YaHei" panose="020B0503020204020204" pitchFamily="34" charset="-122"/>
                  <a:ea typeface="Microsoft YaHei" panose="020B0503020204020204" pitchFamily="34" charset="-122"/>
                </a:rPr>
                <a:t>Mahmoud Mohamed Fouad</a:t>
              </a:r>
              <a:endParaRPr lang="en-US" altLang="zh-CN" b="1" dirty="0">
                <a:solidFill>
                  <a:srgbClr val="000000"/>
                </a:solidFill>
                <a:latin typeface="Microsoft YaHei" panose="020B0503020204020204" pitchFamily="34" charset="-122"/>
                <a:ea typeface="Microsoft YaHei" panose="020B0503020204020204" pitchFamily="34" charset="-122"/>
              </a:endParaRPr>
            </a:p>
          </p:txBody>
        </p:sp>
        <p:sp>
          <p:nvSpPr>
            <p:cNvPr id="14347" name="文本框 16"/>
            <p:cNvSpPr txBox="1"/>
            <p:nvPr/>
          </p:nvSpPr>
          <p:spPr>
            <a:xfrm>
              <a:off x="1466958" y="4896321"/>
              <a:ext cx="1966706" cy="306532"/>
            </a:xfrm>
            <a:prstGeom prst="rect">
              <a:avLst/>
            </a:prstGeom>
            <a:noFill/>
            <a:ln w="9525">
              <a:noFill/>
            </a:ln>
          </p:spPr>
          <p:txBody>
            <a:bodyPr anchor="t" anchorCtr="0">
              <a:spAutoFit/>
            </a:bodyPr>
            <a:p>
              <a:pPr algn="just"/>
              <a:endParaRPr lang="zh-CN" altLang="zh-CN" sz="1400" dirty="0">
                <a:solidFill>
                  <a:srgbClr val="000000"/>
                </a:solidFill>
                <a:latin typeface="Microsoft YaHei" panose="020B0503020204020204" pitchFamily="34" charset="-122"/>
                <a:ea typeface="Microsoft YaHei" panose="020B0503020204020204" pitchFamily="34" charset="-122"/>
              </a:endParaRPr>
            </a:p>
          </p:txBody>
        </p:sp>
      </p:grpSp>
      <p:pic>
        <p:nvPicPr>
          <p:cNvPr id="14348" name="图片 18" descr="C:\Users\A\Desktop\images\photo_2022-01-29_23-47-01.jpgphoto_2022-01-29_23-47-01"/>
          <p:cNvPicPr>
            <a:picLocks noChangeAspect="1"/>
          </p:cNvPicPr>
          <p:nvPr/>
        </p:nvPicPr>
        <p:blipFill>
          <a:blip r:embed="rId4"/>
          <a:srcRect/>
          <a:stretch>
            <a:fillRect/>
          </a:stretch>
        </p:blipFill>
        <p:spPr>
          <a:xfrm>
            <a:off x="5184140" y="3004820"/>
            <a:ext cx="1770380" cy="2734945"/>
          </a:xfrm>
          <a:prstGeom prst="rect">
            <a:avLst/>
          </a:prstGeom>
          <a:noFill/>
          <a:ln w="9525">
            <a:noFill/>
          </a:ln>
        </p:spPr>
      </p:pic>
      <p:sp>
        <p:nvSpPr>
          <p:cNvPr id="17" name="矩形 16"/>
          <p:cNvSpPr/>
          <p:nvPr/>
        </p:nvSpPr>
        <p:spPr>
          <a:xfrm>
            <a:off x="5018405" y="2730500"/>
            <a:ext cx="2098675" cy="321119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4" name="组合 17"/>
          <p:cNvGrpSpPr/>
          <p:nvPr/>
        </p:nvGrpSpPr>
        <p:grpSpPr>
          <a:xfrm>
            <a:off x="5112068" y="5956618"/>
            <a:ext cx="2027237" cy="860050"/>
            <a:chOff x="1407274" y="4343288"/>
            <a:chExt cx="2026390" cy="859565"/>
          </a:xfrm>
        </p:grpSpPr>
        <p:sp>
          <p:nvSpPr>
            <p:cNvPr id="14351" name="文本框 21"/>
            <p:cNvSpPr txBox="1"/>
            <p:nvPr/>
          </p:nvSpPr>
          <p:spPr>
            <a:xfrm>
              <a:off x="1407274" y="4343288"/>
              <a:ext cx="2003850" cy="644796"/>
            </a:xfrm>
            <a:prstGeom prst="rect">
              <a:avLst/>
            </a:prstGeom>
            <a:noFill/>
            <a:ln w="9525">
              <a:noFill/>
            </a:ln>
          </p:spPr>
          <p:txBody>
            <a:bodyPr anchor="t" anchorCtr="0">
              <a:spAutoFit/>
            </a:bodyPr>
            <a:p>
              <a:pPr algn="ctr"/>
              <a:r>
                <a:rPr lang="en-US" altLang="zh-CN" b="1" dirty="0">
                  <a:solidFill>
                    <a:srgbClr val="000000"/>
                  </a:solidFill>
                  <a:latin typeface="Microsoft YaHei" panose="020B0503020204020204" pitchFamily="34" charset="-122"/>
                  <a:ea typeface="Microsoft YaHei" panose="020B0503020204020204" pitchFamily="34" charset="-122"/>
                </a:rPr>
                <a:t>Amr Fatouh Abbas</a:t>
              </a:r>
              <a:endParaRPr lang="en-US" altLang="zh-CN" b="1" dirty="0">
                <a:solidFill>
                  <a:srgbClr val="000000"/>
                </a:solidFill>
                <a:latin typeface="Microsoft YaHei" panose="020B0503020204020204" pitchFamily="34" charset="-122"/>
                <a:ea typeface="Microsoft YaHei" panose="020B0503020204020204" pitchFamily="34" charset="-122"/>
              </a:endParaRPr>
            </a:p>
          </p:txBody>
        </p:sp>
        <p:sp>
          <p:nvSpPr>
            <p:cNvPr id="14352" name="文本框 22"/>
            <p:cNvSpPr txBox="1"/>
            <p:nvPr/>
          </p:nvSpPr>
          <p:spPr>
            <a:xfrm>
              <a:off x="1466958" y="4896321"/>
              <a:ext cx="1966706" cy="306532"/>
            </a:xfrm>
            <a:prstGeom prst="rect">
              <a:avLst/>
            </a:prstGeom>
            <a:noFill/>
            <a:ln w="9525">
              <a:noFill/>
            </a:ln>
          </p:spPr>
          <p:txBody>
            <a:bodyPr anchor="t" anchorCtr="0">
              <a:spAutoFit/>
            </a:bodyPr>
            <a:p>
              <a:pPr algn="just"/>
              <a:endParaRPr lang="zh-CN" altLang="zh-CN" sz="1400" dirty="0">
                <a:solidFill>
                  <a:srgbClr val="000000"/>
                </a:solidFill>
                <a:latin typeface="Microsoft YaHei" panose="020B0503020204020204" pitchFamily="34" charset="-122"/>
                <a:ea typeface="Microsoft YaHei" panose="020B0503020204020204" pitchFamily="34" charset="-122"/>
              </a:endParaRPr>
            </a:p>
          </p:txBody>
        </p:sp>
      </p:grpSp>
      <p:pic>
        <p:nvPicPr>
          <p:cNvPr id="14353" name="图片 24" descr="C:\Users\A\Desktop\images\photo_2022-01-29_23-47-05.jpgphoto_2022-01-29_23-47-05"/>
          <p:cNvPicPr>
            <a:picLocks noChangeAspect="1"/>
          </p:cNvPicPr>
          <p:nvPr/>
        </p:nvPicPr>
        <p:blipFill>
          <a:blip r:embed="rId5"/>
          <a:srcRect/>
          <a:stretch>
            <a:fillRect/>
          </a:stretch>
        </p:blipFill>
        <p:spPr>
          <a:xfrm>
            <a:off x="7654290" y="2937510"/>
            <a:ext cx="1731645" cy="2691130"/>
          </a:xfrm>
          <a:prstGeom prst="rect">
            <a:avLst/>
          </a:prstGeom>
          <a:noFill/>
          <a:ln w="9525">
            <a:noFill/>
          </a:ln>
        </p:spPr>
      </p:pic>
      <p:sp>
        <p:nvSpPr>
          <p:cNvPr id="22" name="矩形 21"/>
          <p:cNvSpPr/>
          <p:nvPr/>
        </p:nvSpPr>
        <p:spPr>
          <a:xfrm>
            <a:off x="7438390" y="2690495"/>
            <a:ext cx="2098675" cy="319532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5" name="组合 22"/>
          <p:cNvGrpSpPr/>
          <p:nvPr/>
        </p:nvGrpSpPr>
        <p:grpSpPr>
          <a:xfrm>
            <a:off x="7439660" y="5962968"/>
            <a:ext cx="2098675" cy="860050"/>
            <a:chOff x="1399655" y="4343288"/>
            <a:chExt cx="2098454" cy="859565"/>
          </a:xfrm>
        </p:grpSpPr>
        <p:sp>
          <p:nvSpPr>
            <p:cNvPr id="14356" name="文本框 27"/>
            <p:cNvSpPr txBox="1"/>
            <p:nvPr/>
          </p:nvSpPr>
          <p:spPr>
            <a:xfrm>
              <a:off x="1399655" y="4343288"/>
              <a:ext cx="2098454" cy="644796"/>
            </a:xfrm>
            <a:prstGeom prst="rect">
              <a:avLst/>
            </a:prstGeom>
            <a:noFill/>
            <a:ln w="9525">
              <a:noFill/>
            </a:ln>
          </p:spPr>
          <p:txBody>
            <a:bodyPr anchor="t" anchorCtr="0">
              <a:spAutoFit/>
            </a:bodyPr>
            <a:p>
              <a:pPr algn="ctr"/>
              <a:r>
                <a:rPr lang="en-US" altLang="zh-CN" b="1" dirty="0">
                  <a:solidFill>
                    <a:srgbClr val="000000"/>
                  </a:solidFill>
                  <a:latin typeface="Microsoft YaHei" panose="020B0503020204020204" pitchFamily="34" charset="-122"/>
                  <a:ea typeface="Microsoft YaHei" panose="020B0503020204020204" pitchFamily="34" charset="-122"/>
                </a:rPr>
                <a:t>Mohammed Awadallah Bakir</a:t>
              </a:r>
              <a:endParaRPr lang="en-US" altLang="zh-CN" b="1" dirty="0">
                <a:solidFill>
                  <a:srgbClr val="000000"/>
                </a:solidFill>
                <a:latin typeface="Microsoft YaHei" panose="020B0503020204020204" pitchFamily="34" charset="-122"/>
                <a:ea typeface="Microsoft YaHei" panose="020B0503020204020204" pitchFamily="34" charset="-122"/>
              </a:endParaRPr>
            </a:p>
          </p:txBody>
        </p:sp>
        <p:sp>
          <p:nvSpPr>
            <p:cNvPr id="14357" name="文本框 28"/>
            <p:cNvSpPr txBox="1"/>
            <p:nvPr/>
          </p:nvSpPr>
          <p:spPr>
            <a:xfrm>
              <a:off x="1466958" y="4896321"/>
              <a:ext cx="1966706" cy="306532"/>
            </a:xfrm>
            <a:prstGeom prst="rect">
              <a:avLst/>
            </a:prstGeom>
            <a:noFill/>
            <a:ln w="9525">
              <a:noFill/>
            </a:ln>
          </p:spPr>
          <p:txBody>
            <a:bodyPr anchor="t" anchorCtr="0">
              <a:spAutoFit/>
            </a:bodyPr>
            <a:p>
              <a:pPr algn="just"/>
              <a:endParaRPr lang="zh-CN" altLang="zh-CN" sz="1400" dirty="0">
                <a:solidFill>
                  <a:srgbClr val="000000"/>
                </a:solidFill>
                <a:latin typeface="Microsoft YaHei" panose="020B0503020204020204" pitchFamily="34" charset="-122"/>
                <a:ea typeface="Microsoft YaHei" panose="020B0503020204020204" pitchFamily="34" charset="-122"/>
              </a:endParaRPr>
            </a:p>
          </p:txBody>
        </p:sp>
      </p:grpSp>
      <p:pic>
        <p:nvPicPr>
          <p:cNvPr id="6" name="图片 24" descr="C:\Users\A\Desktop\images\photo_2022-01-29_23-45-44.jpgphoto_2022-01-29_23-45-44"/>
          <p:cNvPicPr>
            <a:picLocks noChangeAspect="1"/>
          </p:cNvPicPr>
          <p:nvPr/>
        </p:nvPicPr>
        <p:blipFill>
          <a:blip r:embed="rId6"/>
          <a:srcRect/>
          <a:stretch>
            <a:fillRect/>
          </a:stretch>
        </p:blipFill>
        <p:spPr>
          <a:xfrm>
            <a:off x="9926320" y="2971800"/>
            <a:ext cx="1705610" cy="2656205"/>
          </a:xfrm>
          <a:prstGeom prst="rect">
            <a:avLst/>
          </a:prstGeom>
          <a:noFill/>
          <a:ln w="9525">
            <a:noFill/>
          </a:ln>
        </p:spPr>
      </p:pic>
      <p:sp>
        <p:nvSpPr>
          <p:cNvPr id="8" name="矩形 21"/>
          <p:cNvSpPr/>
          <p:nvPr/>
        </p:nvSpPr>
        <p:spPr>
          <a:xfrm>
            <a:off x="9747885" y="2690495"/>
            <a:ext cx="2098675" cy="311848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9" name="组合 22"/>
          <p:cNvGrpSpPr/>
          <p:nvPr/>
        </p:nvGrpSpPr>
        <p:grpSpPr>
          <a:xfrm>
            <a:off x="9837103" y="5962968"/>
            <a:ext cx="2098675" cy="860050"/>
            <a:chOff x="1399655" y="4343288"/>
            <a:chExt cx="2098454" cy="859565"/>
          </a:xfrm>
        </p:grpSpPr>
        <p:sp>
          <p:nvSpPr>
            <p:cNvPr id="10" name="文本框 27"/>
            <p:cNvSpPr txBox="1"/>
            <p:nvPr/>
          </p:nvSpPr>
          <p:spPr>
            <a:xfrm>
              <a:off x="1399655" y="4343288"/>
              <a:ext cx="2098454" cy="644796"/>
            </a:xfrm>
            <a:prstGeom prst="rect">
              <a:avLst/>
            </a:prstGeom>
            <a:noFill/>
            <a:ln w="9525">
              <a:noFill/>
            </a:ln>
          </p:spPr>
          <p:txBody>
            <a:bodyPr anchor="t" anchorCtr="0">
              <a:spAutoFit/>
            </a:bodyPr>
            <a:p>
              <a:pPr algn="ctr"/>
              <a:r>
                <a:rPr lang="en-US" altLang="zh-CN" b="1" dirty="0">
                  <a:solidFill>
                    <a:srgbClr val="000000"/>
                  </a:solidFill>
                  <a:latin typeface="Microsoft YaHei" panose="020B0503020204020204" pitchFamily="34" charset="-122"/>
                  <a:ea typeface="Microsoft YaHei" panose="020B0503020204020204" pitchFamily="34" charset="-122"/>
                </a:rPr>
                <a:t>Abdelrahman Mohammed</a:t>
              </a:r>
              <a:endParaRPr lang="en-US" altLang="zh-CN" b="1" dirty="0">
                <a:solidFill>
                  <a:srgbClr val="000000"/>
                </a:solidFill>
                <a:latin typeface="Microsoft YaHei" panose="020B0503020204020204" pitchFamily="34" charset="-122"/>
                <a:ea typeface="Microsoft YaHei" panose="020B0503020204020204" pitchFamily="34" charset="-122"/>
              </a:endParaRPr>
            </a:p>
          </p:txBody>
        </p:sp>
        <p:sp>
          <p:nvSpPr>
            <p:cNvPr id="11" name="文本框 28"/>
            <p:cNvSpPr txBox="1"/>
            <p:nvPr/>
          </p:nvSpPr>
          <p:spPr>
            <a:xfrm>
              <a:off x="1466958" y="4896321"/>
              <a:ext cx="1966706" cy="306532"/>
            </a:xfrm>
            <a:prstGeom prst="rect">
              <a:avLst/>
            </a:prstGeom>
            <a:noFill/>
            <a:ln w="9525">
              <a:noFill/>
            </a:ln>
          </p:spPr>
          <p:txBody>
            <a:bodyPr anchor="t" anchorCtr="0">
              <a:spAutoFit/>
            </a:bodyPr>
            <a:p>
              <a:pPr algn="just"/>
              <a:endParaRPr lang="zh-CN" altLang="zh-CN" sz="1400" dirty="0">
                <a:solidFill>
                  <a:srgbClr val="000000"/>
                </a:solidFill>
                <a:latin typeface="Microsoft YaHei" panose="020B0503020204020204" pitchFamily="34" charset="-122"/>
                <a:ea typeface="Microsoft YaHei" panose="020B0503020204020204" pitchFamily="34" charset="-122"/>
              </a:endParaRPr>
            </a:p>
          </p:txBody>
        </p:sp>
      </p:grpSp>
      <p:sp>
        <p:nvSpPr>
          <p:cNvPr id="15" name="文本框 15"/>
          <p:cNvSpPr txBox="1"/>
          <p:nvPr/>
        </p:nvSpPr>
        <p:spPr>
          <a:xfrm>
            <a:off x="1266190" y="1011555"/>
            <a:ext cx="5688330" cy="460375"/>
          </a:xfrm>
          <a:prstGeom prst="rect">
            <a:avLst/>
          </a:prstGeom>
          <a:noFill/>
          <a:ln w="9525">
            <a:noFill/>
          </a:ln>
        </p:spPr>
        <p:txBody>
          <a:bodyPr wrap="square" anchor="t" anchorCtr="0">
            <a:spAutoFit/>
          </a:bodyPr>
          <a:p>
            <a:pPr algn="l"/>
            <a:r>
              <a:rPr lang="en-US" altLang="zh-CN" sz="2400" b="1" dirty="0">
                <a:solidFill>
                  <a:srgbClr val="000000"/>
                </a:solidFill>
                <a:latin typeface="Microsoft YaHei" panose="020B0503020204020204" pitchFamily="34" charset="-122"/>
                <a:ea typeface="Microsoft YaHei" panose="020B0503020204020204" pitchFamily="34" charset="-122"/>
              </a:rPr>
              <a:t>Dr : Mohmmed Abdelhamed</a:t>
            </a:r>
            <a:endParaRPr lang="en-US" altLang="zh-CN" sz="2400" b="1" dirty="0">
              <a:solidFill>
                <a:srgbClr val="000000"/>
              </a:solidFill>
              <a:latin typeface="Microsoft YaHei" panose="020B0503020204020204" pitchFamily="34" charset="-122"/>
              <a:ea typeface="Microsoft YaHei" panose="020B0503020204020204" pitchFamily="34" charset="-122"/>
            </a:endParaRPr>
          </a:p>
        </p:txBody>
      </p:sp>
      <p:sp>
        <p:nvSpPr>
          <p:cNvPr id="16" name="文本框 15"/>
          <p:cNvSpPr txBox="1"/>
          <p:nvPr/>
        </p:nvSpPr>
        <p:spPr>
          <a:xfrm>
            <a:off x="455930" y="356870"/>
            <a:ext cx="4455795" cy="583565"/>
          </a:xfrm>
          <a:prstGeom prst="rect">
            <a:avLst/>
          </a:prstGeom>
          <a:noFill/>
          <a:ln w="9525">
            <a:noFill/>
          </a:ln>
        </p:spPr>
        <p:txBody>
          <a:bodyPr wrap="square" anchor="t" anchorCtr="0">
            <a:spAutoFit/>
          </a:bodyPr>
          <a:p>
            <a:pPr algn="l"/>
            <a:r>
              <a:rPr lang="en-US" altLang="zh-CN" sz="3200" b="1" dirty="0">
                <a:solidFill>
                  <a:srgbClr val="000000"/>
                </a:solidFill>
                <a:latin typeface="Microsoft YaHei" panose="020B0503020204020204" pitchFamily="34" charset="-122"/>
                <a:ea typeface="Microsoft YaHei" panose="020B0503020204020204" pitchFamily="34" charset="-122"/>
              </a:rPr>
              <a:t>Supervisor</a:t>
            </a:r>
            <a:endParaRPr lang="en-US" altLang="zh-CN" sz="3200" b="1" dirty="0">
              <a:solidFill>
                <a:srgbClr val="000000"/>
              </a:solidFill>
              <a:latin typeface="Microsoft YaHei" panose="020B0503020204020204" pitchFamily="34" charset="-122"/>
              <a:ea typeface="Microsoft YaHei" panose="020B0503020204020204" pitchFamily="34" charset="-122"/>
            </a:endParaRPr>
          </a:p>
        </p:txBody>
      </p:sp>
      <p:sp>
        <p:nvSpPr>
          <p:cNvPr id="18" name="文本框 15"/>
          <p:cNvSpPr txBox="1"/>
          <p:nvPr/>
        </p:nvSpPr>
        <p:spPr>
          <a:xfrm>
            <a:off x="4237990" y="1998345"/>
            <a:ext cx="3659505" cy="460375"/>
          </a:xfrm>
          <a:prstGeom prst="rect">
            <a:avLst/>
          </a:prstGeom>
          <a:noFill/>
          <a:ln w="9525">
            <a:noFill/>
          </a:ln>
        </p:spPr>
        <p:txBody>
          <a:bodyPr wrap="square" anchor="t" anchorCtr="0">
            <a:spAutoFit/>
          </a:bodyPr>
          <a:p>
            <a:pPr algn="ctr"/>
            <a:r>
              <a:rPr lang="en-US" altLang="zh-CN" sz="2400" b="1" dirty="0">
                <a:solidFill>
                  <a:srgbClr val="000000"/>
                </a:solidFill>
                <a:latin typeface="Microsoft YaHei" panose="020B0503020204020204" pitchFamily="34" charset="-122"/>
                <a:ea typeface="Microsoft YaHei" panose="020B0503020204020204" pitchFamily="34" charset="-122"/>
              </a:rPr>
              <a:t>Team Members</a:t>
            </a:r>
            <a:endParaRPr lang="en-US" altLang="zh-CN" sz="2400" b="1" dirty="0">
              <a:solidFill>
                <a:srgbClr val="000000"/>
              </a:solidFill>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anim calcmode="lin" valueType="num">
                                      <p:cBhvr>
                                        <p:cTn id="14" dur="500" fill="hold"/>
                                        <p:tgtEl>
                                          <p:spTgt spid="3"/>
                                        </p:tgtEl>
                                        <p:attrNameLst>
                                          <p:attrName>ppt_x</p:attrName>
                                        </p:attrNameLst>
                                      </p:cBhvr>
                                      <p:tavLst>
                                        <p:tav tm="0">
                                          <p:val>
                                            <p:strVal val="#ppt_x"/>
                                          </p:val>
                                        </p:tav>
                                        <p:tav tm="100000">
                                          <p:val>
                                            <p:strVal val="#ppt_x"/>
                                          </p:val>
                                        </p:tav>
                                      </p:tavLst>
                                    </p:anim>
                                    <p:anim calcmode="lin" valueType="num">
                                      <p:cBhvr>
                                        <p:cTn id="15" dur="5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anim calcmode="lin" valueType="num">
                                      <p:cBhvr>
                                        <p:cTn id="20" dur="500" fill="hold"/>
                                        <p:tgtEl>
                                          <p:spTgt spid="4"/>
                                        </p:tgtEl>
                                        <p:attrNameLst>
                                          <p:attrName>ppt_x</p:attrName>
                                        </p:attrNameLst>
                                      </p:cBhvr>
                                      <p:tavLst>
                                        <p:tav tm="0">
                                          <p:val>
                                            <p:strVal val="#ppt_x"/>
                                          </p:val>
                                        </p:tav>
                                        <p:tav tm="100000">
                                          <p:val>
                                            <p:strVal val="#ppt_x"/>
                                          </p:val>
                                        </p:tav>
                                      </p:tavLst>
                                    </p:anim>
                                    <p:anim calcmode="lin" valueType="num">
                                      <p:cBhvr>
                                        <p:cTn id="21" dur="500" fill="hold"/>
                                        <p:tgtEl>
                                          <p:spTgt spid="4"/>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anim calcmode="lin" valueType="num">
                                      <p:cBhvr>
                                        <p:cTn id="26" dur="500" fill="hold"/>
                                        <p:tgtEl>
                                          <p:spTgt spid="5"/>
                                        </p:tgtEl>
                                        <p:attrNameLst>
                                          <p:attrName>ppt_x</p:attrName>
                                        </p:attrNameLst>
                                      </p:cBhvr>
                                      <p:tavLst>
                                        <p:tav tm="0">
                                          <p:val>
                                            <p:strVal val="#ppt_x"/>
                                          </p:val>
                                        </p:tav>
                                        <p:tav tm="100000">
                                          <p:val>
                                            <p:strVal val="#ppt_x"/>
                                          </p:val>
                                        </p:tav>
                                      </p:tavLst>
                                    </p:anim>
                                    <p:anim calcmode="lin" valueType="num">
                                      <p:cBhvr>
                                        <p:cTn id="27" dur="500" fill="hold"/>
                                        <p:tgtEl>
                                          <p:spTgt spid="5"/>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anim calcmode="lin" valueType="num">
                                      <p:cBhvr>
                                        <p:cTn id="32" dur="500" fill="hold"/>
                                        <p:tgtEl>
                                          <p:spTgt spid="9"/>
                                        </p:tgtEl>
                                        <p:attrNameLst>
                                          <p:attrName>ppt_x</p:attrName>
                                        </p:attrNameLst>
                                      </p:cBhvr>
                                      <p:tavLst>
                                        <p:tav tm="0">
                                          <p:val>
                                            <p:strVal val="#ppt_x"/>
                                          </p:val>
                                        </p:tav>
                                        <p:tav tm="100000">
                                          <p:val>
                                            <p:strVal val="#ppt_x"/>
                                          </p:val>
                                        </p:tav>
                                      </p:tavLst>
                                    </p:anim>
                                    <p:anim calcmode="lin" valueType="num">
                                      <p:cBhvr>
                                        <p:cTn id="33"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5" name="图片 3"/>
          <p:cNvPicPr>
            <a:picLocks noChangeAspect="1"/>
          </p:cNvPicPr>
          <p:nvPr/>
        </p:nvPicPr>
        <p:blipFill>
          <a:blip r:embed="rId1"/>
          <a:stretch>
            <a:fillRect/>
          </a:stretch>
        </p:blipFill>
        <p:spPr>
          <a:xfrm>
            <a:off x="0" y="0"/>
            <a:ext cx="12192000" cy="6858000"/>
          </a:xfrm>
          <a:prstGeom prst="rect">
            <a:avLst/>
          </a:prstGeom>
          <a:noFill/>
          <a:ln w="9525">
            <a:noFill/>
          </a:ln>
        </p:spPr>
      </p:pic>
      <p:grpSp>
        <p:nvGrpSpPr>
          <p:cNvPr id="2" name="组合 1"/>
          <p:cNvGrpSpPr/>
          <p:nvPr/>
        </p:nvGrpSpPr>
        <p:grpSpPr>
          <a:xfrm>
            <a:off x="2101850" y="2070100"/>
            <a:ext cx="7988300" cy="2717800"/>
            <a:chOff x="2101850" y="2070100"/>
            <a:chExt cx="7988300" cy="2717800"/>
          </a:xfrm>
          <a:solidFill>
            <a:srgbClr val="177878"/>
          </a:solidFill>
        </p:grpSpPr>
        <p:grpSp>
          <p:nvGrpSpPr>
            <p:cNvPr id="6147" name="组合 7"/>
            <p:cNvGrpSpPr/>
            <p:nvPr/>
          </p:nvGrpSpPr>
          <p:grpSpPr>
            <a:xfrm>
              <a:off x="2101850" y="2070100"/>
              <a:ext cx="7988300" cy="2717800"/>
              <a:chOff x="2621623" y="2070100"/>
              <a:chExt cx="7988320" cy="2717800"/>
            </a:xfrm>
            <a:grpFill/>
          </p:grpSpPr>
          <p:sp>
            <p:nvSpPr>
              <p:cNvPr id="18" name="矩形 17"/>
              <p:cNvSpPr/>
              <p:nvPr/>
            </p:nvSpPr>
            <p:spPr>
              <a:xfrm>
                <a:off x="2621623" y="2070100"/>
                <a:ext cx="7988320" cy="2717800"/>
              </a:xfrm>
              <a:prstGeom prst="rect">
                <a:avLst/>
              </a:prstGeom>
              <a:grp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9" name="矩形 18"/>
              <p:cNvSpPr/>
              <p:nvPr/>
            </p:nvSpPr>
            <p:spPr>
              <a:xfrm>
                <a:off x="2747036" y="2209800"/>
                <a:ext cx="7737494" cy="2438400"/>
              </a:xfrm>
              <a:prstGeom prst="rect">
                <a:avLst/>
              </a:prstGeom>
              <a:grp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grpSp>
        <p:sp>
          <p:nvSpPr>
            <p:cNvPr id="6" name="Freeform 8"/>
            <p:cNvSpPr>
              <a:spLocks noEditPoints="1"/>
            </p:cNvSpPr>
            <p:nvPr/>
          </p:nvSpPr>
          <p:spPr bwMode="auto">
            <a:xfrm>
              <a:off x="3327400" y="2789238"/>
              <a:ext cx="993775" cy="1352550"/>
            </a:xfrm>
            <a:custGeom>
              <a:avLst/>
              <a:gdLst>
                <a:gd name="T0" fmla="*/ 79 w 734"/>
                <a:gd name="T1" fmla="*/ 906 h 993"/>
                <a:gd name="T2" fmla="*/ 124 w 734"/>
                <a:gd name="T3" fmla="*/ 153 h 993"/>
                <a:gd name="T4" fmla="*/ 162 w 734"/>
                <a:gd name="T5" fmla="*/ 218 h 993"/>
                <a:gd name="T6" fmla="*/ 201 w 734"/>
                <a:gd name="T7" fmla="*/ 153 h 993"/>
                <a:gd name="T8" fmla="*/ 328 w 734"/>
                <a:gd name="T9" fmla="*/ 179 h 993"/>
                <a:gd name="T10" fmla="*/ 405 w 734"/>
                <a:gd name="T11" fmla="*/ 179 h 993"/>
                <a:gd name="T12" fmla="*/ 533 w 734"/>
                <a:gd name="T13" fmla="*/ 153 h 993"/>
                <a:gd name="T14" fmla="*/ 572 w 734"/>
                <a:gd name="T15" fmla="*/ 218 h 993"/>
                <a:gd name="T16" fmla="*/ 610 w 734"/>
                <a:gd name="T17" fmla="*/ 153 h 993"/>
                <a:gd name="T18" fmla="*/ 656 w 734"/>
                <a:gd name="T19" fmla="*/ 906 h 993"/>
                <a:gd name="T20" fmla="*/ 610 w 734"/>
                <a:gd name="T21" fmla="*/ 67 h 993"/>
                <a:gd name="T22" fmla="*/ 572 w 734"/>
                <a:gd name="T23" fmla="*/ 0 h 993"/>
                <a:gd name="T24" fmla="*/ 533 w 734"/>
                <a:gd name="T25" fmla="*/ 67 h 993"/>
                <a:gd name="T26" fmla="*/ 405 w 734"/>
                <a:gd name="T27" fmla="*/ 38 h 993"/>
                <a:gd name="T28" fmla="*/ 328 w 734"/>
                <a:gd name="T29" fmla="*/ 38 h 993"/>
                <a:gd name="T30" fmla="*/ 201 w 734"/>
                <a:gd name="T31" fmla="*/ 67 h 993"/>
                <a:gd name="T32" fmla="*/ 162 w 734"/>
                <a:gd name="T33" fmla="*/ 0 h 993"/>
                <a:gd name="T34" fmla="*/ 124 w 734"/>
                <a:gd name="T35" fmla="*/ 67 h 993"/>
                <a:gd name="T36" fmla="*/ 0 w 734"/>
                <a:gd name="T37" fmla="*/ 147 h 993"/>
                <a:gd name="T38" fmla="*/ 80 w 734"/>
                <a:gd name="T39" fmla="*/ 993 h 993"/>
                <a:gd name="T40" fmla="*/ 734 w 734"/>
                <a:gd name="T41" fmla="*/ 913 h 993"/>
                <a:gd name="T42" fmla="*/ 655 w 734"/>
                <a:gd name="T43" fmla="*/ 67 h 993"/>
                <a:gd name="T44" fmla="*/ 573 w 734"/>
                <a:gd name="T45" fmla="*/ 371 h 993"/>
                <a:gd name="T46" fmla="*/ 161 w 734"/>
                <a:gd name="T47" fmla="*/ 317 h 993"/>
                <a:gd name="T48" fmla="*/ 161 w 734"/>
                <a:gd name="T49" fmla="*/ 512 h 993"/>
                <a:gd name="T50" fmla="*/ 573 w 734"/>
                <a:gd name="T51" fmla="*/ 458 h 993"/>
                <a:gd name="T52" fmla="*/ 161 w 734"/>
                <a:gd name="T53" fmla="*/ 512 h 993"/>
                <a:gd name="T54" fmla="*/ 573 w 734"/>
                <a:gd name="T55" fmla="*/ 653 h 993"/>
                <a:gd name="T56" fmla="*/ 161 w 734"/>
                <a:gd name="T57" fmla="*/ 599 h 993"/>
                <a:gd name="T58" fmla="*/ 161 w 734"/>
                <a:gd name="T59" fmla="*/ 794 h 993"/>
                <a:gd name="T60" fmla="*/ 573 w 734"/>
                <a:gd name="T61" fmla="*/ 740 h 993"/>
                <a:gd name="T62" fmla="*/ 161 w 734"/>
                <a:gd name="T63" fmla="*/ 794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4" h="993">
                  <a:moveTo>
                    <a:pt x="656" y="906"/>
                  </a:moveTo>
                  <a:lnTo>
                    <a:pt x="79" y="906"/>
                  </a:lnTo>
                  <a:lnTo>
                    <a:pt x="79" y="153"/>
                  </a:lnTo>
                  <a:lnTo>
                    <a:pt x="124" y="153"/>
                  </a:lnTo>
                  <a:lnTo>
                    <a:pt x="124" y="179"/>
                  </a:lnTo>
                  <a:cubicBezTo>
                    <a:pt x="124" y="201"/>
                    <a:pt x="141" y="218"/>
                    <a:pt x="162" y="218"/>
                  </a:cubicBezTo>
                  <a:cubicBezTo>
                    <a:pt x="183" y="218"/>
                    <a:pt x="201" y="201"/>
                    <a:pt x="201" y="179"/>
                  </a:cubicBezTo>
                  <a:lnTo>
                    <a:pt x="201" y="153"/>
                  </a:lnTo>
                  <a:lnTo>
                    <a:pt x="328" y="153"/>
                  </a:lnTo>
                  <a:lnTo>
                    <a:pt x="328" y="179"/>
                  </a:lnTo>
                  <a:cubicBezTo>
                    <a:pt x="328" y="201"/>
                    <a:pt x="345" y="218"/>
                    <a:pt x="366" y="218"/>
                  </a:cubicBezTo>
                  <a:cubicBezTo>
                    <a:pt x="388" y="218"/>
                    <a:pt x="405" y="201"/>
                    <a:pt x="405" y="179"/>
                  </a:cubicBezTo>
                  <a:lnTo>
                    <a:pt x="405" y="153"/>
                  </a:lnTo>
                  <a:lnTo>
                    <a:pt x="533" y="153"/>
                  </a:lnTo>
                  <a:lnTo>
                    <a:pt x="533" y="179"/>
                  </a:lnTo>
                  <a:cubicBezTo>
                    <a:pt x="533" y="201"/>
                    <a:pt x="550" y="218"/>
                    <a:pt x="572" y="218"/>
                  </a:cubicBezTo>
                  <a:cubicBezTo>
                    <a:pt x="593" y="218"/>
                    <a:pt x="610" y="201"/>
                    <a:pt x="610" y="179"/>
                  </a:cubicBezTo>
                  <a:lnTo>
                    <a:pt x="610" y="153"/>
                  </a:lnTo>
                  <a:lnTo>
                    <a:pt x="656" y="153"/>
                  </a:lnTo>
                  <a:lnTo>
                    <a:pt x="656" y="906"/>
                  </a:lnTo>
                  <a:close/>
                  <a:moveTo>
                    <a:pt x="655" y="67"/>
                  </a:moveTo>
                  <a:lnTo>
                    <a:pt x="610" y="67"/>
                  </a:lnTo>
                  <a:lnTo>
                    <a:pt x="610" y="38"/>
                  </a:lnTo>
                  <a:cubicBezTo>
                    <a:pt x="610" y="17"/>
                    <a:pt x="593" y="0"/>
                    <a:pt x="572" y="0"/>
                  </a:cubicBezTo>
                  <a:cubicBezTo>
                    <a:pt x="550" y="0"/>
                    <a:pt x="533" y="17"/>
                    <a:pt x="533" y="38"/>
                  </a:cubicBezTo>
                  <a:lnTo>
                    <a:pt x="533" y="67"/>
                  </a:lnTo>
                  <a:lnTo>
                    <a:pt x="405" y="67"/>
                  </a:lnTo>
                  <a:lnTo>
                    <a:pt x="405" y="38"/>
                  </a:lnTo>
                  <a:cubicBezTo>
                    <a:pt x="405" y="17"/>
                    <a:pt x="388" y="0"/>
                    <a:pt x="366" y="0"/>
                  </a:cubicBezTo>
                  <a:cubicBezTo>
                    <a:pt x="345" y="0"/>
                    <a:pt x="328" y="17"/>
                    <a:pt x="328" y="38"/>
                  </a:cubicBezTo>
                  <a:lnTo>
                    <a:pt x="328" y="67"/>
                  </a:lnTo>
                  <a:lnTo>
                    <a:pt x="201" y="67"/>
                  </a:lnTo>
                  <a:lnTo>
                    <a:pt x="201" y="38"/>
                  </a:lnTo>
                  <a:cubicBezTo>
                    <a:pt x="201" y="17"/>
                    <a:pt x="183" y="0"/>
                    <a:pt x="162" y="0"/>
                  </a:cubicBezTo>
                  <a:cubicBezTo>
                    <a:pt x="141" y="0"/>
                    <a:pt x="124" y="17"/>
                    <a:pt x="124" y="38"/>
                  </a:cubicBezTo>
                  <a:lnTo>
                    <a:pt x="124" y="67"/>
                  </a:lnTo>
                  <a:lnTo>
                    <a:pt x="80" y="67"/>
                  </a:lnTo>
                  <a:cubicBezTo>
                    <a:pt x="36" y="67"/>
                    <a:pt x="0" y="103"/>
                    <a:pt x="0" y="147"/>
                  </a:cubicBezTo>
                  <a:lnTo>
                    <a:pt x="0" y="913"/>
                  </a:lnTo>
                  <a:cubicBezTo>
                    <a:pt x="0" y="957"/>
                    <a:pt x="36" y="993"/>
                    <a:pt x="80" y="993"/>
                  </a:cubicBezTo>
                  <a:lnTo>
                    <a:pt x="655" y="993"/>
                  </a:lnTo>
                  <a:cubicBezTo>
                    <a:pt x="699" y="993"/>
                    <a:pt x="734" y="957"/>
                    <a:pt x="734" y="913"/>
                  </a:cubicBezTo>
                  <a:lnTo>
                    <a:pt x="734" y="147"/>
                  </a:lnTo>
                  <a:cubicBezTo>
                    <a:pt x="734" y="103"/>
                    <a:pt x="699" y="67"/>
                    <a:pt x="655" y="67"/>
                  </a:cubicBezTo>
                  <a:close/>
                  <a:moveTo>
                    <a:pt x="161" y="371"/>
                  </a:moveTo>
                  <a:lnTo>
                    <a:pt x="573" y="371"/>
                  </a:lnTo>
                  <a:lnTo>
                    <a:pt x="573" y="317"/>
                  </a:lnTo>
                  <a:lnTo>
                    <a:pt x="161" y="317"/>
                  </a:lnTo>
                  <a:lnTo>
                    <a:pt x="161" y="371"/>
                  </a:lnTo>
                  <a:close/>
                  <a:moveTo>
                    <a:pt x="161" y="512"/>
                  </a:moveTo>
                  <a:lnTo>
                    <a:pt x="573" y="512"/>
                  </a:lnTo>
                  <a:lnTo>
                    <a:pt x="573" y="458"/>
                  </a:lnTo>
                  <a:lnTo>
                    <a:pt x="161" y="458"/>
                  </a:lnTo>
                  <a:lnTo>
                    <a:pt x="161" y="512"/>
                  </a:lnTo>
                  <a:close/>
                  <a:moveTo>
                    <a:pt x="161" y="653"/>
                  </a:moveTo>
                  <a:lnTo>
                    <a:pt x="573" y="653"/>
                  </a:lnTo>
                  <a:lnTo>
                    <a:pt x="573" y="599"/>
                  </a:lnTo>
                  <a:lnTo>
                    <a:pt x="161" y="599"/>
                  </a:lnTo>
                  <a:lnTo>
                    <a:pt x="161" y="653"/>
                  </a:lnTo>
                  <a:close/>
                  <a:moveTo>
                    <a:pt x="161" y="794"/>
                  </a:moveTo>
                  <a:lnTo>
                    <a:pt x="573" y="794"/>
                  </a:lnTo>
                  <a:lnTo>
                    <a:pt x="573" y="740"/>
                  </a:lnTo>
                  <a:lnTo>
                    <a:pt x="161" y="740"/>
                  </a:lnTo>
                  <a:lnTo>
                    <a:pt x="161" y="794"/>
                  </a:ln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cxnSp>
          <p:nvCxnSpPr>
            <p:cNvPr id="3" name="直接连接符 2"/>
            <p:cNvCxnSpPr/>
            <p:nvPr/>
          </p:nvCxnSpPr>
          <p:spPr>
            <a:xfrm>
              <a:off x="4654550" y="2789238"/>
              <a:ext cx="0" cy="135255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sp>
          <p:nvSpPr>
            <p:cNvPr id="6152" name="文本框 9"/>
            <p:cNvSpPr txBox="1"/>
            <p:nvPr/>
          </p:nvSpPr>
          <p:spPr>
            <a:xfrm>
              <a:off x="4887913" y="2762250"/>
              <a:ext cx="2416175" cy="645160"/>
            </a:xfrm>
            <a:prstGeom prst="rect">
              <a:avLst/>
            </a:prstGeom>
            <a:grpFill/>
            <a:ln w="9525">
              <a:noFill/>
            </a:ln>
          </p:spPr>
          <p:txBody>
            <a:bodyPr anchor="t" anchorCtr="0">
              <a:spAutoFit/>
            </a:bodyPr>
            <a:p>
              <a:r>
                <a:rPr lang="en-US" altLang="zh-CN" sz="3600" b="1" dirty="0">
                  <a:solidFill>
                    <a:srgbClr val="FFFFFF"/>
                  </a:solidFill>
                  <a:latin typeface="Arial" panose="020B0604020202020204" pitchFamily="34" charset="0"/>
                  <a:ea typeface="Microsoft YaHei" panose="020B0503020204020204" pitchFamily="34" charset="-122"/>
                  <a:sym typeface="Arial" panose="020B0604020202020204" pitchFamily="34" charset="0"/>
                </a:rPr>
                <a:t>Part  04</a:t>
              </a:r>
              <a:endParaRPr lang="zh-CN" altLang="en-US" sz="3600" b="1" dirty="0">
                <a:solidFill>
                  <a:srgbClr val="FFFFFF"/>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6153" name="TextBox 13"/>
            <p:cNvSpPr txBox="1"/>
            <p:nvPr/>
          </p:nvSpPr>
          <p:spPr>
            <a:xfrm>
              <a:off x="4887913" y="3408363"/>
              <a:ext cx="4484687" cy="553720"/>
            </a:xfrm>
            <a:prstGeom prst="rect">
              <a:avLst/>
            </a:prstGeom>
            <a:grpFill/>
            <a:ln w="9525">
              <a:noFill/>
            </a:ln>
          </p:spPr>
          <p:txBody>
            <a:bodyPr lIns="0" tIns="0" rIns="0" bIns="0" anchor="t" anchorCtr="0">
              <a:spAutoFit/>
            </a:bodyPr>
            <a:p>
              <a:pPr defTabSz="1216025">
                <a:spcBef>
                  <a:spcPct val="20000"/>
                </a:spcBef>
              </a:pPr>
              <a:r>
                <a:rPr lang="en-US" altLang="zh-CN" sz="3600" b="1" dirty="0">
                  <a:solidFill>
                    <a:schemeClr val="bg1"/>
                  </a:solidFill>
                  <a:latin typeface="Microsoft YaHei" panose="020B0503020204020204" pitchFamily="34" charset="-122"/>
                  <a:ea typeface="Microsoft YaHei" panose="020B0503020204020204" pitchFamily="34" charset="-122"/>
                  <a:sym typeface="+mn-ea"/>
                </a:rPr>
                <a:t>Risks &amp; Constrains</a:t>
              </a:r>
              <a:endParaRPr lang="en-US" altLang="zh-CN" sz="3600" b="1" dirty="0">
                <a:solidFill>
                  <a:schemeClr val="bg1"/>
                </a:solidFill>
                <a:latin typeface="Microsoft YaHei" panose="020B0503020204020204" pitchFamily="34" charset="-122"/>
                <a:ea typeface="Microsoft YaHei" panose="020B0503020204020204" pitchFamily="34" charset="-122"/>
                <a:sym typeface="+mn-ea"/>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289" name="图片 2"/>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3" name="Rectangle 12"/>
          <p:cNvSpPr/>
          <p:nvPr/>
        </p:nvSpPr>
        <p:spPr>
          <a:xfrm>
            <a:off x="583883" y="2513648"/>
            <a:ext cx="3103563" cy="739775"/>
          </a:xfrm>
          <a:prstGeom prst="rect">
            <a:avLst/>
          </a:prstGeom>
          <a:solidFill>
            <a:srgbClr val="595959"/>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1CBB9F"/>
              </a:solidFill>
              <a:effectLst/>
              <a:uLnTx/>
              <a:uFillTx/>
              <a:latin typeface="+mn-lt"/>
              <a:ea typeface="+mn-ea"/>
              <a:cs typeface="+mn-cs"/>
            </a:endParaRPr>
          </a:p>
        </p:txBody>
      </p:sp>
      <p:sp>
        <p:nvSpPr>
          <p:cNvPr id="5" name="Rectangle 13"/>
          <p:cNvSpPr/>
          <p:nvPr/>
        </p:nvSpPr>
        <p:spPr>
          <a:xfrm>
            <a:off x="583883" y="3245485"/>
            <a:ext cx="3103563" cy="738188"/>
          </a:xfrm>
          <a:prstGeom prst="rect">
            <a:avLst/>
          </a:prstGeom>
          <a:solidFill>
            <a:srgbClr val="177878"/>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1CBB9F"/>
              </a:solidFill>
              <a:effectLst/>
              <a:uLnTx/>
              <a:uFillTx/>
              <a:latin typeface="+mn-lt"/>
              <a:ea typeface="+mn-ea"/>
              <a:cs typeface="+mn-cs"/>
            </a:endParaRPr>
          </a:p>
        </p:txBody>
      </p:sp>
      <p:sp>
        <p:nvSpPr>
          <p:cNvPr id="6" name="Rectangle 14"/>
          <p:cNvSpPr/>
          <p:nvPr/>
        </p:nvSpPr>
        <p:spPr>
          <a:xfrm>
            <a:off x="583883" y="3975735"/>
            <a:ext cx="3103563" cy="739775"/>
          </a:xfrm>
          <a:prstGeom prst="rect">
            <a:avLst/>
          </a:prstGeom>
          <a:solidFill>
            <a:srgbClr val="595959"/>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1CBB9F"/>
              </a:solidFill>
              <a:effectLst/>
              <a:uLnTx/>
              <a:uFillTx/>
              <a:latin typeface="+mn-lt"/>
              <a:ea typeface="+mn-ea"/>
              <a:cs typeface="+mn-cs"/>
            </a:endParaRPr>
          </a:p>
        </p:txBody>
      </p:sp>
      <p:pic>
        <p:nvPicPr>
          <p:cNvPr id="8" name="Picture 16"/>
          <p:cNvPicPr>
            <a:picLocks noChangeAspect="1"/>
          </p:cNvPicPr>
          <p:nvPr/>
        </p:nvPicPr>
        <p:blipFill>
          <a:blip r:embed="rId2"/>
          <a:stretch>
            <a:fillRect/>
          </a:stretch>
        </p:blipFill>
        <p:spPr>
          <a:xfrm>
            <a:off x="491173" y="1740218"/>
            <a:ext cx="2487612" cy="3684587"/>
          </a:xfrm>
          <a:prstGeom prst="rect">
            <a:avLst/>
          </a:prstGeom>
          <a:noFill/>
          <a:ln w="9525">
            <a:noFill/>
          </a:ln>
        </p:spPr>
      </p:pic>
      <p:grpSp>
        <p:nvGrpSpPr>
          <p:cNvPr id="2" name="组合 8"/>
          <p:cNvGrpSpPr/>
          <p:nvPr/>
        </p:nvGrpSpPr>
        <p:grpSpPr>
          <a:xfrm>
            <a:off x="551498" y="2513648"/>
            <a:ext cx="2197100" cy="2932112"/>
            <a:chOff x="1945177" y="2297849"/>
            <a:chExt cx="2196350" cy="2931238"/>
          </a:xfrm>
        </p:grpSpPr>
        <p:sp>
          <p:nvSpPr>
            <p:cNvPr id="10" name="Rectangle 17"/>
            <p:cNvSpPr/>
            <p:nvPr/>
          </p:nvSpPr>
          <p:spPr>
            <a:xfrm>
              <a:off x="1945177" y="2297849"/>
              <a:ext cx="2196350" cy="2931238"/>
            </a:xfrm>
            <a:prstGeom prst="rect">
              <a:avLst/>
            </a:prstGeom>
            <a:solidFill>
              <a:srgbClr val="F6F6F6">
                <a:alpha val="20000"/>
              </a:srgb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1CBB9F"/>
                </a:solidFill>
                <a:effectLst/>
                <a:uLnTx/>
                <a:uFillTx/>
                <a:latin typeface="+mn-lt"/>
                <a:ea typeface="+mn-ea"/>
                <a:cs typeface="+mn-cs"/>
              </a:endParaRPr>
            </a:p>
          </p:txBody>
        </p:sp>
        <p:sp>
          <p:nvSpPr>
            <p:cNvPr id="11" name="Isosceles Triangle 18"/>
            <p:cNvSpPr/>
            <p:nvPr/>
          </p:nvSpPr>
          <p:spPr>
            <a:xfrm rot="10800000">
              <a:off x="3033830" y="2297849"/>
              <a:ext cx="1107697" cy="2442434"/>
            </a:xfrm>
            <a:prstGeom prst="triangle">
              <a:avLst>
                <a:gd name="adj" fmla="val 0"/>
              </a:avLst>
            </a:prstGeom>
            <a:solidFill>
              <a:srgbClr val="F6F6F6">
                <a:alpha val="12000"/>
              </a:srgb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1CBB9F"/>
                </a:solidFill>
                <a:effectLst/>
                <a:uLnTx/>
                <a:uFillTx/>
                <a:latin typeface="+mn-lt"/>
                <a:ea typeface="+mn-ea"/>
                <a:cs typeface="+mn-cs"/>
              </a:endParaRPr>
            </a:p>
          </p:txBody>
        </p:sp>
        <p:sp>
          <p:nvSpPr>
            <p:cNvPr id="12298" name="Rectangle 23"/>
            <p:cNvSpPr/>
            <p:nvPr/>
          </p:nvSpPr>
          <p:spPr>
            <a:xfrm>
              <a:off x="2123730" y="2482551"/>
              <a:ext cx="1844680" cy="398661"/>
            </a:xfrm>
            <a:prstGeom prst="rect">
              <a:avLst/>
            </a:prstGeom>
            <a:noFill/>
            <a:ln w="9525">
              <a:noFill/>
            </a:ln>
          </p:spPr>
          <p:txBody>
            <a:bodyPr wrap="none" anchor="t" anchorCtr="0">
              <a:spAutoFit/>
            </a:bodyPr>
            <a:p>
              <a:pPr algn="ctr"/>
              <a:r>
                <a:rPr lang="en-US" altLang="zh-CN" sz="2000" b="1" dirty="0">
                  <a:solidFill>
                    <a:srgbClr val="F6F6F6"/>
                  </a:solidFill>
                  <a:latin typeface="Microsoft YaHei" panose="020B0503020204020204" pitchFamily="34" charset="-122"/>
                  <a:ea typeface="Microsoft YaHei" panose="020B0503020204020204" pitchFamily="34" charset="-122"/>
                </a:rPr>
                <a:t>video quality</a:t>
              </a:r>
              <a:endParaRPr lang="en-US" altLang="zh-CN" sz="2000" b="1" dirty="0">
                <a:solidFill>
                  <a:srgbClr val="F6F6F6"/>
                </a:solidFill>
                <a:latin typeface="Microsoft YaHei" panose="020B0503020204020204" pitchFamily="34" charset="-122"/>
                <a:ea typeface="Microsoft YaHei" panose="020B0503020204020204" pitchFamily="34" charset="-122"/>
              </a:endParaRPr>
            </a:p>
          </p:txBody>
        </p:sp>
        <p:sp>
          <p:nvSpPr>
            <p:cNvPr id="12299" name="Rectangle 24"/>
            <p:cNvSpPr/>
            <p:nvPr/>
          </p:nvSpPr>
          <p:spPr>
            <a:xfrm>
              <a:off x="2082784" y="3187434"/>
              <a:ext cx="1926567" cy="398661"/>
            </a:xfrm>
            <a:prstGeom prst="rect">
              <a:avLst/>
            </a:prstGeom>
            <a:noFill/>
            <a:ln w="9525">
              <a:noFill/>
            </a:ln>
          </p:spPr>
          <p:txBody>
            <a:bodyPr wrap="none" anchor="t" anchorCtr="0">
              <a:spAutoFit/>
            </a:bodyPr>
            <a:p>
              <a:pPr algn="ctr"/>
              <a:r>
                <a:rPr lang="zh-CN" altLang="en-US" sz="2000" b="1" dirty="0">
                  <a:solidFill>
                    <a:srgbClr val="F6F6F6"/>
                  </a:solidFill>
                  <a:latin typeface="Microsoft YaHei" panose="020B0503020204020204" pitchFamily="34" charset="-122"/>
                  <a:ea typeface="Microsoft YaHei" panose="020B0503020204020204" pitchFamily="34" charset="-122"/>
                </a:rPr>
                <a:t>similar letters</a:t>
              </a:r>
              <a:endParaRPr lang="zh-CN" altLang="en-US" sz="2000" b="1" dirty="0">
                <a:solidFill>
                  <a:srgbClr val="F6F6F6"/>
                </a:solidFill>
                <a:latin typeface="Microsoft YaHei" panose="020B0503020204020204" pitchFamily="34" charset="-122"/>
                <a:ea typeface="Microsoft YaHei" panose="020B0503020204020204" pitchFamily="34" charset="-122"/>
              </a:endParaRPr>
            </a:p>
          </p:txBody>
        </p:sp>
        <p:sp>
          <p:nvSpPr>
            <p:cNvPr id="12300" name="Rectangle 25"/>
            <p:cNvSpPr/>
            <p:nvPr/>
          </p:nvSpPr>
          <p:spPr>
            <a:xfrm>
              <a:off x="2633142" y="3933817"/>
              <a:ext cx="825853" cy="398661"/>
            </a:xfrm>
            <a:prstGeom prst="rect">
              <a:avLst/>
            </a:prstGeom>
            <a:noFill/>
            <a:ln w="9525">
              <a:noFill/>
            </a:ln>
          </p:spPr>
          <p:txBody>
            <a:bodyPr wrap="none" anchor="t" anchorCtr="0">
              <a:spAutoFit/>
            </a:bodyPr>
            <a:p>
              <a:pPr algn="ctr"/>
              <a:r>
                <a:rPr lang="zh-CN" altLang="en-US" sz="2000" b="1" dirty="0">
                  <a:solidFill>
                    <a:srgbClr val="F6F6F6"/>
                  </a:solidFill>
                  <a:latin typeface="Microsoft YaHei" panose="020B0503020204020204" pitchFamily="34" charset="-122"/>
                  <a:ea typeface="Microsoft YaHei" panose="020B0503020204020204" pitchFamily="34" charset="-122"/>
                </a:rPr>
                <a:t>data </a:t>
              </a:r>
              <a:endParaRPr lang="zh-CN" altLang="en-US" sz="2000" b="1" dirty="0">
                <a:solidFill>
                  <a:srgbClr val="F6F6F6"/>
                </a:solidFill>
                <a:latin typeface="Microsoft YaHei" panose="020B0503020204020204" pitchFamily="34" charset="-122"/>
                <a:ea typeface="Microsoft YaHei" panose="020B0503020204020204" pitchFamily="34" charset="-122"/>
              </a:endParaRPr>
            </a:p>
          </p:txBody>
        </p:sp>
      </p:grpSp>
      <p:grpSp>
        <p:nvGrpSpPr>
          <p:cNvPr id="4" name="组合 15"/>
          <p:cNvGrpSpPr/>
          <p:nvPr/>
        </p:nvGrpSpPr>
        <p:grpSpPr>
          <a:xfrm>
            <a:off x="2978785" y="2616835"/>
            <a:ext cx="8821420" cy="658495"/>
            <a:chOff x="4372630" y="2400327"/>
            <a:chExt cx="9051543" cy="1016811"/>
          </a:xfrm>
        </p:grpSpPr>
        <p:sp>
          <p:nvSpPr>
            <p:cNvPr id="17" name="Rectangle 31"/>
            <p:cNvSpPr/>
            <p:nvPr/>
          </p:nvSpPr>
          <p:spPr>
            <a:xfrm>
              <a:off x="5217052" y="2400327"/>
              <a:ext cx="492051" cy="71088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lv-LV" sz="2400" b="1" i="0" u="none" strike="noStrike" kern="0" cap="none" spc="0" normalizeH="0" baseline="0" noProof="0" dirty="0">
                  <a:ln>
                    <a:noFill/>
                  </a:ln>
                  <a:solidFill>
                    <a:srgbClr val="E74E3E"/>
                  </a:solidFill>
                  <a:effectLst/>
                  <a:uLnTx/>
                  <a:uFillTx/>
                  <a:latin typeface="Sosa" pitchFamily="2" charset="0"/>
                  <a:ea typeface="+mn-ea"/>
                  <a:cs typeface="+mn-cs"/>
                  <a:sym typeface="+mn-ea"/>
                </a:rPr>
                <a:t>›</a:t>
              </a:r>
              <a:endParaRPr kumimoji="0" lang="lv-LV" sz="2400" b="1" i="0" u="none" strike="noStrike" kern="0" cap="none" spc="0" normalizeH="0" baseline="0" noProof="0" dirty="0">
                <a:ln>
                  <a:noFill/>
                </a:ln>
                <a:solidFill>
                  <a:srgbClr val="E74E3E"/>
                </a:solidFill>
                <a:effectLst/>
                <a:uLnTx/>
                <a:uFillTx/>
                <a:latin typeface="Sosa" pitchFamily="2" charset="0"/>
                <a:ea typeface="+mn-ea"/>
                <a:cs typeface="+mn-cs"/>
                <a:sym typeface="+mn-ea"/>
              </a:endParaRPr>
            </a:p>
          </p:txBody>
        </p:sp>
        <p:sp>
          <p:nvSpPr>
            <p:cNvPr id="12304" name="Rectangle 23"/>
            <p:cNvSpPr/>
            <p:nvPr/>
          </p:nvSpPr>
          <p:spPr>
            <a:xfrm>
              <a:off x="4372630" y="2467162"/>
              <a:ext cx="502061" cy="568708"/>
            </a:xfrm>
            <a:prstGeom prst="rect">
              <a:avLst/>
            </a:prstGeom>
            <a:noFill/>
            <a:ln w="9525">
              <a:noFill/>
            </a:ln>
          </p:spPr>
          <p:txBody>
            <a:bodyPr wrap="square" anchor="t" anchorCtr="0">
              <a:spAutoFit/>
            </a:bodyPr>
            <a:p>
              <a:pPr algn="ctr"/>
              <a:r>
                <a:rPr lang="en-US" altLang="zh-CN" sz="1800" b="1" i="1" dirty="0">
                  <a:solidFill>
                    <a:srgbClr val="F6F6F6"/>
                  </a:solidFill>
                  <a:latin typeface="Microsoft YaHei" panose="020B0503020204020204" pitchFamily="34" charset="-122"/>
                  <a:ea typeface="Microsoft YaHei" panose="020B0503020204020204" pitchFamily="34" charset="-122"/>
                </a:rPr>
                <a:t>01</a:t>
              </a:r>
              <a:endParaRPr lang="en-US" altLang="zh-CN" sz="1800" b="1" i="1" dirty="0">
                <a:solidFill>
                  <a:srgbClr val="F6F6F6"/>
                </a:solidFill>
                <a:latin typeface="Microsoft YaHei" panose="020B0503020204020204" pitchFamily="34" charset="-122"/>
                <a:ea typeface="Microsoft YaHei" panose="020B0503020204020204" pitchFamily="34" charset="-122"/>
              </a:endParaRPr>
            </a:p>
          </p:txBody>
        </p:sp>
        <p:sp>
          <p:nvSpPr>
            <p:cNvPr id="12305" name="TextBox 35"/>
            <p:cNvSpPr txBox="1"/>
            <p:nvPr/>
          </p:nvSpPr>
          <p:spPr>
            <a:xfrm>
              <a:off x="5825620" y="2420918"/>
              <a:ext cx="7598553" cy="996220"/>
            </a:xfrm>
            <a:prstGeom prst="rect">
              <a:avLst/>
            </a:prstGeom>
            <a:noFill/>
            <a:ln w="9525">
              <a:noFill/>
            </a:ln>
          </p:spPr>
          <p:txBody>
            <a:bodyPr wrap="square" anchor="t" anchorCtr="0">
              <a:spAutoFit/>
            </a:bodyPr>
            <a:p>
              <a:r>
                <a:rPr lang="zh-CN" altLang="zh-CN" sz="1800" dirty="0">
                  <a:solidFill>
                    <a:srgbClr val="000000"/>
                  </a:solidFill>
                  <a:latin typeface="Microsoft YaHei" panose="020B0503020204020204" pitchFamily="34" charset="-122"/>
                  <a:ea typeface="Microsoft YaHei" panose="020B0503020204020204" pitchFamily="34" charset="-122"/>
                </a:rPr>
                <a:t>The main problem that we will face is the quality of video capture and the  surrounding lighting in the shooting environment.</a:t>
              </a:r>
              <a:endParaRPr lang="zh-CN" altLang="zh-CN" sz="1800" dirty="0">
                <a:solidFill>
                  <a:srgbClr val="000000"/>
                </a:solidFill>
                <a:latin typeface="Microsoft YaHei" panose="020B0503020204020204" pitchFamily="34" charset="-122"/>
                <a:ea typeface="Microsoft YaHei" panose="020B0503020204020204" pitchFamily="34" charset="-122"/>
              </a:endParaRPr>
            </a:p>
          </p:txBody>
        </p:sp>
      </p:grpSp>
      <p:grpSp>
        <p:nvGrpSpPr>
          <p:cNvPr id="9" name="组合 19"/>
          <p:cNvGrpSpPr/>
          <p:nvPr/>
        </p:nvGrpSpPr>
        <p:grpSpPr>
          <a:xfrm>
            <a:off x="2978352" y="3326448"/>
            <a:ext cx="8832215" cy="645160"/>
            <a:chOff x="4371204" y="3110647"/>
            <a:chExt cx="8832328" cy="643572"/>
          </a:xfrm>
        </p:grpSpPr>
        <p:sp>
          <p:nvSpPr>
            <p:cNvPr id="21" name="Rectangle 32"/>
            <p:cNvSpPr/>
            <p:nvPr/>
          </p:nvSpPr>
          <p:spPr>
            <a:xfrm>
              <a:off x="5216198" y="3140753"/>
              <a:ext cx="303534" cy="45924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lv-LV" sz="2400" b="1" i="0" u="none" strike="noStrike" kern="0" cap="none" spc="0" normalizeH="0" baseline="0" noProof="0" dirty="0">
                  <a:ln>
                    <a:noFill/>
                  </a:ln>
                  <a:solidFill>
                    <a:srgbClr val="1CBB9F"/>
                  </a:solidFill>
                  <a:effectLst/>
                  <a:uLnTx/>
                  <a:uFillTx/>
                  <a:latin typeface="Sosa" pitchFamily="2" charset="0"/>
                  <a:ea typeface="+mn-ea"/>
                  <a:cs typeface="+mn-cs"/>
                  <a:sym typeface="+mn-ea"/>
                </a:rPr>
                <a:t>›</a:t>
              </a:r>
              <a:endParaRPr kumimoji="0" lang="lv-LV" sz="2400" b="1" i="0" u="none" strike="noStrike" kern="0" cap="none" spc="0" normalizeH="0" baseline="0" noProof="0" dirty="0">
                <a:ln>
                  <a:noFill/>
                </a:ln>
                <a:solidFill>
                  <a:srgbClr val="1CBB9F"/>
                </a:solidFill>
                <a:effectLst/>
                <a:uLnTx/>
                <a:uFillTx/>
                <a:latin typeface="Sosa" pitchFamily="2" charset="0"/>
                <a:ea typeface="+mn-ea"/>
                <a:cs typeface="+mn-cs"/>
                <a:sym typeface="+mn-ea"/>
              </a:endParaRPr>
            </a:p>
          </p:txBody>
        </p:sp>
        <p:sp>
          <p:nvSpPr>
            <p:cNvPr id="12308" name="Rectangle 23"/>
            <p:cNvSpPr/>
            <p:nvPr/>
          </p:nvSpPr>
          <p:spPr>
            <a:xfrm>
              <a:off x="4371204" y="3209505"/>
              <a:ext cx="496576" cy="397798"/>
            </a:xfrm>
            <a:prstGeom prst="rect">
              <a:avLst/>
            </a:prstGeom>
            <a:noFill/>
            <a:ln w="9525">
              <a:noFill/>
            </a:ln>
          </p:spPr>
          <p:txBody>
            <a:bodyPr wrap="none" anchor="t" anchorCtr="0">
              <a:spAutoFit/>
            </a:bodyPr>
            <a:p>
              <a:pPr algn="ctr"/>
              <a:r>
                <a:rPr lang="en-US" altLang="zh-CN" sz="2000" b="1" i="1" dirty="0">
                  <a:solidFill>
                    <a:srgbClr val="F6F6F6"/>
                  </a:solidFill>
                  <a:latin typeface="Microsoft YaHei" panose="020B0503020204020204" pitchFamily="34" charset="-122"/>
                  <a:ea typeface="Microsoft YaHei" panose="020B0503020204020204" pitchFamily="34" charset="-122"/>
                </a:rPr>
                <a:t>02</a:t>
              </a:r>
              <a:endParaRPr lang="en-US" altLang="zh-CN" sz="2000" b="1" i="1" dirty="0">
                <a:solidFill>
                  <a:srgbClr val="F6F6F6"/>
                </a:solidFill>
                <a:latin typeface="Microsoft YaHei" panose="020B0503020204020204" pitchFamily="34" charset="-122"/>
                <a:ea typeface="Microsoft YaHei" panose="020B0503020204020204" pitchFamily="34" charset="-122"/>
              </a:endParaRPr>
            </a:p>
          </p:txBody>
        </p:sp>
        <p:sp>
          <p:nvSpPr>
            <p:cNvPr id="12309" name="TextBox 35"/>
            <p:cNvSpPr txBox="1"/>
            <p:nvPr/>
          </p:nvSpPr>
          <p:spPr>
            <a:xfrm>
              <a:off x="5826008" y="3110647"/>
              <a:ext cx="7377524" cy="643572"/>
            </a:xfrm>
            <a:prstGeom prst="rect">
              <a:avLst/>
            </a:prstGeom>
            <a:noFill/>
            <a:ln w="9525">
              <a:noFill/>
            </a:ln>
          </p:spPr>
          <p:txBody>
            <a:bodyPr wrap="square" anchor="t" anchorCtr="0">
              <a:spAutoFit/>
            </a:bodyPr>
            <a:p>
              <a:r>
                <a:rPr lang="zh-CN" altLang="zh-CN" sz="1800" dirty="0">
                  <a:solidFill>
                    <a:srgbClr val="000000"/>
                  </a:solidFill>
                  <a:latin typeface="Microsoft YaHei" panose="020B0503020204020204" pitchFamily="34" charset="-122"/>
                  <a:ea typeface="Microsoft YaHei" panose="020B0503020204020204" pitchFamily="34" charset="-122"/>
                </a:rPr>
                <a:t>And also the confusion that occurs when similar letters are pronounced in the movement of the mouth</a:t>
              </a:r>
              <a:endParaRPr lang="zh-CN" altLang="zh-CN" sz="1800" dirty="0">
                <a:solidFill>
                  <a:srgbClr val="000000"/>
                </a:solidFill>
                <a:latin typeface="Microsoft YaHei" panose="020B0503020204020204" pitchFamily="34" charset="-122"/>
                <a:ea typeface="Microsoft YaHei" panose="020B0503020204020204" pitchFamily="34" charset="-122"/>
              </a:endParaRPr>
            </a:p>
          </p:txBody>
        </p:sp>
      </p:grpSp>
      <p:grpSp>
        <p:nvGrpSpPr>
          <p:cNvPr id="12" name="组合 23"/>
          <p:cNvGrpSpPr/>
          <p:nvPr/>
        </p:nvGrpSpPr>
        <p:grpSpPr>
          <a:xfrm>
            <a:off x="2975190" y="4067810"/>
            <a:ext cx="8858885" cy="922020"/>
            <a:chOff x="4367988" y="3851745"/>
            <a:chExt cx="8858549" cy="919746"/>
          </a:xfrm>
        </p:grpSpPr>
        <p:sp>
          <p:nvSpPr>
            <p:cNvPr id="25" name="Rectangle 33"/>
            <p:cNvSpPr/>
            <p:nvPr/>
          </p:nvSpPr>
          <p:spPr>
            <a:xfrm>
              <a:off x="5216101" y="3881852"/>
              <a:ext cx="303518" cy="45924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lv-LV" sz="2400" b="1" i="0" u="none" strike="noStrike" kern="0" cap="none" spc="0" normalizeH="0" baseline="0" noProof="0" dirty="0">
                  <a:ln>
                    <a:noFill/>
                  </a:ln>
                  <a:solidFill>
                    <a:srgbClr val="FBA41F"/>
                  </a:solidFill>
                  <a:effectLst/>
                  <a:uLnTx/>
                  <a:uFillTx/>
                  <a:latin typeface="Sosa" pitchFamily="2" charset="0"/>
                  <a:ea typeface="+mn-ea"/>
                  <a:cs typeface="+mn-cs"/>
                  <a:sym typeface="+mn-ea"/>
                </a:rPr>
                <a:t>›</a:t>
              </a:r>
              <a:endParaRPr kumimoji="0" lang="lv-LV" sz="2400" b="1" i="0" u="none" strike="noStrike" kern="0" cap="none" spc="0" normalizeH="0" baseline="0" noProof="0" dirty="0">
                <a:ln>
                  <a:noFill/>
                </a:ln>
                <a:solidFill>
                  <a:srgbClr val="FBA41F"/>
                </a:solidFill>
                <a:effectLst/>
                <a:uLnTx/>
                <a:uFillTx/>
                <a:latin typeface="Sosa" pitchFamily="2" charset="0"/>
                <a:ea typeface="+mn-ea"/>
                <a:cs typeface="+mn-cs"/>
                <a:sym typeface="+mn-ea"/>
              </a:endParaRPr>
            </a:p>
          </p:txBody>
        </p:sp>
        <p:sp>
          <p:nvSpPr>
            <p:cNvPr id="12312" name="Rectangle 23"/>
            <p:cNvSpPr/>
            <p:nvPr/>
          </p:nvSpPr>
          <p:spPr>
            <a:xfrm>
              <a:off x="4367988" y="3919769"/>
              <a:ext cx="496551" cy="397797"/>
            </a:xfrm>
            <a:prstGeom prst="rect">
              <a:avLst/>
            </a:prstGeom>
            <a:noFill/>
            <a:ln w="9525">
              <a:noFill/>
            </a:ln>
          </p:spPr>
          <p:txBody>
            <a:bodyPr wrap="none" anchor="t" anchorCtr="0">
              <a:spAutoFit/>
            </a:bodyPr>
            <a:p>
              <a:pPr algn="ctr"/>
              <a:r>
                <a:rPr lang="en-US" altLang="zh-CN" sz="2000" b="1" i="1" dirty="0">
                  <a:solidFill>
                    <a:srgbClr val="F6F6F6"/>
                  </a:solidFill>
                  <a:latin typeface="Microsoft YaHei" panose="020B0503020204020204" pitchFamily="34" charset="-122"/>
                  <a:ea typeface="Microsoft YaHei" panose="020B0503020204020204" pitchFamily="34" charset="-122"/>
                </a:rPr>
                <a:t>03</a:t>
              </a:r>
              <a:endParaRPr lang="en-US" altLang="zh-CN" sz="2000" b="1" i="1" dirty="0">
                <a:solidFill>
                  <a:srgbClr val="F6F6F6"/>
                </a:solidFill>
                <a:latin typeface="Microsoft YaHei" panose="020B0503020204020204" pitchFamily="34" charset="-122"/>
                <a:ea typeface="Microsoft YaHei" panose="020B0503020204020204" pitchFamily="34" charset="-122"/>
              </a:endParaRPr>
            </a:p>
          </p:txBody>
        </p:sp>
        <p:sp>
          <p:nvSpPr>
            <p:cNvPr id="12313" name="TextBox 35"/>
            <p:cNvSpPr txBox="1"/>
            <p:nvPr/>
          </p:nvSpPr>
          <p:spPr>
            <a:xfrm>
              <a:off x="5853832" y="3851745"/>
              <a:ext cx="7372705" cy="919746"/>
            </a:xfrm>
            <a:prstGeom prst="rect">
              <a:avLst/>
            </a:prstGeom>
            <a:noFill/>
            <a:ln w="9525">
              <a:noFill/>
            </a:ln>
          </p:spPr>
          <p:txBody>
            <a:bodyPr wrap="square" anchor="t" anchorCtr="0">
              <a:spAutoFit/>
            </a:bodyPr>
            <a:p>
              <a:r>
                <a:rPr lang="zh-CN" altLang="zh-CN" sz="1800" dirty="0">
                  <a:solidFill>
                    <a:srgbClr val="000000"/>
                  </a:solidFill>
                  <a:latin typeface="Microsoft YaHei" panose="020B0503020204020204" pitchFamily="34" charset="-122"/>
                  <a:ea typeface="Microsoft YaHei" panose="020B0503020204020204" pitchFamily="34" charset="-122"/>
                </a:rPr>
                <a:t>There is also a major problem in implementing the project, which is the lack of enough data to be able to train the model so that it can find all the words wewant it to expect.</a:t>
              </a:r>
              <a:endParaRPr lang="zh-CN" altLang="zh-CN" sz="1800" dirty="0">
                <a:solidFill>
                  <a:srgbClr val="000000"/>
                </a:solidFill>
                <a:latin typeface="Microsoft YaHei" panose="020B0503020204020204" pitchFamily="34" charset="-122"/>
                <a:ea typeface="Microsoft YaHei" panose="020B0503020204020204" pitchFamily="34" charset="-122"/>
              </a:endParaRPr>
            </a:p>
          </p:txBody>
        </p:sp>
      </p:grpSp>
      <p:sp>
        <p:nvSpPr>
          <p:cNvPr id="12320" name="文本框 33"/>
          <p:cNvSpPr txBox="1"/>
          <p:nvPr/>
        </p:nvSpPr>
        <p:spPr>
          <a:xfrm>
            <a:off x="687705" y="180975"/>
            <a:ext cx="2094230" cy="460375"/>
          </a:xfrm>
          <a:prstGeom prst="rect">
            <a:avLst/>
          </a:prstGeom>
          <a:noFill/>
          <a:ln w="9525">
            <a:noFill/>
          </a:ln>
        </p:spPr>
        <p:txBody>
          <a:bodyPr anchor="t" anchorCtr="0">
            <a:spAutoFit/>
          </a:bodyPr>
          <a:p>
            <a:r>
              <a:rPr lang="en-US" altLang="zh-CN" sz="2400" b="1" dirty="0">
                <a:latin typeface="Microsoft YaHei" panose="020B0503020204020204" pitchFamily="34" charset="-122"/>
                <a:ea typeface="Microsoft YaHei" panose="020B0503020204020204" pitchFamily="34" charset="-122"/>
              </a:rPr>
              <a:t>Problems</a:t>
            </a:r>
            <a:endParaRPr lang="en-US" altLang="zh-CN" sz="2400" b="1" dirty="0">
              <a:latin typeface="Microsoft YaHei" panose="020B0503020204020204" pitchFamily="34" charset="-122"/>
              <a:ea typeface="Microsoft YaHei" panose="020B0503020204020204" pitchFamily="34" charset="-122"/>
            </a:endParaRPr>
          </a:p>
        </p:txBody>
      </p:sp>
      <p:pic>
        <p:nvPicPr>
          <p:cNvPr id="7" name="图片 11" descr="学位 (1)"/>
          <p:cNvPicPr>
            <a:picLocks noChangeAspect="1"/>
          </p:cNvPicPr>
          <p:nvPr>
            <p:ph sz="quarter" idx="13"/>
          </p:nvPr>
        </p:nvPicPr>
        <p:blipFill>
          <a:blip r:embed="rId3"/>
          <a:stretch>
            <a:fillRect/>
          </a:stretch>
        </p:blipFill>
        <p:spPr>
          <a:xfrm>
            <a:off x="109855" y="180975"/>
            <a:ext cx="577850" cy="577850"/>
          </a:xfrm>
          <a:prstGeom prst="rect">
            <a:avLst/>
          </a:prstGeom>
          <a:effectLst>
            <a:outerShdw blurRad="228600" dist="38100" dir="2700000" algn="tl" rotWithShape="0">
              <a:prstClr val="black">
                <a:alpha val="2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1+#ppt_h/2"/>
                                          </p:val>
                                        </p:tav>
                                        <p:tav tm="100000">
                                          <p:val>
                                            <p:strVal val="#ppt_y"/>
                                          </p:val>
                                        </p:tav>
                                      </p:tavLst>
                                    </p:anim>
                                  </p:childTnLst>
                                </p:cTn>
                              </p:par>
                              <p:par>
                                <p:cTn id="9" presetID="22" presetClass="entr" presetSubtype="1"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750"/>
                                        <p:tgtEl>
                                          <p:spTgt spid="2"/>
                                        </p:tgtEl>
                                      </p:cBhvr>
                                    </p:animEffect>
                                  </p:childTnLst>
                                </p:cTn>
                              </p:par>
                              <p:par>
                                <p:cTn id="12" presetID="2" presetClass="entr" presetSubtype="4"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5" name="图片 3"/>
          <p:cNvPicPr>
            <a:picLocks noChangeAspect="1"/>
          </p:cNvPicPr>
          <p:nvPr/>
        </p:nvPicPr>
        <p:blipFill>
          <a:blip r:embed="rId1"/>
          <a:stretch>
            <a:fillRect/>
          </a:stretch>
        </p:blipFill>
        <p:spPr>
          <a:xfrm>
            <a:off x="0" y="0"/>
            <a:ext cx="12192000" cy="6858000"/>
          </a:xfrm>
          <a:prstGeom prst="rect">
            <a:avLst/>
          </a:prstGeom>
          <a:noFill/>
          <a:ln w="9525">
            <a:noFill/>
          </a:ln>
        </p:spPr>
      </p:pic>
      <p:grpSp>
        <p:nvGrpSpPr>
          <p:cNvPr id="2" name="组合 1"/>
          <p:cNvGrpSpPr/>
          <p:nvPr/>
        </p:nvGrpSpPr>
        <p:grpSpPr>
          <a:xfrm>
            <a:off x="2101850" y="2070100"/>
            <a:ext cx="7988300" cy="2717800"/>
            <a:chOff x="2101850" y="2070100"/>
            <a:chExt cx="7988300" cy="2717800"/>
          </a:xfrm>
          <a:solidFill>
            <a:srgbClr val="177878"/>
          </a:solidFill>
        </p:grpSpPr>
        <p:grpSp>
          <p:nvGrpSpPr>
            <p:cNvPr id="6147" name="组合 7"/>
            <p:cNvGrpSpPr/>
            <p:nvPr/>
          </p:nvGrpSpPr>
          <p:grpSpPr>
            <a:xfrm>
              <a:off x="2101850" y="2070100"/>
              <a:ext cx="7988300" cy="2717800"/>
              <a:chOff x="2621623" y="2070100"/>
              <a:chExt cx="7988320" cy="2717800"/>
            </a:xfrm>
            <a:grpFill/>
          </p:grpSpPr>
          <p:sp>
            <p:nvSpPr>
              <p:cNvPr id="18" name="矩形 17"/>
              <p:cNvSpPr/>
              <p:nvPr/>
            </p:nvSpPr>
            <p:spPr>
              <a:xfrm>
                <a:off x="2621623" y="2070100"/>
                <a:ext cx="7988320" cy="2717800"/>
              </a:xfrm>
              <a:prstGeom prst="rect">
                <a:avLst/>
              </a:prstGeom>
              <a:grp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9" name="矩形 18"/>
              <p:cNvSpPr/>
              <p:nvPr/>
            </p:nvSpPr>
            <p:spPr>
              <a:xfrm>
                <a:off x="2747036" y="2209800"/>
                <a:ext cx="7737494" cy="2438400"/>
              </a:xfrm>
              <a:prstGeom prst="rect">
                <a:avLst/>
              </a:prstGeom>
              <a:grp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grpSp>
        <p:sp>
          <p:nvSpPr>
            <p:cNvPr id="6" name="Freeform 8"/>
            <p:cNvSpPr>
              <a:spLocks noEditPoints="1"/>
            </p:cNvSpPr>
            <p:nvPr/>
          </p:nvSpPr>
          <p:spPr bwMode="auto">
            <a:xfrm>
              <a:off x="3327400" y="2789238"/>
              <a:ext cx="993775" cy="1352550"/>
            </a:xfrm>
            <a:custGeom>
              <a:avLst/>
              <a:gdLst>
                <a:gd name="T0" fmla="*/ 79 w 734"/>
                <a:gd name="T1" fmla="*/ 906 h 993"/>
                <a:gd name="T2" fmla="*/ 124 w 734"/>
                <a:gd name="T3" fmla="*/ 153 h 993"/>
                <a:gd name="T4" fmla="*/ 162 w 734"/>
                <a:gd name="T5" fmla="*/ 218 h 993"/>
                <a:gd name="T6" fmla="*/ 201 w 734"/>
                <a:gd name="T7" fmla="*/ 153 h 993"/>
                <a:gd name="T8" fmla="*/ 328 w 734"/>
                <a:gd name="T9" fmla="*/ 179 h 993"/>
                <a:gd name="T10" fmla="*/ 405 w 734"/>
                <a:gd name="T11" fmla="*/ 179 h 993"/>
                <a:gd name="T12" fmla="*/ 533 w 734"/>
                <a:gd name="T13" fmla="*/ 153 h 993"/>
                <a:gd name="T14" fmla="*/ 572 w 734"/>
                <a:gd name="T15" fmla="*/ 218 h 993"/>
                <a:gd name="T16" fmla="*/ 610 w 734"/>
                <a:gd name="T17" fmla="*/ 153 h 993"/>
                <a:gd name="T18" fmla="*/ 656 w 734"/>
                <a:gd name="T19" fmla="*/ 906 h 993"/>
                <a:gd name="T20" fmla="*/ 610 w 734"/>
                <a:gd name="T21" fmla="*/ 67 h 993"/>
                <a:gd name="T22" fmla="*/ 572 w 734"/>
                <a:gd name="T23" fmla="*/ 0 h 993"/>
                <a:gd name="T24" fmla="*/ 533 w 734"/>
                <a:gd name="T25" fmla="*/ 67 h 993"/>
                <a:gd name="T26" fmla="*/ 405 w 734"/>
                <a:gd name="T27" fmla="*/ 38 h 993"/>
                <a:gd name="T28" fmla="*/ 328 w 734"/>
                <a:gd name="T29" fmla="*/ 38 h 993"/>
                <a:gd name="T30" fmla="*/ 201 w 734"/>
                <a:gd name="T31" fmla="*/ 67 h 993"/>
                <a:gd name="T32" fmla="*/ 162 w 734"/>
                <a:gd name="T33" fmla="*/ 0 h 993"/>
                <a:gd name="T34" fmla="*/ 124 w 734"/>
                <a:gd name="T35" fmla="*/ 67 h 993"/>
                <a:gd name="T36" fmla="*/ 0 w 734"/>
                <a:gd name="T37" fmla="*/ 147 h 993"/>
                <a:gd name="T38" fmla="*/ 80 w 734"/>
                <a:gd name="T39" fmla="*/ 993 h 993"/>
                <a:gd name="T40" fmla="*/ 734 w 734"/>
                <a:gd name="T41" fmla="*/ 913 h 993"/>
                <a:gd name="T42" fmla="*/ 655 w 734"/>
                <a:gd name="T43" fmla="*/ 67 h 993"/>
                <a:gd name="T44" fmla="*/ 573 w 734"/>
                <a:gd name="T45" fmla="*/ 371 h 993"/>
                <a:gd name="T46" fmla="*/ 161 w 734"/>
                <a:gd name="T47" fmla="*/ 317 h 993"/>
                <a:gd name="T48" fmla="*/ 161 w 734"/>
                <a:gd name="T49" fmla="*/ 512 h 993"/>
                <a:gd name="T50" fmla="*/ 573 w 734"/>
                <a:gd name="T51" fmla="*/ 458 h 993"/>
                <a:gd name="T52" fmla="*/ 161 w 734"/>
                <a:gd name="T53" fmla="*/ 512 h 993"/>
                <a:gd name="T54" fmla="*/ 573 w 734"/>
                <a:gd name="T55" fmla="*/ 653 h 993"/>
                <a:gd name="T56" fmla="*/ 161 w 734"/>
                <a:gd name="T57" fmla="*/ 599 h 993"/>
                <a:gd name="T58" fmla="*/ 161 w 734"/>
                <a:gd name="T59" fmla="*/ 794 h 993"/>
                <a:gd name="T60" fmla="*/ 573 w 734"/>
                <a:gd name="T61" fmla="*/ 740 h 993"/>
                <a:gd name="T62" fmla="*/ 161 w 734"/>
                <a:gd name="T63" fmla="*/ 794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4" h="993">
                  <a:moveTo>
                    <a:pt x="656" y="906"/>
                  </a:moveTo>
                  <a:lnTo>
                    <a:pt x="79" y="906"/>
                  </a:lnTo>
                  <a:lnTo>
                    <a:pt x="79" y="153"/>
                  </a:lnTo>
                  <a:lnTo>
                    <a:pt x="124" y="153"/>
                  </a:lnTo>
                  <a:lnTo>
                    <a:pt x="124" y="179"/>
                  </a:lnTo>
                  <a:cubicBezTo>
                    <a:pt x="124" y="201"/>
                    <a:pt x="141" y="218"/>
                    <a:pt x="162" y="218"/>
                  </a:cubicBezTo>
                  <a:cubicBezTo>
                    <a:pt x="183" y="218"/>
                    <a:pt x="201" y="201"/>
                    <a:pt x="201" y="179"/>
                  </a:cubicBezTo>
                  <a:lnTo>
                    <a:pt x="201" y="153"/>
                  </a:lnTo>
                  <a:lnTo>
                    <a:pt x="328" y="153"/>
                  </a:lnTo>
                  <a:lnTo>
                    <a:pt x="328" y="179"/>
                  </a:lnTo>
                  <a:cubicBezTo>
                    <a:pt x="328" y="201"/>
                    <a:pt x="345" y="218"/>
                    <a:pt x="366" y="218"/>
                  </a:cubicBezTo>
                  <a:cubicBezTo>
                    <a:pt x="388" y="218"/>
                    <a:pt x="405" y="201"/>
                    <a:pt x="405" y="179"/>
                  </a:cubicBezTo>
                  <a:lnTo>
                    <a:pt x="405" y="153"/>
                  </a:lnTo>
                  <a:lnTo>
                    <a:pt x="533" y="153"/>
                  </a:lnTo>
                  <a:lnTo>
                    <a:pt x="533" y="179"/>
                  </a:lnTo>
                  <a:cubicBezTo>
                    <a:pt x="533" y="201"/>
                    <a:pt x="550" y="218"/>
                    <a:pt x="572" y="218"/>
                  </a:cubicBezTo>
                  <a:cubicBezTo>
                    <a:pt x="593" y="218"/>
                    <a:pt x="610" y="201"/>
                    <a:pt x="610" y="179"/>
                  </a:cubicBezTo>
                  <a:lnTo>
                    <a:pt x="610" y="153"/>
                  </a:lnTo>
                  <a:lnTo>
                    <a:pt x="656" y="153"/>
                  </a:lnTo>
                  <a:lnTo>
                    <a:pt x="656" y="906"/>
                  </a:lnTo>
                  <a:close/>
                  <a:moveTo>
                    <a:pt x="655" y="67"/>
                  </a:moveTo>
                  <a:lnTo>
                    <a:pt x="610" y="67"/>
                  </a:lnTo>
                  <a:lnTo>
                    <a:pt x="610" y="38"/>
                  </a:lnTo>
                  <a:cubicBezTo>
                    <a:pt x="610" y="17"/>
                    <a:pt x="593" y="0"/>
                    <a:pt x="572" y="0"/>
                  </a:cubicBezTo>
                  <a:cubicBezTo>
                    <a:pt x="550" y="0"/>
                    <a:pt x="533" y="17"/>
                    <a:pt x="533" y="38"/>
                  </a:cubicBezTo>
                  <a:lnTo>
                    <a:pt x="533" y="67"/>
                  </a:lnTo>
                  <a:lnTo>
                    <a:pt x="405" y="67"/>
                  </a:lnTo>
                  <a:lnTo>
                    <a:pt x="405" y="38"/>
                  </a:lnTo>
                  <a:cubicBezTo>
                    <a:pt x="405" y="17"/>
                    <a:pt x="388" y="0"/>
                    <a:pt x="366" y="0"/>
                  </a:cubicBezTo>
                  <a:cubicBezTo>
                    <a:pt x="345" y="0"/>
                    <a:pt x="328" y="17"/>
                    <a:pt x="328" y="38"/>
                  </a:cubicBezTo>
                  <a:lnTo>
                    <a:pt x="328" y="67"/>
                  </a:lnTo>
                  <a:lnTo>
                    <a:pt x="201" y="67"/>
                  </a:lnTo>
                  <a:lnTo>
                    <a:pt x="201" y="38"/>
                  </a:lnTo>
                  <a:cubicBezTo>
                    <a:pt x="201" y="17"/>
                    <a:pt x="183" y="0"/>
                    <a:pt x="162" y="0"/>
                  </a:cubicBezTo>
                  <a:cubicBezTo>
                    <a:pt x="141" y="0"/>
                    <a:pt x="124" y="17"/>
                    <a:pt x="124" y="38"/>
                  </a:cubicBezTo>
                  <a:lnTo>
                    <a:pt x="124" y="67"/>
                  </a:lnTo>
                  <a:lnTo>
                    <a:pt x="80" y="67"/>
                  </a:lnTo>
                  <a:cubicBezTo>
                    <a:pt x="36" y="67"/>
                    <a:pt x="0" y="103"/>
                    <a:pt x="0" y="147"/>
                  </a:cubicBezTo>
                  <a:lnTo>
                    <a:pt x="0" y="913"/>
                  </a:lnTo>
                  <a:cubicBezTo>
                    <a:pt x="0" y="957"/>
                    <a:pt x="36" y="993"/>
                    <a:pt x="80" y="993"/>
                  </a:cubicBezTo>
                  <a:lnTo>
                    <a:pt x="655" y="993"/>
                  </a:lnTo>
                  <a:cubicBezTo>
                    <a:pt x="699" y="993"/>
                    <a:pt x="734" y="957"/>
                    <a:pt x="734" y="913"/>
                  </a:cubicBezTo>
                  <a:lnTo>
                    <a:pt x="734" y="147"/>
                  </a:lnTo>
                  <a:cubicBezTo>
                    <a:pt x="734" y="103"/>
                    <a:pt x="699" y="67"/>
                    <a:pt x="655" y="67"/>
                  </a:cubicBezTo>
                  <a:close/>
                  <a:moveTo>
                    <a:pt x="161" y="371"/>
                  </a:moveTo>
                  <a:lnTo>
                    <a:pt x="573" y="371"/>
                  </a:lnTo>
                  <a:lnTo>
                    <a:pt x="573" y="317"/>
                  </a:lnTo>
                  <a:lnTo>
                    <a:pt x="161" y="317"/>
                  </a:lnTo>
                  <a:lnTo>
                    <a:pt x="161" y="371"/>
                  </a:lnTo>
                  <a:close/>
                  <a:moveTo>
                    <a:pt x="161" y="512"/>
                  </a:moveTo>
                  <a:lnTo>
                    <a:pt x="573" y="512"/>
                  </a:lnTo>
                  <a:lnTo>
                    <a:pt x="573" y="458"/>
                  </a:lnTo>
                  <a:lnTo>
                    <a:pt x="161" y="458"/>
                  </a:lnTo>
                  <a:lnTo>
                    <a:pt x="161" y="512"/>
                  </a:lnTo>
                  <a:close/>
                  <a:moveTo>
                    <a:pt x="161" y="653"/>
                  </a:moveTo>
                  <a:lnTo>
                    <a:pt x="573" y="653"/>
                  </a:lnTo>
                  <a:lnTo>
                    <a:pt x="573" y="599"/>
                  </a:lnTo>
                  <a:lnTo>
                    <a:pt x="161" y="599"/>
                  </a:lnTo>
                  <a:lnTo>
                    <a:pt x="161" y="653"/>
                  </a:lnTo>
                  <a:close/>
                  <a:moveTo>
                    <a:pt x="161" y="794"/>
                  </a:moveTo>
                  <a:lnTo>
                    <a:pt x="573" y="794"/>
                  </a:lnTo>
                  <a:lnTo>
                    <a:pt x="573" y="740"/>
                  </a:lnTo>
                  <a:lnTo>
                    <a:pt x="161" y="740"/>
                  </a:lnTo>
                  <a:lnTo>
                    <a:pt x="161" y="794"/>
                  </a:ln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cxnSp>
          <p:nvCxnSpPr>
            <p:cNvPr id="3" name="直接连接符 2"/>
            <p:cNvCxnSpPr/>
            <p:nvPr/>
          </p:nvCxnSpPr>
          <p:spPr>
            <a:xfrm>
              <a:off x="4654550" y="2789238"/>
              <a:ext cx="0" cy="135255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sp>
          <p:nvSpPr>
            <p:cNvPr id="6152" name="文本框 9"/>
            <p:cNvSpPr txBox="1"/>
            <p:nvPr/>
          </p:nvSpPr>
          <p:spPr>
            <a:xfrm>
              <a:off x="4887913" y="2762250"/>
              <a:ext cx="2416175" cy="645160"/>
            </a:xfrm>
            <a:prstGeom prst="rect">
              <a:avLst/>
            </a:prstGeom>
            <a:grpFill/>
            <a:ln w="9525">
              <a:noFill/>
            </a:ln>
          </p:spPr>
          <p:txBody>
            <a:bodyPr anchor="t" anchorCtr="0">
              <a:spAutoFit/>
            </a:bodyPr>
            <a:p>
              <a:r>
                <a:rPr lang="en-US" altLang="zh-CN" sz="3600" b="1" dirty="0">
                  <a:solidFill>
                    <a:srgbClr val="FFFFFF"/>
                  </a:solidFill>
                  <a:latin typeface="Arial" panose="020B0604020202020204" pitchFamily="34" charset="0"/>
                  <a:ea typeface="Microsoft YaHei" panose="020B0503020204020204" pitchFamily="34" charset="-122"/>
                  <a:sym typeface="Arial" panose="020B0604020202020204" pitchFamily="34" charset="0"/>
                </a:rPr>
                <a:t>Part  05</a:t>
              </a:r>
              <a:endParaRPr lang="zh-CN" altLang="en-US" sz="3600" b="1" dirty="0">
                <a:solidFill>
                  <a:srgbClr val="FFFFFF"/>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6153" name="TextBox 13"/>
            <p:cNvSpPr txBox="1"/>
            <p:nvPr/>
          </p:nvSpPr>
          <p:spPr>
            <a:xfrm>
              <a:off x="4887913" y="3408363"/>
              <a:ext cx="4484687" cy="615315"/>
            </a:xfrm>
            <a:prstGeom prst="rect">
              <a:avLst/>
            </a:prstGeom>
            <a:grpFill/>
            <a:ln w="9525">
              <a:noFill/>
            </a:ln>
          </p:spPr>
          <p:txBody>
            <a:bodyPr lIns="0" tIns="0" rIns="0" bIns="0" anchor="t" anchorCtr="0">
              <a:spAutoFit/>
            </a:bodyPr>
            <a:p>
              <a:pPr defTabSz="1216025">
                <a:spcBef>
                  <a:spcPct val="20000"/>
                </a:spcBef>
              </a:pPr>
              <a:r>
                <a:rPr lang="en-US" altLang="zh-CN" sz="4000" b="1" dirty="0">
                  <a:solidFill>
                    <a:schemeClr val="bg1"/>
                  </a:solidFill>
                  <a:latin typeface="Microsoft YaHei" panose="020B0503020204020204" pitchFamily="34" charset="-122"/>
                  <a:ea typeface="Microsoft YaHei" panose="020B0503020204020204" pitchFamily="34" charset="-122"/>
                  <a:sym typeface="+mn-ea"/>
                </a:rPr>
                <a:t>Domain Analysis</a:t>
              </a:r>
              <a:endParaRPr lang="en-US" altLang="zh-CN" sz="4000" b="1" dirty="0">
                <a:solidFill>
                  <a:schemeClr val="bg1"/>
                </a:solidFill>
                <a:latin typeface="Microsoft YaHei" panose="020B0503020204020204" pitchFamily="34" charset="-122"/>
                <a:ea typeface="Microsoft YaHei" panose="020B0503020204020204" pitchFamily="34" charset="-122"/>
                <a:sym typeface="+mn-ea"/>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19" name="Group 18"/>
          <p:cNvGrpSpPr/>
          <p:nvPr/>
        </p:nvGrpSpPr>
        <p:grpSpPr>
          <a:xfrm>
            <a:off x="1049020" y="1125220"/>
            <a:ext cx="6777990" cy="1409065"/>
            <a:chOff x="1129" y="295"/>
            <a:chExt cx="10674" cy="2219"/>
          </a:xfrm>
        </p:grpSpPr>
        <p:sp>
          <p:nvSpPr>
            <p:cNvPr id="8205" name="文本框 19"/>
            <p:cNvSpPr txBox="1"/>
            <p:nvPr/>
          </p:nvSpPr>
          <p:spPr>
            <a:xfrm>
              <a:off x="1748" y="1886"/>
              <a:ext cx="10055" cy="628"/>
            </a:xfrm>
            <a:prstGeom prst="rect">
              <a:avLst/>
            </a:prstGeom>
            <a:noFill/>
            <a:ln w="9525">
              <a:noFill/>
            </a:ln>
          </p:spPr>
          <p:txBody>
            <a:bodyPr wrap="square" anchor="t" anchorCtr="0">
              <a:spAutoFit/>
            </a:bodyPr>
            <a:p>
              <a:r>
                <a:rPr lang="en-US" altLang="zh-CN" sz="2000" dirty="0">
                  <a:solidFill>
                    <a:schemeClr val="bg2">
                      <a:lumMod val="50000"/>
                    </a:schemeClr>
                  </a:solidFill>
                  <a:latin typeface="Microsoft YaHei" panose="020B0503020204020204" pitchFamily="34" charset="-122"/>
                  <a:ea typeface="Microsoft YaHei" panose="020B0503020204020204" pitchFamily="34" charset="-122"/>
                </a:rPr>
                <a:t>02 - </a:t>
              </a:r>
              <a:r>
                <a:rPr lang="en-US" sz="2000">
                  <a:solidFill>
                    <a:schemeClr val="bg2">
                      <a:lumMod val="50000"/>
                    </a:schemeClr>
                  </a:solidFill>
                  <a:sym typeface="+mn-ea"/>
                </a:rPr>
                <a:t>a learning module using machine learning.</a:t>
              </a:r>
              <a:endParaRPr lang="en-US" altLang="zh-CN" sz="2000" dirty="0">
                <a:solidFill>
                  <a:schemeClr val="bg2">
                    <a:lumMod val="50000"/>
                  </a:schemeClr>
                </a:solidFill>
                <a:latin typeface="Microsoft YaHei" panose="020B0503020204020204" pitchFamily="34" charset="-122"/>
                <a:ea typeface="Microsoft YaHei" panose="020B0503020204020204" pitchFamily="34" charset="-122"/>
                <a:sym typeface="+mn-ea"/>
              </a:endParaRPr>
            </a:p>
          </p:txBody>
        </p:sp>
        <p:sp>
          <p:nvSpPr>
            <p:cNvPr id="21" name="Content Placeholder 2"/>
            <p:cNvSpPr txBox="1"/>
            <p:nvPr/>
          </p:nvSpPr>
          <p:spPr>
            <a:xfrm>
              <a:off x="1129" y="295"/>
              <a:ext cx="7733" cy="1113"/>
            </a:xfrm>
            <a:prstGeom prst="rect">
              <a:avLst/>
            </a:prstGeom>
          </p:spPr>
          <p:txBody>
            <a:bodyPr lIns="121682" tIns="60841" rIns="121682" bIns="60841"/>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R="0" lvl="0" algn="l" defTabSz="914400" rtl="0" eaLnBrk="1" fontAlgn="auto" latinLnBrk="0" hangingPunct="1">
                <a:lnSpc>
                  <a:spcPct val="100000"/>
                </a:lnSpc>
                <a:spcBef>
                  <a:spcPct val="20000"/>
                </a:spcBef>
                <a:spcAft>
                  <a:spcPts val="0"/>
                </a:spcAft>
                <a:buClrTx/>
                <a:buSzTx/>
                <a:buFont typeface="Wingdings" panose="05000000000000000000" charset="0"/>
                <a:buChar char="Ø"/>
                <a:defRPr/>
              </a:pPr>
              <a:r>
                <a:rPr lang="en-US" sz="2000" b="1">
                  <a:solidFill>
                    <a:schemeClr val="tx1"/>
                  </a:solidFill>
                  <a:latin typeface="Times New Roman" panose="02020603050405020304" charset="0"/>
                  <a:cs typeface="Times New Roman" panose="02020603050405020304" charset="0"/>
                  <a:sym typeface="+mn-ea"/>
                </a:rPr>
                <a:t>TOS consists of</a:t>
              </a:r>
              <a:endParaRPr kumimoji="0" lang="en-US" sz="2000" b="1" i="0" u="none" strike="noStrike" kern="1200" cap="none" spc="0" normalizeH="0" baseline="0" noProof="0" dirty="0">
                <a:ln>
                  <a:noFill/>
                </a:ln>
                <a:solidFill>
                  <a:schemeClr val="tx1"/>
                </a:solidFill>
                <a:effectLst/>
                <a:uLnTx/>
                <a:uFillTx/>
                <a:latin typeface="Times New Roman" panose="02020603050405020304" charset="0"/>
                <a:ea typeface="Microsoft YaHei" panose="020B0503020204020204" pitchFamily="34" charset="-122"/>
                <a:cs typeface="Times New Roman" panose="02020603050405020304" charset="0"/>
                <a:sym typeface="+mn-ea"/>
              </a:endParaRPr>
            </a:p>
          </p:txBody>
        </p:sp>
        <p:sp>
          <p:nvSpPr>
            <p:cNvPr id="23" name="Content Placeholder 2"/>
            <p:cNvSpPr txBox="1"/>
            <p:nvPr/>
          </p:nvSpPr>
          <p:spPr>
            <a:xfrm>
              <a:off x="1748" y="1158"/>
              <a:ext cx="9049" cy="724"/>
            </a:xfrm>
            <a:prstGeom prst="rect">
              <a:avLst/>
            </a:prstGeom>
          </p:spPr>
          <p:txBody>
            <a:bodyPr lIns="121682" tIns="60841" rIns="121682" bIns="60841"/>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altLang="zh-CN" sz="2000" dirty="0">
                  <a:solidFill>
                    <a:schemeClr val="bg2">
                      <a:lumMod val="50000"/>
                    </a:schemeClr>
                  </a:solidFill>
                  <a:latin typeface="Microsoft YaHei" panose="020B0503020204020204" pitchFamily="34" charset="-122"/>
                  <a:ea typeface="Microsoft YaHei" panose="020B0503020204020204" pitchFamily="34" charset="-122"/>
                  <a:sym typeface="+mn-ea"/>
                </a:rPr>
                <a:t>01 - </a:t>
              </a:r>
              <a:r>
                <a:rPr lang="en-US" sz="2000">
                  <a:solidFill>
                    <a:schemeClr val="bg2">
                      <a:lumMod val="50000"/>
                    </a:schemeClr>
                  </a:solidFill>
                  <a:sym typeface="+mn-ea"/>
                </a:rPr>
                <a:t> lip-extracting module-using image processing</a:t>
              </a:r>
              <a:r>
                <a:rPr lang="en-US" altLang="zh-CN" sz="2000" dirty="0">
                  <a:solidFill>
                    <a:schemeClr val="bg2">
                      <a:lumMod val="50000"/>
                    </a:schemeClr>
                  </a:solidFill>
                  <a:latin typeface="Microsoft YaHei" panose="020B0503020204020204" pitchFamily="34" charset="-122"/>
                  <a:ea typeface="Microsoft YaHei" panose="020B0503020204020204" pitchFamily="34" charset="-122"/>
                  <a:sym typeface="+mn-ea"/>
                </a:rPr>
                <a:t> </a:t>
              </a:r>
              <a:endParaRPr kumimoji="0" lang="en-US" altLang="zh-CN" sz="2000" b="0" i="0" u="none" strike="noStrike" kern="1200" cap="none" spc="0" normalizeH="0" baseline="0" noProof="0" dirty="0">
                <a:ln>
                  <a:noFill/>
                </a:ln>
                <a:solidFill>
                  <a:schemeClr val="bg2">
                    <a:lumMod val="50000"/>
                  </a:schemeClr>
                </a:solidFill>
                <a:effectLst/>
                <a:uLnTx/>
                <a:uFillTx/>
                <a:latin typeface="Microsoft YaHei" panose="020B0503020204020204" pitchFamily="34" charset="-122"/>
                <a:ea typeface="Microsoft YaHei" panose="020B0503020204020204" pitchFamily="34" charset="-122"/>
                <a:cs typeface="+mn-cs"/>
                <a:sym typeface="+mn-ea"/>
              </a:endParaRPr>
            </a:p>
          </p:txBody>
        </p:sp>
      </p:grpSp>
      <p:grpSp>
        <p:nvGrpSpPr>
          <p:cNvPr id="20" name="Group 19"/>
          <p:cNvGrpSpPr/>
          <p:nvPr/>
        </p:nvGrpSpPr>
        <p:grpSpPr>
          <a:xfrm>
            <a:off x="1049020" y="3284220"/>
            <a:ext cx="11031220" cy="2833370"/>
            <a:chOff x="1129" y="2149"/>
            <a:chExt cx="17372" cy="4462"/>
          </a:xfrm>
        </p:grpSpPr>
        <p:sp>
          <p:nvSpPr>
            <p:cNvPr id="5" name="文本框 19"/>
            <p:cNvSpPr txBox="1"/>
            <p:nvPr/>
          </p:nvSpPr>
          <p:spPr>
            <a:xfrm>
              <a:off x="1748" y="4601"/>
              <a:ext cx="16753" cy="1113"/>
            </a:xfrm>
            <a:prstGeom prst="rect">
              <a:avLst/>
            </a:prstGeom>
            <a:noFill/>
            <a:ln w="9525">
              <a:noFill/>
            </a:ln>
          </p:spPr>
          <p:txBody>
            <a:bodyPr wrap="square" anchor="t" anchorCtr="0">
              <a:spAutoFit/>
            </a:bodyPr>
            <a:p>
              <a:r>
                <a:rPr lang="en-US" altLang="zh-CN" sz="2000" dirty="0">
                  <a:solidFill>
                    <a:schemeClr val="bg2">
                      <a:lumMod val="50000"/>
                    </a:schemeClr>
                  </a:solidFill>
                  <a:latin typeface="Microsoft YaHei" panose="020B0503020204020204" pitchFamily="34" charset="-122"/>
                  <a:ea typeface="Microsoft YaHei" panose="020B0503020204020204" pitchFamily="34" charset="-122"/>
                </a:rPr>
                <a:t>02 - </a:t>
              </a:r>
              <a:r>
                <a:rPr lang="en-US" sz="2000">
                  <a:solidFill>
                    <a:schemeClr val="bg2">
                      <a:lumMod val="50000"/>
                    </a:schemeClr>
                  </a:solidFill>
                  <a:sym typeface="+mn-ea"/>
                </a:rPr>
                <a:t>Mobile camera captures the user’s video, passing it to a back-end where all the lips tracing will be processed by an already trained module to detect the desired word or group of words.</a:t>
              </a:r>
              <a:endParaRPr lang="en-US" sz="2000">
                <a:solidFill>
                  <a:schemeClr val="bg2">
                    <a:lumMod val="50000"/>
                  </a:schemeClr>
                </a:solidFill>
                <a:sym typeface="+mn-ea"/>
              </a:endParaRPr>
            </a:p>
          </p:txBody>
        </p:sp>
        <p:sp>
          <p:nvSpPr>
            <p:cNvPr id="6" name="Content Placeholder 2"/>
            <p:cNvSpPr txBox="1"/>
            <p:nvPr/>
          </p:nvSpPr>
          <p:spPr>
            <a:xfrm>
              <a:off x="1129" y="2149"/>
              <a:ext cx="7733" cy="1113"/>
            </a:xfrm>
            <a:prstGeom prst="rect">
              <a:avLst/>
            </a:prstGeom>
          </p:spPr>
          <p:txBody>
            <a:bodyPr lIns="121682" tIns="60841" rIns="121682" bIns="60841"/>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R="0" lvl="0" algn="l" defTabSz="914400" rtl="0" eaLnBrk="1" fontAlgn="auto" latinLnBrk="0" hangingPunct="1">
                <a:lnSpc>
                  <a:spcPct val="100000"/>
                </a:lnSpc>
                <a:spcBef>
                  <a:spcPct val="20000"/>
                </a:spcBef>
                <a:spcAft>
                  <a:spcPts val="0"/>
                </a:spcAft>
                <a:buClrTx/>
                <a:buSzTx/>
                <a:buFont typeface="Wingdings" panose="05000000000000000000" charset="0"/>
                <a:buChar char="Ø"/>
                <a:defRPr/>
              </a:pPr>
              <a:r>
                <a:rPr lang="en-US" sz="2000" b="1">
                  <a:solidFill>
                    <a:schemeClr val="tx1"/>
                  </a:solidFill>
                  <a:latin typeface="Times New Roman" panose="02020603050405020304" charset="0"/>
                  <a:cs typeface="Times New Roman" panose="02020603050405020304" charset="0"/>
                  <a:sym typeface="+mn-ea"/>
                </a:rPr>
                <a:t>Description of Products and Services:</a:t>
              </a:r>
              <a:endParaRPr lang="en-US" sz="2000" b="1">
                <a:solidFill>
                  <a:schemeClr val="tx1"/>
                </a:solidFill>
                <a:latin typeface="Times New Roman" panose="02020603050405020304" charset="0"/>
                <a:cs typeface="Times New Roman" panose="02020603050405020304" charset="0"/>
                <a:sym typeface="+mn-ea"/>
              </a:endParaRPr>
            </a:p>
          </p:txBody>
        </p:sp>
        <p:sp>
          <p:nvSpPr>
            <p:cNvPr id="7" name="Content Placeholder 2"/>
            <p:cNvSpPr txBox="1"/>
            <p:nvPr/>
          </p:nvSpPr>
          <p:spPr>
            <a:xfrm>
              <a:off x="1748" y="2821"/>
              <a:ext cx="16752" cy="1780"/>
            </a:xfrm>
            <a:prstGeom prst="rect">
              <a:avLst/>
            </a:prstGeom>
          </p:spPr>
          <p:txBody>
            <a:bodyPr lIns="121682" tIns="60841" rIns="121682" bIns="60841"/>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altLang="zh-CN" sz="2000" dirty="0">
                  <a:solidFill>
                    <a:schemeClr val="bg2">
                      <a:lumMod val="50000"/>
                    </a:schemeClr>
                  </a:solidFill>
                  <a:latin typeface="Microsoft YaHei" panose="020B0503020204020204" pitchFamily="34" charset="-122"/>
                  <a:ea typeface="Microsoft YaHei" panose="020B0503020204020204" pitchFamily="34" charset="-122"/>
                  <a:sym typeface="+mn-ea"/>
                </a:rPr>
                <a:t>01 - </a:t>
              </a:r>
              <a:r>
                <a:rPr lang="en-US" sz="2000">
                  <a:solidFill>
                    <a:schemeClr val="bg2">
                      <a:lumMod val="50000"/>
                    </a:schemeClr>
                  </a:solidFill>
                  <a:sym typeface="+mn-ea"/>
                </a:rPr>
                <a:t>build a system that captures human face, detects the mouth position and traces its movements regarding lips positions and movements in order to predict the words said or willing to be said by the user.</a:t>
              </a:r>
              <a:r>
                <a:rPr lang="en-US" altLang="zh-CN" sz="2000" dirty="0">
                  <a:solidFill>
                    <a:schemeClr val="bg2">
                      <a:lumMod val="50000"/>
                    </a:schemeClr>
                  </a:solidFill>
                  <a:latin typeface="Microsoft YaHei" panose="020B0503020204020204" pitchFamily="34" charset="-122"/>
                  <a:ea typeface="Microsoft YaHei" panose="020B0503020204020204" pitchFamily="34" charset="-122"/>
                  <a:sym typeface="+mn-ea"/>
                </a:rPr>
                <a:t> </a:t>
              </a:r>
              <a:endParaRPr kumimoji="0" lang="en-US" altLang="zh-CN" sz="2000" b="0" i="0" u="none" strike="noStrike" kern="1200" cap="none" spc="0" normalizeH="0" baseline="0" noProof="0" dirty="0">
                <a:ln>
                  <a:noFill/>
                </a:ln>
                <a:solidFill>
                  <a:schemeClr val="bg2">
                    <a:lumMod val="50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8" name="文本框 19"/>
            <p:cNvSpPr txBox="1"/>
            <p:nvPr/>
          </p:nvSpPr>
          <p:spPr>
            <a:xfrm>
              <a:off x="1748" y="5983"/>
              <a:ext cx="14100" cy="628"/>
            </a:xfrm>
            <a:prstGeom prst="rect">
              <a:avLst/>
            </a:prstGeom>
            <a:noFill/>
            <a:ln w="9525">
              <a:noFill/>
            </a:ln>
          </p:spPr>
          <p:txBody>
            <a:bodyPr wrap="square" anchor="t" anchorCtr="0">
              <a:spAutoFit/>
            </a:bodyPr>
            <a:p>
              <a:r>
                <a:rPr lang="en-US" altLang="zh-CN" sz="2000" dirty="0">
                  <a:solidFill>
                    <a:schemeClr val="bg2">
                      <a:lumMod val="50000"/>
                    </a:schemeClr>
                  </a:solidFill>
                  <a:latin typeface="Microsoft YaHei" panose="020B0503020204020204" pitchFamily="34" charset="-122"/>
                  <a:ea typeface="Microsoft YaHei" panose="020B0503020204020204" pitchFamily="34" charset="-122"/>
                </a:rPr>
                <a:t>03 - </a:t>
              </a:r>
              <a:r>
                <a:rPr lang="en-US" sz="2000">
                  <a:solidFill>
                    <a:schemeClr val="bg2">
                      <a:lumMod val="50000"/>
                    </a:schemeClr>
                  </a:solidFill>
                  <a:sym typeface="+mn-ea"/>
                </a:rPr>
                <a:t>The actual text then propagates to the user’s application interface.</a:t>
              </a:r>
              <a:endParaRPr lang="en-US" sz="2000">
                <a:solidFill>
                  <a:schemeClr val="bg2">
                    <a:lumMod val="50000"/>
                  </a:schemeClr>
                </a:solidFill>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000" fill="hold">
                                          <p:stCondLst>
                                            <p:cond delay="0"/>
                                          </p:stCondLst>
                                        </p:cTn>
                                        <p:tgtEl>
                                          <p:spTgt spid="19"/>
                                        </p:tgtEl>
                                        <p:attrNameLst>
                                          <p:attrName>style.visibility</p:attrName>
                                        </p:attrNameLst>
                                      </p:cBhvr>
                                      <p:to>
                                        <p:strVal val="visible"/>
                                      </p:to>
                                    </p:set>
                                    <p:animEffect transition="in" filter="blinds(horizontal)">
                                      <p:cBhvr>
                                        <p:cTn id="7" dur="1000"/>
                                        <p:tgtEl>
                                          <p:spTgt spid="19"/>
                                        </p:tgtEl>
                                      </p:cBhvr>
                                    </p:animEffect>
                                  </p:childTnLst>
                                </p:cTn>
                              </p:par>
                            </p:childTnLst>
                          </p:cTn>
                        </p:par>
                        <p:par>
                          <p:cTn id="8" fill="hold">
                            <p:stCondLst>
                              <p:cond delay="1000"/>
                            </p:stCondLst>
                            <p:childTnLst>
                              <p:par>
                                <p:cTn id="9" presetID="3" presetClass="entr" presetSubtype="10" fill="hold" nodeType="afterEffect">
                                  <p:stCondLst>
                                    <p:cond delay="0"/>
                                  </p:stCondLst>
                                  <p:childTnLst>
                                    <p:set>
                                      <p:cBhvr>
                                        <p:cTn id="10" dur="1000" fill="hold">
                                          <p:stCondLst>
                                            <p:cond delay="0"/>
                                          </p:stCondLst>
                                        </p:cTn>
                                        <p:tgtEl>
                                          <p:spTgt spid="20"/>
                                        </p:tgtEl>
                                        <p:attrNameLst>
                                          <p:attrName>style.visibility</p:attrName>
                                        </p:attrNameLst>
                                      </p:cBhvr>
                                      <p:to>
                                        <p:strVal val="visible"/>
                                      </p:to>
                                    </p:set>
                                    <p:animEffect transition="in" filter="blinds(horizontal)">
                                      <p:cBhvr>
                                        <p:cTn id="11"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5" name="图片 3"/>
          <p:cNvPicPr>
            <a:picLocks noChangeAspect="1"/>
          </p:cNvPicPr>
          <p:nvPr/>
        </p:nvPicPr>
        <p:blipFill>
          <a:blip r:embed="rId1"/>
          <a:stretch>
            <a:fillRect/>
          </a:stretch>
        </p:blipFill>
        <p:spPr>
          <a:xfrm>
            <a:off x="0" y="0"/>
            <a:ext cx="12192000" cy="6858000"/>
          </a:xfrm>
          <a:prstGeom prst="rect">
            <a:avLst/>
          </a:prstGeom>
          <a:noFill/>
          <a:ln w="9525">
            <a:noFill/>
          </a:ln>
        </p:spPr>
      </p:pic>
      <p:grpSp>
        <p:nvGrpSpPr>
          <p:cNvPr id="2" name="组合 1"/>
          <p:cNvGrpSpPr/>
          <p:nvPr/>
        </p:nvGrpSpPr>
        <p:grpSpPr>
          <a:xfrm>
            <a:off x="2101850" y="2070100"/>
            <a:ext cx="7988300" cy="2717800"/>
            <a:chOff x="2101850" y="2070100"/>
            <a:chExt cx="7988300" cy="2717800"/>
          </a:xfrm>
          <a:solidFill>
            <a:srgbClr val="177878"/>
          </a:solidFill>
        </p:grpSpPr>
        <p:grpSp>
          <p:nvGrpSpPr>
            <p:cNvPr id="6147" name="组合 7"/>
            <p:cNvGrpSpPr/>
            <p:nvPr/>
          </p:nvGrpSpPr>
          <p:grpSpPr>
            <a:xfrm>
              <a:off x="2101850" y="2070100"/>
              <a:ext cx="7988300" cy="2717800"/>
              <a:chOff x="2621623" y="2070100"/>
              <a:chExt cx="7988320" cy="2717800"/>
            </a:xfrm>
            <a:grpFill/>
          </p:grpSpPr>
          <p:sp>
            <p:nvSpPr>
              <p:cNvPr id="18" name="矩形 17"/>
              <p:cNvSpPr/>
              <p:nvPr/>
            </p:nvSpPr>
            <p:spPr>
              <a:xfrm>
                <a:off x="2621623" y="2070100"/>
                <a:ext cx="7988320" cy="2717800"/>
              </a:xfrm>
              <a:prstGeom prst="rect">
                <a:avLst/>
              </a:prstGeom>
              <a:grp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9" name="矩形 18"/>
              <p:cNvSpPr/>
              <p:nvPr/>
            </p:nvSpPr>
            <p:spPr>
              <a:xfrm>
                <a:off x="2747036" y="2209800"/>
                <a:ext cx="7737494" cy="2438400"/>
              </a:xfrm>
              <a:prstGeom prst="rect">
                <a:avLst/>
              </a:prstGeom>
              <a:grp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grpSp>
        <p:sp>
          <p:nvSpPr>
            <p:cNvPr id="6" name="Freeform 8"/>
            <p:cNvSpPr>
              <a:spLocks noEditPoints="1"/>
            </p:cNvSpPr>
            <p:nvPr/>
          </p:nvSpPr>
          <p:spPr bwMode="auto">
            <a:xfrm>
              <a:off x="3327400" y="2789238"/>
              <a:ext cx="993775" cy="1352550"/>
            </a:xfrm>
            <a:custGeom>
              <a:avLst/>
              <a:gdLst>
                <a:gd name="T0" fmla="*/ 79 w 734"/>
                <a:gd name="T1" fmla="*/ 906 h 993"/>
                <a:gd name="T2" fmla="*/ 124 w 734"/>
                <a:gd name="T3" fmla="*/ 153 h 993"/>
                <a:gd name="T4" fmla="*/ 162 w 734"/>
                <a:gd name="T5" fmla="*/ 218 h 993"/>
                <a:gd name="T6" fmla="*/ 201 w 734"/>
                <a:gd name="T7" fmla="*/ 153 h 993"/>
                <a:gd name="T8" fmla="*/ 328 w 734"/>
                <a:gd name="T9" fmla="*/ 179 h 993"/>
                <a:gd name="T10" fmla="*/ 405 w 734"/>
                <a:gd name="T11" fmla="*/ 179 h 993"/>
                <a:gd name="T12" fmla="*/ 533 w 734"/>
                <a:gd name="T13" fmla="*/ 153 h 993"/>
                <a:gd name="T14" fmla="*/ 572 w 734"/>
                <a:gd name="T15" fmla="*/ 218 h 993"/>
                <a:gd name="T16" fmla="*/ 610 w 734"/>
                <a:gd name="T17" fmla="*/ 153 h 993"/>
                <a:gd name="T18" fmla="*/ 656 w 734"/>
                <a:gd name="T19" fmla="*/ 906 h 993"/>
                <a:gd name="T20" fmla="*/ 610 w 734"/>
                <a:gd name="T21" fmla="*/ 67 h 993"/>
                <a:gd name="T22" fmla="*/ 572 w 734"/>
                <a:gd name="T23" fmla="*/ 0 h 993"/>
                <a:gd name="T24" fmla="*/ 533 w 734"/>
                <a:gd name="T25" fmla="*/ 67 h 993"/>
                <a:gd name="T26" fmla="*/ 405 w 734"/>
                <a:gd name="T27" fmla="*/ 38 h 993"/>
                <a:gd name="T28" fmla="*/ 328 w 734"/>
                <a:gd name="T29" fmla="*/ 38 h 993"/>
                <a:gd name="T30" fmla="*/ 201 w 734"/>
                <a:gd name="T31" fmla="*/ 67 h 993"/>
                <a:gd name="T32" fmla="*/ 162 w 734"/>
                <a:gd name="T33" fmla="*/ 0 h 993"/>
                <a:gd name="T34" fmla="*/ 124 w 734"/>
                <a:gd name="T35" fmla="*/ 67 h 993"/>
                <a:gd name="T36" fmla="*/ 0 w 734"/>
                <a:gd name="T37" fmla="*/ 147 h 993"/>
                <a:gd name="T38" fmla="*/ 80 w 734"/>
                <a:gd name="T39" fmla="*/ 993 h 993"/>
                <a:gd name="T40" fmla="*/ 734 w 734"/>
                <a:gd name="T41" fmla="*/ 913 h 993"/>
                <a:gd name="T42" fmla="*/ 655 w 734"/>
                <a:gd name="T43" fmla="*/ 67 h 993"/>
                <a:gd name="T44" fmla="*/ 573 w 734"/>
                <a:gd name="T45" fmla="*/ 371 h 993"/>
                <a:gd name="T46" fmla="*/ 161 w 734"/>
                <a:gd name="T47" fmla="*/ 317 h 993"/>
                <a:gd name="T48" fmla="*/ 161 w 734"/>
                <a:gd name="T49" fmla="*/ 512 h 993"/>
                <a:gd name="T50" fmla="*/ 573 w 734"/>
                <a:gd name="T51" fmla="*/ 458 h 993"/>
                <a:gd name="T52" fmla="*/ 161 w 734"/>
                <a:gd name="T53" fmla="*/ 512 h 993"/>
                <a:gd name="T54" fmla="*/ 573 w 734"/>
                <a:gd name="T55" fmla="*/ 653 h 993"/>
                <a:gd name="T56" fmla="*/ 161 w 734"/>
                <a:gd name="T57" fmla="*/ 599 h 993"/>
                <a:gd name="T58" fmla="*/ 161 w 734"/>
                <a:gd name="T59" fmla="*/ 794 h 993"/>
                <a:gd name="T60" fmla="*/ 573 w 734"/>
                <a:gd name="T61" fmla="*/ 740 h 993"/>
                <a:gd name="T62" fmla="*/ 161 w 734"/>
                <a:gd name="T63" fmla="*/ 794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4" h="993">
                  <a:moveTo>
                    <a:pt x="656" y="906"/>
                  </a:moveTo>
                  <a:lnTo>
                    <a:pt x="79" y="906"/>
                  </a:lnTo>
                  <a:lnTo>
                    <a:pt x="79" y="153"/>
                  </a:lnTo>
                  <a:lnTo>
                    <a:pt x="124" y="153"/>
                  </a:lnTo>
                  <a:lnTo>
                    <a:pt x="124" y="179"/>
                  </a:lnTo>
                  <a:cubicBezTo>
                    <a:pt x="124" y="201"/>
                    <a:pt x="141" y="218"/>
                    <a:pt x="162" y="218"/>
                  </a:cubicBezTo>
                  <a:cubicBezTo>
                    <a:pt x="183" y="218"/>
                    <a:pt x="201" y="201"/>
                    <a:pt x="201" y="179"/>
                  </a:cubicBezTo>
                  <a:lnTo>
                    <a:pt x="201" y="153"/>
                  </a:lnTo>
                  <a:lnTo>
                    <a:pt x="328" y="153"/>
                  </a:lnTo>
                  <a:lnTo>
                    <a:pt x="328" y="179"/>
                  </a:lnTo>
                  <a:cubicBezTo>
                    <a:pt x="328" y="201"/>
                    <a:pt x="345" y="218"/>
                    <a:pt x="366" y="218"/>
                  </a:cubicBezTo>
                  <a:cubicBezTo>
                    <a:pt x="388" y="218"/>
                    <a:pt x="405" y="201"/>
                    <a:pt x="405" y="179"/>
                  </a:cubicBezTo>
                  <a:lnTo>
                    <a:pt x="405" y="153"/>
                  </a:lnTo>
                  <a:lnTo>
                    <a:pt x="533" y="153"/>
                  </a:lnTo>
                  <a:lnTo>
                    <a:pt x="533" y="179"/>
                  </a:lnTo>
                  <a:cubicBezTo>
                    <a:pt x="533" y="201"/>
                    <a:pt x="550" y="218"/>
                    <a:pt x="572" y="218"/>
                  </a:cubicBezTo>
                  <a:cubicBezTo>
                    <a:pt x="593" y="218"/>
                    <a:pt x="610" y="201"/>
                    <a:pt x="610" y="179"/>
                  </a:cubicBezTo>
                  <a:lnTo>
                    <a:pt x="610" y="153"/>
                  </a:lnTo>
                  <a:lnTo>
                    <a:pt x="656" y="153"/>
                  </a:lnTo>
                  <a:lnTo>
                    <a:pt x="656" y="906"/>
                  </a:lnTo>
                  <a:close/>
                  <a:moveTo>
                    <a:pt x="655" y="67"/>
                  </a:moveTo>
                  <a:lnTo>
                    <a:pt x="610" y="67"/>
                  </a:lnTo>
                  <a:lnTo>
                    <a:pt x="610" y="38"/>
                  </a:lnTo>
                  <a:cubicBezTo>
                    <a:pt x="610" y="17"/>
                    <a:pt x="593" y="0"/>
                    <a:pt x="572" y="0"/>
                  </a:cubicBezTo>
                  <a:cubicBezTo>
                    <a:pt x="550" y="0"/>
                    <a:pt x="533" y="17"/>
                    <a:pt x="533" y="38"/>
                  </a:cubicBezTo>
                  <a:lnTo>
                    <a:pt x="533" y="67"/>
                  </a:lnTo>
                  <a:lnTo>
                    <a:pt x="405" y="67"/>
                  </a:lnTo>
                  <a:lnTo>
                    <a:pt x="405" y="38"/>
                  </a:lnTo>
                  <a:cubicBezTo>
                    <a:pt x="405" y="17"/>
                    <a:pt x="388" y="0"/>
                    <a:pt x="366" y="0"/>
                  </a:cubicBezTo>
                  <a:cubicBezTo>
                    <a:pt x="345" y="0"/>
                    <a:pt x="328" y="17"/>
                    <a:pt x="328" y="38"/>
                  </a:cubicBezTo>
                  <a:lnTo>
                    <a:pt x="328" y="67"/>
                  </a:lnTo>
                  <a:lnTo>
                    <a:pt x="201" y="67"/>
                  </a:lnTo>
                  <a:lnTo>
                    <a:pt x="201" y="38"/>
                  </a:lnTo>
                  <a:cubicBezTo>
                    <a:pt x="201" y="17"/>
                    <a:pt x="183" y="0"/>
                    <a:pt x="162" y="0"/>
                  </a:cubicBezTo>
                  <a:cubicBezTo>
                    <a:pt x="141" y="0"/>
                    <a:pt x="124" y="17"/>
                    <a:pt x="124" y="38"/>
                  </a:cubicBezTo>
                  <a:lnTo>
                    <a:pt x="124" y="67"/>
                  </a:lnTo>
                  <a:lnTo>
                    <a:pt x="80" y="67"/>
                  </a:lnTo>
                  <a:cubicBezTo>
                    <a:pt x="36" y="67"/>
                    <a:pt x="0" y="103"/>
                    <a:pt x="0" y="147"/>
                  </a:cubicBezTo>
                  <a:lnTo>
                    <a:pt x="0" y="913"/>
                  </a:lnTo>
                  <a:cubicBezTo>
                    <a:pt x="0" y="957"/>
                    <a:pt x="36" y="993"/>
                    <a:pt x="80" y="993"/>
                  </a:cubicBezTo>
                  <a:lnTo>
                    <a:pt x="655" y="993"/>
                  </a:lnTo>
                  <a:cubicBezTo>
                    <a:pt x="699" y="993"/>
                    <a:pt x="734" y="957"/>
                    <a:pt x="734" y="913"/>
                  </a:cubicBezTo>
                  <a:lnTo>
                    <a:pt x="734" y="147"/>
                  </a:lnTo>
                  <a:cubicBezTo>
                    <a:pt x="734" y="103"/>
                    <a:pt x="699" y="67"/>
                    <a:pt x="655" y="67"/>
                  </a:cubicBezTo>
                  <a:close/>
                  <a:moveTo>
                    <a:pt x="161" y="371"/>
                  </a:moveTo>
                  <a:lnTo>
                    <a:pt x="573" y="371"/>
                  </a:lnTo>
                  <a:lnTo>
                    <a:pt x="573" y="317"/>
                  </a:lnTo>
                  <a:lnTo>
                    <a:pt x="161" y="317"/>
                  </a:lnTo>
                  <a:lnTo>
                    <a:pt x="161" y="371"/>
                  </a:lnTo>
                  <a:close/>
                  <a:moveTo>
                    <a:pt x="161" y="512"/>
                  </a:moveTo>
                  <a:lnTo>
                    <a:pt x="573" y="512"/>
                  </a:lnTo>
                  <a:lnTo>
                    <a:pt x="573" y="458"/>
                  </a:lnTo>
                  <a:lnTo>
                    <a:pt x="161" y="458"/>
                  </a:lnTo>
                  <a:lnTo>
                    <a:pt x="161" y="512"/>
                  </a:lnTo>
                  <a:close/>
                  <a:moveTo>
                    <a:pt x="161" y="653"/>
                  </a:moveTo>
                  <a:lnTo>
                    <a:pt x="573" y="653"/>
                  </a:lnTo>
                  <a:lnTo>
                    <a:pt x="573" y="599"/>
                  </a:lnTo>
                  <a:lnTo>
                    <a:pt x="161" y="599"/>
                  </a:lnTo>
                  <a:lnTo>
                    <a:pt x="161" y="653"/>
                  </a:lnTo>
                  <a:close/>
                  <a:moveTo>
                    <a:pt x="161" y="794"/>
                  </a:moveTo>
                  <a:lnTo>
                    <a:pt x="573" y="794"/>
                  </a:lnTo>
                  <a:lnTo>
                    <a:pt x="573" y="740"/>
                  </a:lnTo>
                  <a:lnTo>
                    <a:pt x="161" y="740"/>
                  </a:lnTo>
                  <a:lnTo>
                    <a:pt x="161" y="794"/>
                  </a:ln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cxnSp>
          <p:nvCxnSpPr>
            <p:cNvPr id="3" name="直接连接符 2"/>
            <p:cNvCxnSpPr/>
            <p:nvPr/>
          </p:nvCxnSpPr>
          <p:spPr>
            <a:xfrm>
              <a:off x="4654550" y="2789238"/>
              <a:ext cx="0" cy="135255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sp>
          <p:nvSpPr>
            <p:cNvPr id="6152" name="文本框 9"/>
            <p:cNvSpPr txBox="1"/>
            <p:nvPr/>
          </p:nvSpPr>
          <p:spPr>
            <a:xfrm>
              <a:off x="4887913" y="2762250"/>
              <a:ext cx="2416175" cy="645160"/>
            </a:xfrm>
            <a:prstGeom prst="rect">
              <a:avLst/>
            </a:prstGeom>
            <a:grpFill/>
            <a:ln w="9525">
              <a:noFill/>
            </a:ln>
          </p:spPr>
          <p:txBody>
            <a:bodyPr anchor="t" anchorCtr="0">
              <a:spAutoFit/>
            </a:bodyPr>
            <a:p>
              <a:r>
                <a:rPr lang="en-US" altLang="zh-CN" sz="3600" b="1" dirty="0">
                  <a:solidFill>
                    <a:srgbClr val="FFFFFF"/>
                  </a:solidFill>
                  <a:latin typeface="Arial" panose="020B0604020202020204" pitchFamily="34" charset="0"/>
                  <a:ea typeface="Microsoft YaHei" panose="020B0503020204020204" pitchFamily="34" charset="-122"/>
                  <a:sym typeface="Arial" panose="020B0604020202020204" pitchFamily="34" charset="0"/>
                </a:rPr>
                <a:t>Part  06</a:t>
              </a:r>
              <a:endParaRPr lang="zh-CN" altLang="en-US" sz="3600" b="1" dirty="0">
                <a:solidFill>
                  <a:srgbClr val="FFFFFF"/>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6153" name="TextBox 13"/>
            <p:cNvSpPr txBox="1"/>
            <p:nvPr/>
          </p:nvSpPr>
          <p:spPr>
            <a:xfrm>
              <a:off x="4887913" y="3408363"/>
              <a:ext cx="4484687" cy="553720"/>
            </a:xfrm>
            <a:prstGeom prst="rect">
              <a:avLst/>
            </a:prstGeom>
            <a:grpFill/>
            <a:ln w="9525">
              <a:noFill/>
            </a:ln>
          </p:spPr>
          <p:txBody>
            <a:bodyPr lIns="0" tIns="0" rIns="0" bIns="0" anchor="t" anchorCtr="0">
              <a:spAutoFit/>
            </a:bodyPr>
            <a:p>
              <a:pPr defTabSz="1216025">
                <a:spcBef>
                  <a:spcPct val="20000"/>
                </a:spcBef>
              </a:pPr>
              <a:r>
                <a:rPr lang="en-US" altLang="zh-CN" sz="3600" b="1" dirty="0">
                  <a:solidFill>
                    <a:schemeClr val="bg1"/>
                  </a:solidFill>
                  <a:latin typeface="Microsoft YaHei" panose="020B0503020204020204" pitchFamily="34" charset="-122"/>
                  <a:ea typeface="Microsoft YaHei" panose="020B0503020204020204" pitchFamily="34" charset="-122"/>
                  <a:sym typeface="+mn-ea"/>
                </a:rPr>
                <a:t>Requirments</a:t>
              </a:r>
              <a:endParaRPr lang="en-US" altLang="zh-CN" sz="3600" b="1" dirty="0">
                <a:solidFill>
                  <a:schemeClr val="bg1"/>
                </a:solidFill>
                <a:latin typeface="Microsoft YaHei" panose="020B0503020204020204" pitchFamily="34" charset="-122"/>
                <a:ea typeface="Microsoft YaHei" panose="020B0503020204020204" pitchFamily="34" charset="-122"/>
                <a:sym typeface="+mn-ea"/>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7649" name="图片 2"/>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6" name="Content Placeholder 2"/>
          <p:cNvSpPr txBox="1"/>
          <p:nvPr/>
        </p:nvSpPr>
        <p:spPr>
          <a:xfrm>
            <a:off x="1138555" y="2748280"/>
            <a:ext cx="2008505" cy="1584960"/>
          </a:xfrm>
          <a:prstGeom prst="rect">
            <a:avLst/>
          </a:prstGeom>
        </p:spPr>
        <p:txBody>
          <a:bodyPr lIns="121682" tIns="60841" rIns="121682" bIns="60841"/>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sz="14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A fully functional mobile app that controls workflow with servers, APIs, users, in organized, accurate, and quick methods.</a:t>
            </a:r>
            <a:endParaRPr kumimoji="0" sz="14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8" name="Title 13"/>
          <p:cNvSpPr txBox="1"/>
          <p:nvPr/>
        </p:nvSpPr>
        <p:spPr>
          <a:xfrm>
            <a:off x="2091373" y="787083"/>
            <a:ext cx="3838575" cy="779463"/>
          </a:xfrm>
          <a:prstGeom prst="rect">
            <a:avLst/>
          </a:prstGeom>
        </p:spPr>
        <p:txBody>
          <a:bodyPr lIns="121682" tIns="60841" rIns="121682" bIns="60841" anchor="ctr">
            <a:normAutofit fontScale="7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195" b="1" i="0" u="none" strike="noStrike" kern="1200" cap="none" spc="0" normalizeH="0" baseline="0" noProof="0" dirty="0" smtClean="0">
                <a:ln>
                  <a:noFill/>
                </a:ln>
                <a:solidFill>
                  <a:schemeClr val="tx1"/>
                </a:solidFill>
                <a:effectLst/>
                <a:uLnTx/>
                <a:uFillTx/>
                <a:latin typeface="Microsoft YaHei" panose="020B0503020204020204" pitchFamily="34" charset="-122"/>
                <a:ea typeface="Microsoft YaHei" panose="020B0503020204020204" pitchFamily="34" charset="-122"/>
                <a:cs typeface="+mj-cs"/>
                <a:sym typeface="+mn-ea"/>
              </a:rPr>
              <a:t>Functional Requirments</a:t>
            </a:r>
            <a:endParaRPr kumimoji="0" lang="en-US" altLang="zh-CN" sz="3195" b="1" i="0" u="none" strike="noStrike" kern="1200" cap="none" spc="0" normalizeH="0" baseline="0" noProof="0" dirty="0" smtClean="0">
              <a:ln>
                <a:noFill/>
              </a:ln>
              <a:solidFill>
                <a:schemeClr val="tx1"/>
              </a:solidFill>
              <a:effectLst/>
              <a:uLnTx/>
              <a:uFillTx/>
              <a:latin typeface="Microsoft YaHei" panose="020B0503020204020204" pitchFamily="34" charset="-122"/>
              <a:ea typeface="Microsoft YaHei" panose="020B0503020204020204" pitchFamily="34" charset="-122"/>
              <a:cs typeface="+mj-cs"/>
              <a:sym typeface="+mn-ea"/>
            </a:endParaRPr>
          </a:p>
        </p:txBody>
      </p:sp>
      <p:sp>
        <p:nvSpPr>
          <p:cNvPr id="9" name="Freeform 7"/>
          <p:cNvSpPr>
            <a:spLocks noEditPoints="1"/>
          </p:cNvSpPr>
          <p:nvPr/>
        </p:nvSpPr>
        <p:spPr bwMode="auto">
          <a:xfrm>
            <a:off x="614045" y="757555"/>
            <a:ext cx="1147763" cy="1436688"/>
          </a:xfrm>
          <a:custGeom>
            <a:avLst/>
            <a:gdLst>
              <a:gd name="T0" fmla="*/ 311 w 321"/>
              <a:gd name="T1" fmla="*/ 99 h 402"/>
              <a:gd name="T2" fmla="*/ 189 w 321"/>
              <a:gd name="T3" fmla="*/ 11 h 402"/>
              <a:gd name="T4" fmla="*/ 94 w 321"/>
              <a:gd name="T5" fmla="*/ 126 h 402"/>
              <a:gd name="T6" fmla="*/ 109 w 321"/>
              <a:gd name="T7" fmla="*/ 174 h 402"/>
              <a:gd name="T8" fmla="*/ 6 w 321"/>
              <a:gd name="T9" fmla="*/ 328 h 402"/>
              <a:gd name="T10" fmla="*/ 1 w 321"/>
              <a:gd name="T11" fmla="*/ 351 h 402"/>
              <a:gd name="T12" fmla="*/ 8 w 321"/>
              <a:gd name="T13" fmla="*/ 390 h 402"/>
              <a:gd name="T14" fmla="*/ 22 w 321"/>
              <a:gd name="T15" fmla="*/ 401 h 402"/>
              <a:gd name="T16" fmla="*/ 52 w 321"/>
              <a:gd name="T17" fmla="*/ 395 h 402"/>
              <a:gd name="T18" fmla="*/ 71 w 321"/>
              <a:gd name="T19" fmla="*/ 382 h 402"/>
              <a:gd name="T20" fmla="*/ 111 w 321"/>
              <a:gd name="T21" fmla="*/ 316 h 402"/>
              <a:gd name="T22" fmla="*/ 112 w 321"/>
              <a:gd name="T23" fmla="*/ 316 h 402"/>
              <a:gd name="T24" fmla="*/ 140 w 321"/>
              <a:gd name="T25" fmla="*/ 311 h 402"/>
              <a:gd name="T26" fmla="*/ 187 w 321"/>
              <a:gd name="T27" fmla="*/ 233 h 402"/>
              <a:gd name="T28" fmla="*/ 239 w 321"/>
              <a:gd name="T29" fmla="*/ 232 h 402"/>
              <a:gd name="T30" fmla="*/ 311 w 321"/>
              <a:gd name="T31" fmla="*/ 99 h 402"/>
              <a:gd name="T32" fmla="*/ 260 w 321"/>
              <a:gd name="T33" fmla="*/ 130 h 402"/>
              <a:gd name="T34" fmla="*/ 206 w 321"/>
              <a:gd name="T35" fmla="*/ 120 h 402"/>
              <a:gd name="T36" fmla="*/ 179 w 321"/>
              <a:gd name="T37" fmla="*/ 71 h 402"/>
              <a:gd name="T38" fmla="*/ 248 w 321"/>
              <a:gd name="T39" fmla="*/ 58 h 402"/>
              <a:gd name="T40" fmla="*/ 260 w 321"/>
              <a:gd name="T41" fmla="*/ 13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1" h="402">
                <a:moveTo>
                  <a:pt x="311" y="99"/>
                </a:moveTo>
                <a:cubicBezTo>
                  <a:pt x="301" y="40"/>
                  <a:pt x="246" y="0"/>
                  <a:pt x="189" y="11"/>
                </a:cubicBezTo>
                <a:cubicBezTo>
                  <a:pt x="132" y="21"/>
                  <a:pt x="84" y="67"/>
                  <a:pt x="94" y="126"/>
                </a:cubicBezTo>
                <a:cubicBezTo>
                  <a:pt x="96" y="139"/>
                  <a:pt x="102" y="159"/>
                  <a:pt x="109" y="174"/>
                </a:cubicBezTo>
                <a:cubicBezTo>
                  <a:pt x="6" y="328"/>
                  <a:pt x="6" y="328"/>
                  <a:pt x="6" y="328"/>
                </a:cubicBezTo>
                <a:cubicBezTo>
                  <a:pt x="2" y="334"/>
                  <a:pt x="0" y="344"/>
                  <a:pt x="1" y="351"/>
                </a:cubicBezTo>
                <a:cubicBezTo>
                  <a:pt x="8" y="390"/>
                  <a:pt x="8" y="390"/>
                  <a:pt x="8" y="390"/>
                </a:cubicBezTo>
                <a:cubicBezTo>
                  <a:pt x="9" y="397"/>
                  <a:pt x="15" y="402"/>
                  <a:pt x="22" y="401"/>
                </a:cubicBezTo>
                <a:cubicBezTo>
                  <a:pt x="52" y="395"/>
                  <a:pt x="52" y="395"/>
                  <a:pt x="52" y="395"/>
                </a:cubicBezTo>
                <a:cubicBezTo>
                  <a:pt x="59" y="394"/>
                  <a:pt x="67" y="388"/>
                  <a:pt x="71" y="382"/>
                </a:cubicBezTo>
                <a:cubicBezTo>
                  <a:pt x="111" y="316"/>
                  <a:pt x="111" y="316"/>
                  <a:pt x="111" y="316"/>
                </a:cubicBezTo>
                <a:cubicBezTo>
                  <a:pt x="112" y="316"/>
                  <a:pt x="112" y="316"/>
                  <a:pt x="112" y="316"/>
                </a:cubicBezTo>
                <a:cubicBezTo>
                  <a:pt x="140" y="311"/>
                  <a:pt x="140" y="311"/>
                  <a:pt x="140" y="311"/>
                </a:cubicBezTo>
                <a:cubicBezTo>
                  <a:pt x="187" y="233"/>
                  <a:pt x="187" y="233"/>
                  <a:pt x="187" y="233"/>
                </a:cubicBezTo>
                <a:cubicBezTo>
                  <a:pt x="203" y="236"/>
                  <a:pt x="226" y="235"/>
                  <a:pt x="239" y="232"/>
                </a:cubicBezTo>
                <a:cubicBezTo>
                  <a:pt x="296" y="222"/>
                  <a:pt x="321" y="159"/>
                  <a:pt x="311" y="99"/>
                </a:cubicBezTo>
                <a:close/>
                <a:moveTo>
                  <a:pt x="260" y="130"/>
                </a:moveTo>
                <a:cubicBezTo>
                  <a:pt x="244" y="153"/>
                  <a:pt x="228" y="137"/>
                  <a:pt x="206" y="120"/>
                </a:cubicBezTo>
                <a:cubicBezTo>
                  <a:pt x="184" y="104"/>
                  <a:pt x="163" y="94"/>
                  <a:pt x="179" y="71"/>
                </a:cubicBezTo>
                <a:cubicBezTo>
                  <a:pt x="195" y="47"/>
                  <a:pt x="226" y="42"/>
                  <a:pt x="248" y="58"/>
                </a:cubicBezTo>
                <a:cubicBezTo>
                  <a:pt x="270" y="74"/>
                  <a:pt x="276" y="107"/>
                  <a:pt x="260" y="130"/>
                </a:cubicBezTo>
                <a:close/>
              </a:path>
            </a:pathLst>
          </a:custGeom>
          <a:solidFill>
            <a:srgbClr val="177878"/>
          </a:solidFill>
          <a:ln>
            <a:noFill/>
          </a:ln>
        </p:spPr>
        <p:txBody>
          <a:bodyPr lIns="121682" tIns="60841" rIns="121682" bIns="6084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dirty="0">
              <a:ln>
                <a:noFill/>
              </a:ln>
              <a:solidFill>
                <a:srgbClr val="5C5C5C"/>
              </a:solidFill>
              <a:effectLst/>
              <a:uLnTx/>
              <a:uFillTx/>
              <a:latin typeface="Microsoft YaHei" panose="020B0503020204020204" pitchFamily="34" charset="-122"/>
              <a:ea typeface="+mn-ea"/>
              <a:cs typeface="+mn-cs"/>
            </a:endParaRPr>
          </a:p>
        </p:txBody>
      </p:sp>
      <p:sp>
        <p:nvSpPr>
          <p:cNvPr id="10" name="Content Placeholder 2"/>
          <p:cNvSpPr txBox="1"/>
          <p:nvPr/>
        </p:nvSpPr>
        <p:spPr>
          <a:xfrm>
            <a:off x="1138238" y="2025968"/>
            <a:ext cx="941388" cy="611188"/>
          </a:xfrm>
          <a:prstGeom prst="rect">
            <a:avLst/>
          </a:prstGeom>
        </p:spPr>
        <p:txBody>
          <a:bodyPr lIns="121682" tIns="60841" rIns="121682" bIns="60841"/>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725" b="0" i="0" u="none" strike="noStrike" kern="1200" cap="none" spc="0" normalizeH="0" baseline="0" noProof="0" dirty="0">
                <a:ln>
                  <a:noFill/>
                </a:ln>
                <a:solidFill>
                  <a:schemeClr val="tx1"/>
                </a:solidFill>
                <a:effectLst/>
                <a:uLnTx/>
                <a:uFillTx/>
                <a:latin typeface="Source Sans Pro Light" pitchFamily="34" charset="0"/>
                <a:ea typeface="+mn-ea"/>
                <a:cs typeface="+mn-cs"/>
                <a:sym typeface="+mn-ea"/>
              </a:rPr>
              <a:t>01</a:t>
            </a:r>
            <a:endParaRPr kumimoji="0" lang="en-US" sz="3725" b="0" i="0" u="none" strike="noStrike" kern="1200" cap="none" spc="0" normalizeH="0" baseline="0" noProof="0" dirty="0">
              <a:ln>
                <a:noFill/>
              </a:ln>
              <a:solidFill>
                <a:schemeClr val="tx1"/>
              </a:solidFill>
              <a:effectLst/>
              <a:uLnTx/>
              <a:uFillTx/>
              <a:latin typeface="Source Sans Pro Light" pitchFamily="34" charset="0"/>
              <a:ea typeface="+mn-ea"/>
              <a:cs typeface="+mn-cs"/>
              <a:sym typeface="+mn-ea"/>
            </a:endParaRPr>
          </a:p>
        </p:txBody>
      </p:sp>
      <p:sp>
        <p:nvSpPr>
          <p:cNvPr id="11" name="Content Placeholder 2"/>
          <p:cNvSpPr txBox="1"/>
          <p:nvPr/>
        </p:nvSpPr>
        <p:spPr>
          <a:xfrm>
            <a:off x="3324225" y="2025968"/>
            <a:ext cx="941388" cy="611188"/>
          </a:xfrm>
          <a:prstGeom prst="rect">
            <a:avLst/>
          </a:prstGeom>
        </p:spPr>
        <p:txBody>
          <a:bodyPr lIns="121682" tIns="60841" rIns="121682" bIns="60841"/>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725" b="0" i="0" u="none" strike="noStrike" kern="1200" cap="none" spc="0" normalizeH="0" baseline="0" noProof="0" dirty="0">
                <a:ln>
                  <a:noFill/>
                </a:ln>
                <a:solidFill>
                  <a:schemeClr val="tx1"/>
                </a:solidFill>
                <a:effectLst/>
                <a:uLnTx/>
                <a:uFillTx/>
                <a:latin typeface="Source Sans Pro Light" pitchFamily="34" charset="0"/>
                <a:ea typeface="+mn-ea"/>
                <a:cs typeface="+mn-cs"/>
                <a:sym typeface="+mn-ea"/>
              </a:rPr>
              <a:t>02</a:t>
            </a:r>
            <a:endParaRPr kumimoji="0" lang="en-US" sz="3725" b="0" i="0" u="none" strike="noStrike" kern="1200" cap="none" spc="0" normalizeH="0" baseline="0" noProof="0" dirty="0">
              <a:ln>
                <a:noFill/>
              </a:ln>
              <a:solidFill>
                <a:schemeClr val="tx1"/>
              </a:solidFill>
              <a:effectLst/>
              <a:uLnTx/>
              <a:uFillTx/>
              <a:latin typeface="Source Sans Pro Light" pitchFamily="34" charset="0"/>
              <a:ea typeface="+mn-ea"/>
              <a:cs typeface="+mn-cs"/>
              <a:sym typeface="+mn-ea"/>
            </a:endParaRPr>
          </a:p>
        </p:txBody>
      </p:sp>
      <p:sp>
        <p:nvSpPr>
          <p:cNvPr id="12" name="Content Placeholder 2"/>
          <p:cNvSpPr txBox="1"/>
          <p:nvPr/>
        </p:nvSpPr>
        <p:spPr>
          <a:xfrm>
            <a:off x="5514975" y="2025968"/>
            <a:ext cx="941388" cy="611188"/>
          </a:xfrm>
          <a:prstGeom prst="rect">
            <a:avLst/>
          </a:prstGeom>
        </p:spPr>
        <p:txBody>
          <a:bodyPr lIns="121682" tIns="60841" rIns="121682" bIns="60841"/>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725" b="0" i="0" u="none" strike="noStrike" kern="1200" cap="none" spc="0" normalizeH="0" baseline="0" noProof="0" dirty="0">
                <a:ln>
                  <a:noFill/>
                </a:ln>
                <a:solidFill>
                  <a:schemeClr val="tx1"/>
                </a:solidFill>
                <a:effectLst/>
                <a:uLnTx/>
                <a:uFillTx/>
                <a:latin typeface="Source Sans Pro Light" pitchFamily="34" charset="0"/>
                <a:ea typeface="+mn-ea"/>
                <a:cs typeface="+mn-cs"/>
                <a:sym typeface="+mn-ea"/>
              </a:rPr>
              <a:t>03</a:t>
            </a:r>
            <a:endParaRPr kumimoji="0" lang="en-US" sz="3725" b="0" i="0" u="none" strike="noStrike" kern="1200" cap="none" spc="0" normalizeH="0" baseline="0" noProof="0" dirty="0">
              <a:ln>
                <a:noFill/>
              </a:ln>
              <a:solidFill>
                <a:schemeClr val="tx1"/>
              </a:solidFill>
              <a:effectLst/>
              <a:uLnTx/>
              <a:uFillTx/>
              <a:latin typeface="Source Sans Pro Light" pitchFamily="34" charset="0"/>
              <a:ea typeface="+mn-ea"/>
              <a:cs typeface="+mn-cs"/>
              <a:sym typeface="+mn-ea"/>
            </a:endParaRPr>
          </a:p>
        </p:txBody>
      </p:sp>
      <p:sp>
        <p:nvSpPr>
          <p:cNvPr id="13" name="Content Placeholder 2"/>
          <p:cNvSpPr txBox="1"/>
          <p:nvPr/>
        </p:nvSpPr>
        <p:spPr>
          <a:xfrm>
            <a:off x="7696200" y="2025968"/>
            <a:ext cx="941388" cy="611188"/>
          </a:xfrm>
          <a:prstGeom prst="rect">
            <a:avLst/>
          </a:prstGeom>
        </p:spPr>
        <p:txBody>
          <a:bodyPr lIns="121682" tIns="60841" rIns="121682" bIns="60841"/>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725" b="0" i="0" u="none" strike="noStrike" kern="1200" cap="none" spc="0" normalizeH="0" baseline="0" noProof="0" dirty="0">
                <a:ln>
                  <a:noFill/>
                </a:ln>
                <a:solidFill>
                  <a:schemeClr val="tx1"/>
                </a:solidFill>
                <a:effectLst/>
                <a:uLnTx/>
                <a:uFillTx/>
                <a:latin typeface="Source Sans Pro Light" pitchFamily="34" charset="0"/>
                <a:ea typeface="+mn-ea"/>
                <a:cs typeface="+mn-cs"/>
                <a:sym typeface="+mn-ea"/>
              </a:rPr>
              <a:t>04</a:t>
            </a:r>
            <a:endParaRPr kumimoji="0" lang="en-US" sz="3725" b="0" i="0" u="none" strike="noStrike" kern="1200" cap="none" spc="0" normalizeH="0" baseline="0" noProof="0" dirty="0">
              <a:ln>
                <a:noFill/>
              </a:ln>
              <a:solidFill>
                <a:schemeClr val="tx1"/>
              </a:solidFill>
              <a:effectLst/>
              <a:uLnTx/>
              <a:uFillTx/>
              <a:latin typeface="Source Sans Pro Light" pitchFamily="34" charset="0"/>
              <a:ea typeface="+mn-ea"/>
              <a:cs typeface="+mn-cs"/>
              <a:sym typeface="+mn-ea"/>
            </a:endParaRPr>
          </a:p>
        </p:txBody>
      </p:sp>
      <p:sp>
        <p:nvSpPr>
          <p:cNvPr id="14" name="Content Placeholder 2"/>
          <p:cNvSpPr txBox="1"/>
          <p:nvPr/>
        </p:nvSpPr>
        <p:spPr>
          <a:xfrm>
            <a:off x="9899650" y="2025968"/>
            <a:ext cx="941388" cy="611188"/>
          </a:xfrm>
          <a:prstGeom prst="rect">
            <a:avLst/>
          </a:prstGeom>
        </p:spPr>
        <p:txBody>
          <a:bodyPr lIns="121682" tIns="60841" rIns="121682" bIns="60841"/>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725" b="0" i="0" u="none" strike="noStrike" kern="1200" cap="none" spc="0" normalizeH="0" baseline="0" noProof="0" dirty="0">
                <a:ln>
                  <a:noFill/>
                </a:ln>
                <a:solidFill>
                  <a:schemeClr val="tx1"/>
                </a:solidFill>
                <a:effectLst/>
                <a:uLnTx/>
                <a:uFillTx/>
                <a:latin typeface="Source Sans Pro Light" pitchFamily="34" charset="0"/>
                <a:ea typeface="+mn-ea"/>
                <a:cs typeface="+mn-cs"/>
                <a:sym typeface="+mn-ea"/>
              </a:rPr>
              <a:t>05</a:t>
            </a:r>
            <a:endParaRPr kumimoji="0" lang="en-US" sz="3725" b="0" i="0" u="none" strike="noStrike" kern="1200" cap="none" spc="0" normalizeH="0" baseline="0" noProof="0" dirty="0">
              <a:ln>
                <a:noFill/>
              </a:ln>
              <a:solidFill>
                <a:schemeClr val="tx1"/>
              </a:solidFill>
              <a:effectLst/>
              <a:uLnTx/>
              <a:uFillTx/>
              <a:latin typeface="Source Sans Pro Light" pitchFamily="34" charset="0"/>
              <a:ea typeface="+mn-ea"/>
              <a:cs typeface="+mn-cs"/>
              <a:sym typeface="+mn-ea"/>
            </a:endParaRPr>
          </a:p>
        </p:txBody>
      </p:sp>
      <p:sp>
        <p:nvSpPr>
          <p:cNvPr id="15" name="Content Placeholder 2"/>
          <p:cNvSpPr txBox="1"/>
          <p:nvPr/>
        </p:nvSpPr>
        <p:spPr>
          <a:xfrm>
            <a:off x="3324225" y="2748280"/>
            <a:ext cx="2008505" cy="1584960"/>
          </a:xfrm>
          <a:prstGeom prst="rect">
            <a:avLst/>
          </a:prstGeom>
        </p:spPr>
        <p:txBody>
          <a:bodyPr lIns="121682" tIns="60841" rIns="121682" bIns="60841"/>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sz="14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A Server </a:t>
            </a:r>
            <a:r>
              <a:rPr kumimoji="0" lang="en-US" sz="14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contains </a:t>
            </a:r>
            <a:r>
              <a:rPr kumimoji="0" sz="14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Machine Learning Models.</a:t>
            </a:r>
            <a:endParaRPr kumimoji="0" sz="14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16" name="Content Placeholder 2"/>
          <p:cNvSpPr txBox="1"/>
          <p:nvPr/>
        </p:nvSpPr>
        <p:spPr>
          <a:xfrm>
            <a:off x="5508625" y="2748280"/>
            <a:ext cx="2009775" cy="1584960"/>
          </a:xfrm>
          <a:prstGeom prst="rect">
            <a:avLst/>
          </a:prstGeom>
        </p:spPr>
        <p:txBody>
          <a:bodyPr lIns="121682" tIns="60841" rIns="121682" bIns="60841"/>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sz="14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API to guarantee communication between server and application.</a:t>
            </a:r>
            <a:endParaRPr kumimoji="0" sz="14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17" name="Content Placeholder 2"/>
          <p:cNvSpPr txBox="1"/>
          <p:nvPr/>
        </p:nvSpPr>
        <p:spPr>
          <a:xfrm>
            <a:off x="7694930" y="2748280"/>
            <a:ext cx="2009775" cy="1584960"/>
          </a:xfrm>
          <a:prstGeom prst="rect">
            <a:avLst/>
          </a:prstGeom>
        </p:spPr>
        <p:txBody>
          <a:bodyPr lIns="121682" tIns="60841" rIns="121682" bIns="60841"/>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sz="14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A fully functional and tested Machine Learning Model that analyzes lip movement to predict output text. </a:t>
            </a:r>
            <a:endParaRPr kumimoji="0" sz="14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18" name="Content Placeholder 2"/>
          <p:cNvSpPr txBox="1"/>
          <p:nvPr/>
        </p:nvSpPr>
        <p:spPr>
          <a:xfrm>
            <a:off x="9899650" y="2748280"/>
            <a:ext cx="2008505" cy="1584960"/>
          </a:xfrm>
          <a:prstGeom prst="rect">
            <a:avLst/>
          </a:prstGeom>
        </p:spPr>
        <p:txBody>
          <a:bodyPr lIns="121682" tIns="60841" rIns="121682" bIns="60841"/>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sz="14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A system that specifies output text and generates an audio clip that helps user to communicate with other users.</a:t>
            </a:r>
            <a:endParaRPr kumimoji="0" sz="14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2" name="Content Placeholder 2"/>
          <p:cNvSpPr txBox="1"/>
          <p:nvPr/>
        </p:nvSpPr>
        <p:spPr>
          <a:xfrm>
            <a:off x="3324225" y="5013325"/>
            <a:ext cx="2008505" cy="1584960"/>
          </a:xfrm>
          <a:prstGeom prst="rect">
            <a:avLst/>
          </a:prstGeom>
        </p:spPr>
        <p:txBody>
          <a:bodyPr lIns="121682" tIns="60841" rIns="121682" bIns="60841"/>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sz="14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take videos to generate text</a:t>
            </a:r>
            <a:r>
              <a:rPr kumimoji="0" lang="en-US" sz="14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a:t>
            </a:r>
            <a:endParaRPr kumimoji="0" lang="en-US" sz="14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txBox="1"/>
          <p:nvPr/>
        </p:nvSpPr>
        <p:spPr>
          <a:xfrm>
            <a:off x="3323908" y="4291013"/>
            <a:ext cx="941388" cy="611188"/>
          </a:xfrm>
          <a:prstGeom prst="rect">
            <a:avLst/>
          </a:prstGeom>
        </p:spPr>
        <p:txBody>
          <a:bodyPr lIns="121682" tIns="60841" rIns="121682" bIns="60841"/>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725" b="0" i="0" u="none" strike="noStrike" kern="1200" cap="none" spc="0" normalizeH="0" baseline="0" noProof="0" dirty="0">
                <a:ln>
                  <a:noFill/>
                </a:ln>
                <a:solidFill>
                  <a:schemeClr val="tx1"/>
                </a:solidFill>
                <a:effectLst/>
                <a:uLnTx/>
                <a:uFillTx/>
                <a:latin typeface="Source Sans Pro Light" pitchFamily="34" charset="0"/>
                <a:ea typeface="+mn-ea"/>
                <a:cs typeface="+mn-cs"/>
                <a:sym typeface="+mn-ea"/>
              </a:rPr>
              <a:t>06</a:t>
            </a:r>
            <a:endParaRPr kumimoji="0" lang="en-US" sz="3725" b="0" i="0" u="none" strike="noStrike" kern="1200" cap="none" spc="0" normalizeH="0" baseline="0" noProof="0" dirty="0">
              <a:ln>
                <a:noFill/>
              </a:ln>
              <a:solidFill>
                <a:schemeClr val="tx1"/>
              </a:solidFill>
              <a:effectLst/>
              <a:uLnTx/>
              <a:uFillTx/>
              <a:latin typeface="Source Sans Pro Light" pitchFamily="34" charset="0"/>
              <a:ea typeface="+mn-ea"/>
              <a:cs typeface="+mn-cs"/>
              <a:sym typeface="+mn-ea"/>
            </a:endParaRPr>
          </a:p>
        </p:txBody>
      </p:sp>
      <p:sp>
        <p:nvSpPr>
          <p:cNvPr id="4" name="Content Placeholder 2"/>
          <p:cNvSpPr txBox="1"/>
          <p:nvPr/>
        </p:nvSpPr>
        <p:spPr>
          <a:xfrm>
            <a:off x="5686425" y="5013325"/>
            <a:ext cx="2008505" cy="1584960"/>
          </a:xfrm>
          <a:prstGeom prst="rect">
            <a:avLst/>
          </a:prstGeom>
        </p:spPr>
        <p:txBody>
          <a:bodyPr lIns="121682" tIns="60841" rIns="121682" bIns="60841"/>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sz="14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.The Application must forward the recorded video to the model for analysis and prediction text through an API</a:t>
            </a:r>
            <a:endParaRPr kumimoji="0" sz="14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5" name="Content Placeholder 2"/>
          <p:cNvSpPr txBox="1"/>
          <p:nvPr/>
        </p:nvSpPr>
        <p:spPr>
          <a:xfrm>
            <a:off x="5686108" y="4291013"/>
            <a:ext cx="941388" cy="611188"/>
          </a:xfrm>
          <a:prstGeom prst="rect">
            <a:avLst/>
          </a:prstGeom>
        </p:spPr>
        <p:txBody>
          <a:bodyPr lIns="121682" tIns="60841" rIns="121682" bIns="60841"/>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725" b="0" i="0" u="none" strike="noStrike" kern="1200" cap="none" spc="0" normalizeH="0" baseline="0" noProof="0" dirty="0">
                <a:ln>
                  <a:noFill/>
                </a:ln>
                <a:solidFill>
                  <a:schemeClr val="tx1"/>
                </a:solidFill>
                <a:effectLst/>
                <a:uLnTx/>
                <a:uFillTx/>
                <a:latin typeface="Source Sans Pro Light" pitchFamily="34" charset="0"/>
                <a:ea typeface="+mn-ea"/>
                <a:cs typeface="+mn-cs"/>
                <a:sym typeface="+mn-ea"/>
              </a:rPr>
              <a:t>07</a:t>
            </a:r>
            <a:endParaRPr kumimoji="0" lang="en-US" sz="3725" b="0" i="0" u="none" strike="noStrike" kern="1200" cap="none" spc="0" normalizeH="0" baseline="0" noProof="0" dirty="0">
              <a:ln>
                <a:noFill/>
              </a:ln>
              <a:solidFill>
                <a:schemeClr val="tx1"/>
              </a:solidFill>
              <a:effectLst/>
              <a:uLnTx/>
              <a:uFillTx/>
              <a:latin typeface="Source Sans Pro Light" pitchFamily="34" charset="0"/>
              <a:ea typeface="+mn-ea"/>
              <a:cs typeface="+mn-cs"/>
              <a:sym typeface="+mn-ea"/>
            </a:endParaRPr>
          </a:p>
        </p:txBody>
      </p:sp>
      <p:sp>
        <p:nvSpPr>
          <p:cNvPr id="19" name="Content Placeholder 2"/>
          <p:cNvSpPr txBox="1"/>
          <p:nvPr/>
        </p:nvSpPr>
        <p:spPr>
          <a:xfrm>
            <a:off x="7891145" y="5013325"/>
            <a:ext cx="2008505" cy="1584960"/>
          </a:xfrm>
          <a:prstGeom prst="rect">
            <a:avLst/>
          </a:prstGeom>
        </p:spPr>
        <p:txBody>
          <a:bodyPr lIns="121682" tIns="60841" rIns="121682" bIns="60841"/>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sz="14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Web service to be used as a mobile app.</a:t>
            </a:r>
            <a:endParaRPr kumimoji="0" sz="14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20" name="Content Placeholder 2"/>
          <p:cNvSpPr txBox="1"/>
          <p:nvPr/>
        </p:nvSpPr>
        <p:spPr>
          <a:xfrm>
            <a:off x="7890828" y="4291013"/>
            <a:ext cx="941388" cy="611188"/>
          </a:xfrm>
          <a:prstGeom prst="rect">
            <a:avLst/>
          </a:prstGeom>
        </p:spPr>
        <p:txBody>
          <a:bodyPr lIns="121682" tIns="60841" rIns="121682" bIns="60841"/>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725" b="0" i="0" u="none" strike="noStrike" kern="1200" cap="none" spc="0" normalizeH="0" baseline="0" noProof="0" dirty="0">
                <a:ln>
                  <a:noFill/>
                </a:ln>
                <a:solidFill>
                  <a:schemeClr val="tx1"/>
                </a:solidFill>
                <a:effectLst/>
                <a:uLnTx/>
                <a:uFillTx/>
                <a:latin typeface="Source Sans Pro Light" pitchFamily="34" charset="0"/>
                <a:ea typeface="+mn-ea"/>
                <a:cs typeface="+mn-cs"/>
                <a:sym typeface="+mn-ea"/>
              </a:rPr>
              <a:t>08</a:t>
            </a:r>
            <a:endParaRPr kumimoji="0" lang="en-US" sz="3725" b="0" i="0" u="none" strike="noStrike" kern="1200" cap="none" spc="0" normalizeH="0" baseline="0" noProof="0" dirty="0">
              <a:ln>
                <a:noFill/>
              </a:ln>
              <a:solidFill>
                <a:schemeClr val="tx1"/>
              </a:solidFill>
              <a:effectLst/>
              <a:uLnTx/>
              <a:uFillTx/>
              <a:latin typeface="Source Sans Pro Light" pitchFamily="34" charset="0"/>
              <a:ea typeface="+mn-ea"/>
              <a:cs typeface="+mn-cs"/>
              <a:sym typeface="+mn-ea"/>
            </a:endParaRPr>
          </a:p>
        </p:txBody>
      </p:sp>
      <p:pic>
        <p:nvPicPr>
          <p:cNvPr id="45" name="图片 11" descr="学位 (1)"/>
          <p:cNvPicPr>
            <a:picLocks noChangeAspect="1"/>
          </p:cNvPicPr>
          <p:nvPr>
            <p:ph sz="quarter" idx="13"/>
          </p:nvPr>
        </p:nvPicPr>
        <p:blipFill>
          <a:blip r:embed="rId2"/>
          <a:stretch>
            <a:fillRect/>
          </a:stretch>
        </p:blipFill>
        <p:spPr>
          <a:xfrm>
            <a:off x="0" y="-6985"/>
            <a:ext cx="764540" cy="764540"/>
          </a:xfrm>
          <a:prstGeom prst="rect">
            <a:avLst/>
          </a:prstGeom>
          <a:effectLst>
            <a:outerShdw blurRad="228600" dist="38100" dir="2700000" algn="tl" rotWithShape="0">
              <a:prstClr val="black">
                <a:alpha val="2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000000"/>
                                          </p:val>
                                        </p:tav>
                                        <p:tav tm="100000">
                                          <p:val>
                                            <p:strVal val="#ppt_w"/>
                                          </p:val>
                                        </p:tav>
                                      </p:tavLst>
                                    </p:anim>
                                    <p:anim calcmode="lin" valueType="num">
                                      <p:cBhvr>
                                        <p:cTn id="8" dur="500" fill="hold"/>
                                        <p:tgtEl>
                                          <p:spTgt spid="9"/>
                                        </p:tgtEl>
                                        <p:attrNameLst>
                                          <p:attrName>ppt_h</p:attrName>
                                        </p:attrNameLst>
                                      </p:cBhvr>
                                      <p:tavLst>
                                        <p:tav tm="0">
                                          <p:val>
                                            <p:fltVal val="0.00000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000000"/>
                                          </p:val>
                                        </p:tav>
                                        <p:tav tm="100000">
                                          <p:val>
                                            <p:strVal val="#ppt_w"/>
                                          </p:val>
                                        </p:tav>
                                      </p:tavLst>
                                    </p:anim>
                                    <p:anim calcmode="lin" valueType="num">
                                      <p:cBhvr>
                                        <p:cTn id="18" dur="500" fill="hold"/>
                                        <p:tgtEl>
                                          <p:spTgt spid="10"/>
                                        </p:tgtEl>
                                        <p:attrNameLst>
                                          <p:attrName>ppt_h</p:attrName>
                                        </p:attrNameLst>
                                      </p:cBhvr>
                                      <p:tavLst>
                                        <p:tav tm="0">
                                          <p:val>
                                            <p:fltVal val="0.000000"/>
                                          </p:val>
                                        </p:tav>
                                        <p:tav tm="100000">
                                          <p:val>
                                            <p:strVal val="#ppt_h"/>
                                          </p:val>
                                        </p:tav>
                                      </p:tavLst>
                                    </p:anim>
                                    <p:animEffect transition="in" filter="fade">
                                      <p:cBhvr>
                                        <p:cTn id="19" dur="500"/>
                                        <p:tgtEl>
                                          <p:spTgt spid="10"/>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000000"/>
                                          </p:val>
                                        </p:tav>
                                        <p:tav tm="100000">
                                          <p:val>
                                            <p:strVal val="#ppt_w"/>
                                          </p:val>
                                        </p:tav>
                                      </p:tavLst>
                                    </p:anim>
                                    <p:anim calcmode="lin" valueType="num">
                                      <p:cBhvr>
                                        <p:cTn id="28" dur="500" fill="hold"/>
                                        <p:tgtEl>
                                          <p:spTgt spid="11"/>
                                        </p:tgtEl>
                                        <p:attrNameLst>
                                          <p:attrName>ppt_h</p:attrName>
                                        </p:attrNameLst>
                                      </p:cBhvr>
                                      <p:tavLst>
                                        <p:tav tm="0">
                                          <p:val>
                                            <p:fltVal val="0.000000"/>
                                          </p:val>
                                        </p:tav>
                                        <p:tav tm="100000">
                                          <p:val>
                                            <p:strVal val="#ppt_h"/>
                                          </p:val>
                                        </p:tav>
                                      </p:tavLst>
                                    </p:anim>
                                    <p:animEffect transition="in" filter="fade">
                                      <p:cBhvr>
                                        <p:cTn id="29" dur="500"/>
                                        <p:tgtEl>
                                          <p:spTgt spid="11"/>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000000"/>
                                          </p:val>
                                        </p:tav>
                                        <p:tav tm="100000">
                                          <p:val>
                                            <p:strVal val="#ppt_w"/>
                                          </p:val>
                                        </p:tav>
                                      </p:tavLst>
                                    </p:anim>
                                    <p:anim calcmode="lin" valueType="num">
                                      <p:cBhvr>
                                        <p:cTn id="34" dur="500" fill="hold"/>
                                        <p:tgtEl>
                                          <p:spTgt spid="12"/>
                                        </p:tgtEl>
                                        <p:attrNameLst>
                                          <p:attrName>ppt_h</p:attrName>
                                        </p:attrNameLst>
                                      </p:cBhvr>
                                      <p:tavLst>
                                        <p:tav tm="0">
                                          <p:val>
                                            <p:fltVal val="0.000000"/>
                                          </p:val>
                                        </p:tav>
                                        <p:tav tm="100000">
                                          <p:val>
                                            <p:strVal val="#ppt_h"/>
                                          </p:val>
                                        </p:tav>
                                      </p:tavLst>
                                    </p:anim>
                                    <p:animEffect transition="in" filter="fade">
                                      <p:cBhvr>
                                        <p:cTn id="35" dur="500"/>
                                        <p:tgtEl>
                                          <p:spTgt spid="12"/>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p:cTn id="39" dur="500" fill="hold"/>
                                        <p:tgtEl>
                                          <p:spTgt spid="13"/>
                                        </p:tgtEl>
                                        <p:attrNameLst>
                                          <p:attrName>ppt_w</p:attrName>
                                        </p:attrNameLst>
                                      </p:cBhvr>
                                      <p:tavLst>
                                        <p:tav tm="0">
                                          <p:val>
                                            <p:fltVal val="0.000000"/>
                                          </p:val>
                                        </p:tav>
                                        <p:tav tm="100000">
                                          <p:val>
                                            <p:strVal val="#ppt_w"/>
                                          </p:val>
                                        </p:tav>
                                      </p:tavLst>
                                    </p:anim>
                                    <p:anim calcmode="lin" valueType="num">
                                      <p:cBhvr>
                                        <p:cTn id="40" dur="500" fill="hold"/>
                                        <p:tgtEl>
                                          <p:spTgt spid="13"/>
                                        </p:tgtEl>
                                        <p:attrNameLst>
                                          <p:attrName>ppt_h</p:attrName>
                                        </p:attrNameLst>
                                      </p:cBhvr>
                                      <p:tavLst>
                                        <p:tav tm="0">
                                          <p:val>
                                            <p:fltVal val="0.000000"/>
                                          </p:val>
                                        </p:tav>
                                        <p:tav tm="100000">
                                          <p:val>
                                            <p:strVal val="#ppt_h"/>
                                          </p:val>
                                        </p:tav>
                                      </p:tavLst>
                                    </p:anim>
                                    <p:animEffect transition="in" filter="fade">
                                      <p:cBhvr>
                                        <p:cTn id="41" dur="500"/>
                                        <p:tgtEl>
                                          <p:spTgt spid="13"/>
                                        </p:tgtEl>
                                      </p:cBhvr>
                                    </p:animEffect>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p:cTn id="45" dur="500" fill="hold"/>
                                        <p:tgtEl>
                                          <p:spTgt spid="14"/>
                                        </p:tgtEl>
                                        <p:attrNameLst>
                                          <p:attrName>ppt_w</p:attrName>
                                        </p:attrNameLst>
                                      </p:cBhvr>
                                      <p:tavLst>
                                        <p:tav tm="0">
                                          <p:val>
                                            <p:fltVal val="0.000000"/>
                                          </p:val>
                                        </p:tav>
                                        <p:tav tm="100000">
                                          <p:val>
                                            <p:strVal val="#ppt_w"/>
                                          </p:val>
                                        </p:tav>
                                      </p:tavLst>
                                    </p:anim>
                                    <p:anim calcmode="lin" valueType="num">
                                      <p:cBhvr>
                                        <p:cTn id="46" dur="500" fill="hold"/>
                                        <p:tgtEl>
                                          <p:spTgt spid="14"/>
                                        </p:tgtEl>
                                        <p:attrNameLst>
                                          <p:attrName>ppt_h</p:attrName>
                                        </p:attrNameLst>
                                      </p:cBhvr>
                                      <p:tavLst>
                                        <p:tav tm="0">
                                          <p:val>
                                            <p:fltVal val="0.000000"/>
                                          </p:val>
                                        </p:tav>
                                        <p:tav tm="100000">
                                          <p:val>
                                            <p:strVal val="#ppt_h"/>
                                          </p:val>
                                        </p:tav>
                                      </p:tavLst>
                                    </p:anim>
                                    <p:animEffect transition="in" filter="fade">
                                      <p:cBhvr>
                                        <p:cTn id="47" dur="500"/>
                                        <p:tgtEl>
                                          <p:spTgt spid="14"/>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childTnLst>
                          </p:cTn>
                        </p:par>
                        <p:par>
                          <p:cTn id="52" fill="hold">
                            <p:stCondLst>
                              <p:cond delay="4500"/>
                            </p:stCondLst>
                            <p:childTnLst>
                              <p:par>
                                <p:cTn id="53" presetID="10" presetClass="entr" presetSubtype="0"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childTnLst>
                          </p:cTn>
                        </p:par>
                        <p:par>
                          <p:cTn id="56" fill="hold">
                            <p:stCondLst>
                              <p:cond delay="5000"/>
                            </p:stCondLst>
                            <p:childTnLst>
                              <p:par>
                                <p:cTn id="57" presetID="10" presetClass="entr" presetSubtype="0" fill="hold" grpId="0" nodeType="after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childTnLst>
                          </p:cTn>
                        </p:par>
                        <p:par>
                          <p:cTn id="60" fill="hold">
                            <p:stCondLst>
                              <p:cond delay="5500"/>
                            </p:stCondLst>
                            <p:childTnLst>
                              <p:par>
                                <p:cTn id="61" presetID="10" presetClass="entr" presetSubtype="0"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childTnLst>
                          </p:cTn>
                        </p:par>
                        <p:par>
                          <p:cTn id="64" fill="hold">
                            <p:stCondLst>
                              <p:cond delay="6000"/>
                            </p:stCondLst>
                            <p:childTnLst>
                              <p:par>
                                <p:cTn id="65" presetID="53" presetClass="entr" presetSubtype="16" fill="hold" grpId="0" nodeType="afterEffect">
                                  <p:stCondLst>
                                    <p:cond delay="0"/>
                                  </p:stCondLst>
                                  <p:childTnLst>
                                    <p:set>
                                      <p:cBhvr>
                                        <p:cTn id="66" dur="1" fill="hold">
                                          <p:stCondLst>
                                            <p:cond delay="0"/>
                                          </p:stCondLst>
                                        </p:cTn>
                                        <p:tgtEl>
                                          <p:spTgt spid="3"/>
                                        </p:tgtEl>
                                        <p:attrNameLst>
                                          <p:attrName>style.visibility</p:attrName>
                                        </p:attrNameLst>
                                      </p:cBhvr>
                                      <p:to>
                                        <p:strVal val="visible"/>
                                      </p:to>
                                    </p:set>
                                    <p:anim calcmode="lin" valueType="num">
                                      <p:cBhvr>
                                        <p:cTn id="67" dur="500" fill="hold"/>
                                        <p:tgtEl>
                                          <p:spTgt spid="3"/>
                                        </p:tgtEl>
                                        <p:attrNameLst>
                                          <p:attrName>ppt_w</p:attrName>
                                        </p:attrNameLst>
                                      </p:cBhvr>
                                      <p:tavLst>
                                        <p:tav tm="0">
                                          <p:val>
                                            <p:fltVal val="0.000000"/>
                                          </p:val>
                                        </p:tav>
                                        <p:tav tm="100000">
                                          <p:val>
                                            <p:strVal val="#ppt_w"/>
                                          </p:val>
                                        </p:tav>
                                      </p:tavLst>
                                    </p:anim>
                                    <p:anim calcmode="lin" valueType="num">
                                      <p:cBhvr>
                                        <p:cTn id="68" dur="500" fill="hold"/>
                                        <p:tgtEl>
                                          <p:spTgt spid="3"/>
                                        </p:tgtEl>
                                        <p:attrNameLst>
                                          <p:attrName>ppt_h</p:attrName>
                                        </p:attrNameLst>
                                      </p:cBhvr>
                                      <p:tavLst>
                                        <p:tav tm="0">
                                          <p:val>
                                            <p:fltVal val="0.000000"/>
                                          </p:val>
                                        </p:tav>
                                        <p:tav tm="100000">
                                          <p:val>
                                            <p:strVal val="#ppt_h"/>
                                          </p:val>
                                        </p:tav>
                                      </p:tavLst>
                                    </p:anim>
                                    <p:animEffect transition="in" filter="fade">
                                      <p:cBhvr>
                                        <p:cTn id="69" dur="500"/>
                                        <p:tgtEl>
                                          <p:spTgt spid="3"/>
                                        </p:tgtEl>
                                      </p:cBhvr>
                                    </p:animEffect>
                                  </p:childTnLst>
                                </p:cTn>
                              </p:par>
                            </p:childTnLst>
                          </p:cTn>
                        </p:par>
                        <p:par>
                          <p:cTn id="70" fill="hold">
                            <p:stCondLst>
                              <p:cond delay="6500"/>
                            </p:stCondLst>
                            <p:childTnLst>
                              <p:par>
                                <p:cTn id="71" presetID="10" presetClass="entr" presetSubtype="0" fill="hold" grpId="0" nodeType="afterEffect">
                                  <p:stCondLst>
                                    <p:cond delay="0"/>
                                  </p:stCondLst>
                                  <p:childTnLst>
                                    <p:set>
                                      <p:cBhvr>
                                        <p:cTn id="72" dur="1" fill="hold">
                                          <p:stCondLst>
                                            <p:cond delay="0"/>
                                          </p:stCondLst>
                                        </p:cTn>
                                        <p:tgtEl>
                                          <p:spTgt spid="2"/>
                                        </p:tgtEl>
                                        <p:attrNameLst>
                                          <p:attrName>style.visibility</p:attrName>
                                        </p:attrNameLst>
                                      </p:cBhvr>
                                      <p:to>
                                        <p:strVal val="visible"/>
                                      </p:to>
                                    </p:set>
                                    <p:animEffect transition="in" filter="fade">
                                      <p:cBhvr>
                                        <p:cTn id="73" dur="500"/>
                                        <p:tgtEl>
                                          <p:spTgt spid="2"/>
                                        </p:tgtEl>
                                      </p:cBhvr>
                                    </p:animEffect>
                                  </p:childTnLst>
                                </p:cTn>
                              </p:par>
                            </p:childTnLst>
                          </p:cTn>
                        </p:par>
                        <p:par>
                          <p:cTn id="74" fill="hold">
                            <p:stCondLst>
                              <p:cond delay="7000"/>
                            </p:stCondLst>
                            <p:childTnLst>
                              <p:par>
                                <p:cTn id="75" presetID="53" presetClass="entr" presetSubtype="16" fill="hold" grpId="0" nodeType="afterEffect">
                                  <p:stCondLst>
                                    <p:cond delay="0"/>
                                  </p:stCondLst>
                                  <p:childTnLst>
                                    <p:set>
                                      <p:cBhvr>
                                        <p:cTn id="76" dur="1" fill="hold">
                                          <p:stCondLst>
                                            <p:cond delay="0"/>
                                          </p:stCondLst>
                                        </p:cTn>
                                        <p:tgtEl>
                                          <p:spTgt spid="5"/>
                                        </p:tgtEl>
                                        <p:attrNameLst>
                                          <p:attrName>style.visibility</p:attrName>
                                        </p:attrNameLst>
                                      </p:cBhvr>
                                      <p:to>
                                        <p:strVal val="visible"/>
                                      </p:to>
                                    </p:set>
                                    <p:anim calcmode="lin" valueType="num">
                                      <p:cBhvr>
                                        <p:cTn id="77" dur="500" fill="hold"/>
                                        <p:tgtEl>
                                          <p:spTgt spid="5"/>
                                        </p:tgtEl>
                                        <p:attrNameLst>
                                          <p:attrName>ppt_w</p:attrName>
                                        </p:attrNameLst>
                                      </p:cBhvr>
                                      <p:tavLst>
                                        <p:tav tm="0">
                                          <p:val>
                                            <p:fltVal val="0.000000"/>
                                          </p:val>
                                        </p:tav>
                                        <p:tav tm="100000">
                                          <p:val>
                                            <p:strVal val="#ppt_w"/>
                                          </p:val>
                                        </p:tav>
                                      </p:tavLst>
                                    </p:anim>
                                    <p:anim calcmode="lin" valueType="num">
                                      <p:cBhvr>
                                        <p:cTn id="78" dur="500" fill="hold"/>
                                        <p:tgtEl>
                                          <p:spTgt spid="5"/>
                                        </p:tgtEl>
                                        <p:attrNameLst>
                                          <p:attrName>ppt_h</p:attrName>
                                        </p:attrNameLst>
                                      </p:cBhvr>
                                      <p:tavLst>
                                        <p:tav tm="0">
                                          <p:val>
                                            <p:fltVal val="0.000000"/>
                                          </p:val>
                                        </p:tav>
                                        <p:tav tm="100000">
                                          <p:val>
                                            <p:strVal val="#ppt_h"/>
                                          </p:val>
                                        </p:tav>
                                      </p:tavLst>
                                    </p:anim>
                                    <p:animEffect transition="in" filter="fade">
                                      <p:cBhvr>
                                        <p:cTn id="79" dur="500"/>
                                        <p:tgtEl>
                                          <p:spTgt spid="5"/>
                                        </p:tgtEl>
                                      </p:cBhvr>
                                    </p:animEffect>
                                  </p:childTnLst>
                                </p:cTn>
                              </p:par>
                            </p:childTnLst>
                          </p:cTn>
                        </p:par>
                        <p:par>
                          <p:cTn id="80" fill="hold">
                            <p:stCondLst>
                              <p:cond delay="7500"/>
                            </p:stCondLst>
                            <p:childTnLst>
                              <p:par>
                                <p:cTn id="81" presetID="10" presetClass="entr" presetSubtype="0" fill="hold" grpId="0" nodeType="after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fade">
                                      <p:cBhvr>
                                        <p:cTn id="83" dur="500"/>
                                        <p:tgtEl>
                                          <p:spTgt spid="4"/>
                                        </p:tgtEl>
                                      </p:cBhvr>
                                    </p:animEffect>
                                  </p:childTnLst>
                                </p:cTn>
                              </p:par>
                            </p:childTnLst>
                          </p:cTn>
                        </p:par>
                        <p:par>
                          <p:cTn id="84" fill="hold">
                            <p:stCondLst>
                              <p:cond delay="8000"/>
                            </p:stCondLst>
                            <p:childTnLst>
                              <p:par>
                                <p:cTn id="85" presetID="53" presetClass="entr" presetSubtype="16" fill="hold" grpId="0" nodeType="afterEffect">
                                  <p:stCondLst>
                                    <p:cond delay="0"/>
                                  </p:stCondLst>
                                  <p:childTnLst>
                                    <p:set>
                                      <p:cBhvr>
                                        <p:cTn id="86" dur="1" fill="hold">
                                          <p:stCondLst>
                                            <p:cond delay="0"/>
                                          </p:stCondLst>
                                        </p:cTn>
                                        <p:tgtEl>
                                          <p:spTgt spid="20"/>
                                        </p:tgtEl>
                                        <p:attrNameLst>
                                          <p:attrName>style.visibility</p:attrName>
                                        </p:attrNameLst>
                                      </p:cBhvr>
                                      <p:to>
                                        <p:strVal val="visible"/>
                                      </p:to>
                                    </p:set>
                                    <p:anim calcmode="lin" valueType="num">
                                      <p:cBhvr>
                                        <p:cTn id="87" dur="500" fill="hold"/>
                                        <p:tgtEl>
                                          <p:spTgt spid="20"/>
                                        </p:tgtEl>
                                        <p:attrNameLst>
                                          <p:attrName>ppt_w</p:attrName>
                                        </p:attrNameLst>
                                      </p:cBhvr>
                                      <p:tavLst>
                                        <p:tav tm="0">
                                          <p:val>
                                            <p:fltVal val="0.000000"/>
                                          </p:val>
                                        </p:tav>
                                        <p:tav tm="100000">
                                          <p:val>
                                            <p:strVal val="#ppt_w"/>
                                          </p:val>
                                        </p:tav>
                                      </p:tavLst>
                                    </p:anim>
                                    <p:anim calcmode="lin" valueType="num">
                                      <p:cBhvr>
                                        <p:cTn id="88" dur="500" fill="hold"/>
                                        <p:tgtEl>
                                          <p:spTgt spid="20"/>
                                        </p:tgtEl>
                                        <p:attrNameLst>
                                          <p:attrName>ppt_h</p:attrName>
                                        </p:attrNameLst>
                                      </p:cBhvr>
                                      <p:tavLst>
                                        <p:tav tm="0">
                                          <p:val>
                                            <p:fltVal val="0.000000"/>
                                          </p:val>
                                        </p:tav>
                                        <p:tav tm="100000">
                                          <p:val>
                                            <p:strVal val="#ppt_h"/>
                                          </p:val>
                                        </p:tav>
                                      </p:tavLst>
                                    </p:anim>
                                    <p:animEffect transition="in" filter="fade">
                                      <p:cBhvr>
                                        <p:cTn id="89" dur="500"/>
                                        <p:tgtEl>
                                          <p:spTgt spid="20"/>
                                        </p:tgtEl>
                                      </p:cBhvr>
                                    </p:animEffect>
                                  </p:childTnLst>
                                </p:cTn>
                              </p:par>
                            </p:childTnLst>
                          </p:cTn>
                        </p:par>
                        <p:par>
                          <p:cTn id="90" fill="hold">
                            <p:stCondLst>
                              <p:cond delay="8500"/>
                            </p:stCondLst>
                            <p:childTnLst>
                              <p:par>
                                <p:cTn id="91" presetID="10" presetClass="entr" presetSubtype="0" fill="hold" grpId="0" nodeType="afterEffect">
                                  <p:stCondLst>
                                    <p:cond delay="0"/>
                                  </p:stCondLst>
                                  <p:childTnLst>
                                    <p:set>
                                      <p:cBhvr>
                                        <p:cTn id="92" dur="1" fill="hold">
                                          <p:stCondLst>
                                            <p:cond delay="0"/>
                                          </p:stCondLst>
                                        </p:cTn>
                                        <p:tgtEl>
                                          <p:spTgt spid="19"/>
                                        </p:tgtEl>
                                        <p:attrNameLst>
                                          <p:attrName>style.visibility</p:attrName>
                                        </p:attrNameLst>
                                      </p:cBhvr>
                                      <p:to>
                                        <p:strVal val="visible"/>
                                      </p:to>
                                    </p:set>
                                    <p:animEffect transition="in" filter="fade">
                                      <p:cBhvr>
                                        <p:cTn id="9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1" grpId="0"/>
      <p:bldP spid="12" grpId="0"/>
      <p:bldP spid="13" grpId="0"/>
      <p:bldP spid="14" grpId="0"/>
      <p:bldP spid="15" grpId="0"/>
      <p:bldP spid="16" grpId="0"/>
      <p:bldP spid="17" grpId="0"/>
      <p:bldP spid="18" grpId="0"/>
      <p:bldP spid="2" grpId="0"/>
      <p:bldP spid="3" grpId="0"/>
      <p:bldP spid="4" grpId="0"/>
      <p:bldP spid="5" grpId="0"/>
      <p:bldP spid="19" grpId="0"/>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7" name="Oval 9"/>
          <p:cNvSpPr/>
          <p:nvPr/>
        </p:nvSpPr>
        <p:spPr>
          <a:xfrm>
            <a:off x="1207391" y="3276443"/>
            <a:ext cx="1890393" cy="1890393"/>
          </a:xfrm>
          <a:prstGeom prst="ellipse">
            <a:avLst/>
          </a:prstGeom>
          <a:solidFill>
            <a:schemeClr val="bg2">
              <a:lumMod val="25000"/>
            </a:schemeClr>
          </a:solidFill>
          <a:ln w="666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noAutofit/>
          </a:bodyPr>
          <a:lstStyle/>
          <a:p>
            <a:pPr algn="ctr"/>
            <a:endParaRPr lang="en-US" dirty="0">
              <a:latin typeface="Calibri" panose="020F0502020204030204" pitchFamily="34" charset="0"/>
              <a:ea typeface="Calibri" panose="020F0502020204030204" pitchFamily="34" charset="0"/>
            </a:endParaRPr>
          </a:p>
        </p:txBody>
      </p:sp>
      <p:sp>
        <p:nvSpPr>
          <p:cNvPr id="18" name="Text Placeholder 2"/>
          <p:cNvSpPr txBox="1"/>
          <p:nvPr/>
        </p:nvSpPr>
        <p:spPr>
          <a:xfrm>
            <a:off x="1609725" y="3840480"/>
            <a:ext cx="1282700" cy="567055"/>
          </a:xfrm>
          <a:prstGeom prst="rect">
            <a:avLst/>
          </a:prstGeom>
          <a:noFill/>
          <a:ln w="66675">
            <a:noFill/>
          </a:ln>
        </p:spPr>
        <p:txBody>
          <a:bodyPr vert="horz"/>
          <a:lstStyle>
            <a:lvl1pPr marL="0" indent="0" algn="l" defTabSz="457200" rtl="0" eaLnBrk="1" latinLnBrk="0" hangingPunct="1">
              <a:spcBef>
                <a:spcPct val="20000"/>
              </a:spcBef>
              <a:buFont typeface="Arial" panose="020B0604020202020204"/>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en-US" altLang="zh-CN" sz="4400" b="1" dirty="0">
                <a:solidFill>
                  <a:schemeClr val="bg1"/>
                </a:solidFill>
                <a:latin typeface="Calibri" panose="020F0502020204030204" pitchFamily="34" charset="0"/>
                <a:ea typeface="Calibri" panose="020F0502020204030204" pitchFamily="34" charset="0"/>
                <a:sym typeface="+mn-ea"/>
              </a:rPr>
              <a:t>01</a:t>
            </a:r>
            <a:endParaRPr lang="en-US" altLang="zh-CN" sz="4400" b="1" dirty="0">
              <a:solidFill>
                <a:schemeClr val="bg1"/>
              </a:solidFill>
              <a:latin typeface="Calibri" panose="020F0502020204030204" pitchFamily="34" charset="0"/>
              <a:ea typeface="Calibri" panose="020F0502020204030204" pitchFamily="34" charset="0"/>
            </a:endParaRPr>
          </a:p>
          <a:p>
            <a:endParaRPr lang="en-US" altLang="zh-CN" sz="4400" b="1" dirty="0">
              <a:solidFill>
                <a:schemeClr val="bg1"/>
              </a:solidFill>
              <a:latin typeface="Calibri" panose="020F0502020204030204" pitchFamily="34" charset="0"/>
              <a:ea typeface="Calibri" panose="020F0502020204030204" pitchFamily="34" charset="0"/>
            </a:endParaRPr>
          </a:p>
        </p:txBody>
      </p:sp>
      <p:sp>
        <p:nvSpPr>
          <p:cNvPr id="19" name="Oval 8"/>
          <p:cNvSpPr/>
          <p:nvPr/>
        </p:nvSpPr>
        <p:spPr>
          <a:xfrm>
            <a:off x="2821035" y="3229453"/>
            <a:ext cx="1890393" cy="1890393"/>
          </a:xfrm>
          <a:prstGeom prst="ellipse">
            <a:avLst/>
          </a:prstGeom>
          <a:solidFill>
            <a:srgbClr val="177878"/>
          </a:solidFill>
          <a:ln w="666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noAutofit/>
          </a:bodyPr>
          <a:lstStyle/>
          <a:p>
            <a:pPr algn="ctr"/>
            <a:endParaRPr lang="en-US" dirty="0">
              <a:latin typeface="Calibri" panose="020F0502020204030204" pitchFamily="34" charset="0"/>
              <a:ea typeface="Calibri" panose="020F0502020204030204" pitchFamily="34" charset="0"/>
            </a:endParaRPr>
          </a:p>
        </p:txBody>
      </p:sp>
      <p:sp>
        <p:nvSpPr>
          <p:cNvPr id="20" name="Text Placeholder 2"/>
          <p:cNvSpPr txBox="1"/>
          <p:nvPr/>
        </p:nvSpPr>
        <p:spPr>
          <a:xfrm>
            <a:off x="3207385" y="3793490"/>
            <a:ext cx="1282700" cy="567055"/>
          </a:xfrm>
          <a:prstGeom prst="rect">
            <a:avLst/>
          </a:prstGeom>
          <a:noFill/>
          <a:ln w="66675">
            <a:noFill/>
          </a:ln>
        </p:spPr>
        <p:txBody>
          <a:bodyPr vert="horz"/>
          <a:lstStyle>
            <a:lvl1pPr marL="0" indent="0" algn="l" defTabSz="457200" rtl="0" eaLnBrk="1" latinLnBrk="0" hangingPunct="1">
              <a:spcBef>
                <a:spcPct val="20000"/>
              </a:spcBef>
              <a:buFont typeface="Arial" panose="020B0604020202020204"/>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en-US" altLang="zh-CN" sz="4400" b="1" dirty="0">
                <a:solidFill>
                  <a:schemeClr val="bg1"/>
                </a:solidFill>
                <a:latin typeface="Calibri" panose="020F0502020204030204" pitchFamily="34" charset="0"/>
                <a:ea typeface="Calibri" panose="020F0502020204030204" pitchFamily="34" charset="0"/>
              </a:rPr>
              <a:t>02</a:t>
            </a:r>
            <a:endParaRPr lang="en-US" altLang="zh-CN" sz="4400" b="1" dirty="0">
              <a:solidFill>
                <a:schemeClr val="bg1"/>
              </a:solidFill>
              <a:latin typeface="Calibri" panose="020F0502020204030204" pitchFamily="34" charset="0"/>
              <a:ea typeface="Calibri" panose="020F0502020204030204" pitchFamily="34" charset="0"/>
            </a:endParaRPr>
          </a:p>
        </p:txBody>
      </p:sp>
      <p:sp>
        <p:nvSpPr>
          <p:cNvPr id="21" name="Oval 9"/>
          <p:cNvSpPr/>
          <p:nvPr/>
        </p:nvSpPr>
        <p:spPr>
          <a:xfrm>
            <a:off x="4396361" y="3229453"/>
            <a:ext cx="1890393" cy="1890393"/>
          </a:xfrm>
          <a:prstGeom prst="ellipse">
            <a:avLst/>
          </a:prstGeom>
          <a:solidFill>
            <a:schemeClr val="bg2">
              <a:lumMod val="50000"/>
            </a:schemeClr>
          </a:solidFill>
          <a:ln w="666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noAutofit/>
          </a:bodyPr>
          <a:lstStyle/>
          <a:p>
            <a:pPr algn="ctr"/>
            <a:endParaRPr lang="en-US" dirty="0">
              <a:latin typeface="Calibri" panose="020F0502020204030204" pitchFamily="34" charset="0"/>
              <a:ea typeface="Calibri" panose="020F0502020204030204" pitchFamily="34" charset="0"/>
            </a:endParaRPr>
          </a:p>
        </p:txBody>
      </p:sp>
      <p:sp>
        <p:nvSpPr>
          <p:cNvPr id="22" name="Text Placeholder 2"/>
          <p:cNvSpPr txBox="1"/>
          <p:nvPr/>
        </p:nvSpPr>
        <p:spPr>
          <a:xfrm>
            <a:off x="4798695" y="3793490"/>
            <a:ext cx="1282700" cy="567055"/>
          </a:xfrm>
          <a:prstGeom prst="rect">
            <a:avLst/>
          </a:prstGeom>
          <a:noFill/>
          <a:ln w="66675">
            <a:noFill/>
          </a:ln>
        </p:spPr>
        <p:txBody>
          <a:bodyPr vert="horz"/>
          <a:lstStyle>
            <a:lvl1pPr marL="0" indent="0" algn="l" defTabSz="457200" rtl="0" eaLnBrk="1" latinLnBrk="0" hangingPunct="1">
              <a:spcBef>
                <a:spcPct val="20000"/>
              </a:spcBef>
              <a:buFont typeface="Arial" panose="020B0604020202020204"/>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en-US" altLang="zh-CN" sz="4400" b="1" dirty="0">
                <a:solidFill>
                  <a:schemeClr val="bg1"/>
                </a:solidFill>
                <a:latin typeface="Calibri" panose="020F0502020204030204" pitchFamily="34" charset="0"/>
                <a:ea typeface="Calibri" panose="020F0502020204030204" pitchFamily="34" charset="0"/>
                <a:sym typeface="+mn-ea"/>
              </a:rPr>
              <a:t>03</a:t>
            </a:r>
            <a:endParaRPr lang="en-US" altLang="zh-CN" sz="4400" b="1" dirty="0">
              <a:solidFill>
                <a:schemeClr val="bg1"/>
              </a:solidFill>
              <a:latin typeface="Calibri" panose="020F0502020204030204" pitchFamily="34" charset="0"/>
              <a:ea typeface="Calibri" panose="020F0502020204030204" pitchFamily="34" charset="0"/>
            </a:endParaRPr>
          </a:p>
          <a:p>
            <a:endParaRPr lang="en-US" altLang="zh-CN" sz="4400" b="1" dirty="0">
              <a:solidFill>
                <a:schemeClr val="bg1"/>
              </a:solidFill>
              <a:latin typeface="Calibri" panose="020F0502020204030204" pitchFamily="34" charset="0"/>
              <a:ea typeface="Calibri" panose="020F0502020204030204" pitchFamily="34" charset="0"/>
            </a:endParaRPr>
          </a:p>
        </p:txBody>
      </p:sp>
      <p:sp>
        <p:nvSpPr>
          <p:cNvPr id="23" name="Oval 10"/>
          <p:cNvSpPr/>
          <p:nvPr/>
        </p:nvSpPr>
        <p:spPr>
          <a:xfrm>
            <a:off x="5971691" y="3229453"/>
            <a:ext cx="1890393" cy="1890393"/>
          </a:xfrm>
          <a:prstGeom prst="ellipse">
            <a:avLst/>
          </a:prstGeom>
          <a:solidFill>
            <a:srgbClr val="179698"/>
          </a:solidFill>
          <a:ln w="666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noAutofit/>
          </a:bodyPr>
          <a:lstStyle/>
          <a:p>
            <a:pPr algn="ctr"/>
            <a:endParaRPr lang="en-US" dirty="0">
              <a:latin typeface="Calibri" panose="020F0502020204030204" pitchFamily="34" charset="0"/>
              <a:ea typeface="Calibri" panose="020F0502020204030204" pitchFamily="34" charset="0"/>
            </a:endParaRPr>
          </a:p>
        </p:txBody>
      </p:sp>
      <p:sp>
        <p:nvSpPr>
          <p:cNvPr id="24" name="Text Placeholder 2"/>
          <p:cNvSpPr txBox="1"/>
          <p:nvPr/>
        </p:nvSpPr>
        <p:spPr>
          <a:xfrm>
            <a:off x="6374130" y="3793490"/>
            <a:ext cx="1282700" cy="567055"/>
          </a:xfrm>
          <a:prstGeom prst="rect">
            <a:avLst/>
          </a:prstGeom>
          <a:noFill/>
          <a:ln w="66675">
            <a:noFill/>
          </a:ln>
        </p:spPr>
        <p:txBody>
          <a:bodyPr vert="horz"/>
          <a:lstStyle>
            <a:lvl1pPr marL="0" indent="0" algn="l" defTabSz="457200" rtl="0" eaLnBrk="1" latinLnBrk="0" hangingPunct="1">
              <a:spcBef>
                <a:spcPct val="20000"/>
              </a:spcBef>
              <a:buFont typeface="Arial" panose="020B0604020202020204"/>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en-US" altLang="zh-CN" sz="4400" b="1" dirty="0">
                <a:solidFill>
                  <a:schemeClr val="bg1"/>
                </a:solidFill>
                <a:latin typeface="Calibri" panose="020F0502020204030204" pitchFamily="34" charset="0"/>
                <a:ea typeface="Calibri" panose="020F0502020204030204" pitchFamily="34" charset="0"/>
                <a:sym typeface="+mn-ea"/>
              </a:rPr>
              <a:t>04</a:t>
            </a:r>
            <a:endParaRPr lang="en-US" altLang="zh-CN" sz="4400" b="1" dirty="0">
              <a:solidFill>
                <a:schemeClr val="bg1"/>
              </a:solidFill>
              <a:latin typeface="Calibri" panose="020F0502020204030204" pitchFamily="34" charset="0"/>
              <a:ea typeface="Calibri" panose="020F0502020204030204" pitchFamily="34" charset="0"/>
              <a:sym typeface="+mn-ea"/>
            </a:endParaRPr>
          </a:p>
        </p:txBody>
      </p:sp>
      <p:sp>
        <p:nvSpPr>
          <p:cNvPr id="27" name="Oval 11"/>
          <p:cNvSpPr/>
          <p:nvPr/>
        </p:nvSpPr>
        <p:spPr>
          <a:xfrm>
            <a:off x="7585164" y="3229453"/>
            <a:ext cx="1890393" cy="1890393"/>
          </a:xfrm>
          <a:prstGeom prst="ellipse">
            <a:avLst/>
          </a:prstGeom>
          <a:solidFill>
            <a:schemeClr val="bg2">
              <a:lumMod val="75000"/>
            </a:schemeClr>
          </a:solidFill>
          <a:ln w="666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noAutofit/>
          </a:bodyPr>
          <a:lstStyle/>
          <a:p>
            <a:pPr algn="ctr"/>
            <a:endParaRPr lang="en-US" dirty="0">
              <a:latin typeface="Calibri" panose="020F0502020204030204" pitchFamily="34" charset="0"/>
              <a:ea typeface="Calibri" panose="020F0502020204030204" pitchFamily="34" charset="0"/>
            </a:endParaRPr>
          </a:p>
        </p:txBody>
      </p:sp>
      <p:sp>
        <p:nvSpPr>
          <p:cNvPr id="28" name="Text Placeholder 2"/>
          <p:cNvSpPr txBox="1"/>
          <p:nvPr/>
        </p:nvSpPr>
        <p:spPr>
          <a:xfrm>
            <a:off x="7918450" y="3793490"/>
            <a:ext cx="1282700" cy="567055"/>
          </a:xfrm>
          <a:prstGeom prst="rect">
            <a:avLst/>
          </a:prstGeom>
          <a:noFill/>
          <a:ln w="66675">
            <a:noFill/>
          </a:ln>
        </p:spPr>
        <p:txBody>
          <a:bodyPr vert="horz"/>
          <a:lstStyle>
            <a:lvl1pPr marL="0" indent="0" algn="l" defTabSz="457200" rtl="0" eaLnBrk="1" latinLnBrk="0" hangingPunct="1">
              <a:spcBef>
                <a:spcPct val="20000"/>
              </a:spcBef>
              <a:buFont typeface="Arial" panose="020B0604020202020204"/>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en-US" altLang="zh-CN" sz="4400" b="1" dirty="0">
                <a:solidFill>
                  <a:schemeClr val="bg1"/>
                </a:solidFill>
                <a:latin typeface="Calibri" panose="020F0502020204030204" pitchFamily="34" charset="0"/>
                <a:ea typeface="Calibri" panose="020F0502020204030204" pitchFamily="34" charset="0"/>
                <a:sym typeface="+mn-ea"/>
              </a:rPr>
              <a:t>05</a:t>
            </a:r>
            <a:endParaRPr lang="en-US" altLang="zh-CN" sz="4400" b="1" dirty="0">
              <a:solidFill>
                <a:schemeClr val="bg1"/>
              </a:solidFill>
              <a:latin typeface="Calibri" panose="020F0502020204030204" pitchFamily="34" charset="0"/>
              <a:ea typeface="Calibri" panose="020F0502020204030204" pitchFamily="34" charset="0"/>
            </a:endParaRPr>
          </a:p>
          <a:p>
            <a:endParaRPr lang="en-US" altLang="zh-CN" sz="4400" b="1" dirty="0">
              <a:solidFill>
                <a:schemeClr val="bg1"/>
              </a:solidFill>
              <a:latin typeface="Calibri" panose="020F0502020204030204" pitchFamily="34" charset="0"/>
              <a:ea typeface="Calibri" panose="020F0502020204030204" pitchFamily="34" charset="0"/>
            </a:endParaRPr>
          </a:p>
        </p:txBody>
      </p:sp>
      <p:sp>
        <p:nvSpPr>
          <p:cNvPr id="29" name="Oval 8"/>
          <p:cNvSpPr/>
          <p:nvPr/>
        </p:nvSpPr>
        <p:spPr>
          <a:xfrm>
            <a:off x="9038320" y="3229453"/>
            <a:ext cx="1890393" cy="1890393"/>
          </a:xfrm>
          <a:prstGeom prst="ellipse">
            <a:avLst/>
          </a:prstGeom>
          <a:solidFill>
            <a:srgbClr val="20A6A4"/>
          </a:solidFill>
          <a:ln w="666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noAutofit/>
          </a:bodyPr>
          <a:lstStyle/>
          <a:p>
            <a:pPr algn="ctr"/>
            <a:endParaRPr lang="en-US" dirty="0">
              <a:latin typeface="Calibri" panose="020F0502020204030204" pitchFamily="34" charset="0"/>
              <a:ea typeface="Calibri" panose="020F0502020204030204" pitchFamily="34" charset="0"/>
            </a:endParaRPr>
          </a:p>
        </p:txBody>
      </p:sp>
      <p:sp>
        <p:nvSpPr>
          <p:cNvPr id="30" name="Text Placeholder 2"/>
          <p:cNvSpPr txBox="1"/>
          <p:nvPr/>
        </p:nvSpPr>
        <p:spPr>
          <a:xfrm>
            <a:off x="9396095" y="3793490"/>
            <a:ext cx="1282700" cy="567055"/>
          </a:xfrm>
          <a:prstGeom prst="rect">
            <a:avLst/>
          </a:prstGeom>
          <a:noFill/>
          <a:ln w="66675">
            <a:noFill/>
          </a:ln>
        </p:spPr>
        <p:txBody>
          <a:bodyPr vert="horz"/>
          <a:lstStyle>
            <a:lvl1pPr marL="0" indent="0" algn="l" defTabSz="457200" rtl="0" eaLnBrk="1" latinLnBrk="0" hangingPunct="1">
              <a:spcBef>
                <a:spcPct val="20000"/>
              </a:spcBef>
              <a:buFont typeface="Arial" panose="020B0604020202020204"/>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en-US" altLang="zh-CN" sz="4400" b="1" dirty="0">
                <a:solidFill>
                  <a:schemeClr val="bg1"/>
                </a:solidFill>
                <a:latin typeface="Calibri" panose="020F0502020204030204" pitchFamily="34" charset="0"/>
                <a:ea typeface="Calibri" panose="020F0502020204030204" pitchFamily="34" charset="0"/>
              </a:rPr>
              <a:t>06</a:t>
            </a:r>
            <a:endParaRPr lang="en-US" altLang="zh-CN" sz="4400" b="1" dirty="0">
              <a:solidFill>
                <a:schemeClr val="bg1"/>
              </a:solidFill>
              <a:latin typeface="Calibri" panose="020F0502020204030204" pitchFamily="34" charset="0"/>
              <a:ea typeface="Calibri" panose="020F0502020204030204" pitchFamily="34" charset="0"/>
            </a:endParaRPr>
          </a:p>
        </p:txBody>
      </p:sp>
      <p:cxnSp>
        <p:nvCxnSpPr>
          <p:cNvPr id="71" name="直接连接符 70"/>
          <p:cNvCxnSpPr/>
          <p:nvPr/>
        </p:nvCxnSpPr>
        <p:spPr>
          <a:xfrm flipH="1">
            <a:off x="5418455" y="5120005"/>
            <a:ext cx="16510" cy="929005"/>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endCxn id="34" idx="3"/>
          </p:cNvCxnSpPr>
          <p:nvPr/>
        </p:nvCxnSpPr>
        <p:spPr>
          <a:xfrm flipH="1">
            <a:off x="3780155" y="6069330"/>
            <a:ext cx="1675130" cy="4445"/>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V="1">
            <a:off x="2152696" y="2681865"/>
            <a:ext cx="0" cy="548223"/>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flipV="1">
            <a:off x="1457325" y="2672080"/>
            <a:ext cx="695325" cy="9525"/>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sp>
        <p:nvSpPr>
          <p:cNvPr id="57" name="Text Placeholder 8"/>
          <p:cNvSpPr txBox="1"/>
          <p:nvPr/>
        </p:nvSpPr>
        <p:spPr>
          <a:xfrm>
            <a:off x="83820" y="1579880"/>
            <a:ext cx="1678940" cy="1453515"/>
          </a:xfrm>
          <a:prstGeom prst="rect">
            <a:avLst/>
          </a:prstGeom>
        </p:spPr>
        <p:txBody>
          <a:bodyPr vert="horz"/>
          <a:lstStyle>
            <a:lvl1pPr marL="0" indent="0" algn="l" defTabSz="457200" rtl="0" eaLnBrk="1" latinLnBrk="0" hangingPunct="1">
              <a:lnSpc>
                <a:spcPct val="120000"/>
              </a:lnSpc>
              <a:spcBef>
                <a:spcPct val="20000"/>
              </a:spcBef>
              <a:buFont typeface="Arial" panose="020B0604020202020204"/>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ct val="100000"/>
              </a:lnSpc>
            </a:pPr>
            <a:r>
              <a:rPr lang="zh-CN" altLang="en-US" sz="1800" b="1" dirty="0">
                <a:solidFill>
                  <a:schemeClr val="tx1">
                    <a:lumMod val="85000"/>
                    <a:lumOff val="15000"/>
                  </a:schemeClr>
                </a:solidFill>
                <a:latin typeface="Calibri" panose="020F0502020204030204" pitchFamily="34" charset="0"/>
                <a:ea typeface="Calibri" panose="020F0502020204030204" pitchFamily="34" charset="0"/>
              </a:rPr>
              <a:t>Fast APIs and retrieve data from servers within seconds.</a:t>
            </a:r>
            <a:endParaRPr lang="zh-CN" altLang="en-US" sz="1800" b="1" dirty="0">
              <a:solidFill>
                <a:schemeClr val="tx1">
                  <a:lumMod val="85000"/>
                  <a:lumOff val="15000"/>
                </a:schemeClr>
              </a:solidFill>
              <a:latin typeface="Calibri" panose="020F0502020204030204" pitchFamily="34" charset="0"/>
              <a:ea typeface="Calibri" panose="020F0502020204030204" pitchFamily="34" charset="0"/>
            </a:endParaRPr>
          </a:p>
        </p:txBody>
      </p:sp>
      <p:cxnSp>
        <p:nvCxnSpPr>
          <p:cNvPr id="31" name="直接连接符 66"/>
          <p:cNvCxnSpPr/>
          <p:nvPr/>
        </p:nvCxnSpPr>
        <p:spPr>
          <a:xfrm flipV="1">
            <a:off x="3766185" y="1925955"/>
            <a:ext cx="13970" cy="1304290"/>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sp>
        <p:nvSpPr>
          <p:cNvPr id="33" name="Text Box 32"/>
          <p:cNvSpPr txBox="1"/>
          <p:nvPr/>
        </p:nvSpPr>
        <p:spPr>
          <a:xfrm>
            <a:off x="2115820" y="910590"/>
            <a:ext cx="3465830" cy="1198880"/>
          </a:xfrm>
          <a:prstGeom prst="rect">
            <a:avLst/>
          </a:prstGeom>
          <a:noFill/>
        </p:spPr>
        <p:txBody>
          <a:bodyPr wrap="square" rtlCol="0" anchor="t">
            <a:spAutoFit/>
          </a:bodyPr>
          <a:p>
            <a:r>
              <a:rPr lang="en-US" b="1">
                <a:solidFill>
                  <a:srgbClr val="25C3BD"/>
                </a:solidFill>
              </a:rPr>
              <a:t>The speed of video analysis and the speed of word prediction from the movement of the lips within seconds</a:t>
            </a:r>
            <a:endParaRPr lang="en-US" b="1">
              <a:solidFill>
                <a:srgbClr val="25C3BD"/>
              </a:solidFill>
            </a:endParaRPr>
          </a:p>
        </p:txBody>
      </p:sp>
      <p:sp>
        <p:nvSpPr>
          <p:cNvPr id="34" name="Text Box 33"/>
          <p:cNvSpPr txBox="1"/>
          <p:nvPr/>
        </p:nvSpPr>
        <p:spPr>
          <a:xfrm>
            <a:off x="308610" y="5335270"/>
            <a:ext cx="3471545" cy="1476375"/>
          </a:xfrm>
          <a:prstGeom prst="rect">
            <a:avLst/>
          </a:prstGeom>
          <a:noFill/>
        </p:spPr>
        <p:txBody>
          <a:bodyPr wrap="square" rtlCol="0" anchor="t">
            <a:spAutoFit/>
          </a:bodyPr>
          <a:p>
            <a:r>
              <a:rPr lang="en-US" b="1"/>
              <a:t>A clear, attractive, responsive, less cluttered and efficient user interface that ensures a good user experience and handles a variety of tasks.</a:t>
            </a:r>
            <a:endParaRPr lang="en-US" b="1"/>
          </a:p>
        </p:txBody>
      </p:sp>
      <p:cxnSp>
        <p:nvCxnSpPr>
          <p:cNvPr id="35" name="直接连接符 70"/>
          <p:cNvCxnSpPr/>
          <p:nvPr/>
        </p:nvCxnSpPr>
        <p:spPr>
          <a:xfrm>
            <a:off x="6925945" y="5120005"/>
            <a:ext cx="20320" cy="1087755"/>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36" name="直接连接符 71"/>
          <p:cNvCxnSpPr/>
          <p:nvPr/>
        </p:nvCxnSpPr>
        <p:spPr>
          <a:xfrm flipH="1">
            <a:off x="6946265" y="6203315"/>
            <a:ext cx="1675130" cy="4445"/>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sp>
        <p:nvSpPr>
          <p:cNvPr id="37" name="Text Box 36"/>
          <p:cNvSpPr txBox="1"/>
          <p:nvPr/>
        </p:nvSpPr>
        <p:spPr>
          <a:xfrm>
            <a:off x="8737600" y="5744210"/>
            <a:ext cx="2540000" cy="922020"/>
          </a:xfrm>
          <a:prstGeom prst="rect">
            <a:avLst/>
          </a:prstGeom>
          <a:noFill/>
        </p:spPr>
        <p:txBody>
          <a:bodyPr wrap="square" rtlCol="0" anchor="t">
            <a:spAutoFit/>
          </a:bodyPr>
          <a:p>
            <a:r>
              <a:rPr lang="en-US" b="1">
                <a:solidFill>
                  <a:srgbClr val="25C3BD"/>
                </a:solidFill>
              </a:rPr>
              <a:t>The application works on most versions of Android and IOS</a:t>
            </a:r>
            <a:endParaRPr lang="en-US" b="1">
              <a:solidFill>
                <a:srgbClr val="25C3BD"/>
              </a:solidFill>
            </a:endParaRPr>
          </a:p>
        </p:txBody>
      </p:sp>
      <p:cxnSp>
        <p:nvCxnSpPr>
          <p:cNvPr id="38" name="直接连接符 66"/>
          <p:cNvCxnSpPr/>
          <p:nvPr/>
        </p:nvCxnSpPr>
        <p:spPr>
          <a:xfrm flipH="1" flipV="1">
            <a:off x="8529955" y="1881505"/>
            <a:ext cx="13970" cy="1395095"/>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sp>
        <p:nvSpPr>
          <p:cNvPr id="39" name="Text Box 38"/>
          <p:cNvSpPr txBox="1"/>
          <p:nvPr/>
        </p:nvSpPr>
        <p:spPr>
          <a:xfrm>
            <a:off x="6374130" y="913130"/>
            <a:ext cx="4526280" cy="922020"/>
          </a:xfrm>
          <a:prstGeom prst="rect">
            <a:avLst/>
          </a:prstGeom>
          <a:noFill/>
        </p:spPr>
        <p:txBody>
          <a:bodyPr wrap="square" rtlCol="0" anchor="t">
            <a:spAutoFit/>
          </a:bodyPr>
          <a:p>
            <a:r>
              <a:rPr lang="en-US" b="1"/>
              <a:t>A well-organized and managed system architecture that facilitates maintenance, restoration and scalability.</a:t>
            </a:r>
            <a:endParaRPr lang="en-US" b="1"/>
          </a:p>
        </p:txBody>
      </p:sp>
      <p:cxnSp>
        <p:nvCxnSpPr>
          <p:cNvPr id="40" name="直接连接符 66"/>
          <p:cNvCxnSpPr/>
          <p:nvPr/>
        </p:nvCxnSpPr>
        <p:spPr>
          <a:xfrm flipV="1">
            <a:off x="9955576" y="2728855"/>
            <a:ext cx="0" cy="548223"/>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41" name="直接连接符 67"/>
          <p:cNvCxnSpPr/>
          <p:nvPr/>
        </p:nvCxnSpPr>
        <p:spPr>
          <a:xfrm flipH="1">
            <a:off x="9955323" y="2728853"/>
            <a:ext cx="375537" cy="0"/>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sp>
        <p:nvSpPr>
          <p:cNvPr id="43" name="Text Box 42"/>
          <p:cNvSpPr txBox="1"/>
          <p:nvPr/>
        </p:nvSpPr>
        <p:spPr>
          <a:xfrm>
            <a:off x="10316210" y="1431290"/>
            <a:ext cx="1605280" cy="1476375"/>
          </a:xfrm>
          <a:prstGeom prst="rect">
            <a:avLst/>
          </a:prstGeom>
          <a:noFill/>
        </p:spPr>
        <p:txBody>
          <a:bodyPr wrap="square" rtlCol="0" anchor="t">
            <a:spAutoFit/>
          </a:bodyPr>
          <a:p>
            <a:r>
              <a:rPr lang="en-US" b="1">
                <a:solidFill>
                  <a:srgbClr val="25C3BD"/>
                </a:solidFill>
              </a:rPr>
              <a:t>The system correctly predicts most words from videos</a:t>
            </a:r>
            <a:endParaRPr lang="en-US" b="1">
              <a:solidFill>
                <a:srgbClr val="25C3BD"/>
              </a:solidFill>
            </a:endParaRPr>
          </a:p>
        </p:txBody>
      </p:sp>
      <p:sp>
        <p:nvSpPr>
          <p:cNvPr id="44" name="Title 13"/>
          <p:cNvSpPr txBox="1"/>
          <p:nvPr/>
        </p:nvSpPr>
        <p:spPr>
          <a:xfrm>
            <a:off x="750253" y="-7302"/>
            <a:ext cx="3838575" cy="779463"/>
          </a:xfrm>
          <a:prstGeom prst="rect">
            <a:avLst/>
          </a:prstGeom>
        </p:spPr>
        <p:txBody>
          <a:bodyPr lIns="121682" tIns="60841" rIns="121682" bIns="60841" anchor="ctr">
            <a:normAutofit fontScale="6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195" b="1" i="0" u="none" strike="noStrike" kern="1200" cap="none" spc="0" normalizeH="0" baseline="0" noProof="0" dirty="0" smtClean="0">
                <a:ln>
                  <a:noFill/>
                </a:ln>
                <a:solidFill>
                  <a:schemeClr val="tx1"/>
                </a:solidFill>
                <a:effectLst/>
                <a:uLnTx/>
                <a:uFillTx/>
                <a:latin typeface="Microsoft YaHei" panose="020B0503020204020204" pitchFamily="34" charset="-122"/>
                <a:ea typeface="Microsoft YaHei" panose="020B0503020204020204" pitchFamily="34" charset="-122"/>
                <a:cs typeface="+mj-cs"/>
                <a:sym typeface="+mn-ea"/>
              </a:rPr>
              <a:t>Non-Functional Requirments</a:t>
            </a:r>
            <a:endParaRPr kumimoji="0" lang="en-US" altLang="zh-CN" sz="3195" b="1" i="0" u="none" strike="noStrike" kern="1200" cap="none" spc="0" normalizeH="0" baseline="0" noProof="0" dirty="0" smtClean="0">
              <a:ln>
                <a:noFill/>
              </a:ln>
              <a:solidFill>
                <a:schemeClr val="tx1"/>
              </a:solidFill>
              <a:effectLst/>
              <a:uLnTx/>
              <a:uFillTx/>
              <a:latin typeface="Microsoft YaHei" panose="020B0503020204020204" pitchFamily="34" charset="-122"/>
              <a:ea typeface="Microsoft YaHei" panose="020B0503020204020204" pitchFamily="34" charset="-122"/>
              <a:cs typeface="+mj-cs"/>
              <a:sym typeface="+mn-ea"/>
            </a:endParaRPr>
          </a:p>
        </p:txBody>
      </p:sp>
      <p:pic>
        <p:nvPicPr>
          <p:cNvPr id="45" name="图片 11" descr="学位 (1)"/>
          <p:cNvPicPr>
            <a:picLocks noChangeAspect="1"/>
          </p:cNvPicPr>
          <p:nvPr>
            <p:ph sz="quarter" idx="13"/>
          </p:nvPr>
        </p:nvPicPr>
        <p:blipFill>
          <a:blip r:embed="rId2"/>
          <a:stretch>
            <a:fillRect/>
          </a:stretch>
        </p:blipFill>
        <p:spPr>
          <a:xfrm>
            <a:off x="0" y="-6985"/>
            <a:ext cx="764540" cy="764540"/>
          </a:xfrm>
          <a:prstGeom prst="rect">
            <a:avLst/>
          </a:prstGeom>
          <a:effectLst>
            <a:outerShdw blurRad="228600" dist="38100" dir="2700000" algn="tl" rotWithShape="0">
              <a:prstClr val="black">
                <a:alpha val="2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arn(inVertical)">
                                      <p:cBhvr>
                                        <p:cTn id="7" dur="500"/>
                                        <p:tgtEl>
                                          <p:spTgt spid="44"/>
                                        </p:tgtEl>
                                      </p:cBhvr>
                                    </p:animEffect>
                                  </p:childTnLst>
                                </p:cTn>
                              </p:par>
                            </p:childTnLst>
                          </p:cTn>
                        </p:par>
                        <p:par>
                          <p:cTn id="8" fill="hold">
                            <p:stCondLst>
                              <p:cond delay="500"/>
                            </p:stCondLst>
                            <p:childTnLst>
                              <p:par>
                                <p:cTn id="9" presetID="1" presetClass="entr" presetSubtype="0" fill="hold" grpId="1" nodeType="after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blinds(horizontal)">
                                      <p:cBhvr>
                                        <p:cTn id="14" dur="500"/>
                                        <p:tgtEl>
                                          <p:spTgt spid="18"/>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67"/>
                                        </p:tgtEl>
                                        <p:attrNameLst>
                                          <p:attrName>style.visibility</p:attrName>
                                        </p:attrNameLst>
                                      </p:cBhvr>
                                      <p:to>
                                        <p:strVal val="visible"/>
                                      </p:to>
                                    </p:set>
                                    <p:animEffect transition="in" filter="wipe(down)">
                                      <p:cBhvr>
                                        <p:cTn id="18" dur="500"/>
                                        <p:tgtEl>
                                          <p:spTgt spid="67"/>
                                        </p:tgtEl>
                                      </p:cBhvr>
                                    </p:animEffect>
                                  </p:childTnLst>
                                </p:cTn>
                              </p:par>
                            </p:childTnLst>
                          </p:cTn>
                        </p:par>
                        <p:par>
                          <p:cTn id="19" fill="hold">
                            <p:stCondLst>
                              <p:cond delay="1500"/>
                            </p:stCondLst>
                            <p:childTnLst>
                              <p:par>
                                <p:cTn id="20" presetID="22" presetClass="entr" presetSubtype="2" fill="hold" nodeType="afterEffect">
                                  <p:stCondLst>
                                    <p:cond delay="0"/>
                                  </p:stCondLst>
                                  <p:childTnLst>
                                    <p:set>
                                      <p:cBhvr>
                                        <p:cTn id="21" dur="1" fill="hold">
                                          <p:stCondLst>
                                            <p:cond delay="0"/>
                                          </p:stCondLst>
                                        </p:cTn>
                                        <p:tgtEl>
                                          <p:spTgt spid="68"/>
                                        </p:tgtEl>
                                        <p:attrNameLst>
                                          <p:attrName>style.visibility</p:attrName>
                                        </p:attrNameLst>
                                      </p:cBhvr>
                                      <p:to>
                                        <p:strVal val="visible"/>
                                      </p:to>
                                    </p:set>
                                    <p:animEffect transition="in" filter="wipe(right)">
                                      <p:cBhvr>
                                        <p:cTn id="22" dur="500"/>
                                        <p:tgtEl>
                                          <p:spTgt spid="68"/>
                                        </p:tgtEl>
                                      </p:cBhvr>
                                    </p:animEffect>
                                  </p:childTnLst>
                                </p:cTn>
                              </p:par>
                            </p:childTnLst>
                          </p:cTn>
                        </p:par>
                        <p:par>
                          <p:cTn id="23" fill="hold">
                            <p:stCondLst>
                              <p:cond delay="2000"/>
                            </p:stCondLst>
                            <p:childTnLst>
                              <p:par>
                                <p:cTn id="24" presetID="5" presetClass="entr" presetSubtype="10" fill="hold" grpId="0" nodeType="after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checkerboard(across)">
                                      <p:cBhvr>
                                        <p:cTn id="26" dur="500"/>
                                        <p:tgtEl>
                                          <p:spTgt spid="57"/>
                                        </p:tgtEl>
                                      </p:cBhvr>
                                    </p:animEffect>
                                  </p:childTnLst>
                                </p:cTn>
                              </p:par>
                            </p:childTnLst>
                          </p:cTn>
                        </p:par>
                        <p:par>
                          <p:cTn id="27" fill="hold">
                            <p:stCondLst>
                              <p:cond delay="2500"/>
                            </p:stCondLst>
                            <p:childTnLst>
                              <p:par>
                                <p:cTn id="28" presetID="3" presetClass="entr" presetSubtype="1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blinds(horizontal)">
                                      <p:cBhvr>
                                        <p:cTn id="30" dur="500"/>
                                        <p:tgtEl>
                                          <p:spTgt spid="20"/>
                                        </p:tgtEl>
                                      </p:cBhvr>
                                    </p:animEffect>
                                  </p:childTnLst>
                                </p:cTn>
                              </p:par>
                            </p:childTnLst>
                          </p:cTn>
                        </p:par>
                        <p:par>
                          <p:cTn id="31" fill="hold">
                            <p:stCondLst>
                              <p:cond delay="3000"/>
                            </p:stCondLst>
                            <p:childTnLst>
                              <p:par>
                                <p:cTn id="32" presetID="22" presetClass="entr" presetSubtype="4" fill="hold"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down)">
                                      <p:cBhvr>
                                        <p:cTn id="34" dur="500"/>
                                        <p:tgtEl>
                                          <p:spTgt spid="31"/>
                                        </p:tgtEl>
                                      </p:cBhvr>
                                    </p:animEffect>
                                  </p:childTnLst>
                                </p:cTn>
                              </p:par>
                            </p:childTnLst>
                          </p:cTn>
                        </p:par>
                        <p:par>
                          <p:cTn id="35" fill="hold">
                            <p:stCondLst>
                              <p:cond delay="3500"/>
                            </p:stCondLst>
                            <p:childTnLst>
                              <p:par>
                                <p:cTn id="36" presetID="5" presetClass="entr" presetSubtype="10" fill="hold" grpId="0" nodeType="after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checkerboard(across)">
                                      <p:cBhvr>
                                        <p:cTn id="38" dur="500"/>
                                        <p:tgtEl>
                                          <p:spTgt spid="33"/>
                                        </p:tgtEl>
                                      </p:cBhvr>
                                    </p:animEffect>
                                  </p:childTnLst>
                                </p:cTn>
                              </p:par>
                            </p:childTnLst>
                          </p:cTn>
                        </p:par>
                        <p:par>
                          <p:cTn id="39" fill="hold">
                            <p:stCondLst>
                              <p:cond delay="4000"/>
                            </p:stCondLst>
                            <p:childTnLst>
                              <p:par>
                                <p:cTn id="40" presetID="5" presetClass="entr" presetSubtype="10"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checkerboard(across)">
                                      <p:cBhvr>
                                        <p:cTn id="42" dur="500"/>
                                        <p:tgtEl>
                                          <p:spTgt spid="22"/>
                                        </p:tgtEl>
                                      </p:cBhvr>
                                    </p:animEffect>
                                  </p:childTnLst>
                                </p:cTn>
                              </p:par>
                            </p:childTnLst>
                          </p:cTn>
                        </p:par>
                        <p:par>
                          <p:cTn id="43" fill="hold">
                            <p:stCondLst>
                              <p:cond delay="4500"/>
                            </p:stCondLst>
                            <p:childTnLst>
                              <p:par>
                                <p:cTn id="44" presetID="22" presetClass="entr" presetSubtype="1" fill="hold" nodeType="afterEffect">
                                  <p:stCondLst>
                                    <p:cond delay="0"/>
                                  </p:stCondLst>
                                  <p:childTnLst>
                                    <p:set>
                                      <p:cBhvr>
                                        <p:cTn id="45" dur="1" fill="hold">
                                          <p:stCondLst>
                                            <p:cond delay="0"/>
                                          </p:stCondLst>
                                        </p:cTn>
                                        <p:tgtEl>
                                          <p:spTgt spid="71"/>
                                        </p:tgtEl>
                                        <p:attrNameLst>
                                          <p:attrName>style.visibility</p:attrName>
                                        </p:attrNameLst>
                                      </p:cBhvr>
                                      <p:to>
                                        <p:strVal val="visible"/>
                                      </p:to>
                                    </p:set>
                                    <p:animEffect transition="in" filter="wipe(up)">
                                      <p:cBhvr>
                                        <p:cTn id="46" dur="500"/>
                                        <p:tgtEl>
                                          <p:spTgt spid="71"/>
                                        </p:tgtEl>
                                      </p:cBhvr>
                                    </p:animEffect>
                                  </p:childTnLst>
                                </p:cTn>
                              </p:par>
                            </p:childTnLst>
                          </p:cTn>
                        </p:par>
                        <p:par>
                          <p:cTn id="47" fill="hold">
                            <p:stCondLst>
                              <p:cond delay="5000"/>
                            </p:stCondLst>
                            <p:childTnLst>
                              <p:par>
                                <p:cTn id="48" presetID="22" presetClass="entr" presetSubtype="2" fill="hold" nodeType="afterEffect">
                                  <p:stCondLst>
                                    <p:cond delay="0"/>
                                  </p:stCondLst>
                                  <p:childTnLst>
                                    <p:set>
                                      <p:cBhvr>
                                        <p:cTn id="49" dur="1" fill="hold">
                                          <p:stCondLst>
                                            <p:cond delay="0"/>
                                          </p:stCondLst>
                                        </p:cTn>
                                        <p:tgtEl>
                                          <p:spTgt spid="72"/>
                                        </p:tgtEl>
                                        <p:attrNameLst>
                                          <p:attrName>style.visibility</p:attrName>
                                        </p:attrNameLst>
                                      </p:cBhvr>
                                      <p:to>
                                        <p:strVal val="visible"/>
                                      </p:to>
                                    </p:set>
                                    <p:animEffect transition="in" filter="wipe(right)">
                                      <p:cBhvr>
                                        <p:cTn id="50" dur="500"/>
                                        <p:tgtEl>
                                          <p:spTgt spid="72"/>
                                        </p:tgtEl>
                                      </p:cBhvr>
                                    </p:animEffect>
                                  </p:childTnLst>
                                </p:cTn>
                              </p:par>
                            </p:childTnLst>
                          </p:cTn>
                        </p:par>
                        <p:par>
                          <p:cTn id="51" fill="hold">
                            <p:stCondLst>
                              <p:cond delay="5500"/>
                            </p:stCondLst>
                            <p:childTnLst>
                              <p:par>
                                <p:cTn id="52" presetID="5" presetClass="entr" presetSubtype="10" fill="hold" grpId="0" nodeType="after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checkerboard(across)">
                                      <p:cBhvr>
                                        <p:cTn id="54" dur="500"/>
                                        <p:tgtEl>
                                          <p:spTgt spid="34"/>
                                        </p:tgtEl>
                                      </p:cBhvr>
                                    </p:animEffect>
                                  </p:childTnLst>
                                </p:cTn>
                              </p:par>
                            </p:childTnLst>
                          </p:cTn>
                        </p:par>
                        <p:par>
                          <p:cTn id="55" fill="hold">
                            <p:stCondLst>
                              <p:cond delay="6000"/>
                            </p:stCondLst>
                            <p:childTnLst>
                              <p:par>
                                <p:cTn id="56" presetID="3" presetClass="entr" presetSubtype="10" fill="hold" grpId="0" nodeType="after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blinds(horizontal)">
                                      <p:cBhvr>
                                        <p:cTn id="58" dur="500"/>
                                        <p:tgtEl>
                                          <p:spTgt spid="24"/>
                                        </p:tgtEl>
                                      </p:cBhvr>
                                    </p:animEffect>
                                  </p:childTnLst>
                                </p:cTn>
                              </p:par>
                            </p:childTnLst>
                          </p:cTn>
                        </p:par>
                        <p:par>
                          <p:cTn id="59" fill="hold">
                            <p:stCondLst>
                              <p:cond delay="6500"/>
                            </p:stCondLst>
                            <p:childTnLst>
                              <p:par>
                                <p:cTn id="60" presetID="22" presetClass="entr" presetSubtype="1" fill="hold" nodeType="after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wipe(up)">
                                      <p:cBhvr>
                                        <p:cTn id="62" dur="500"/>
                                        <p:tgtEl>
                                          <p:spTgt spid="35"/>
                                        </p:tgtEl>
                                      </p:cBhvr>
                                    </p:animEffect>
                                  </p:childTnLst>
                                </p:cTn>
                              </p:par>
                            </p:childTnLst>
                          </p:cTn>
                        </p:par>
                        <p:par>
                          <p:cTn id="63" fill="hold">
                            <p:stCondLst>
                              <p:cond delay="7000"/>
                            </p:stCondLst>
                            <p:childTnLst>
                              <p:par>
                                <p:cTn id="64" presetID="22" presetClass="entr" presetSubtype="2" fill="hold" nodeType="after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wipe(right)">
                                      <p:cBhvr>
                                        <p:cTn id="66" dur="500"/>
                                        <p:tgtEl>
                                          <p:spTgt spid="36"/>
                                        </p:tgtEl>
                                      </p:cBhvr>
                                    </p:animEffect>
                                  </p:childTnLst>
                                </p:cTn>
                              </p:par>
                            </p:childTnLst>
                          </p:cTn>
                        </p:par>
                        <p:par>
                          <p:cTn id="67" fill="hold">
                            <p:stCondLst>
                              <p:cond delay="7500"/>
                            </p:stCondLst>
                            <p:childTnLst>
                              <p:par>
                                <p:cTn id="68" presetID="3" presetClass="entr" presetSubtype="10" fill="hold" grpId="0" nodeType="after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blinds(horizontal)">
                                      <p:cBhvr>
                                        <p:cTn id="70" dur="500"/>
                                        <p:tgtEl>
                                          <p:spTgt spid="37"/>
                                        </p:tgtEl>
                                      </p:cBhvr>
                                    </p:animEffect>
                                  </p:childTnLst>
                                </p:cTn>
                              </p:par>
                            </p:childTnLst>
                          </p:cTn>
                        </p:par>
                        <p:par>
                          <p:cTn id="71" fill="hold">
                            <p:stCondLst>
                              <p:cond delay="8000"/>
                            </p:stCondLst>
                            <p:childTnLst>
                              <p:par>
                                <p:cTn id="72" presetID="5" presetClass="entr" presetSubtype="10" fill="hold" grpId="0" nodeType="after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checkerboard(across)">
                                      <p:cBhvr>
                                        <p:cTn id="74" dur="500"/>
                                        <p:tgtEl>
                                          <p:spTgt spid="28"/>
                                        </p:tgtEl>
                                      </p:cBhvr>
                                    </p:animEffect>
                                  </p:childTnLst>
                                </p:cTn>
                              </p:par>
                            </p:childTnLst>
                          </p:cTn>
                        </p:par>
                        <p:par>
                          <p:cTn id="75" fill="hold">
                            <p:stCondLst>
                              <p:cond delay="8500"/>
                            </p:stCondLst>
                            <p:childTnLst>
                              <p:par>
                                <p:cTn id="76" presetID="22" presetClass="entr" presetSubtype="4" fill="hold" nodeType="afterEffect">
                                  <p:stCondLst>
                                    <p:cond delay="0"/>
                                  </p:stCondLst>
                                  <p:childTnLst>
                                    <p:set>
                                      <p:cBhvr>
                                        <p:cTn id="77" dur="1" fill="hold">
                                          <p:stCondLst>
                                            <p:cond delay="0"/>
                                          </p:stCondLst>
                                        </p:cTn>
                                        <p:tgtEl>
                                          <p:spTgt spid="38"/>
                                        </p:tgtEl>
                                        <p:attrNameLst>
                                          <p:attrName>style.visibility</p:attrName>
                                        </p:attrNameLst>
                                      </p:cBhvr>
                                      <p:to>
                                        <p:strVal val="visible"/>
                                      </p:to>
                                    </p:set>
                                    <p:animEffect transition="in" filter="wipe(down)">
                                      <p:cBhvr>
                                        <p:cTn id="78" dur="500"/>
                                        <p:tgtEl>
                                          <p:spTgt spid="38"/>
                                        </p:tgtEl>
                                      </p:cBhvr>
                                    </p:animEffect>
                                  </p:childTnLst>
                                </p:cTn>
                              </p:par>
                            </p:childTnLst>
                          </p:cTn>
                        </p:par>
                        <p:par>
                          <p:cTn id="79" fill="hold">
                            <p:stCondLst>
                              <p:cond delay="9000"/>
                            </p:stCondLst>
                            <p:childTnLst>
                              <p:par>
                                <p:cTn id="80" presetID="5" presetClass="entr" presetSubtype="10" fill="hold" grpId="0" nodeType="after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checkerboard(across)">
                                      <p:cBhvr>
                                        <p:cTn id="82" dur="500"/>
                                        <p:tgtEl>
                                          <p:spTgt spid="39"/>
                                        </p:tgtEl>
                                      </p:cBhvr>
                                    </p:animEffect>
                                  </p:childTnLst>
                                </p:cTn>
                              </p:par>
                            </p:childTnLst>
                          </p:cTn>
                        </p:par>
                        <p:par>
                          <p:cTn id="83" fill="hold">
                            <p:stCondLst>
                              <p:cond delay="9500"/>
                            </p:stCondLst>
                            <p:childTnLst>
                              <p:par>
                                <p:cTn id="84" presetID="5" presetClass="entr" presetSubtype="10" fill="hold" grpId="0" nodeType="after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checkerboard(across)">
                                      <p:cBhvr>
                                        <p:cTn id="86" dur="500"/>
                                        <p:tgtEl>
                                          <p:spTgt spid="30"/>
                                        </p:tgtEl>
                                      </p:cBhvr>
                                    </p:animEffect>
                                  </p:childTnLst>
                                </p:cTn>
                              </p:par>
                            </p:childTnLst>
                          </p:cTn>
                        </p:par>
                        <p:par>
                          <p:cTn id="87" fill="hold">
                            <p:stCondLst>
                              <p:cond delay="10000"/>
                            </p:stCondLst>
                            <p:childTnLst>
                              <p:par>
                                <p:cTn id="88" presetID="22" presetClass="entr" presetSubtype="4" fill="hold" nodeType="afterEffect">
                                  <p:stCondLst>
                                    <p:cond delay="0"/>
                                  </p:stCondLst>
                                  <p:childTnLst>
                                    <p:set>
                                      <p:cBhvr>
                                        <p:cTn id="89" dur="1" fill="hold">
                                          <p:stCondLst>
                                            <p:cond delay="0"/>
                                          </p:stCondLst>
                                        </p:cTn>
                                        <p:tgtEl>
                                          <p:spTgt spid="40"/>
                                        </p:tgtEl>
                                        <p:attrNameLst>
                                          <p:attrName>style.visibility</p:attrName>
                                        </p:attrNameLst>
                                      </p:cBhvr>
                                      <p:to>
                                        <p:strVal val="visible"/>
                                      </p:to>
                                    </p:set>
                                    <p:animEffect transition="in" filter="wipe(down)">
                                      <p:cBhvr>
                                        <p:cTn id="90" dur="500"/>
                                        <p:tgtEl>
                                          <p:spTgt spid="40"/>
                                        </p:tgtEl>
                                      </p:cBhvr>
                                    </p:animEffect>
                                  </p:childTnLst>
                                </p:cTn>
                              </p:par>
                            </p:childTnLst>
                          </p:cTn>
                        </p:par>
                        <p:par>
                          <p:cTn id="91" fill="hold">
                            <p:stCondLst>
                              <p:cond delay="10500"/>
                            </p:stCondLst>
                            <p:childTnLst>
                              <p:par>
                                <p:cTn id="92" presetID="22" presetClass="entr" presetSubtype="2" fill="hold" nodeType="afterEffect">
                                  <p:stCondLst>
                                    <p:cond delay="0"/>
                                  </p:stCondLst>
                                  <p:childTnLst>
                                    <p:set>
                                      <p:cBhvr>
                                        <p:cTn id="93" dur="1" fill="hold">
                                          <p:stCondLst>
                                            <p:cond delay="0"/>
                                          </p:stCondLst>
                                        </p:cTn>
                                        <p:tgtEl>
                                          <p:spTgt spid="41"/>
                                        </p:tgtEl>
                                        <p:attrNameLst>
                                          <p:attrName>style.visibility</p:attrName>
                                        </p:attrNameLst>
                                      </p:cBhvr>
                                      <p:to>
                                        <p:strVal val="visible"/>
                                      </p:to>
                                    </p:set>
                                    <p:animEffect transition="in" filter="wipe(right)">
                                      <p:cBhvr>
                                        <p:cTn id="94" dur="500"/>
                                        <p:tgtEl>
                                          <p:spTgt spid="41"/>
                                        </p:tgtEl>
                                      </p:cBhvr>
                                    </p:animEffect>
                                  </p:childTnLst>
                                </p:cTn>
                              </p:par>
                            </p:childTnLst>
                          </p:cTn>
                        </p:par>
                        <p:par>
                          <p:cTn id="95" fill="hold">
                            <p:stCondLst>
                              <p:cond delay="11000"/>
                            </p:stCondLst>
                            <p:childTnLst>
                              <p:par>
                                <p:cTn id="96" presetID="3" presetClass="entr" presetSubtype="10" fill="hold" grpId="0" nodeType="after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blinds(horizontal)">
                                      <p:cBhvr>
                                        <p:cTn id="9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57" grpId="0"/>
      <p:bldP spid="20" grpId="0"/>
      <p:bldP spid="33" grpId="0"/>
      <p:bldP spid="22" grpId="0"/>
      <p:bldP spid="34" grpId="0"/>
      <p:bldP spid="24" grpId="0"/>
      <p:bldP spid="37" grpId="0"/>
      <p:bldP spid="28" grpId="0"/>
      <p:bldP spid="39" grpId="0"/>
      <p:bldP spid="30" grpId="0"/>
      <p:bldP spid="43" grpId="0"/>
      <p:bldP spid="44" grpId="0"/>
      <p:bldP spid="44"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3" name="图片 3"/>
          <p:cNvPicPr>
            <a:picLocks noChangeAspect="1"/>
          </p:cNvPicPr>
          <p:nvPr/>
        </p:nvPicPr>
        <p:blipFill>
          <a:blip r:embed="rId1"/>
          <a:stretch>
            <a:fillRect/>
          </a:stretch>
        </p:blipFill>
        <p:spPr>
          <a:xfrm>
            <a:off x="0" y="0"/>
            <a:ext cx="12192000" cy="6858000"/>
          </a:xfrm>
          <a:prstGeom prst="rect">
            <a:avLst/>
          </a:prstGeom>
          <a:noFill/>
          <a:ln w="9525">
            <a:noFill/>
          </a:ln>
        </p:spPr>
      </p:pic>
      <p:grpSp>
        <p:nvGrpSpPr>
          <p:cNvPr id="2" name="组合 1"/>
          <p:cNvGrpSpPr/>
          <p:nvPr/>
        </p:nvGrpSpPr>
        <p:grpSpPr>
          <a:xfrm>
            <a:off x="2101850" y="2070100"/>
            <a:ext cx="7988300" cy="2717800"/>
            <a:chOff x="2101850" y="2070100"/>
            <a:chExt cx="7988300" cy="2717800"/>
          </a:xfrm>
        </p:grpSpPr>
        <p:grpSp>
          <p:nvGrpSpPr>
            <p:cNvPr id="13315" name="组合 7"/>
            <p:cNvGrpSpPr/>
            <p:nvPr/>
          </p:nvGrpSpPr>
          <p:grpSpPr>
            <a:xfrm>
              <a:off x="2101850" y="2070100"/>
              <a:ext cx="7988300" cy="2717800"/>
              <a:chOff x="2621623" y="2070100"/>
              <a:chExt cx="7988320" cy="2717800"/>
            </a:xfrm>
          </p:grpSpPr>
          <p:sp>
            <p:nvSpPr>
              <p:cNvPr id="18" name="矩形 17"/>
              <p:cNvSpPr/>
              <p:nvPr/>
            </p:nvSpPr>
            <p:spPr>
              <a:xfrm>
                <a:off x="2621623" y="2070100"/>
                <a:ext cx="7988320" cy="2717800"/>
              </a:xfrm>
              <a:prstGeom prst="rect">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9" name="矩形 18"/>
              <p:cNvSpPr/>
              <p:nvPr/>
            </p:nvSpPr>
            <p:spPr>
              <a:xfrm>
                <a:off x="2747036" y="2209800"/>
                <a:ext cx="7737494" cy="2438400"/>
              </a:xfrm>
              <a:prstGeom prst="rect">
                <a:avLst/>
              </a:prstGeom>
              <a:solidFill>
                <a:srgbClr val="177878"/>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grpSp>
        <p:sp>
          <p:nvSpPr>
            <p:cNvPr id="6" name="Freeform 8"/>
            <p:cNvSpPr>
              <a:spLocks noEditPoints="1"/>
            </p:cNvSpPr>
            <p:nvPr/>
          </p:nvSpPr>
          <p:spPr bwMode="auto">
            <a:xfrm>
              <a:off x="3327400" y="2789238"/>
              <a:ext cx="993775" cy="1352550"/>
            </a:xfrm>
            <a:custGeom>
              <a:avLst/>
              <a:gdLst>
                <a:gd name="T0" fmla="*/ 79 w 734"/>
                <a:gd name="T1" fmla="*/ 906 h 993"/>
                <a:gd name="T2" fmla="*/ 124 w 734"/>
                <a:gd name="T3" fmla="*/ 153 h 993"/>
                <a:gd name="T4" fmla="*/ 162 w 734"/>
                <a:gd name="T5" fmla="*/ 218 h 993"/>
                <a:gd name="T6" fmla="*/ 201 w 734"/>
                <a:gd name="T7" fmla="*/ 153 h 993"/>
                <a:gd name="T8" fmla="*/ 328 w 734"/>
                <a:gd name="T9" fmla="*/ 179 h 993"/>
                <a:gd name="T10" fmla="*/ 405 w 734"/>
                <a:gd name="T11" fmla="*/ 179 h 993"/>
                <a:gd name="T12" fmla="*/ 533 w 734"/>
                <a:gd name="T13" fmla="*/ 153 h 993"/>
                <a:gd name="T14" fmla="*/ 572 w 734"/>
                <a:gd name="T15" fmla="*/ 218 h 993"/>
                <a:gd name="T16" fmla="*/ 610 w 734"/>
                <a:gd name="T17" fmla="*/ 153 h 993"/>
                <a:gd name="T18" fmla="*/ 656 w 734"/>
                <a:gd name="T19" fmla="*/ 906 h 993"/>
                <a:gd name="T20" fmla="*/ 610 w 734"/>
                <a:gd name="T21" fmla="*/ 67 h 993"/>
                <a:gd name="T22" fmla="*/ 572 w 734"/>
                <a:gd name="T23" fmla="*/ 0 h 993"/>
                <a:gd name="T24" fmla="*/ 533 w 734"/>
                <a:gd name="T25" fmla="*/ 67 h 993"/>
                <a:gd name="T26" fmla="*/ 405 w 734"/>
                <a:gd name="T27" fmla="*/ 38 h 993"/>
                <a:gd name="T28" fmla="*/ 328 w 734"/>
                <a:gd name="T29" fmla="*/ 38 h 993"/>
                <a:gd name="T30" fmla="*/ 201 w 734"/>
                <a:gd name="T31" fmla="*/ 67 h 993"/>
                <a:gd name="T32" fmla="*/ 162 w 734"/>
                <a:gd name="T33" fmla="*/ 0 h 993"/>
                <a:gd name="T34" fmla="*/ 124 w 734"/>
                <a:gd name="T35" fmla="*/ 67 h 993"/>
                <a:gd name="T36" fmla="*/ 0 w 734"/>
                <a:gd name="T37" fmla="*/ 147 h 993"/>
                <a:gd name="T38" fmla="*/ 80 w 734"/>
                <a:gd name="T39" fmla="*/ 993 h 993"/>
                <a:gd name="T40" fmla="*/ 734 w 734"/>
                <a:gd name="T41" fmla="*/ 913 h 993"/>
                <a:gd name="T42" fmla="*/ 655 w 734"/>
                <a:gd name="T43" fmla="*/ 67 h 993"/>
                <a:gd name="T44" fmla="*/ 573 w 734"/>
                <a:gd name="T45" fmla="*/ 371 h 993"/>
                <a:gd name="T46" fmla="*/ 161 w 734"/>
                <a:gd name="T47" fmla="*/ 317 h 993"/>
                <a:gd name="T48" fmla="*/ 161 w 734"/>
                <a:gd name="T49" fmla="*/ 512 h 993"/>
                <a:gd name="T50" fmla="*/ 573 w 734"/>
                <a:gd name="T51" fmla="*/ 458 h 993"/>
                <a:gd name="T52" fmla="*/ 161 w 734"/>
                <a:gd name="T53" fmla="*/ 512 h 993"/>
                <a:gd name="T54" fmla="*/ 573 w 734"/>
                <a:gd name="T55" fmla="*/ 653 h 993"/>
                <a:gd name="T56" fmla="*/ 161 w 734"/>
                <a:gd name="T57" fmla="*/ 599 h 993"/>
                <a:gd name="T58" fmla="*/ 161 w 734"/>
                <a:gd name="T59" fmla="*/ 794 h 993"/>
                <a:gd name="T60" fmla="*/ 573 w 734"/>
                <a:gd name="T61" fmla="*/ 740 h 993"/>
                <a:gd name="T62" fmla="*/ 161 w 734"/>
                <a:gd name="T63" fmla="*/ 794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4" h="993">
                  <a:moveTo>
                    <a:pt x="656" y="906"/>
                  </a:moveTo>
                  <a:lnTo>
                    <a:pt x="79" y="906"/>
                  </a:lnTo>
                  <a:lnTo>
                    <a:pt x="79" y="153"/>
                  </a:lnTo>
                  <a:lnTo>
                    <a:pt x="124" y="153"/>
                  </a:lnTo>
                  <a:lnTo>
                    <a:pt x="124" y="179"/>
                  </a:lnTo>
                  <a:cubicBezTo>
                    <a:pt x="124" y="201"/>
                    <a:pt x="141" y="218"/>
                    <a:pt x="162" y="218"/>
                  </a:cubicBezTo>
                  <a:cubicBezTo>
                    <a:pt x="183" y="218"/>
                    <a:pt x="201" y="201"/>
                    <a:pt x="201" y="179"/>
                  </a:cubicBezTo>
                  <a:lnTo>
                    <a:pt x="201" y="153"/>
                  </a:lnTo>
                  <a:lnTo>
                    <a:pt x="328" y="153"/>
                  </a:lnTo>
                  <a:lnTo>
                    <a:pt x="328" y="179"/>
                  </a:lnTo>
                  <a:cubicBezTo>
                    <a:pt x="328" y="201"/>
                    <a:pt x="345" y="218"/>
                    <a:pt x="366" y="218"/>
                  </a:cubicBezTo>
                  <a:cubicBezTo>
                    <a:pt x="388" y="218"/>
                    <a:pt x="405" y="201"/>
                    <a:pt x="405" y="179"/>
                  </a:cubicBezTo>
                  <a:lnTo>
                    <a:pt x="405" y="153"/>
                  </a:lnTo>
                  <a:lnTo>
                    <a:pt x="533" y="153"/>
                  </a:lnTo>
                  <a:lnTo>
                    <a:pt x="533" y="179"/>
                  </a:lnTo>
                  <a:cubicBezTo>
                    <a:pt x="533" y="201"/>
                    <a:pt x="550" y="218"/>
                    <a:pt x="572" y="218"/>
                  </a:cubicBezTo>
                  <a:cubicBezTo>
                    <a:pt x="593" y="218"/>
                    <a:pt x="610" y="201"/>
                    <a:pt x="610" y="179"/>
                  </a:cubicBezTo>
                  <a:lnTo>
                    <a:pt x="610" y="153"/>
                  </a:lnTo>
                  <a:lnTo>
                    <a:pt x="656" y="153"/>
                  </a:lnTo>
                  <a:lnTo>
                    <a:pt x="656" y="906"/>
                  </a:lnTo>
                  <a:close/>
                  <a:moveTo>
                    <a:pt x="655" y="67"/>
                  </a:moveTo>
                  <a:lnTo>
                    <a:pt x="610" y="67"/>
                  </a:lnTo>
                  <a:lnTo>
                    <a:pt x="610" y="38"/>
                  </a:lnTo>
                  <a:cubicBezTo>
                    <a:pt x="610" y="17"/>
                    <a:pt x="593" y="0"/>
                    <a:pt x="572" y="0"/>
                  </a:cubicBezTo>
                  <a:cubicBezTo>
                    <a:pt x="550" y="0"/>
                    <a:pt x="533" y="17"/>
                    <a:pt x="533" y="38"/>
                  </a:cubicBezTo>
                  <a:lnTo>
                    <a:pt x="533" y="67"/>
                  </a:lnTo>
                  <a:lnTo>
                    <a:pt x="405" y="67"/>
                  </a:lnTo>
                  <a:lnTo>
                    <a:pt x="405" y="38"/>
                  </a:lnTo>
                  <a:cubicBezTo>
                    <a:pt x="405" y="17"/>
                    <a:pt x="388" y="0"/>
                    <a:pt x="366" y="0"/>
                  </a:cubicBezTo>
                  <a:cubicBezTo>
                    <a:pt x="345" y="0"/>
                    <a:pt x="328" y="17"/>
                    <a:pt x="328" y="38"/>
                  </a:cubicBezTo>
                  <a:lnTo>
                    <a:pt x="328" y="67"/>
                  </a:lnTo>
                  <a:lnTo>
                    <a:pt x="201" y="67"/>
                  </a:lnTo>
                  <a:lnTo>
                    <a:pt x="201" y="38"/>
                  </a:lnTo>
                  <a:cubicBezTo>
                    <a:pt x="201" y="17"/>
                    <a:pt x="183" y="0"/>
                    <a:pt x="162" y="0"/>
                  </a:cubicBezTo>
                  <a:cubicBezTo>
                    <a:pt x="141" y="0"/>
                    <a:pt x="124" y="17"/>
                    <a:pt x="124" y="38"/>
                  </a:cubicBezTo>
                  <a:lnTo>
                    <a:pt x="124" y="67"/>
                  </a:lnTo>
                  <a:lnTo>
                    <a:pt x="80" y="67"/>
                  </a:lnTo>
                  <a:cubicBezTo>
                    <a:pt x="36" y="67"/>
                    <a:pt x="0" y="103"/>
                    <a:pt x="0" y="147"/>
                  </a:cubicBezTo>
                  <a:lnTo>
                    <a:pt x="0" y="913"/>
                  </a:lnTo>
                  <a:cubicBezTo>
                    <a:pt x="0" y="957"/>
                    <a:pt x="36" y="993"/>
                    <a:pt x="80" y="993"/>
                  </a:cubicBezTo>
                  <a:lnTo>
                    <a:pt x="655" y="993"/>
                  </a:lnTo>
                  <a:cubicBezTo>
                    <a:pt x="699" y="993"/>
                    <a:pt x="734" y="957"/>
                    <a:pt x="734" y="913"/>
                  </a:cubicBezTo>
                  <a:lnTo>
                    <a:pt x="734" y="147"/>
                  </a:lnTo>
                  <a:cubicBezTo>
                    <a:pt x="734" y="103"/>
                    <a:pt x="699" y="67"/>
                    <a:pt x="655" y="67"/>
                  </a:cubicBezTo>
                  <a:close/>
                  <a:moveTo>
                    <a:pt x="161" y="371"/>
                  </a:moveTo>
                  <a:lnTo>
                    <a:pt x="573" y="371"/>
                  </a:lnTo>
                  <a:lnTo>
                    <a:pt x="573" y="317"/>
                  </a:lnTo>
                  <a:lnTo>
                    <a:pt x="161" y="317"/>
                  </a:lnTo>
                  <a:lnTo>
                    <a:pt x="161" y="371"/>
                  </a:lnTo>
                  <a:close/>
                  <a:moveTo>
                    <a:pt x="161" y="512"/>
                  </a:moveTo>
                  <a:lnTo>
                    <a:pt x="573" y="512"/>
                  </a:lnTo>
                  <a:lnTo>
                    <a:pt x="573" y="458"/>
                  </a:lnTo>
                  <a:lnTo>
                    <a:pt x="161" y="458"/>
                  </a:lnTo>
                  <a:lnTo>
                    <a:pt x="161" y="512"/>
                  </a:lnTo>
                  <a:close/>
                  <a:moveTo>
                    <a:pt x="161" y="653"/>
                  </a:moveTo>
                  <a:lnTo>
                    <a:pt x="573" y="653"/>
                  </a:lnTo>
                  <a:lnTo>
                    <a:pt x="573" y="599"/>
                  </a:lnTo>
                  <a:lnTo>
                    <a:pt x="161" y="599"/>
                  </a:lnTo>
                  <a:lnTo>
                    <a:pt x="161" y="653"/>
                  </a:lnTo>
                  <a:close/>
                  <a:moveTo>
                    <a:pt x="161" y="794"/>
                  </a:moveTo>
                  <a:lnTo>
                    <a:pt x="573" y="794"/>
                  </a:lnTo>
                  <a:lnTo>
                    <a:pt x="573" y="740"/>
                  </a:lnTo>
                  <a:lnTo>
                    <a:pt x="161" y="740"/>
                  </a:lnTo>
                  <a:lnTo>
                    <a:pt x="161" y="794"/>
                  </a:ln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cxnSp>
          <p:nvCxnSpPr>
            <p:cNvPr id="3" name="直接连接符 2"/>
            <p:cNvCxnSpPr/>
            <p:nvPr/>
          </p:nvCxnSpPr>
          <p:spPr>
            <a:xfrm>
              <a:off x="4654550" y="2789238"/>
              <a:ext cx="0" cy="13525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320" name="文本框 9"/>
            <p:cNvSpPr txBox="1"/>
            <p:nvPr/>
          </p:nvSpPr>
          <p:spPr>
            <a:xfrm>
              <a:off x="4887913" y="2762250"/>
              <a:ext cx="2416175" cy="645160"/>
            </a:xfrm>
            <a:prstGeom prst="rect">
              <a:avLst/>
            </a:prstGeom>
            <a:noFill/>
            <a:ln w="9525">
              <a:noFill/>
            </a:ln>
          </p:spPr>
          <p:txBody>
            <a:bodyPr anchor="t" anchorCtr="0">
              <a:spAutoFit/>
            </a:bodyPr>
            <a:p>
              <a:r>
                <a:rPr lang="en-US" altLang="zh-CN" sz="3600" b="1" dirty="0">
                  <a:solidFill>
                    <a:srgbClr val="FFFFFF"/>
                  </a:solidFill>
                  <a:latin typeface="Arial" panose="020B0604020202020204" pitchFamily="34" charset="0"/>
                  <a:ea typeface="Microsoft YaHei" panose="020B0503020204020204" pitchFamily="34" charset="-122"/>
                  <a:sym typeface="Arial" panose="020B0604020202020204" pitchFamily="34" charset="0"/>
                </a:rPr>
                <a:t>Part  07</a:t>
              </a:r>
              <a:endParaRPr lang="zh-CN" altLang="en-US" sz="3600" b="1" dirty="0">
                <a:solidFill>
                  <a:srgbClr val="FFFFFF"/>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3321" name="TextBox 13"/>
            <p:cNvSpPr txBox="1"/>
            <p:nvPr/>
          </p:nvSpPr>
          <p:spPr>
            <a:xfrm>
              <a:off x="4887913" y="3408363"/>
              <a:ext cx="4484687" cy="553720"/>
            </a:xfrm>
            <a:prstGeom prst="rect">
              <a:avLst/>
            </a:prstGeom>
            <a:noFill/>
            <a:ln w="9525">
              <a:noFill/>
            </a:ln>
          </p:spPr>
          <p:txBody>
            <a:bodyPr lIns="0" tIns="0" rIns="0" bIns="0" anchor="t" anchorCtr="0">
              <a:spAutoFit/>
            </a:bodyPr>
            <a:p>
              <a:pPr defTabSz="1216025">
                <a:spcBef>
                  <a:spcPct val="20000"/>
                </a:spcBef>
              </a:pPr>
              <a:r>
                <a:rPr lang="en-US" altLang="zh-CN" sz="3600" b="1" dirty="0">
                  <a:solidFill>
                    <a:srgbClr val="FFFFFF"/>
                  </a:solidFill>
                  <a:latin typeface="Arial" panose="020B0604020202020204" pitchFamily="34" charset="0"/>
                  <a:ea typeface="Microsoft YaHei" panose="020B0503020204020204" pitchFamily="34" charset="-122"/>
                  <a:sym typeface="Arial" panose="020B0604020202020204" pitchFamily="34" charset="0"/>
                </a:rPr>
                <a:t>DataSet</a:t>
              </a:r>
              <a:endParaRPr lang="en-US" altLang="zh-CN" sz="3600" b="1" dirty="0">
                <a:solidFill>
                  <a:srgbClr val="FFFFFF"/>
                </a:solidFill>
                <a:latin typeface="Arial" panose="020B0604020202020204" pitchFamily="34" charset="0"/>
                <a:ea typeface="Microsoft YaHei" panose="020B0503020204020204" pitchFamily="34" charset="-122"/>
                <a:sym typeface="Arial" panose="020B0604020202020204" pitchFamily="34" charset="0"/>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7" name="Content Placeholder 6"/>
          <p:cNvPicPr>
            <a:picLocks noChangeAspect="1"/>
          </p:cNvPicPr>
          <p:nvPr>
            <p:ph sz="quarter" idx="13"/>
          </p:nvPr>
        </p:nvPicPr>
        <p:blipFill>
          <a:blip r:embed="rId2"/>
          <a:stretch>
            <a:fillRect/>
          </a:stretch>
        </p:blipFill>
        <p:spPr>
          <a:xfrm>
            <a:off x="6478905" y="839470"/>
            <a:ext cx="5713730" cy="5578475"/>
          </a:xfrm>
          <a:prstGeom prst="rect">
            <a:avLst/>
          </a:prstGeom>
        </p:spPr>
      </p:pic>
      <p:sp>
        <p:nvSpPr>
          <p:cNvPr id="8" name="TextBox 13"/>
          <p:cNvSpPr txBox="1"/>
          <p:nvPr/>
        </p:nvSpPr>
        <p:spPr>
          <a:xfrm>
            <a:off x="850907" y="241935"/>
            <a:ext cx="2336869" cy="492125"/>
          </a:xfrm>
          <a:prstGeom prst="rect">
            <a:avLst/>
          </a:prstGeom>
          <a:noFill/>
          <a:ln w="9525">
            <a:noFill/>
          </a:ln>
        </p:spPr>
        <p:txBody>
          <a:bodyPr lIns="0" tIns="0" rIns="0" bIns="0" anchor="t" anchorCtr="0">
            <a:spAutoFit/>
          </a:bodyPr>
          <a:p>
            <a:pPr algn="l" defTabSz="1216025">
              <a:spcBef>
                <a:spcPct val="20000"/>
              </a:spcBef>
            </a:pPr>
            <a:r>
              <a:rPr lang="en-US" altLang="zh-CN" sz="3200" b="1" dirty="0">
                <a:solidFill>
                  <a:srgbClr val="000000"/>
                </a:solidFill>
                <a:latin typeface="Arial" panose="020B0604020202020204" pitchFamily="34" charset="0"/>
                <a:ea typeface="Microsoft YaHei" panose="020B0503020204020204" pitchFamily="34" charset="-122"/>
                <a:sym typeface="Arial" panose="020B0604020202020204" pitchFamily="34" charset="0"/>
              </a:rPr>
              <a:t>Dataset</a:t>
            </a:r>
            <a:endParaRPr lang="en-US" altLang="zh-CN" sz="1600" b="1" dirty="0">
              <a:solidFill>
                <a:srgbClr val="000000"/>
              </a:solidFill>
              <a:latin typeface="Arial" panose="020B0604020202020204" pitchFamily="34" charset="0"/>
              <a:ea typeface="Microsoft YaHei" panose="020B0503020204020204" pitchFamily="34" charset="-122"/>
              <a:sym typeface="Arial" panose="020B0604020202020204" pitchFamily="34" charset="0"/>
            </a:endParaRPr>
          </a:p>
        </p:txBody>
      </p:sp>
      <p:graphicFrame>
        <p:nvGraphicFramePr>
          <p:cNvPr id="10" name="Table 9"/>
          <p:cNvGraphicFramePr/>
          <p:nvPr/>
        </p:nvGraphicFramePr>
        <p:xfrm>
          <a:off x="850900" y="840105"/>
          <a:ext cx="4920615" cy="5577840"/>
        </p:xfrm>
        <a:graphic>
          <a:graphicData uri="http://schemas.openxmlformats.org/drawingml/2006/table">
            <a:tbl>
              <a:tblPr firstRow="1" bandRow="1">
                <a:tableStyleId>{5C22544A-7EE6-4342-B048-85BDC9FD1C3A}</a:tableStyleId>
              </a:tblPr>
              <a:tblGrid>
                <a:gridCol w="1640205"/>
                <a:gridCol w="1640205"/>
                <a:gridCol w="1640205"/>
              </a:tblGrid>
              <a:tr h="616585">
                <a:tc>
                  <a:txBody>
                    <a:bodyPr/>
                    <a:p>
                      <a:pPr algn="ctr">
                        <a:buNone/>
                      </a:pPr>
                      <a:r>
                        <a:rPr lang="en-US"/>
                        <a:t>data set</a:t>
                      </a:r>
                      <a:endParaRPr lang="en-US"/>
                    </a:p>
                  </a:txBody>
                  <a:tcPr/>
                </a:tc>
                <a:tc>
                  <a:txBody>
                    <a:bodyPr/>
                    <a:p>
                      <a:pPr algn="ctr">
                        <a:buNone/>
                      </a:pPr>
                      <a:r>
                        <a:rPr lang="en-US"/>
                        <a:t>output</a:t>
                      </a:r>
                      <a:endParaRPr lang="en-US"/>
                    </a:p>
                  </a:txBody>
                  <a:tcPr/>
                </a:tc>
                <a:tc>
                  <a:txBody>
                    <a:bodyPr/>
                    <a:p>
                      <a:pPr algn="ctr">
                        <a:buNone/>
                      </a:pPr>
                      <a:r>
                        <a:rPr lang="en-US"/>
                        <a:t>accuracy</a:t>
                      </a:r>
                      <a:endParaRPr lang="en-US"/>
                    </a:p>
                  </a:txBody>
                  <a:tcPr/>
                </a:tc>
              </a:tr>
              <a:tr h="645160">
                <a:tc>
                  <a:txBody>
                    <a:bodyPr/>
                    <a:p>
                      <a:pPr algn="ctr">
                        <a:buNone/>
                      </a:pPr>
                      <a:r>
                        <a:rPr lang="en-US"/>
                        <a:t>AVICAR</a:t>
                      </a:r>
                      <a:endParaRPr lang="en-US"/>
                    </a:p>
                  </a:txBody>
                  <a:tcPr/>
                </a:tc>
                <a:tc>
                  <a:txBody>
                    <a:bodyPr/>
                    <a:p>
                      <a:pPr algn="ctr">
                        <a:buNone/>
                      </a:pPr>
                      <a:r>
                        <a:rPr lang="en-US"/>
                        <a:t>Digits</a:t>
                      </a:r>
                      <a:endParaRPr lang="en-US"/>
                    </a:p>
                  </a:txBody>
                  <a:tcPr/>
                </a:tc>
                <a:tc>
                  <a:txBody>
                    <a:bodyPr/>
                    <a:p>
                      <a:pPr algn="ctr">
                        <a:buNone/>
                      </a:pPr>
                      <a:r>
                        <a:rPr lang="en-US"/>
                        <a:t>37.9%</a:t>
                      </a:r>
                      <a:endParaRPr lang="en-US"/>
                    </a:p>
                  </a:txBody>
                  <a:tcPr/>
                </a:tc>
              </a:tr>
              <a:tr h="616585">
                <a:tc>
                  <a:txBody>
                    <a:bodyPr/>
                    <a:p>
                      <a:pPr algn="ctr">
                        <a:buNone/>
                      </a:pPr>
                      <a:r>
                        <a:rPr lang="en-US"/>
                        <a:t>AVLetter</a:t>
                      </a:r>
                      <a:endParaRPr lang="en-US"/>
                    </a:p>
                  </a:txBody>
                  <a:tcPr/>
                </a:tc>
                <a:tc>
                  <a:txBody>
                    <a:bodyPr/>
                    <a:p>
                      <a:pPr algn="ctr">
                        <a:buNone/>
                      </a:pPr>
                      <a:r>
                        <a:rPr lang="en-US"/>
                        <a:t>Alphabet</a:t>
                      </a:r>
                      <a:endParaRPr lang="en-US"/>
                    </a:p>
                  </a:txBody>
                  <a:tcPr/>
                </a:tc>
                <a:tc>
                  <a:txBody>
                    <a:bodyPr/>
                    <a:p>
                      <a:pPr algn="ctr">
                        <a:buNone/>
                      </a:pPr>
                      <a:r>
                        <a:rPr lang="en-US"/>
                        <a:t>64.6%</a:t>
                      </a:r>
                      <a:endParaRPr lang="en-US"/>
                    </a:p>
                  </a:txBody>
                  <a:tcPr/>
                </a:tc>
              </a:tr>
              <a:tr h="616585">
                <a:tc>
                  <a:txBody>
                    <a:bodyPr/>
                    <a:p>
                      <a:pPr algn="ctr">
                        <a:buNone/>
                      </a:pPr>
                      <a:r>
                        <a:rPr lang="en-US"/>
                        <a:t>CUAVE</a:t>
                      </a:r>
                      <a:endParaRPr lang="en-US"/>
                    </a:p>
                  </a:txBody>
                  <a:tcPr/>
                </a:tc>
                <a:tc>
                  <a:txBody>
                    <a:bodyPr/>
                    <a:p>
                      <a:pPr algn="ctr">
                        <a:buNone/>
                      </a:pPr>
                      <a:r>
                        <a:rPr lang="en-US"/>
                        <a:t>Digits</a:t>
                      </a:r>
                      <a:endParaRPr lang="en-US"/>
                    </a:p>
                  </a:txBody>
                  <a:tcPr/>
                </a:tc>
                <a:tc>
                  <a:txBody>
                    <a:bodyPr/>
                    <a:p>
                      <a:pPr algn="ctr">
                        <a:buNone/>
                      </a:pPr>
                      <a:r>
                        <a:rPr lang="en-US"/>
                        <a:t>83.0%</a:t>
                      </a:r>
                      <a:endParaRPr lang="en-US"/>
                    </a:p>
                  </a:txBody>
                  <a:tcPr/>
                </a:tc>
              </a:tr>
              <a:tr h="616585">
                <a:tc>
                  <a:txBody>
                    <a:bodyPr/>
                    <a:p>
                      <a:pPr algn="ctr">
                        <a:buNone/>
                      </a:pPr>
                      <a:r>
                        <a:rPr lang="en-US"/>
                        <a:t>OuluVS</a:t>
                      </a:r>
                      <a:endParaRPr lang="en-US"/>
                    </a:p>
                  </a:txBody>
                  <a:tcPr/>
                </a:tc>
                <a:tc>
                  <a:txBody>
                    <a:bodyPr/>
                    <a:p>
                      <a:pPr algn="ctr">
                        <a:buNone/>
                      </a:pPr>
                      <a:r>
                        <a:rPr lang="en-US"/>
                        <a:t>Phrases</a:t>
                      </a:r>
                      <a:endParaRPr lang="en-US"/>
                    </a:p>
                  </a:txBody>
                  <a:tcPr/>
                </a:tc>
                <a:tc>
                  <a:txBody>
                    <a:bodyPr/>
                    <a:p>
                      <a:pPr algn="ctr">
                        <a:buNone/>
                      </a:pPr>
                      <a:r>
                        <a:rPr lang="en-US"/>
                        <a:t>91.4%</a:t>
                      </a:r>
                      <a:endParaRPr lang="en-US"/>
                    </a:p>
                  </a:txBody>
                  <a:tcPr/>
                </a:tc>
              </a:tr>
              <a:tr h="616585">
                <a:tc>
                  <a:txBody>
                    <a:bodyPr/>
                    <a:p>
                      <a:pPr algn="ctr">
                        <a:buNone/>
                      </a:pPr>
                      <a:r>
                        <a:rPr lang="en-US"/>
                        <a:t> OuluVS2</a:t>
                      </a:r>
                      <a:endParaRPr lang="en-US"/>
                    </a:p>
                  </a:txBody>
                  <a:tcPr/>
                </a:tc>
                <a:tc>
                  <a:txBody>
                    <a:bodyPr/>
                    <a:p>
                      <a:pPr algn="ctr">
                        <a:buNone/>
                      </a:pPr>
                      <a:r>
                        <a:rPr lang="en-US"/>
                        <a:t>Phrases</a:t>
                      </a:r>
                      <a:endParaRPr lang="en-US"/>
                    </a:p>
                  </a:txBody>
                  <a:tcPr/>
                </a:tc>
                <a:tc>
                  <a:txBody>
                    <a:bodyPr/>
                    <a:p>
                      <a:pPr algn="ctr">
                        <a:buNone/>
                      </a:pPr>
                      <a:r>
                        <a:rPr lang="en-US"/>
                        <a:t>94.1%</a:t>
                      </a:r>
                      <a:endParaRPr lang="en-US"/>
                    </a:p>
                  </a:txBody>
                  <a:tcPr/>
                </a:tc>
              </a:tr>
              <a:tr h="616585">
                <a:tc>
                  <a:txBody>
                    <a:bodyPr/>
                    <a:p>
                      <a:pPr algn="ctr">
                        <a:buNone/>
                      </a:pPr>
                      <a:r>
                        <a:rPr lang="en-US"/>
                        <a:t>BBC TV</a:t>
                      </a:r>
                      <a:endParaRPr lang="en-US"/>
                    </a:p>
                  </a:txBody>
                  <a:tcPr/>
                </a:tc>
                <a:tc>
                  <a:txBody>
                    <a:bodyPr/>
                    <a:p>
                      <a:pPr algn="ctr">
                        <a:buNone/>
                      </a:pPr>
                      <a:r>
                        <a:rPr lang="en-US"/>
                        <a:t>Words</a:t>
                      </a:r>
                      <a:endParaRPr lang="en-US"/>
                    </a:p>
                  </a:txBody>
                  <a:tcPr/>
                </a:tc>
                <a:tc>
                  <a:txBody>
                    <a:bodyPr/>
                    <a:p>
                      <a:pPr algn="ctr">
                        <a:buNone/>
                      </a:pPr>
                      <a:r>
                        <a:rPr lang="en-US"/>
                        <a:t>65.4%</a:t>
                      </a:r>
                      <a:endParaRPr lang="en-US"/>
                    </a:p>
                  </a:txBody>
                  <a:tcPr/>
                </a:tc>
              </a:tr>
              <a:tr h="616585">
                <a:tc>
                  <a:txBody>
                    <a:bodyPr/>
                    <a:p>
                      <a:pPr algn="ctr">
                        <a:buNone/>
                      </a:pPr>
                      <a:r>
                        <a:rPr lang="en-US"/>
                        <a:t> GRID</a:t>
                      </a:r>
                      <a:endParaRPr lang="en-US"/>
                    </a:p>
                  </a:txBody>
                  <a:tcPr/>
                </a:tc>
                <a:tc>
                  <a:txBody>
                    <a:bodyPr/>
                    <a:p>
                      <a:pPr algn="ctr">
                        <a:buNone/>
                      </a:pPr>
                      <a:r>
                        <a:rPr lang="en-US"/>
                        <a:t>Words</a:t>
                      </a:r>
                      <a:endParaRPr lang="en-US"/>
                    </a:p>
                  </a:txBody>
                  <a:tcPr/>
                </a:tc>
                <a:tc>
                  <a:txBody>
                    <a:bodyPr/>
                    <a:p>
                      <a:pPr algn="ctr">
                        <a:buNone/>
                      </a:pPr>
                      <a:r>
                        <a:rPr lang="en-US"/>
                        <a:t>86.4%</a:t>
                      </a:r>
                      <a:endParaRPr lang="en-US"/>
                    </a:p>
                  </a:txBody>
                  <a:tcPr/>
                </a:tc>
              </a:tr>
              <a:tr h="616585">
                <a:tc>
                  <a:txBody>
                    <a:bodyPr/>
                    <a:p>
                      <a:pPr algn="ctr">
                        <a:buNone/>
                      </a:pPr>
                      <a:r>
                        <a:rPr lang="en-US"/>
                        <a:t> GRID</a:t>
                      </a:r>
                      <a:endParaRPr lang="en-US"/>
                    </a:p>
                  </a:txBody>
                  <a:tcPr/>
                </a:tc>
                <a:tc>
                  <a:txBody>
                    <a:bodyPr/>
                    <a:p>
                      <a:pPr algn="ctr">
                        <a:buNone/>
                      </a:pPr>
                      <a:r>
                        <a:rPr lang="en-US"/>
                        <a:t>Sentences</a:t>
                      </a:r>
                      <a:endParaRPr lang="en-US"/>
                    </a:p>
                  </a:txBody>
                  <a:tcPr/>
                </a:tc>
                <a:tc>
                  <a:txBody>
                    <a:bodyPr/>
                    <a:p>
                      <a:pPr algn="ctr">
                        <a:buNone/>
                      </a:pPr>
                      <a:r>
                        <a:rPr lang="en-US" b="1"/>
                        <a:t>95.2%</a:t>
                      </a:r>
                      <a:endParaRPr lang="en-US" b="1"/>
                    </a:p>
                  </a:txBody>
                  <a:tcPr/>
                </a:tc>
              </a:tr>
            </a:tbl>
          </a:graphicData>
        </a:graphic>
      </p:graphicFrame>
      <p:pic>
        <p:nvPicPr>
          <p:cNvPr id="12" name="图片 11" descr="学位 (1)"/>
          <p:cNvPicPr>
            <a:picLocks noChangeAspect="1"/>
          </p:cNvPicPr>
          <p:nvPr/>
        </p:nvPicPr>
        <p:blipFill>
          <a:blip r:embed="rId3"/>
          <a:stretch>
            <a:fillRect/>
          </a:stretch>
        </p:blipFill>
        <p:spPr>
          <a:xfrm>
            <a:off x="168910" y="156210"/>
            <a:ext cx="577850" cy="577850"/>
          </a:xfrm>
          <a:prstGeom prst="rect">
            <a:avLst/>
          </a:prstGeom>
          <a:noFill/>
          <a:ln w="9525">
            <a:noFill/>
          </a:ln>
          <a:effectLst>
            <a:outerShdw blurRad="228600" dist="38100" dir="2700000" algn="tl" rotWithShape="0">
              <a:prstClr val="black">
                <a:alpha val="2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0" name="矩形 7"/>
          <p:cNvSpPr/>
          <p:nvPr/>
        </p:nvSpPr>
        <p:spPr>
          <a:xfrm>
            <a:off x="-1" y="1339514"/>
            <a:ext cx="6096001" cy="2062500"/>
          </a:xfrm>
          <a:prstGeom prst="rect">
            <a:avLst/>
          </a:prstGeom>
          <a:solidFill>
            <a:srgbClr val="1796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矩形 6"/>
          <p:cNvSpPr/>
          <p:nvPr/>
        </p:nvSpPr>
        <p:spPr>
          <a:xfrm>
            <a:off x="6096000" y="1339514"/>
            <a:ext cx="6096000" cy="2062500"/>
          </a:xfrm>
          <a:prstGeom prst="rect">
            <a:avLst/>
          </a:prstGeom>
          <a:solidFill>
            <a:srgbClr val="1778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1" name="图片 20" descr="C:\Users\A\Desktop\testing\graduation\lip reading related work\images\forensic-lip-reader.jpegforensic-lip-reader"/>
          <p:cNvPicPr>
            <a:picLocks noChangeAspect="1"/>
          </p:cNvPicPr>
          <p:nvPr>
            <p:ph sz="quarter" idx="13"/>
          </p:nvPr>
        </p:nvPicPr>
        <p:blipFill rotWithShape="1">
          <a:blip r:embed="rId2"/>
          <a:srcRect/>
          <a:stretch>
            <a:fillRect/>
          </a:stretch>
        </p:blipFill>
        <p:spPr>
          <a:xfrm>
            <a:off x="4078605" y="1357948"/>
            <a:ext cx="4051300" cy="2025650"/>
          </a:xfrm>
          <a:prstGeom prst="rect">
            <a:avLst/>
          </a:prstGeom>
        </p:spPr>
      </p:pic>
      <p:sp>
        <p:nvSpPr>
          <p:cNvPr id="8" name="TextBox 13"/>
          <p:cNvSpPr txBox="1"/>
          <p:nvPr/>
        </p:nvSpPr>
        <p:spPr>
          <a:xfrm>
            <a:off x="833755" y="257810"/>
            <a:ext cx="6153150" cy="553720"/>
          </a:xfrm>
          <a:prstGeom prst="rect">
            <a:avLst/>
          </a:prstGeom>
          <a:noFill/>
          <a:ln w="9525">
            <a:noFill/>
          </a:ln>
        </p:spPr>
        <p:txBody>
          <a:bodyPr wrap="square" lIns="0" tIns="0" rIns="0" bIns="0" anchor="t" anchorCtr="0">
            <a:spAutoFit/>
          </a:bodyPr>
          <a:p>
            <a:pPr algn="l" defTabSz="1216025">
              <a:spcBef>
                <a:spcPct val="20000"/>
              </a:spcBef>
            </a:pPr>
            <a:r>
              <a:rPr lang="en-US" altLang="zh-CN" sz="3600" b="1" dirty="0">
                <a:solidFill>
                  <a:srgbClr val="000000"/>
                </a:solidFill>
                <a:latin typeface="Arial" panose="020B0604020202020204" pitchFamily="34" charset="0"/>
                <a:ea typeface="Microsoft YaHei" panose="020B0503020204020204" pitchFamily="34" charset="-122"/>
                <a:sym typeface="Arial" panose="020B0604020202020204" pitchFamily="34" charset="0"/>
              </a:rPr>
              <a:t>Grid Dataset</a:t>
            </a:r>
            <a:endParaRPr lang="en-US" altLang="zh-CN" sz="3600" b="1" dirty="0">
              <a:solidFill>
                <a:srgbClr val="000000"/>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3590" name="TextBox 13"/>
          <p:cNvSpPr txBox="1"/>
          <p:nvPr/>
        </p:nvSpPr>
        <p:spPr>
          <a:xfrm>
            <a:off x="341630" y="3697605"/>
            <a:ext cx="10403840" cy="3323590"/>
          </a:xfrm>
          <a:prstGeom prst="rect">
            <a:avLst/>
          </a:prstGeom>
          <a:noFill/>
          <a:ln w="9525">
            <a:noFill/>
          </a:ln>
        </p:spPr>
        <p:txBody>
          <a:bodyPr wrap="square" lIns="0" tIns="0" rIns="0" bIns="0" anchor="t" anchorCtr="0">
            <a:spAutoFit/>
          </a:bodyPr>
          <a:p>
            <a:pPr algn="l" defTabSz="1216025">
              <a:spcBef>
                <a:spcPct val="20000"/>
              </a:spcBef>
            </a:pPr>
            <a:r>
              <a:rPr lang="zh-CN" altLang="en-US" sz="2400" dirty="0">
                <a:solidFill>
                  <a:srgbClr val="000000"/>
                </a:solidFill>
                <a:latin typeface="Arial" panose="020B0604020202020204" pitchFamily="34" charset="0"/>
                <a:ea typeface="Microsoft YaHei" panose="020B0503020204020204" pitchFamily="34" charset="-122"/>
                <a:sym typeface="Arial" panose="020B0604020202020204" pitchFamily="34" charset="0"/>
              </a:rPr>
              <a:t>We use the GRID corpus to evaluate our project b</a:t>
            </a:r>
            <a:r>
              <a:rPr lang="en-US" altLang="zh-CN" sz="2400" dirty="0">
                <a:solidFill>
                  <a:srgbClr val="000000"/>
                </a:solidFill>
                <a:latin typeface="Arial" panose="020B0604020202020204" pitchFamily="34" charset="0"/>
                <a:ea typeface="Microsoft YaHei" panose="020B0503020204020204" pitchFamily="34" charset="-122"/>
                <a:sym typeface="Arial" panose="020B0604020202020204" pitchFamily="34" charset="0"/>
              </a:rPr>
              <a:t> </a:t>
            </a:r>
            <a:r>
              <a:rPr lang="zh-CN" altLang="en-US" sz="2400" dirty="0">
                <a:solidFill>
                  <a:srgbClr val="000000"/>
                </a:solidFill>
                <a:latin typeface="Arial" panose="020B0604020202020204" pitchFamily="34" charset="0"/>
                <a:ea typeface="Microsoft YaHei" panose="020B0503020204020204" pitchFamily="34" charset="-122"/>
                <a:sym typeface="Arial" panose="020B0604020202020204" pitchFamily="34" charset="0"/>
              </a:rPr>
              <a:t>ecause it is sentence-level and has the most data. The sentences are drawn from the following simple grammar: command + color+ preposition+ letter + digit+ adverb , where the number denotes how many word choices there are for each of the 6 word categories. The categories consist of, respectively, {bin, lay, place, set}, {blue, green, red, white}, {at, by, in, with}, {A, . . . , Z}\{W}, {zero, . . . , nine}, and {again, now, please, soon}, yielding 64000 possible sentences. For example, two sentences in the data are “set blue by A four please” and “place red at C zero again”.</a:t>
            </a:r>
            <a:endParaRPr lang="zh-CN" altLang="en-US" sz="2400" dirty="0">
              <a:solidFill>
                <a:srgbClr val="000000"/>
              </a:solidFill>
              <a:latin typeface="Arial" panose="020B0604020202020204" pitchFamily="34" charset="0"/>
              <a:ea typeface="Microsoft YaHei" panose="020B0503020204020204" pitchFamily="34" charset="-122"/>
              <a:sym typeface="Arial" panose="020B0604020202020204" pitchFamily="34" charset="0"/>
            </a:endParaRPr>
          </a:p>
        </p:txBody>
      </p:sp>
      <p:pic>
        <p:nvPicPr>
          <p:cNvPr id="12" name="图片 11" descr="学位 (1)"/>
          <p:cNvPicPr>
            <a:picLocks noChangeAspect="1"/>
          </p:cNvPicPr>
          <p:nvPr/>
        </p:nvPicPr>
        <p:blipFill>
          <a:blip r:embed="rId3"/>
          <a:stretch>
            <a:fillRect/>
          </a:stretch>
        </p:blipFill>
        <p:spPr>
          <a:xfrm>
            <a:off x="65405" y="233680"/>
            <a:ext cx="577850" cy="577850"/>
          </a:xfrm>
          <a:prstGeom prst="rect">
            <a:avLst/>
          </a:prstGeom>
          <a:noFill/>
          <a:ln w="9525">
            <a:noFill/>
          </a:ln>
          <a:effectLst>
            <a:outerShdw blurRad="228600" dist="38100" dir="2700000" algn="tl" rotWithShape="0">
              <a:prstClr val="black">
                <a:alpha val="2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childTnLst>
                                </p:cTn>
                              </p:par>
                            </p:childTnLst>
                          </p:cTn>
                        </p:par>
                        <p:par>
                          <p:cTn id="10" fill="hold">
                            <p:stCondLst>
                              <p:cond delay="0"/>
                            </p:stCondLst>
                            <p:childTnLst>
                              <p:par>
                                <p:cTn id="11" presetID="2" presetClass="entr" presetSubtype="4" fill="hold" nodeType="afterEffect">
                                  <p:stCondLst>
                                    <p:cond delay="0"/>
                                  </p:stCondLst>
                                  <p:childTnLst>
                                    <p:set>
                                      <p:cBhvr>
                                        <p:cTn id="12" dur="2000" fill="hold">
                                          <p:stCondLst>
                                            <p:cond delay="0"/>
                                          </p:stCondLst>
                                        </p:cTn>
                                        <p:tgtEl>
                                          <p:spTgt spid="21"/>
                                        </p:tgtEl>
                                        <p:attrNameLst>
                                          <p:attrName>style.visibility</p:attrName>
                                        </p:attrNameLst>
                                      </p:cBhvr>
                                      <p:to>
                                        <p:strVal val="visible"/>
                                      </p:to>
                                    </p:set>
                                    <p:anim calcmode="lin" valueType="num">
                                      <p:cBhvr additive="base">
                                        <p:cTn id="13" dur="2000" fill="hold"/>
                                        <p:tgtEl>
                                          <p:spTgt spid="21"/>
                                        </p:tgtEl>
                                        <p:attrNameLst>
                                          <p:attrName>ppt_x</p:attrName>
                                        </p:attrNameLst>
                                      </p:cBhvr>
                                      <p:tavLst>
                                        <p:tav tm="0">
                                          <p:val>
                                            <p:strVal val="#ppt_x"/>
                                          </p:val>
                                        </p:tav>
                                        <p:tav tm="100000">
                                          <p:val>
                                            <p:strVal val="#ppt_x"/>
                                          </p:val>
                                        </p:tav>
                                      </p:tavLst>
                                    </p:anim>
                                    <p:anim calcmode="lin" valueType="num">
                                      <p:cBhvr additive="base">
                                        <p:cTn id="14" dur="2000" fill="hold"/>
                                        <p:tgtEl>
                                          <p:spTgt spid="21"/>
                                        </p:tgtEl>
                                        <p:attrNameLst>
                                          <p:attrName>ppt_y</p:attrName>
                                        </p:attrNameLst>
                                      </p:cBhvr>
                                      <p:tavLst>
                                        <p:tav tm="0">
                                          <p:val>
                                            <p:strVal val="1+#ppt_h/2"/>
                                          </p:val>
                                        </p:tav>
                                        <p:tav tm="100000">
                                          <p:val>
                                            <p:strVal val="#ppt_y"/>
                                          </p:val>
                                        </p:tav>
                                      </p:tavLst>
                                    </p:anim>
                                  </p:childTnLst>
                                </p:cTn>
                              </p:par>
                            </p:childTnLst>
                          </p:cTn>
                        </p:par>
                        <p:par>
                          <p:cTn id="15" fill="hold">
                            <p:stCondLst>
                              <p:cond delay="2000"/>
                            </p:stCondLst>
                            <p:childTnLst>
                              <p:par>
                                <p:cTn id="16" presetID="9" presetClass="entr" presetSubtype="0" fill="hold" grpId="0" nodeType="afterEffect">
                                  <p:stCondLst>
                                    <p:cond delay="0"/>
                                  </p:stCondLst>
                                  <p:childTnLst>
                                    <p:set>
                                      <p:cBhvr>
                                        <p:cTn id="17" dur="1" fill="hold">
                                          <p:stCondLst>
                                            <p:cond delay="0"/>
                                          </p:stCondLst>
                                        </p:cTn>
                                        <p:tgtEl>
                                          <p:spTgt spid="23590"/>
                                        </p:tgtEl>
                                        <p:attrNameLst>
                                          <p:attrName>style.visibility</p:attrName>
                                        </p:attrNameLst>
                                      </p:cBhvr>
                                      <p:to>
                                        <p:strVal val="visible"/>
                                      </p:to>
                                    </p:set>
                                    <p:animEffect transition="in" filter="dissolve">
                                      <p:cBhvr>
                                        <p:cTn id="18" dur="500"/>
                                        <p:tgtEl>
                                          <p:spTgt spid="23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0" grpId="0" animBg="1"/>
      <p:bldP spid="2359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483235" y="-92710"/>
            <a:ext cx="10515600" cy="1325563"/>
          </a:xfrm>
        </p:spPr>
        <p:txBody>
          <a:bodyPr/>
          <a:p>
            <a:r>
              <a:rPr lang="en-US"/>
              <a:t>Noise Environments</a:t>
            </a:r>
            <a:endParaRPr lang="en-US"/>
          </a:p>
        </p:txBody>
      </p:sp>
      <p:sp>
        <p:nvSpPr>
          <p:cNvPr id="34" name="任意多边形: 形状 218"/>
          <p:cNvSpPr/>
          <p:nvPr/>
        </p:nvSpPr>
        <p:spPr>
          <a:xfrm>
            <a:off x="8831708" y="1"/>
            <a:ext cx="3360292" cy="2951105"/>
          </a:xfrm>
          <a:custGeom>
            <a:avLst/>
            <a:gdLst>
              <a:gd name="connsiteX0" fmla="*/ 4788 w 6688176"/>
              <a:gd name="connsiteY0" fmla="*/ 0 h 5873749"/>
              <a:gd name="connsiteX1" fmla="*/ 6688176 w 6688176"/>
              <a:gd name="connsiteY1" fmla="*/ 0 h 5873749"/>
              <a:gd name="connsiteX2" fmla="*/ 6688176 w 6688176"/>
              <a:gd name="connsiteY2" fmla="*/ 5373148 h 5873749"/>
              <a:gd name="connsiteX3" fmla="*/ 6648054 w 6688176"/>
              <a:gd name="connsiteY3" fmla="*/ 5396331 h 5873749"/>
              <a:gd name="connsiteX4" fmla="*/ 4208888 w 6688176"/>
              <a:gd name="connsiteY4" fmla="*/ 5776333 h 5873749"/>
              <a:gd name="connsiteX5" fmla="*/ 3339093 w 6688176"/>
              <a:gd name="connsiteY5" fmla="*/ 3267308 h 5873749"/>
              <a:gd name="connsiteX6" fmla="*/ 406323 w 6688176"/>
              <a:gd name="connsiteY6" fmla="*/ 1405055 h 5873749"/>
              <a:gd name="connsiteX7" fmla="*/ 0 w 6688176"/>
              <a:gd name="connsiteY7" fmla="*/ 127543 h 587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8176" h="5873749">
                <a:moveTo>
                  <a:pt x="4788" y="0"/>
                </a:moveTo>
                <a:lnTo>
                  <a:pt x="6688176" y="0"/>
                </a:lnTo>
                <a:lnTo>
                  <a:pt x="6688176" y="5373148"/>
                </a:lnTo>
                <a:lnTo>
                  <a:pt x="6648054" y="5396331"/>
                </a:lnTo>
                <a:cubicBezTo>
                  <a:pt x="5892171" y="5805953"/>
                  <a:pt x="5019675" y="6007488"/>
                  <a:pt x="4208888" y="5776333"/>
                </a:cubicBezTo>
                <a:cubicBezTo>
                  <a:pt x="2911629" y="5406485"/>
                  <a:pt x="3972854" y="3995854"/>
                  <a:pt x="3339093" y="3267308"/>
                </a:cubicBezTo>
                <a:cubicBezTo>
                  <a:pt x="2705332" y="2538762"/>
                  <a:pt x="861664" y="2126167"/>
                  <a:pt x="406323" y="1405055"/>
                </a:cubicBezTo>
                <a:cubicBezTo>
                  <a:pt x="178653" y="1044499"/>
                  <a:pt x="4879" y="578471"/>
                  <a:pt x="0" y="127543"/>
                </a:cubicBezTo>
                <a:close/>
              </a:path>
            </a:pathLst>
          </a:custGeom>
          <a:gradFill>
            <a:gsLst>
              <a:gs pos="1000">
                <a:schemeClr val="tx1">
                  <a:lumMod val="75000"/>
                  <a:lumOff val="25000"/>
                </a:schemeClr>
              </a:gs>
              <a:gs pos="100000">
                <a:schemeClr val="bg2">
                  <a:lumMod val="90000"/>
                </a:schemeClr>
              </a:gs>
              <a:gs pos="0">
                <a:schemeClr val="accent1"/>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pic>
        <p:nvPicPr>
          <p:cNvPr id="6" name="lv_0_20220126123935">
            <a:hlinkClick r:id="" action="ppaction://media"/>
          </p:cNvPr>
          <p:cNvPicPr/>
          <p:nvPr>
            <p:ph idx="1"/>
            <a:videoFile r:link="rId2"/>
            <p:extLst>
              <p:ext uri="{DAA4B4D4-6D71-4841-9C94-3DE7FCFB9230}">
                <p14:media xmlns:p14="http://schemas.microsoft.com/office/powerpoint/2010/main" r:link="rId3"/>
              </p:ext>
            </p:extLst>
          </p:nvPr>
        </p:nvPicPr>
        <p:blipFill>
          <a:blip r:embed="rId4"/>
          <a:stretch>
            <a:fillRect/>
          </a:stretch>
        </p:blipFill>
        <p:spPr>
          <a:xfrm>
            <a:off x="483235" y="1033145"/>
            <a:ext cx="11352530" cy="5144135"/>
          </a:xfrm>
          <a:prstGeom prst="rect">
            <a:avLst/>
          </a:prstGeom>
          <a:noFill/>
          <a:ln w="9525">
            <a:noFill/>
          </a:ln>
        </p:spPr>
      </p:pic>
    </p:spTree>
  </p:cSld>
  <p:clrMapOvr>
    <a:masterClrMapping/>
  </p:clrMapOvr>
  <p:timing>
    <p:tnLst>
      <p:par>
        <p:cTn id="1" dur="indefinite" restart="never" nodeType="tmRoot">
          <p:childTnLst>
            <p:video fullScrn="0">
              <p:cMediaNode>
                <p:cTn id="2" fill="hold" display="1">
                  <p:stCondLst>
                    <p:cond delay="indefinite"/>
                  </p:stCondLst>
                </p:cTn>
                <p:tgtEl>
                  <p:spTgt spid="6"/>
                </p:tgtEl>
              </p:cMediaNode>
            </p:video>
            <p:seq concurrent="1" nextAc="seek">
              <p:cTn id="3" restart="whenNotActive" fill="hold" evtFilter="cancelBubble" nodeType="interactiveSeq">
                <p:stCondLst>
                  <p:cond evt="onClick" delay="0">
                    <p:tgtEl>
                      <p:spTgt spid="6"/>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3" name="图片 3"/>
          <p:cNvPicPr>
            <a:picLocks noChangeAspect="1"/>
          </p:cNvPicPr>
          <p:nvPr/>
        </p:nvPicPr>
        <p:blipFill>
          <a:blip r:embed="rId1"/>
          <a:stretch>
            <a:fillRect/>
          </a:stretch>
        </p:blipFill>
        <p:spPr>
          <a:xfrm>
            <a:off x="0" y="0"/>
            <a:ext cx="12192000" cy="6858000"/>
          </a:xfrm>
          <a:prstGeom prst="rect">
            <a:avLst/>
          </a:prstGeom>
          <a:noFill/>
          <a:ln w="9525">
            <a:noFill/>
          </a:ln>
        </p:spPr>
      </p:pic>
      <p:grpSp>
        <p:nvGrpSpPr>
          <p:cNvPr id="2" name="组合 1"/>
          <p:cNvGrpSpPr/>
          <p:nvPr/>
        </p:nvGrpSpPr>
        <p:grpSpPr>
          <a:xfrm>
            <a:off x="2101850" y="2070100"/>
            <a:ext cx="7988300" cy="2717800"/>
            <a:chOff x="2101850" y="2070100"/>
            <a:chExt cx="7988300" cy="2717800"/>
          </a:xfrm>
        </p:grpSpPr>
        <p:grpSp>
          <p:nvGrpSpPr>
            <p:cNvPr id="13315" name="组合 7"/>
            <p:cNvGrpSpPr/>
            <p:nvPr/>
          </p:nvGrpSpPr>
          <p:grpSpPr>
            <a:xfrm>
              <a:off x="2101850" y="2070100"/>
              <a:ext cx="7988300" cy="2717800"/>
              <a:chOff x="2621623" y="2070100"/>
              <a:chExt cx="7988320" cy="2717800"/>
            </a:xfrm>
          </p:grpSpPr>
          <p:sp>
            <p:nvSpPr>
              <p:cNvPr id="18" name="矩形 17"/>
              <p:cNvSpPr/>
              <p:nvPr/>
            </p:nvSpPr>
            <p:spPr>
              <a:xfrm>
                <a:off x="2621623" y="2070100"/>
                <a:ext cx="7988320" cy="2717800"/>
              </a:xfrm>
              <a:prstGeom prst="rect">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9" name="矩形 18"/>
              <p:cNvSpPr/>
              <p:nvPr/>
            </p:nvSpPr>
            <p:spPr>
              <a:xfrm>
                <a:off x="2747036" y="2209800"/>
                <a:ext cx="7737494" cy="2438400"/>
              </a:xfrm>
              <a:prstGeom prst="rect">
                <a:avLst/>
              </a:prstGeom>
              <a:solidFill>
                <a:srgbClr val="177878"/>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grpSp>
        <p:sp>
          <p:nvSpPr>
            <p:cNvPr id="6" name="Freeform 8"/>
            <p:cNvSpPr>
              <a:spLocks noEditPoints="1"/>
            </p:cNvSpPr>
            <p:nvPr/>
          </p:nvSpPr>
          <p:spPr bwMode="auto">
            <a:xfrm>
              <a:off x="3327400" y="2789238"/>
              <a:ext cx="993775" cy="1352550"/>
            </a:xfrm>
            <a:custGeom>
              <a:avLst/>
              <a:gdLst>
                <a:gd name="T0" fmla="*/ 79 w 734"/>
                <a:gd name="T1" fmla="*/ 906 h 993"/>
                <a:gd name="T2" fmla="*/ 124 w 734"/>
                <a:gd name="T3" fmla="*/ 153 h 993"/>
                <a:gd name="T4" fmla="*/ 162 w 734"/>
                <a:gd name="T5" fmla="*/ 218 h 993"/>
                <a:gd name="T6" fmla="*/ 201 w 734"/>
                <a:gd name="T7" fmla="*/ 153 h 993"/>
                <a:gd name="T8" fmla="*/ 328 w 734"/>
                <a:gd name="T9" fmla="*/ 179 h 993"/>
                <a:gd name="T10" fmla="*/ 405 w 734"/>
                <a:gd name="T11" fmla="*/ 179 h 993"/>
                <a:gd name="T12" fmla="*/ 533 w 734"/>
                <a:gd name="T13" fmla="*/ 153 h 993"/>
                <a:gd name="T14" fmla="*/ 572 w 734"/>
                <a:gd name="T15" fmla="*/ 218 h 993"/>
                <a:gd name="T16" fmla="*/ 610 w 734"/>
                <a:gd name="T17" fmla="*/ 153 h 993"/>
                <a:gd name="T18" fmla="*/ 656 w 734"/>
                <a:gd name="T19" fmla="*/ 906 h 993"/>
                <a:gd name="T20" fmla="*/ 610 w 734"/>
                <a:gd name="T21" fmla="*/ 67 h 993"/>
                <a:gd name="T22" fmla="*/ 572 w 734"/>
                <a:gd name="T23" fmla="*/ 0 h 993"/>
                <a:gd name="T24" fmla="*/ 533 w 734"/>
                <a:gd name="T25" fmla="*/ 67 h 993"/>
                <a:gd name="T26" fmla="*/ 405 w 734"/>
                <a:gd name="T27" fmla="*/ 38 h 993"/>
                <a:gd name="T28" fmla="*/ 328 w 734"/>
                <a:gd name="T29" fmla="*/ 38 h 993"/>
                <a:gd name="T30" fmla="*/ 201 w 734"/>
                <a:gd name="T31" fmla="*/ 67 h 993"/>
                <a:gd name="T32" fmla="*/ 162 w 734"/>
                <a:gd name="T33" fmla="*/ 0 h 993"/>
                <a:gd name="T34" fmla="*/ 124 w 734"/>
                <a:gd name="T35" fmla="*/ 67 h 993"/>
                <a:gd name="T36" fmla="*/ 0 w 734"/>
                <a:gd name="T37" fmla="*/ 147 h 993"/>
                <a:gd name="T38" fmla="*/ 80 w 734"/>
                <a:gd name="T39" fmla="*/ 993 h 993"/>
                <a:gd name="T40" fmla="*/ 734 w 734"/>
                <a:gd name="T41" fmla="*/ 913 h 993"/>
                <a:gd name="T42" fmla="*/ 655 w 734"/>
                <a:gd name="T43" fmla="*/ 67 h 993"/>
                <a:gd name="T44" fmla="*/ 573 w 734"/>
                <a:gd name="T45" fmla="*/ 371 h 993"/>
                <a:gd name="T46" fmla="*/ 161 w 734"/>
                <a:gd name="T47" fmla="*/ 317 h 993"/>
                <a:gd name="T48" fmla="*/ 161 w 734"/>
                <a:gd name="T49" fmla="*/ 512 h 993"/>
                <a:gd name="T50" fmla="*/ 573 w 734"/>
                <a:gd name="T51" fmla="*/ 458 h 993"/>
                <a:gd name="T52" fmla="*/ 161 w 734"/>
                <a:gd name="T53" fmla="*/ 512 h 993"/>
                <a:gd name="T54" fmla="*/ 573 w 734"/>
                <a:gd name="T55" fmla="*/ 653 h 993"/>
                <a:gd name="T56" fmla="*/ 161 w 734"/>
                <a:gd name="T57" fmla="*/ 599 h 993"/>
                <a:gd name="T58" fmla="*/ 161 w 734"/>
                <a:gd name="T59" fmla="*/ 794 h 993"/>
                <a:gd name="T60" fmla="*/ 573 w 734"/>
                <a:gd name="T61" fmla="*/ 740 h 993"/>
                <a:gd name="T62" fmla="*/ 161 w 734"/>
                <a:gd name="T63" fmla="*/ 794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4" h="993">
                  <a:moveTo>
                    <a:pt x="656" y="906"/>
                  </a:moveTo>
                  <a:lnTo>
                    <a:pt x="79" y="906"/>
                  </a:lnTo>
                  <a:lnTo>
                    <a:pt x="79" y="153"/>
                  </a:lnTo>
                  <a:lnTo>
                    <a:pt x="124" y="153"/>
                  </a:lnTo>
                  <a:lnTo>
                    <a:pt x="124" y="179"/>
                  </a:lnTo>
                  <a:cubicBezTo>
                    <a:pt x="124" y="201"/>
                    <a:pt x="141" y="218"/>
                    <a:pt x="162" y="218"/>
                  </a:cubicBezTo>
                  <a:cubicBezTo>
                    <a:pt x="183" y="218"/>
                    <a:pt x="201" y="201"/>
                    <a:pt x="201" y="179"/>
                  </a:cubicBezTo>
                  <a:lnTo>
                    <a:pt x="201" y="153"/>
                  </a:lnTo>
                  <a:lnTo>
                    <a:pt x="328" y="153"/>
                  </a:lnTo>
                  <a:lnTo>
                    <a:pt x="328" y="179"/>
                  </a:lnTo>
                  <a:cubicBezTo>
                    <a:pt x="328" y="201"/>
                    <a:pt x="345" y="218"/>
                    <a:pt x="366" y="218"/>
                  </a:cubicBezTo>
                  <a:cubicBezTo>
                    <a:pt x="388" y="218"/>
                    <a:pt x="405" y="201"/>
                    <a:pt x="405" y="179"/>
                  </a:cubicBezTo>
                  <a:lnTo>
                    <a:pt x="405" y="153"/>
                  </a:lnTo>
                  <a:lnTo>
                    <a:pt x="533" y="153"/>
                  </a:lnTo>
                  <a:lnTo>
                    <a:pt x="533" y="179"/>
                  </a:lnTo>
                  <a:cubicBezTo>
                    <a:pt x="533" y="201"/>
                    <a:pt x="550" y="218"/>
                    <a:pt x="572" y="218"/>
                  </a:cubicBezTo>
                  <a:cubicBezTo>
                    <a:pt x="593" y="218"/>
                    <a:pt x="610" y="201"/>
                    <a:pt x="610" y="179"/>
                  </a:cubicBezTo>
                  <a:lnTo>
                    <a:pt x="610" y="153"/>
                  </a:lnTo>
                  <a:lnTo>
                    <a:pt x="656" y="153"/>
                  </a:lnTo>
                  <a:lnTo>
                    <a:pt x="656" y="906"/>
                  </a:lnTo>
                  <a:close/>
                  <a:moveTo>
                    <a:pt x="655" y="67"/>
                  </a:moveTo>
                  <a:lnTo>
                    <a:pt x="610" y="67"/>
                  </a:lnTo>
                  <a:lnTo>
                    <a:pt x="610" y="38"/>
                  </a:lnTo>
                  <a:cubicBezTo>
                    <a:pt x="610" y="17"/>
                    <a:pt x="593" y="0"/>
                    <a:pt x="572" y="0"/>
                  </a:cubicBezTo>
                  <a:cubicBezTo>
                    <a:pt x="550" y="0"/>
                    <a:pt x="533" y="17"/>
                    <a:pt x="533" y="38"/>
                  </a:cubicBezTo>
                  <a:lnTo>
                    <a:pt x="533" y="67"/>
                  </a:lnTo>
                  <a:lnTo>
                    <a:pt x="405" y="67"/>
                  </a:lnTo>
                  <a:lnTo>
                    <a:pt x="405" y="38"/>
                  </a:lnTo>
                  <a:cubicBezTo>
                    <a:pt x="405" y="17"/>
                    <a:pt x="388" y="0"/>
                    <a:pt x="366" y="0"/>
                  </a:cubicBezTo>
                  <a:cubicBezTo>
                    <a:pt x="345" y="0"/>
                    <a:pt x="328" y="17"/>
                    <a:pt x="328" y="38"/>
                  </a:cubicBezTo>
                  <a:lnTo>
                    <a:pt x="328" y="67"/>
                  </a:lnTo>
                  <a:lnTo>
                    <a:pt x="201" y="67"/>
                  </a:lnTo>
                  <a:lnTo>
                    <a:pt x="201" y="38"/>
                  </a:lnTo>
                  <a:cubicBezTo>
                    <a:pt x="201" y="17"/>
                    <a:pt x="183" y="0"/>
                    <a:pt x="162" y="0"/>
                  </a:cubicBezTo>
                  <a:cubicBezTo>
                    <a:pt x="141" y="0"/>
                    <a:pt x="124" y="17"/>
                    <a:pt x="124" y="38"/>
                  </a:cubicBezTo>
                  <a:lnTo>
                    <a:pt x="124" y="67"/>
                  </a:lnTo>
                  <a:lnTo>
                    <a:pt x="80" y="67"/>
                  </a:lnTo>
                  <a:cubicBezTo>
                    <a:pt x="36" y="67"/>
                    <a:pt x="0" y="103"/>
                    <a:pt x="0" y="147"/>
                  </a:cubicBezTo>
                  <a:lnTo>
                    <a:pt x="0" y="913"/>
                  </a:lnTo>
                  <a:cubicBezTo>
                    <a:pt x="0" y="957"/>
                    <a:pt x="36" y="993"/>
                    <a:pt x="80" y="993"/>
                  </a:cubicBezTo>
                  <a:lnTo>
                    <a:pt x="655" y="993"/>
                  </a:lnTo>
                  <a:cubicBezTo>
                    <a:pt x="699" y="993"/>
                    <a:pt x="734" y="957"/>
                    <a:pt x="734" y="913"/>
                  </a:cubicBezTo>
                  <a:lnTo>
                    <a:pt x="734" y="147"/>
                  </a:lnTo>
                  <a:cubicBezTo>
                    <a:pt x="734" y="103"/>
                    <a:pt x="699" y="67"/>
                    <a:pt x="655" y="67"/>
                  </a:cubicBezTo>
                  <a:close/>
                  <a:moveTo>
                    <a:pt x="161" y="371"/>
                  </a:moveTo>
                  <a:lnTo>
                    <a:pt x="573" y="371"/>
                  </a:lnTo>
                  <a:lnTo>
                    <a:pt x="573" y="317"/>
                  </a:lnTo>
                  <a:lnTo>
                    <a:pt x="161" y="317"/>
                  </a:lnTo>
                  <a:lnTo>
                    <a:pt x="161" y="371"/>
                  </a:lnTo>
                  <a:close/>
                  <a:moveTo>
                    <a:pt x="161" y="512"/>
                  </a:moveTo>
                  <a:lnTo>
                    <a:pt x="573" y="512"/>
                  </a:lnTo>
                  <a:lnTo>
                    <a:pt x="573" y="458"/>
                  </a:lnTo>
                  <a:lnTo>
                    <a:pt x="161" y="458"/>
                  </a:lnTo>
                  <a:lnTo>
                    <a:pt x="161" y="512"/>
                  </a:lnTo>
                  <a:close/>
                  <a:moveTo>
                    <a:pt x="161" y="653"/>
                  </a:moveTo>
                  <a:lnTo>
                    <a:pt x="573" y="653"/>
                  </a:lnTo>
                  <a:lnTo>
                    <a:pt x="573" y="599"/>
                  </a:lnTo>
                  <a:lnTo>
                    <a:pt x="161" y="599"/>
                  </a:lnTo>
                  <a:lnTo>
                    <a:pt x="161" y="653"/>
                  </a:lnTo>
                  <a:close/>
                  <a:moveTo>
                    <a:pt x="161" y="794"/>
                  </a:moveTo>
                  <a:lnTo>
                    <a:pt x="573" y="794"/>
                  </a:lnTo>
                  <a:lnTo>
                    <a:pt x="573" y="740"/>
                  </a:lnTo>
                  <a:lnTo>
                    <a:pt x="161" y="740"/>
                  </a:lnTo>
                  <a:lnTo>
                    <a:pt x="161" y="794"/>
                  </a:ln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cxnSp>
          <p:nvCxnSpPr>
            <p:cNvPr id="3" name="直接连接符 2"/>
            <p:cNvCxnSpPr/>
            <p:nvPr/>
          </p:nvCxnSpPr>
          <p:spPr>
            <a:xfrm>
              <a:off x="4654550" y="2789238"/>
              <a:ext cx="0" cy="13525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320" name="文本框 9"/>
            <p:cNvSpPr txBox="1"/>
            <p:nvPr/>
          </p:nvSpPr>
          <p:spPr>
            <a:xfrm>
              <a:off x="4887913" y="2762250"/>
              <a:ext cx="2416175" cy="645160"/>
            </a:xfrm>
            <a:prstGeom prst="rect">
              <a:avLst/>
            </a:prstGeom>
            <a:noFill/>
            <a:ln w="9525">
              <a:noFill/>
            </a:ln>
          </p:spPr>
          <p:txBody>
            <a:bodyPr anchor="t" anchorCtr="0">
              <a:spAutoFit/>
            </a:bodyPr>
            <a:p>
              <a:r>
                <a:rPr lang="en-US" altLang="zh-CN" sz="3600" b="1" dirty="0">
                  <a:solidFill>
                    <a:srgbClr val="FFFFFF"/>
                  </a:solidFill>
                  <a:latin typeface="Arial" panose="020B0604020202020204" pitchFamily="34" charset="0"/>
                  <a:ea typeface="Microsoft YaHei" panose="020B0503020204020204" pitchFamily="34" charset="-122"/>
                  <a:sym typeface="Arial" panose="020B0604020202020204" pitchFamily="34" charset="0"/>
                </a:rPr>
                <a:t>Part  10</a:t>
              </a:r>
              <a:endParaRPr lang="zh-CN" altLang="en-US" sz="3600" b="1" dirty="0">
                <a:solidFill>
                  <a:srgbClr val="FFFFFF"/>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3321" name="TextBox 13"/>
            <p:cNvSpPr txBox="1"/>
            <p:nvPr/>
          </p:nvSpPr>
          <p:spPr>
            <a:xfrm>
              <a:off x="4887913" y="3408363"/>
              <a:ext cx="4484687" cy="553720"/>
            </a:xfrm>
            <a:prstGeom prst="rect">
              <a:avLst/>
            </a:prstGeom>
            <a:noFill/>
            <a:ln w="9525">
              <a:noFill/>
            </a:ln>
          </p:spPr>
          <p:txBody>
            <a:bodyPr lIns="0" tIns="0" rIns="0" bIns="0" anchor="t" anchorCtr="0">
              <a:spAutoFit/>
            </a:bodyPr>
            <a:p>
              <a:pPr defTabSz="1216025">
                <a:spcBef>
                  <a:spcPct val="20000"/>
                </a:spcBef>
              </a:pPr>
              <a:r>
                <a:rPr lang="en-US" altLang="zh-CN" sz="3600" b="1" dirty="0">
                  <a:solidFill>
                    <a:srgbClr val="FFFFFF"/>
                  </a:solidFill>
                  <a:latin typeface="Arial" panose="020B0604020202020204" pitchFamily="34" charset="0"/>
                  <a:ea typeface="Microsoft YaHei" panose="020B0503020204020204" pitchFamily="34" charset="-122"/>
                  <a:sym typeface="Arial" panose="020B0604020202020204" pitchFamily="34" charset="0"/>
                </a:rPr>
                <a:t>Sentense Structure</a:t>
              </a:r>
              <a:endParaRPr lang="en-US" altLang="zh-CN" sz="3600" b="1" dirty="0">
                <a:solidFill>
                  <a:srgbClr val="FFFFFF"/>
                </a:solidFill>
                <a:latin typeface="Arial" panose="020B0604020202020204" pitchFamily="34" charset="0"/>
                <a:ea typeface="Microsoft YaHei" panose="020B0503020204020204" pitchFamily="34" charset="-122"/>
                <a:sym typeface="Arial" panose="020B0604020202020204" pitchFamily="34" charset="0"/>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3553" name="图片 2"/>
          <p:cNvPicPr>
            <a:picLocks noChangeAspect="1"/>
          </p:cNvPicPr>
          <p:nvPr/>
        </p:nvPicPr>
        <p:blipFill>
          <a:blip r:embed="rId1"/>
          <a:stretch>
            <a:fillRect/>
          </a:stretch>
        </p:blipFill>
        <p:spPr>
          <a:xfrm>
            <a:off x="0" y="-4445"/>
            <a:ext cx="12192000" cy="6858000"/>
          </a:xfrm>
          <a:prstGeom prst="rect">
            <a:avLst/>
          </a:prstGeom>
          <a:solidFill>
            <a:srgbClr val="92D050"/>
          </a:solidFill>
          <a:ln w="9525">
            <a:noFill/>
          </a:ln>
        </p:spPr>
      </p:pic>
      <p:grpSp>
        <p:nvGrpSpPr>
          <p:cNvPr id="2" name="组合 1"/>
          <p:cNvGrpSpPr/>
          <p:nvPr/>
        </p:nvGrpSpPr>
        <p:grpSpPr>
          <a:xfrm>
            <a:off x="699770" y="2062163"/>
            <a:ext cx="11319509" cy="4791075"/>
            <a:chOff x="686118" y="2062163"/>
            <a:chExt cx="11319173" cy="4791075"/>
          </a:xfrm>
        </p:grpSpPr>
        <p:sp>
          <p:nvSpPr>
            <p:cNvPr id="3" name="Freeform 144"/>
            <p:cNvSpPr>
              <a:spLocks noEditPoints="1"/>
            </p:cNvSpPr>
            <p:nvPr/>
          </p:nvSpPr>
          <p:spPr bwMode="auto">
            <a:xfrm>
              <a:off x="6231091" y="3816350"/>
              <a:ext cx="1338222" cy="1412875"/>
            </a:xfrm>
            <a:custGeom>
              <a:avLst/>
              <a:gdLst/>
              <a:ahLst/>
              <a:cxnLst>
                <a:cxn ang="0">
                  <a:pos x="5" y="693"/>
                </a:cxn>
                <a:cxn ang="0">
                  <a:pos x="12" y="639"/>
                </a:cxn>
                <a:cxn ang="0">
                  <a:pos x="24" y="642"/>
                </a:cxn>
                <a:cxn ang="0">
                  <a:pos x="7" y="693"/>
                </a:cxn>
                <a:cxn ang="0">
                  <a:pos x="30" y="601"/>
                </a:cxn>
                <a:cxn ang="0">
                  <a:pos x="42" y="547"/>
                </a:cxn>
                <a:cxn ang="0">
                  <a:pos x="53" y="552"/>
                </a:cxn>
                <a:cxn ang="0">
                  <a:pos x="32" y="601"/>
                </a:cxn>
                <a:cxn ang="0">
                  <a:pos x="62" y="510"/>
                </a:cxn>
                <a:cxn ang="0">
                  <a:pos x="78" y="459"/>
                </a:cxn>
                <a:cxn ang="0">
                  <a:pos x="89" y="464"/>
                </a:cxn>
                <a:cxn ang="0">
                  <a:pos x="64" y="511"/>
                </a:cxn>
                <a:cxn ang="0">
                  <a:pos x="102" y="424"/>
                </a:cxn>
                <a:cxn ang="0">
                  <a:pos x="123" y="373"/>
                </a:cxn>
                <a:cxn ang="0">
                  <a:pos x="134" y="380"/>
                </a:cxn>
                <a:cxn ang="0">
                  <a:pos x="105" y="424"/>
                </a:cxn>
                <a:cxn ang="0">
                  <a:pos x="151" y="341"/>
                </a:cxn>
                <a:cxn ang="0">
                  <a:pos x="177" y="293"/>
                </a:cxn>
                <a:cxn ang="0">
                  <a:pos x="187" y="301"/>
                </a:cxn>
                <a:cxn ang="0">
                  <a:pos x="154" y="342"/>
                </a:cxn>
                <a:cxn ang="0">
                  <a:pos x="208" y="264"/>
                </a:cxn>
                <a:cxn ang="0">
                  <a:pos x="239" y="220"/>
                </a:cxn>
                <a:cxn ang="0">
                  <a:pos x="248" y="228"/>
                </a:cxn>
                <a:cxn ang="0">
                  <a:pos x="212" y="266"/>
                </a:cxn>
                <a:cxn ang="0">
                  <a:pos x="274" y="195"/>
                </a:cxn>
                <a:cxn ang="0">
                  <a:pos x="311" y="155"/>
                </a:cxn>
                <a:cxn ang="0">
                  <a:pos x="318" y="165"/>
                </a:cxn>
                <a:cxn ang="0">
                  <a:pos x="278" y="197"/>
                </a:cxn>
                <a:cxn ang="0">
                  <a:pos x="348" y="135"/>
                </a:cxn>
                <a:cxn ang="0">
                  <a:pos x="390" y="101"/>
                </a:cxn>
                <a:cxn ang="0">
                  <a:pos x="396" y="111"/>
                </a:cxn>
                <a:cxn ang="0">
                  <a:pos x="353" y="138"/>
                </a:cxn>
                <a:cxn ang="0">
                  <a:pos x="430" y="86"/>
                </a:cxn>
                <a:cxn ang="0">
                  <a:pos x="476" y="58"/>
                </a:cxn>
                <a:cxn ang="0">
                  <a:pos x="481" y="69"/>
                </a:cxn>
                <a:cxn ang="0">
                  <a:pos x="435" y="89"/>
                </a:cxn>
                <a:cxn ang="0">
                  <a:pos x="518" y="49"/>
                </a:cxn>
                <a:cxn ang="0">
                  <a:pos x="568" y="27"/>
                </a:cxn>
                <a:cxn ang="0">
                  <a:pos x="571" y="39"/>
                </a:cxn>
                <a:cxn ang="0">
                  <a:pos x="523" y="53"/>
                </a:cxn>
                <a:cxn ang="0">
                  <a:pos x="610" y="23"/>
                </a:cxn>
                <a:cxn ang="0">
                  <a:pos x="662" y="8"/>
                </a:cxn>
                <a:cxn ang="0">
                  <a:pos x="664" y="20"/>
                </a:cxn>
                <a:cxn ang="0">
                  <a:pos x="616" y="28"/>
                </a:cxn>
                <a:cxn ang="0">
                  <a:pos x="704" y="9"/>
                </a:cxn>
                <a:cxn ang="0">
                  <a:pos x="758" y="0"/>
                </a:cxn>
                <a:cxn ang="0">
                  <a:pos x="758" y="12"/>
                </a:cxn>
                <a:cxn ang="0">
                  <a:pos x="710" y="15"/>
                </a:cxn>
              </a:cxnLst>
              <a:rect l="0" t="0" r="r" b="b"/>
              <a:pathLst>
                <a:path w="764" h="693">
                  <a:moveTo>
                    <a:pt x="7" y="693"/>
                  </a:moveTo>
                  <a:cubicBezTo>
                    <a:pt x="6" y="693"/>
                    <a:pt x="6" y="693"/>
                    <a:pt x="5" y="693"/>
                  </a:cubicBezTo>
                  <a:cubicBezTo>
                    <a:pt x="2" y="693"/>
                    <a:pt x="0" y="689"/>
                    <a:pt x="1" y="686"/>
                  </a:cubicBezTo>
                  <a:cubicBezTo>
                    <a:pt x="4" y="671"/>
                    <a:pt x="8" y="655"/>
                    <a:pt x="12" y="639"/>
                  </a:cubicBezTo>
                  <a:cubicBezTo>
                    <a:pt x="13" y="636"/>
                    <a:pt x="17" y="634"/>
                    <a:pt x="20" y="635"/>
                  </a:cubicBezTo>
                  <a:cubicBezTo>
                    <a:pt x="23" y="636"/>
                    <a:pt x="25" y="639"/>
                    <a:pt x="24" y="642"/>
                  </a:cubicBezTo>
                  <a:cubicBezTo>
                    <a:pt x="20" y="658"/>
                    <a:pt x="16" y="673"/>
                    <a:pt x="13" y="689"/>
                  </a:cubicBezTo>
                  <a:cubicBezTo>
                    <a:pt x="12" y="691"/>
                    <a:pt x="10" y="693"/>
                    <a:pt x="7" y="693"/>
                  </a:cubicBezTo>
                  <a:close/>
                  <a:moveTo>
                    <a:pt x="32" y="601"/>
                  </a:moveTo>
                  <a:cubicBezTo>
                    <a:pt x="31" y="601"/>
                    <a:pt x="31" y="601"/>
                    <a:pt x="30" y="601"/>
                  </a:cubicBezTo>
                  <a:cubicBezTo>
                    <a:pt x="27" y="600"/>
                    <a:pt x="25" y="596"/>
                    <a:pt x="26" y="593"/>
                  </a:cubicBezTo>
                  <a:cubicBezTo>
                    <a:pt x="31" y="578"/>
                    <a:pt x="36" y="562"/>
                    <a:pt x="42" y="547"/>
                  </a:cubicBezTo>
                  <a:cubicBezTo>
                    <a:pt x="43" y="544"/>
                    <a:pt x="46" y="543"/>
                    <a:pt x="49" y="544"/>
                  </a:cubicBezTo>
                  <a:cubicBezTo>
                    <a:pt x="52" y="545"/>
                    <a:pt x="54" y="548"/>
                    <a:pt x="53" y="552"/>
                  </a:cubicBezTo>
                  <a:cubicBezTo>
                    <a:pt x="47" y="566"/>
                    <a:pt x="42" y="582"/>
                    <a:pt x="37" y="597"/>
                  </a:cubicBezTo>
                  <a:cubicBezTo>
                    <a:pt x="37" y="599"/>
                    <a:pt x="34" y="601"/>
                    <a:pt x="32" y="601"/>
                  </a:cubicBezTo>
                  <a:close/>
                  <a:moveTo>
                    <a:pt x="64" y="511"/>
                  </a:moveTo>
                  <a:cubicBezTo>
                    <a:pt x="64" y="511"/>
                    <a:pt x="63" y="511"/>
                    <a:pt x="62" y="510"/>
                  </a:cubicBezTo>
                  <a:cubicBezTo>
                    <a:pt x="59" y="509"/>
                    <a:pt x="58" y="506"/>
                    <a:pt x="59" y="503"/>
                  </a:cubicBezTo>
                  <a:cubicBezTo>
                    <a:pt x="65" y="488"/>
                    <a:pt x="72" y="473"/>
                    <a:pt x="78" y="459"/>
                  </a:cubicBezTo>
                  <a:cubicBezTo>
                    <a:pt x="80" y="456"/>
                    <a:pt x="83" y="454"/>
                    <a:pt x="86" y="456"/>
                  </a:cubicBezTo>
                  <a:cubicBezTo>
                    <a:pt x="89" y="457"/>
                    <a:pt x="91" y="461"/>
                    <a:pt x="89" y="464"/>
                  </a:cubicBezTo>
                  <a:cubicBezTo>
                    <a:pt x="83" y="478"/>
                    <a:pt x="76" y="492"/>
                    <a:pt x="70" y="507"/>
                  </a:cubicBezTo>
                  <a:cubicBezTo>
                    <a:pt x="69" y="510"/>
                    <a:pt x="67" y="511"/>
                    <a:pt x="64" y="511"/>
                  </a:cubicBezTo>
                  <a:close/>
                  <a:moveTo>
                    <a:pt x="105" y="424"/>
                  </a:moveTo>
                  <a:cubicBezTo>
                    <a:pt x="104" y="424"/>
                    <a:pt x="103" y="424"/>
                    <a:pt x="102" y="424"/>
                  </a:cubicBezTo>
                  <a:cubicBezTo>
                    <a:pt x="99" y="422"/>
                    <a:pt x="98" y="418"/>
                    <a:pt x="100" y="415"/>
                  </a:cubicBezTo>
                  <a:cubicBezTo>
                    <a:pt x="107" y="401"/>
                    <a:pt x="115" y="387"/>
                    <a:pt x="123" y="373"/>
                  </a:cubicBezTo>
                  <a:cubicBezTo>
                    <a:pt x="125" y="371"/>
                    <a:pt x="129" y="370"/>
                    <a:pt x="132" y="371"/>
                  </a:cubicBezTo>
                  <a:cubicBezTo>
                    <a:pt x="134" y="373"/>
                    <a:pt x="135" y="377"/>
                    <a:pt x="134" y="380"/>
                  </a:cubicBezTo>
                  <a:cubicBezTo>
                    <a:pt x="126" y="393"/>
                    <a:pt x="118" y="407"/>
                    <a:pt x="110" y="421"/>
                  </a:cubicBezTo>
                  <a:cubicBezTo>
                    <a:pt x="109" y="423"/>
                    <a:pt x="107" y="424"/>
                    <a:pt x="105" y="424"/>
                  </a:cubicBezTo>
                  <a:close/>
                  <a:moveTo>
                    <a:pt x="154" y="342"/>
                  </a:moveTo>
                  <a:cubicBezTo>
                    <a:pt x="153" y="342"/>
                    <a:pt x="152" y="342"/>
                    <a:pt x="151" y="341"/>
                  </a:cubicBezTo>
                  <a:cubicBezTo>
                    <a:pt x="148" y="339"/>
                    <a:pt x="147" y="335"/>
                    <a:pt x="149" y="333"/>
                  </a:cubicBezTo>
                  <a:cubicBezTo>
                    <a:pt x="158" y="319"/>
                    <a:pt x="167" y="306"/>
                    <a:pt x="177" y="293"/>
                  </a:cubicBezTo>
                  <a:cubicBezTo>
                    <a:pt x="179" y="291"/>
                    <a:pt x="183" y="290"/>
                    <a:pt x="185" y="292"/>
                  </a:cubicBezTo>
                  <a:cubicBezTo>
                    <a:pt x="188" y="294"/>
                    <a:pt x="189" y="298"/>
                    <a:pt x="187" y="301"/>
                  </a:cubicBezTo>
                  <a:cubicBezTo>
                    <a:pt x="177" y="313"/>
                    <a:pt x="168" y="326"/>
                    <a:pt x="159" y="339"/>
                  </a:cubicBezTo>
                  <a:cubicBezTo>
                    <a:pt x="158" y="341"/>
                    <a:pt x="156" y="342"/>
                    <a:pt x="154" y="342"/>
                  </a:cubicBezTo>
                  <a:close/>
                  <a:moveTo>
                    <a:pt x="212" y="266"/>
                  </a:moveTo>
                  <a:cubicBezTo>
                    <a:pt x="210" y="266"/>
                    <a:pt x="209" y="265"/>
                    <a:pt x="208" y="264"/>
                  </a:cubicBezTo>
                  <a:cubicBezTo>
                    <a:pt x="205" y="262"/>
                    <a:pt x="205" y="258"/>
                    <a:pt x="207" y="256"/>
                  </a:cubicBezTo>
                  <a:cubicBezTo>
                    <a:pt x="218" y="244"/>
                    <a:pt x="228" y="232"/>
                    <a:pt x="239" y="220"/>
                  </a:cubicBezTo>
                  <a:cubicBezTo>
                    <a:pt x="242" y="218"/>
                    <a:pt x="246" y="218"/>
                    <a:pt x="248" y="220"/>
                  </a:cubicBezTo>
                  <a:cubicBezTo>
                    <a:pt x="250" y="222"/>
                    <a:pt x="250" y="226"/>
                    <a:pt x="248" y="228"/>
                  </a:cubicBezTo>
                  <a:cubicBezTo>
                    <a:pt x="237" y="240"/>
                    <a:pt x="227" y="252"/>
                    <a:pt x="216" y="264"/>
                  </a:cubicBezTo>
                  <a:cubicBezTo>
                    <a:pt x="215" y="265"/>
                    <a:pt x="213" y="266"/>
                    <a:pt x="212" y="266"/>
                  </a:cubicBezTo>
                  <a:close/>
                  <a:moveTo>
                    <a:pt x="278" y="197"/>
                  </a:moveTo>
                  <a:cubicBezTo>
                    <a:pt x="276" y="197"/>
                    <a:pt x="275" y="196"/>
                    <a:pt x="274" y="195"/>
                  </a:cubicBezTo>
                  <a:cubicBezTo>
                    <a:pt x="271" y="193"/>
                    <a:pt x="272" y="189"/>
                    <a:pt x="274" y="187"/>
                  </a:cubicBezTo>
                  <a:cubicBezTo>
                    <a:pt x="286" y="176"/>
                    <a:pt x="298" y="165"/>
                    <a:pt x="311" y="155"/>
                  </a:cubicBezTo>
                  <a:cubicBezTo>
                    <a:pt x="313" y="153"/>
                    <a:pt x="317" y="154"/>
                    <a:pt x="319" y="156"/>
                  </a:cubicBezTo>
                  <a:cubicBezTo>
                    <a:pt x="321" y="159"/>
                    <a:pt x="321" y="163"/>
                    <a:pt x="318" y="165"/>
                  </a:cubicBezTo>
                  <a:cubicBezTo>
                    <a:pt x="306" y="174"/>
                    <a:pt x="294" y="185"/>
                    <a:pt x="282" y="195"/>
                  </a:cubicBezTo>
                  <a:cubicBezTo>
                    <a:pt x="281" y="196"/>
                    <a:pt x="280" y="197"/>
                    <a:pt x="278" y="197"/>
                  </a:cubicBezTo>
                  <a:close/>
                  <a:moveTo>
                    <a:pt x="353" y="138"/>
                  </a:moveTo>
                  <a:cubicBezTo>
                    <a:pt x="351" y="138"/>
                    <a:pt x="349" y="137"/>
                    <a:pt x="348" y="135"/>
                  </a:cubicBezTo>
                  <a:cubicBezTo>
                    <a:pt x="346" y="132"/>
                    <a:pt x="347" y="129"/>
                    <a:pt x="350" y="127"/>
                  </a:cubicBezTo>
                  <a:cubicBezTo>
                    <a:pt x="363" y="118"/>
                    <a:pt x="376" y="109"/>
                    <a:pt x="390" y="101"/>
                  </a:cubicBezTo>
                  <a:cubicBezTo>
                    <a:pt x="393" y="99"/>
                    <a:pt x="397" y="100"/>
                    <a:pt x="398" y="103"/>
                  </a:cubicBezTo>
                  <a:cubicBezTo>
                    <a:pt x="400" y="106"/>
                    <a:pt x="399" y="110"/>
                    <a:pt x="396" y="111"/>
                  </a:cubicBezTo>
                  <a:cubicBezTo>
                    <a:pt x="383" y="119"/>
                    <a:pt x="369" y="128"/>
                    <a:pt x="356" y="137"/>
                  </a:cubicBezTo>
                  <a:cubicBezTo>
                    <a:pt x="355" y="137"/>
                    <a:pt x="354" y="138"/>
                    <a:pt x="353" y="138"/>
                  </a:cubicBezTo>
                  <a:close/>
                  <a:moveTo>
                    <a:pt x="435" y="89"/>
                  </a:moveTo>
                  <a:cubicBezTo>
                    <a:pt x="433" y="89"/>
                    <a:pt x="431" y="88"/>
                    <a:pt x="430" y="86"/>
                  </a:cubicBezTo>
                  <a:cubicBezTo>
                    <a:pt x="428" y="83"/>
                    <a:pt x="430" y="79"/>
                    <a:pt x="433" y="78"/>
                  </a:cubicBezTo>
                  <a:cubicBezTo>
                    <a:pt x="447" y="71"/>
                    <a:pt x="462" y="64"/>
                    <a:pt x="476" y="58"/>
                  </a:cubicBezTo>
                  <a:cubicBezTo>
                    <a:pt x="480" y="57"/>
                    <a:pt x="483" y="58"/>
                    <a:pt x="484" y="61"/>
                  </a:cubicBezTo>
                  <a:cubicBezTo>
                    <a:pt x="486" y="64"/>
                    <a:pt x="484" y="68"/>
                    <a:pt x="481" y="69"/>
                  </a:cubicBezTo>
                  <a:cubicBezTo>
                    <a:pt x="466" y="75"/>
                    <a:pt x="452" y="82"/>
                    <a:pt x="438" y="89"/>
                  </a:cubicBezTo>
                  <a:cubicBezTo>
                    <a:pt x="437" y="89"/>
                    <a:pt x="436" y="89"/>
                    <a:pt x="435" y="89"/>
                  </a:cubicBezTo>
                  <a:close/>
                  <a:moveTo>
                    <a:pt x="523" y="53"/>
                  </a:moveTo>
                  <a:cubicBezTo>
                    <a:pt x="521" y="53"/>
                    <a:pt x="519" y="51"/>
                    <a:pt x="518" y="49"/>
                  </a:cubicBezTo>
                  <a:cubicBezTo>
                    <a:pt x="517" y="45"/>
                    <a:pt x="518" y="42"/>
                    <a:pt x="522" y="41"/>
                  </a:cubicBezTo>
                  <a:cubicBezTo>
                    <a:pt x="537" y="36"/>
                    <a:pt x="552" y="31"/>
                    <a:pt x="568" y="27"/>
                  </a:cubicBezTo>
                  <a:cubicBezTo>
                    <a:pt x="571" y="26"/>
                    <a:pt x="574" y="28"/>
                    <a:pt x="575" y="31"/>
                  </a:cubicBezTo>
                  <a:cubicBezTo>
                    <a:pt x="576" y="35"/>
                    <a:pt x="574" y="38"/>
                    <a:pt x="571" y="39"/>
                  </a:cubicBezTo>
                  <a:cubicBezTo>
                    <a:pt x="555" y="43"/>
                    <a:pt x="540" y="47"/>
                    <a:pt x="525" y="52"/>
                  </a:cubicBezTo>
                  <a:cubicBezTo>
                    <a:pt x="525" y="53"/>
                    <a:pt x="524" y="53"/>
                    <a:pt x="523" y="53"/>
                  </a:cubicBezTo>
                  <a:close/>
                  <a:moveTo>
                    <a:pt x="616" y="28"/>
                  </a:moveTo>
                  <a:cubicBezTo>
                    <a:pt x="613" y="28"/>
                    <a:pt x="610" y="26"/>
                    <a:pt x="610" y="23"/>
                  </a:cubicBezTo>
                  <a:cubicBezTo>
                    <a:pt x="609" y="20"/>
                    <a:pt x="611" y="17"/>
                    <a:pt x="615" y="16"/>
                  </a:cubicBezTo>
                  <a:cubicBezTo>
                    <a:pt x="630" y="13"/>
                    <a:pt x="646" y="10"/>
                    <a:pt x="662" y="8"/>
                  </a:cubicBezTo>
                  <a:cubicBezTo>
                    <a:pt x="665" y="8"/>
                    <a:pt x="668" y="10"/>
                    <a:pt x="669" y="13"/>
                  </a:cubicBezTo>
                  <a:cubicBezTo>
                    <a:pt x="669" y="16"/>
                    <a:pt x="667" y="19"/>
                    <a:pt x="664" y="20"/>
                  </a:cubicBezTo>
                  <a:cubicBezTo>
                    <a:pt x="648" y="22"/>
                    <a:pt x="632" y="25"/>
                    <a:pt x="617" y="28"/>
                  </a:cubicBezTo>
                  <a:cubicBezTo>
                    <a:pt x="616" y="28"/>
                    <a:pt x="616" y="28"/>
                    <a:pt x="616" y="28"/>
                  </a:cubicBezTo>
                  <a:close/>
                  <a:moveTo>
                    <a:pt x="710" y="15"/>
                  </a:moveTo>
                  <a:cubicBezTo>
                    <a:pt x="707" y="15"/>
                    <a:pt x="705" y="12"/>
                    <a:pt x="704" y="9"/>
                  </a:cubicBezTo>
                  <a:cubicBezTo>
                    <a:pt x="704" y="6"/>
                    <a:pt x="706" y="3"/>
                    <a:pt x="710" y="3"/>
                  </a:cubicBezTo>
                  <a:cubicBezTo>
                    <a:pt x="725" y="1"/>
                    <a:pt x="742" y="0"/>
                    <a:pt x="758" y="0"/>
                  </a:cubicBezTo>
                  <a:cubicBezTo>
                    <a:pt x="761" y="0"/>
                    <a:pt x="764" y="2"/>
                    <a:pt x="764" y="6"/>
                  </a:cubicBezTo>
                  <a:cubicBezTo>
                    <a:pt x="764" y="9"/>
                    <a:pt x="761" y="12"/>
                    <a:pt x="758" y="12"/>
                  </a:cubicBezTo>
                  <a:cubicBezTo>
                    <a:pt x="742" y="12"/>
                    <a:pt x="726" y="13"/>
                    <a:pt x="711" y="15"/>
                  </a:cubicBezTo>
                  <a:lnTo>
                    <a:pt x="710" y="15"/>
                  </a:lnTo>
                  <a:close/>
                </a:path>
              </a:pathLst>
            </a:custGeom>
            <a:solidFill>
              <a:schemeClr val="tx1">
                <a:lumMod val="65000"/>
                <a:lumOff val="35000"/>
              </a:schemeClr>
            </a:solidFill>
            <a:ln w="9525">
              <a:noFill/>
              <a:round/>
            </a:ln>
          </p:spPr>
          <p:txBody>
            <a:bodyPr lIns="121682" tIns="60841" rIns="121682" bIns="6084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5" name="Freeform 146"/>
            <p:cNvSpPr>
              <a:spLocks noEditPoints="1"/>
            </p:cNvSpPr>
            <p:nvPr/>
          </p:nvSpPr>
          <p:spPr bwMode="auto">
            <a:xfrm>
              <a:off x="6015198" y="3740150"/>
              <a:ext cx="266692" cy="1617663"/>
            </a:xfrm>
            <a:custGeom>
              <a:avLst/>
              <a:gdLst/>
              <a:ahLst/>
              <a:cxnLst>
                <a:cxn ang="0">
                  <a:pos x="5" y="787"/>
                </a:cxn>
                <a:cxn ang="0">
                  <a:pos x="8" y="733"/>
                </a:cxn>
                <a:cxn ang="0">
                  <a:pos x="17" y="787"/>
                </a:cxn>
                <a:cxn ang="0">
                  <a:pos x="7" y="699"/>
                </a:cxn>
                <a:cxn ang="0">
                  <a:pos x="0" y="645"/>
                </a:cxn>
                <a:cxn ang="0">
                  <a:pos x="6" y="639"/>
                </a:cxn>
                <a:cxn ang="0">
                  <a:pos x="13" y="692"/>
                </a:cxn>
                <a:cxn ang="0">
                  <a:pos x="6" y="603"/>
                </a:cxn>
                <a:cxn ang="0">
                  <a:pos x="0" y="596"/>
                </a:cxn>
                <a:cxn ang="0">
                  <a:pos x="8" y="541"/>
                </a:cxn>
                <a:cxn ang="0">
                  <a:pos x="12" y="596"/>
                </a:cxn>
                <a:cxn ang="0">
                  <a:pos x="9" y="505"/>
                </a:cxn>
                <a:cxn ang="0">
                  <a:pos x="3" y="499"/>
                </a:cxn>
                <a:cxn ang="0">
                  <a:pos x="13" y="445"/>
                </a:cxn>
                <a:cxn ang="0">
                  <a:pos x="15" y="499"/>
                </a:cxn>
                <a:cxn ang="0">
                  <a:pos x="16" y="409"/>
                </a:cxn>
                <a:cxn ang="0">
                  <a:pos x="10" y="403"/>
                </a:cxn>
                <a:cxn ang="0">
                  <a:pos x="22" y="349"/>
                </a:cxn>
                <a:cxn ang="0">
                  <a:pos x="22" y="404"/>
                </a:cxn>
                <a:cxn ang="0">
                  <a:pos x="28" y="314"/>
                </a:cxn>
                <a:cxn ang="0">
                  <a:pos x="22" y="307"/>
                </a:cxn>
                <a:cxn ang="0">
                  <a:pos x="37" y="255"/>
                </a:cxn>
                <a:cxn ang="0">
                  <a:pos x="34" y="309"/>
                </a:cxn>
                <a:cxn ang="0">
                  <a:pos x="45" y="219"/>
                </a:cxn>
                <a:cxn ang="0">
                  <a:pos x="40" y="212"/>
                </a:cxn>
                <a:cxn ang="0">
                  <a:pos x="59" y="161"/>
                </a:cxn>
                <a:cxn ang="0">
                  <a:pos x="51" y="215"/>
                </a:cxn>
                <a:cxn ang="0">
                  <a:pos x="71" y="127"/>
                </a:cxn>
                <a:cxn ang="0">
                  <a:pos x="65" y="119"/>
                </a:cxn>
                <a:cxn ang="0">
                  <a:pos x="90" y="70"/>
                </a:cxn>
                <a:cxn ang="0">
                  <a:pos x="77" y="123"/>
                </a:cxn>
                <a:cxn ang="0">
                  <a:pos x="108" y="39"/>
                </a:cxn>
                <a:cxn ang="0">
                  <a:pos x="103" y="30"/>
                </a:cxn>
                <a:cxn ang="0">
                  <a:pos x="126" y="2"/>
                </a:cxn>
                <a:cxn ang="0">
                  <a:pos x="114" y="35"/>
                </a:cxn>
              </a:cxnLst>
              <a:rect l="0" t="0" r="r" b="b"/>
              <a:pathLst>
                <a:path w="130" h="793">
                  <a:moveTo>
                    <a:pt x="11" y="793"/>
                  </a:moveTo>
                  <a:cubicBezTo>
                    <a:pt x="8" y="793"/>
                    <a:pt x="5" y="791"/>
                    <a:pt x="5" y="787"/>
                  </a:cubicBezTo>
                  <a:cubicBezTo>
                    <a:pt x="5" y="787"/>
                    <a:pt x="4" y="769"/>
                    <a:pt x="2" y="739"/>
                  </a:cubicBezTo>
                  <a:cubicBezTo>
                    <a:pt x="2" y="736"/>
                    <a:pt x="5" y="733"/>
                    <a:pt x="8" y="733"/>
                  </a:cubicBezTo>
                  <a:cubicBezTo>
                    <a:pt x="11" y="733"/>
                    <a:pt x="14" y="735"/>
                    <a:pt x="14" y="739"/>
                  </a:cubicBezTo>
                  <a:cubicBezTo>
                    <a:pt x="16" y="769"/>
                    <a:pt x="17" y="786"/>
                    <a:pt x="17" y="787"/>
                  </a:cubicBezTo>
                  <a:cubicBezTo>
                    <a:pt x="17" y="790"/>
                    <a:pt x="15" y="793"/>
                    <a:pt x="11" y="793"/>
                  </a:cubicBezTo>
                  <a:close/>
                  <a:moveTo>
                    <a:pt x="7" y="699"/>
                  </a:moveTo>
                  <a:cubicBezTo>
                    <a:pt x="4" y="699"/>
                    <a:pt x="1" y="695"/>
                    <a:pt x="1" y="692"/>
                  </a:cubicBezTo>
                  <a:cubicBezTo>
                    <a:pt x="1" y="676"/>
                    <a:pt x="0" y="661"/>
                    <a:pt x="0" y="645"/>
                  </a:cubicBezTo>
                  <a:cubicBezTo>
                    <a:pt x="0" y="641"/>
                    <a:pt x="3" y="639"/>
                    <a:pt x="6" y="639"/>
                  </a:cubicBezTo>
                  <a:cubicBezTo>
                    <a:pt x="6" y="639"/>
                    <a:pt x="6" y="639"/>
                    <a:pt x="6" y="639"/>
                  </a:cubicBezTo>
                  <a:cubicBezTo>
                    <a:pt x="10" y="639"/>
                    <a:pt x="12" y="641"/>
                    <a:pt x="12" y="644"/>
                  </a:cubicBezTo>
                  <a:cubicBezTo>
                    <a:pt x="12" y="660"/>
                    <a:pt x="13" y="677"/>
                    <a:pt x="13" y="692"/>
                  </a:cubicBezTo>
                  <a:cubicBezTo>
                    <a:pt x="13" y="696"/>
                    <a:pt x="10" y="695"/>
                    <a:pt x="7" y="699"/>
                  </a:cubicBezTo>
                  <a:close/>
                  <a:moveTo>
                    <a:pt x="6" y="603"/>
                  </a:moveTo>
                  <a:cubicBezTo>
                    <a:pt x="6" y="603"/>
                    <a:pt x="6" y="603"/>
                    <a:pt x="6" y="603"/>
                  </a:cubicBezTo>
                  <a:cubicBezTo>
                    <a:pt x="3" y="599"/>
                    <a:pt x="0" y="599"/>
                    <a:pt x="0" y="596"/>
                  </a:cubicBezTo>
                  <a:cubicBezTo>
                    <a:pt x="1" y="580"/>
                    <a:pt x="1" y="563"/>
                    <a:pt x="2" y="547"/>
                  </a:cubicBezTo>
                  <a:cubicBezTo>
                    <a:pt x="2" y="544"/>
                    <a:pt x="4" y="541"/>
                    <a:pt x="8" y="541"/>
                  </a:cubicBezTo>
                  <a:cubicBezTo>
                    <a:pt x="11" y="541"/>
                    <a:pt x="14" y="544"/>
                    <a:pt x="14" y="547"/>
                  </a:cubicBezTo>
                  <a:cubicBezTo>
                    <a:pt x="13" y="563"/>
                    <a:pt x="13" y="580"/>
                    <a:pt x="12" y="596"/>
                  </a:cubicBezTo>
                  <a:cubicBezTo>
                    <a:pt x="12" y="599"/>
                    <a:pt x="10" y="603"/>
                    <a:pt x="6" y="603"/>
                  </a:cubicBezTo>
                  <a:close/>
                  <a:moveTo>
                    <a:pt x="9" y="505"/>
                  </a:moveTo>
                  <a:cubicBezTo>
                    <a:pt x="9" y="505"/>
                    <a:pt x="9" y="505"/>
                    <a:pt x="9" y="505"/>
                  </a:cubicBezTo>
                  <a:cubicBezTo>
                    <a:pt x="6" y="505"/>
                    <a:pt x="3" y="502"/>
                    <a:pt x="3" y="499"/>
                  </a:cubicBezTo>
                  <a:cubicBezTo>
                    <a:pt x="4" y="483"/>
                    <a:pt x="5" y="466"/>
                    <a:pt x="6" y="451"/>
                  </a:cubicBezTo>
                  <a:cubicBezTo>
                    <a:pt x="7" y="447"/>
                    <a:pt x="10" y="445"/>
                    <a:pt x="13" y="445"/>
                  </a:cubicBezTo>
                  <a:cubicBezTo>
                    <a:pt x="16" y="445"/>
                    <a:pt x="19" y="448"/>
                    <a:pt x="18" y="451"/>
                  </a:cubicBezTo>
                  <a:cubicBezTo>
                    <a:pt x="17" y="467"/>
                    <a:pt x="16" y="483"/>
                    <a:pt x="15" y="499"/>
                  </a:cubicBezTo>
                  <a:cubicBezTo>
                    <a:pt x="15" y="503"/>
                    <a:pt x="13" y="505"/>
                    <a:pt x="9" y="505"/>
                  </a:cubicBezTo>
                  <a:close/>
                  <a:moveTo>
                    <a:pt x="16" y="409"/>
                  </a:moveTo>
                  <a:cubicBezTo>
                    <a:pt x="16" y="409"/>
                    <a:pt x="16" y="409"/>
                    <a:pt x="16" y="409"/>
                  </a:cubicBezTo>
                  <a:cubicBezTo>
                    <a:pt x="12" y="409"/>
                    <a:pt x="10" y="406"/>
                    <a:pt x="10" y="403"/>
                  </a:cubicBezTo>
                  <a:cubicBezTo>
                    <a:pt x="12" y="386"/>
                    <a:pt x="14" y="370"/>
                    <a:pt x="15" y="355"/>
                  </a:cubicBezTo>
                  <a:cubicBezTo>
                    <a:pt x="16" y="351"/>
                    <a:pt x="19" y="349"/>
                    <a:pt x="22" y="349"/>
                  </a:cubicBezTo>
                  <a:cubicBezTo>
                    <a:pt x="25" y="350"/>
                    <a:pt x="28" y="353"/>
                    <a:pt x="27" y="356"/>
                  </a:cubicBezTo>
                  <a:cubicBezTo>
                    <a:pt x="26" y="372"/>
                    <a:pt x="24" y="388"/>
                    <a:pt x="22" y="404"/>
                  </a:cubicBezTo>
                  <a:cubicBezTo>
                    <a:pt x="22" y="407"/>
                    <a:pt x="19" y="409"/>
                    <a:pt x="16" y="409"/>
                  </a:cubicBezTo>
                  <a:close/>
                  <a:moveTo>
                    <a:pt x="28" y="314"/>
                  </a:moveTo>
                  <a:cubicBezTo>
                    <a:pt x="27" y="314"/>
                    <a:pt x="27" y="314"/>
                    <a:pt x="27" y="314"/>
                  </a:cubicBezTo>
                  <a:cubicBezTo>
                    <a:pt x="24" y="313"/>
                    <a:pt x="21" y="310"/>
                    <a:pt x="22" y="307"/>
                  </a:cubicBezTo>
                  <a:cubicBezTo>
                    <a:pt x="24" y="291"/>
                    <a:pt x="27" y="275"/>
                    <a:pt x="30" y="259"/>
                  </a:cubicBezTo>
                  <a:cubicBezTo>
                    <a:pt x="30" y="256"/>
                    <a:pt x="34" y="254"/>
                    <a:pt x="37" y="255"/>
                  </a:cubicBezTo>
                  <a:cubicBezTo>
                    <a:pt x="40" y="255"/>
                    <a:pt x="42" y="258"/>
                    <a:pt x="42" y="262"/>
                  </a:cubicBezTo>
                  <a:cubicBezTo>
                    <a:pt x="39" y="277"/>
                    <a:pt x="36" y="293"/>
                    <a:pt x="34" y="309"/>
                  </a:cubicBezTo>
                  <a:cubicBezTo>
                    <a:pt x="33" y="312"/>
                    <a:pt x="31" y="314"/>
                    <a:pt x="28" y="314"/>
                  </a:cubicBezTo>
                  <a:close/>
                  <a:moveTo>
                    <a:pt x="45" y="219"/>
                  </a:moveTo>
                  <a:cubicBezTo>
                    <a:pt x="45" y="219"/>
                    <a:pt x="44" y="219"/>
                    <a:pt x="44" y="219"/>
                  </a:cubicBezTo>
                  <a:cubicBezTo>
                    <a:pt x="41" y="219"/>
                    <a:pt x="39" y="215"/>
                    <a:pt x="40" y="212"/>
                  </a:cubicBezTo>
                  <a:cubicBezTo>
                    <a:pt x="43" y="196"/>
                    <a:pt x="47" y="180"/>
                    <a:pt x="51" y="165"/>
                  </a:cubicBezTo>
                  <a:cubicBezTo>
                    <a:pt x="52" y="162"/>
                    <a:pt x="55" y="160"/>
                    <a:pt x="59" y="161"/>
                  </a:cubicBezTo>
                  <a:cubicBezTo>
                    <a:pt x="62" y="162"/>
                    <a:pt x="64" y="165"/>
                    <a:pt x="63" y="168"/>
                  </a:cubicBezTo>
                  <a:cubicBezTo>
                    <a:pt x="59" y="183"/>
                    <a:pt x="55" y="199"/>
                    <a:pt x="51" y="215"/>
                  </a:cubicBezTo>
                  <a:cubicBezTo>
                    <a:pt x="51" y="218"/>
                    <a:pt x="48" y="219"/>
                    <a:pt x="45" y="219"/>
                  </a:cubicBezTo>
                  <a:close/>
                  <a:moveTo>
                    <a:pt x="71" y="127"/>
                  </a:moveTo>
                  <a:cubicBezTo>
                    <a:pt x="70" y="127"/>
                    <a:pt x="70" y="127"/>
                    <a:pt x="69" y="127"/>
                  </a:cubicBezTo>
                  <a:cubicBezTo>
                    <a:pt x="66" y="126"/>
                    <a:pt x="64" y="122"/>
                    <a:pt x="65" y="119"/>
                  </a:cubicBezTo>
                  <a:cubicBezTo>
                    <a:pt x="71" y="103"/>
                    <a:pt x="76" y="88"/>
                    <a:pt x="82" y="74"/>
                  </a:cubicBezTo>
                  <a:cubicBezTo>
                    <a:pt x="84" y="71"/>
                    <a:pt x="87" y="69"/>
                    <a:pt x="90" y="70"/>
                  </a:cubicBezTo>
                  <a:cubicBezTo>
                    <a:pt x="93" y="72"/>
                    <a:pt x="95" y="75"/>
                    <a:pt x="93" y="78"/>
                  </a:cubicBezTo>
                  <a:cubicBezTo>
                    <a:pt x="88" y="92"/>
                    <a:pt x="82" y="107"/>
                    <a:pt x="77" y="123"/>
                  </a:cubicBezTo>
                  <a:cubicBezTo>
                    <a:pt x="76" y="125"/>
                    <a:pt x="73" y="127"/>
                    <a:pt x="71" y="127"/>
                  </a:cubicBezTo>
                  <a:close/>
                  <a:moveTo>
                    <a:pt x="108" y="39"/>
                  </a:moveTo>
                  <a:cubicBezTo>
                    <a:pt x="107" y="39"/>
                    <a:pt x="106" y="38"/>
                    <a:pt x="106" y="38"/>
                  </a:cubicBezTo>
                  <a:cubicBezTo>
                    <a:pt x="103" y="36"/>
                    <a:pt x="101" y="33"/>
                    <a:pt x="103" y="30"/>
                  </a:cubicBezTo>
                  <a:cubicBezTo>
                    <a:pt x="108" y="21"/>
                    <a:pt x="113" y="12"/>
                    <a:pt x="118" y="4"/>
                  </a:cubicBezTo>
                  <a:cubicBezTo>
                    <a:pt x="120" y="1"/>
                    <a:pt x="123" y="0"/>
                    <a:pt x="126" y="2"/>
                  </a:cubicBezTo>
                  <a:cubicBezTo>
                    <a:pt x="129" y="4"/>
                    <a:pt x="130" y="7"/>
                    <a:pt x="128" y="10"/>
                  </a:cubicBezTo>
                  <a:cubicBezTo>
                    <a:pt x="123" y="18"/>
                    <a:pt x="118" y="27"/>
                    <a:pt x="114" y="35"/>
                  </a:cubicBezTo>
                  <a:cubicBezTo>
                    <a:pt x="113" y="37"/>
                    <a:pt x="110" y="39"/>
                    <a:pt x="108" y="39"/>
                  </a:cubicBezTo>
                  <a:close/>
                </a:path>
              </a:pathLst>
            </a:custGeom>
            <a:solidFill>
              <a:schemeClr val="tx1">
                <a:lumMod val="65000"/>
                <a:lumOff val="35000"/>
              </a:schemeClr>
            </a:solidFill>
            <a:ln w="9525">
              <a:noFill/>
              <a:round/>
            </a:ln>
          </p:spPr>
          <p:txBody>
            <a:bodyPr lIns="121682" tIns="60841" rIns="121682" bIns="6084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6" name="Freeform 147"/>
            <p:cNvSpPr>
              <a:spLocks noEditPoints="1"/>
            </p:cNvSpPr>
            <p:nvPr/>
          </p:nvSpPr>
          <p:spPr bwMode="auto">
            <a:xfrm>
              <a:off x="5769142" y="2809875"/>
              <a:ext cx="1638251" cy="2508250"/>
            </a:xfrm>
            <a:custGeom>
              <a:avLst/>
              <a:gdLst/>
              <a:ahLst/>
              <a:cxnLst>
                <a:cxn ang="0">
                  <a:pos x="5" y="1217"/>
                </a:cxn>
                <a:cxn ang="0">
                  <a:pos x="54" y="1210"/>
                </a:cxn>
                <a:cxn ang="0">
                  <a:pos x="95" y="1189"/>
                </a:cxn>
                <a:cxn ang="0">
                  <a:pos x="135" y="1156"/>
                </a:cxn>
                <a:cxn ang="0">
                  <a:pos x="98" y="1189"/>
                </a:cxn>
                <a:cxn ang="0">
                  <a:pos x="174" y="1141"/>
                </a:cxn>
                <a:cxn ang="0">
                  <a:pos x="226" y="1110"/>
                </a:cxn>
                <a:cxn ang="0">
                  <a:pos x="180" y="1144"/>
                </a:cxn>
                <a:cxn ang="0">
                  <a:pos x="258" y="1082"/>
                </a:cxn>
                <a:cxn ang="0">
                  <a:pos x="304" y="1064"/>
                </a:cxn>
                <a:cxn ang="0">
                  <a:pos x="339" y="1037"/>
                </a:cxn>
                <a:cxn ang="0">
                  <a:pos x="373" y="996"/>
                </a:cxn>
                <a:cxn ang="0">
                  <a:pos x="343" y="1035"/>
                </a:cxn>
                <a:cxn ang="0">
                  <a:pos x="409" y="974"/>
                </a:cxn>
                <a:cxn ang="0">
                  <a:pos x="453" y="933"/>
                </a:cxn>
                <a:cxn ang="0">
                  <a:pos x="413" y="976"/>
                </a:cxn>
                <a:cxn ang="0">
                  <a:pos x="479" y="899"/>
                </a:cxn>
                <a:cxn ang="0">
                  <a:pos x="521" y="873"/>
                </a:cxn>
                <a:cxn ang="0">
                  <a:pos x="548" y="839"/>
                </a:cxn>
                <a:cxn ang="0">
                  <a:pos x="573" y="791"/>
                </a:cxn>
                <a:cxn ang="0">
                  <a:pos x="552" y="836"/>
                </a:cxn>
                <a:cxn ang="0">
                  <a:pos x="603" y="761"/>
                </a:cxn>
                <a:cxn ang="0">
                  <a:pos x="637" y="712"/>
                </a:cxn>
                <a:cxn ang="0">
                  <a:pos x="607" y="763"/>
                </a:cxn>
                <a:cxn ang="0">
                  <a:pos x="653" y="673"/>
                </a:cxn>
                <a:cxn ang="0">
                  <a:pos x="687" y="637"/>
                </a:cxn>
                <a:cxn ang="0">
                  <a:pos x="703" y="597"/>
                </a:cxn>
                <a:cxn ang="0">
                  <a:pos x="717" y="545"/>
                </a:cxn>
                <a:cxn ang="0">
                  <a:pos x="708" y="593"/>
                </a:cxn>
                <a:cxn ang="0">
                  <a:pos x="737" y="508"/>
                </a:cxn>
                <a:cxn ang="0">
                  <a:pos x="756" y="451"/>
                </a:cxn>
                <a:cxn ang="0">
                  <a:pos x="739" y="508"/>
                </a:cxn>
                <a:cxn ang="0">
                  <a:pos x="761" y="409"/>
                </a:cxn>
                <a:cxn ang="0">
                  <a:pos x="784" y="365"/>
                </a:cxn>
                <a:cxn ang="0">
                  <a:pos x="786" y="322"/>
                </a:cxn>
                <a:cxn ang="0">
                  <a:pos x="786" y="268"/>
                </a:cxn>
                <a:cxn ang="0">
                  <a:pos x="792" y="317"/>
                </a:cxn>
                <a:cxn ang="0">
                  <a:pos x="796" y="227"/>
                </a:cxn>
                <a:cxn ang="0">
                  <a:pos x="798" y="167"/>
                </a:cxn>
                <a:cxn ang="0">
                  <a:pos x="802" y="221"/>
                </a:cxn>
                <a:cxn ang="0">
                  <a:pos x="792" y="125"/>
                </a:cxn>
                <a:cxn ang="0">
                  <a:pos x="802" y="77"/>
                </a:cxn>
                <a:cxn ang="0">
                  <a:pos x="792" y="35"/>
                </a:cxn>
                <a:cxn ang="0">
                  <a:pos x="789" y="0"/>
                </a:cxn>
                <a:cxn ang="0">
                  <a:pos x="793" y="35"/>
                </a:cxn>
              </a:cxnLst>
              <a:rect l="0" t="0" r="r" b="b"/>
              <a:pathLst>
                <a:path w="804" h="1229">
                  <a:moveTo>
                    <a:pt x="7" y="1229"/>
                  </a:moveTo>
                  <a:cubicBezTo>
                    <a:pt x="5" y="1229"/>
                    <a:pt x="2" y="1228"/>
                    <a:pt x="1" y="1225"/>
                  </a:cubicBezTo>
                  <a:cubicBezTo>
                    <a:pt x="0" y="1222"/>
                    <a:pt x="2" y="1219"/>
                    <a:pt x="5" y="1217"/>
                  </a:cubicBezTo>
                  <a:cubicBezTo>
                    <a:pt x="5" y="1217"/>
                    <a:pt x="22" y="1211"/>
                    <a:pt x="49" y="1199"/>
                  </a:cubicBezTo>
                  <a:cubicBezTo>
                    <a:pt x="52" y="1197"/>
                    <a:pt x="56" y="1199"/>
                    <a:pt x="57" y="1202"/>
                  </a:cubicBezTo>
                  <a:cubicBezTo>
                    <a:pt x="58" y="1205"/>
                    <a:pt x="57" y="1208"/>
                    <a:pt x="54" y="1210"/>
                  </a:cubicBezTo>
                  <a:cubicBezTo>
                    <a:pt x="26" y="1222"/>
                    <a:pt x="10" y="1228"/>
                    <a:pt x="9" y="1229"/>
                  </a:cubicBezTo>
                  <a:cubicBezTo>
                    <a:pt x="8" y="1229"/>
                    <a:pt x="8" y="1229"/>
                    <a:pt x="7" y="1229"/>
                  </a:cubicBezTo>
                  <a:close/>
                  <a:moveTo>
                    <a:pt x="95" y="1189"/>
                  </a:moveTo>
                  <a:cubicBezTo>
                    <a:pt x="93" y="1189"/>
                    <a:pt x="91" y="1188"/>
                    <a:pt x="90" y="1186"/>
                  </a:cubicBezTo>
                  <a:cubicBezTo>
                    <a:pt x="88" y="1183"/>
                    <a:pt x="89" y="1180"/>
                    <a:pt x="92" y="1178"/>
                  </a:cubicBezTo>
                  <a:cubicBezTo>
                    <a:pt x="106" y="1171"/>
                    <a:pt x="121" y="1164"/>
                    <a:pt x="135" y="1156"/>
                  </a:cubicBezTo>
                  <a:cubicBezTo>
                    <a:pt x="138" y="1154"/>
                    <a:pt x="141" y="1155"/>
                    <a:pt x="143" y="1158"/>
                  </a:cubicBezTo>
                  <a:cubicBezTo>
                    <a:pt x="145" y="1161"/>
                    <a:pt x="143" y="1165"/>
                    <a:pt x="141" y="1166"/>
                  </a:cubicBezTo>
                  <a:cubicBezTo>
                    <a:pt x="126" y="1174"/>
                    <a:pt x="112" y="1182"/>
                    <a:pt x="98" y="1189"/>
                  </a:cubicBezTo>
                  <a:cubicBezTo>
                    <a:pt x="97" y="1189"/>
                    <a:pt x="96" y="1189"/>
                    <a:pt x="95" y="1189"/>
                  </a:cubicBezTo>
                  <a:close/>
                  <a:moveTo>
                    <a:pt x="180" y="1144"/>
                  </a:moveTo>
                  <a:cubicBezTo>
                    <a:pt x="178" y="1144"/>
                    <a:pt x="176" y="1143"/>
                    <a:pt x="174" y="1141"/>
                  </a:cubicBezTo>
                  <a:cubicBezTo>
                    <a:pt x="173" y="1138"/>
                    <a:pt x="174" y="1134"/>
                    <a:pt x="177" y="1132"/>
                  </a:cubicBezTo>
                  <a:cubicBezTo>
                    <a:pt x="190" y="1124"/>
                    <a:pt x="204" y="1116"/>
                    <a:pt x="218" y="1108"/>
                  </a:cubicBezTo>
                  <a:cubicBezTo>
                    <a:pt x="220" y="1106"/>
                    <a:pt x="224" y="1107"/>
                    <a:pt x="226" y="1110"/>
                  </a:cubicBezTo>
                  <a:cubicBezTo>
                    <a:pt x="228" y="1112"/>
                    <a:pt x="227" y="1116"/>
                    <a:pt x="224" y="1118"/>
                  </a:cubicBezTo>
                  <a:cubicBezTo>
                    <a:pt x="210" y="1126"/>
                    <a:pt x="196" y="1135"/>
                    <a:pt x="183" y="1143"/>
                  </a:cubicBezTo>
                  <a:cubicBezTo>
                    <a:pt x="182" y="1143"/>
                    <a:pt x="181" y="1144"/>
                    <a:pt x="180" y="1144"/>
                  </a:cubicBezTo>
                  <a:close/>
                  <a:moveTo>
                    <a:pt x="261" y="1093"/>
                  </a:moveTo>
                  <a:cubicBezTo>
                    <a:pt x="259" y="1093"/>
                    <a:pt x="257" y="1092"/>
                    <a:pt x="256" y="1090"/>
                  </a:cubicBezTo>
                  <a:cubicBezTo>
                    <a:pt x="254" y="1087"/>
                    <a:pt x="255" y="1083"/>
                    <a:pt x="258" y="1082"/>
                  </a:cubicBezTo>
                  <a:cubicBezTo>
                    <a:pt x="271" y="1073"/>
                    <a:pt x="284" y="1063"/>
                    <a:pt x="297" y="1054"/>
                  </a:cubicBezTo>
                  <a:cubicBezTo>
                    <a:pt x="300" y="1052"/>
                    <a:pt x="304" y="1053"/>
                    <a:pt x="306" y="1056"/>
                  </a:cubicBezTo>
                  <a:cubicBezTo>
                    <a:pt x="307" y="1058"/>
                    <a:pt x="307" y="1062"/>
                    <a:pt x="304" y="1064"/>
                  </a:cubicBezTo>
                  <a:cubicBezTo>
                    <a:pt x="291" y="1073"/>
                    <a:pt x="278" y="1083"/>
                    <a:pt x="264" y="1092"/>
                  </a:cubicBezTo>
                  <a:cubicBezTo>
                    <a:pt x="263" y="1092"/>
                    <a:pt x="262" y="1093"/>
                    <a:pt x="261" y="1093"/>
                  </a:cubicBezTo>
                  <a:close/>
                  <a:moveTo>
                    <a:pt x="339" y="1037"/>
                  </a:moveTo>
                  <a:cubicBezTo>
                    <a:pt x="337" y="1037"/>
                    <a:pt x="336" y="1036"/>
                    <a:pt x="334" y="1034"/>
                  </a:cubicBezTo>
                  <a:cubicBezTo>
                    <a:pt x="332" y="1032"/>
                    <a:pt x="333" y="1028"/>
                    <a:pt x="336" y="1026"/>
                  </a:cubicBezTo>
                  <a:cubicBezTo>
                    <a:pt x="348" y="1016"/>
                    <a:pt x="361" y="1006"/>
                    <a:pt x="373" y="996"/>
                  </a:cubicBezTo>
                  <a:cubicBezTo>
                    <a:pt x="376" y="994"/>
                    <a:pt x="379" y="994"/>
                    <a:pt x="382" y="997"/>
                  </a:cubicBezTo>
                  <a:cubicBezTo>
                    <a:pt x="384" y="999"/>
                    <a:pt x="383" y="1003"/>
                    <a:pt x="381" y="1005"/>
                  </a:cubicBezTo>
                  <a:cubicBezTo>
                    <a:pt x="368" y="1015"/>
                    <a:pt x="356" y="1025"/>
                    <a:pt x="343" y="1035"/>
                  </a:cubicBezTo>
                  <a:cubicBezTo>
                    <a:pt x="342" y="1036"/>
                    <a:pt x="341" y="1037"/>
                    <a:pt x="339" y="1037"/>
                  </a:cubicBezTo>
                  <a:close/>
                  <a:moveTo>
                    <a:pt x="413" y="976"/>
                  </a:moveTo>
                  <a:cubicBezTo>
                    <a:pt x="412" y="976"/>
                    <a:pt x="410" y="975"/>
                    <a:pt x="409" y="974"/>
                  </a:cubicBezTo>
                  <a:cubicBezTo>
                    <a:pt x="407" y="971"/>
                    <a:pt x="407" y="967"/>
                    <a:pt x="409" y="965"/>
                  </a:cubicBezTo>
                  <a:cubicBezTo>
                    <a:pt x="421" y="955"/>
                    <a:pt x="433" y="944"/>
                    <a:pt x="445" y="933"/>
                  </a:cubicBezTo>
                  <a:cubicBezTo>
                    <a:pt x="447" y="931"/>
                    <a:pt x="451" y="931"/>
                    <a:pt x="453" y="933"/>
                  </a:cubicBezTo>
                  <a:cubicBezTo>
                    <a:pt x="456" y="935"/>
                    <a:pt x="455" y="939"/>
                    <a:pt x="453" y="942"/>
                  </a:cubicBezTo>
                  <a:cubicBezTo>
                    <a:pt x="441" y="952"/>
                    <a:pt x="429" y="963"/>
                    <a:pt x="417" y="974"/>
                  </a:cubicBezTo>
                  <a:cubicBezTo>
                    <a:pt x="416" y="975"/>
                    <a:pt x="415" y="976"/>
                    <a:pt x="413" y="976"/>
                  </a:cubicBezTo>
                  <a:close/>
                  <a:moveTo>
                    <a:pt x="483" y="910"/>
                  </a:moveTo>
                  <a:cubicBezTo>
                    <a:pt x="482" y="910"/>
                    <a:pt x="480" y="909"/>
                    <a:pt x="479" y="908"/>
                  </a:cubicBezTo>
                  <a:cubicBezTo>
                    <a:pt x="477" y="905"/>
                    <a:pt x="477" y="902"/>
                    <a:pt x="479" y="899"/>
                  </a:cubicBezTo>
                  <a:cubicBezTo>
                    <a:pt x="490" y="888"/>
                    <a:pt x="501" y="876"/>
                    <a:pt x="512" y="865"/>
                  </a:cubicBezTo>
                  <a:cubicBezTo>
                    <a:pt x="514" y="862"/>
                    <a:pt x="518" y="862"/>
                    <a:pt x="520" y="864"/>
                  </a:cubicBezTo>
                  <a:cubicBezTo>
                    <a:pt x="523" y="866"/>
                    <a:pt x="523" y="870"/>
                    <a:pt x="521" y="873"/>
                  </a:cubicBezTo>
                  <a:cubicBezTo>
                    <a:pt x="510" y="884"/>
                    <a:pt x="499" y="896"/>
                    <a:pt x="488" y="908"/>
                  </a:cubicBezTo>
                  <a:cubicBezTo>
                    <a:pt x="486" y="909"/>
                    <a:pt x="485" y="910"/>
                    <a:pt x="483" y="910"/>
                  </a:cubicBezTo>
                  <a:close/>
                  <a:moveTo>
                    <a:pt x="548" y="839"/>
                  </a:moveTo>
                  <a:cubicBezTo>
                    <a:pt x="546" y="839"/>
                    <a:pt x="545" y="838"/>
                    <a:pt x="544" y="837"/>
                  </a:cubicBezTo>
                  <a:cubicBezTo>
                    <a:pt x="541" y="835"/>
                    <a:pt x="541" y="831"/>
                    <a:pt x="543" y="829"/>
                  </a:cubicBezTo>
                  <a:cubicBezTo>
                    <a:pt x="553" y="816"/>
                    <a:pt x="564" y="804"/>
                    <a:pt x="573" y="791"/>
                  </a:cubicBezTo>
                  <a:cubicBezTo>
                    <a:pt x="575" y="789"/>
                    <a:pt x="579" y="788"/>
                    <a:pt x="582" y="790"/>
                  </a:cubicBezTo>
                  <a:cubicBezTo>
                    <a:pt x="584" y="792"/>
                    <a:pt x="585" y="796"/>
                    <a:pt x="583" y="799"/>
                  </a:cubicBezTo>
                  <a:cubicBezTo>
                    <a:pt x="573" y="811"/>
                    <a:pt x="563" y="824"/>
                    <a:pt x="552" y="836"/>
                  </a:cubicBezTo>
                  <a:cubicBezTo>
                    <a:pt x="551" y="838"/>
                    <a:pt x="550" y="839"/>
                    <a:pt x="548" y="839"/>
                  </a:cubicBezTo>
                  <a:close/>
                  <a:moveTo>
                    <a:pt x="607" y="763"/>
                  </a:moveTo>
                  <a:cubicBezTo>
                    <a:pt x="605" y="763"/>
                    <a:pt x="604" y="762"/>
                    <a:pt x="603" y="761"/>
                  </a:cubicBezTo>
                  <a:cubicBezTo>
                    <a:pt x="600" y="760"/>
                    <a:pt x="600" y="756"/>
                    <a:pt x="602" y="753"/>
                  </a:cubicBezTo>
                  <a:cubicBezTo>
                    <a:pt x="611" y="740"/>
                    <a:pt x="620" y="727"/>
                    <a:pt x="628" y="714"/>
                  </a:cubicBezTo>
                  <a:cubicBezTo>
                    <a:pt x="630" y="711"/>
                    <a:pt x="634" y="710"/>
                    <a:pt x="637" y="712"/>
                  </a:cubicBezTo>
                  <a:cubicBezTo>
                    <a:pt x="639" y="714"/>
                    <a:pt x="640" y="717"/>
                    <a:pt x="638" y="720"/>
                  </a:cubicBezTo>
                  <a:cubicBezTo>
                    <a:pt x="630" y="733"/>
                    <a:pt x="621" y="747"/>
                    <a:pt x="611" y="760"/>
                  </a:cubicBezTo>
                  <a:cubicBezTo>
                    <a:pt x="610" y="762"/>
                    <a:pt x="608" y="763"/>
                    <a:pt x="607" y="763"/>
                  </a:cubicBezTo>
                  <a:close/>
                  <a:moveTo>
                    <a:pt x="658" y="682"/>
                  </a:moveTo>
                  <a:cubicBezTo>
                    <a:pt x="657" y="682"/>
                    <a:pt x="656" y="682"/>
                    <a:pt x="655" y="681"/>
                  </a:cubicBezTo>
                  <a:cubicBezTo>
                    <a:pt x="653" y="679"/>
                    <a:pt x="652" y="676"/>
                    <a:pt x="653" y="673"/>
                  </a:cubicBezTo>
                  <a:cubicBezTo>
                    <a:pt x="661" y="659"/>
                    <a:pt x="669" y="645"/>
                    <a:pt x="676" y="631"/>
                  </a:cubicBezTo>
                  <a:cubicBezTo>
                    <a:pt x="678" y="628"/>
                    <a:pt x="682" y="627"/>
                    <a:pt x="685" y="629"/>
                  </a:cubicBezTo>
                  <a:cubicBezTo>
                    <a:pt x="687" y="630"/>
                    <a:pt x="689" y="634"/>
                    <a:pt x="687" y="637"/>
                  </a:cubicBezTo>
                  <a:cubicBezTo>
                    <a:pt x="680" y="651"/>
                    <a:pt x="672" y="665"/>
                    <a:pt x="664" y="679"/>
                  </a:cubicBezTo>
                  <a:cubicBezTo>
                    <a:pt x="663" y="681"/>
                    <a:pt x="661" y="682"/>
                    <a:pt x="658" y="682"/>
                  </a:cubicBezTo>
                  <a:close/>
                  <a:moveTo>
                    <a:pt x="703" y="597"/>
                  </a:moveTo>
                  <a:cubicBezTo>
                    <a:pt x="702" y="597"/>
                    <a:pt x="701" y="597"/>
                    <a:pt x="700" y="596"/>
                  </a:cubicBezTo>
                  <a:cubicBezTo>
                    <a:pt x="697" y="595"/>
                    <a:pt x="696" y="591"/>
                    <a:pt x="698" y="588"/>
                  </a:cubicBezTo>
                  <a:cubicBezTo>
                    <a:pt x="704" y="574"/>
                    <a:pt x="711" y="559"/>
                    <a:pt x="717" y="545"/>
                  </a:cubicBezTo>
                  <a:cubicBezTo>
                    <a:pt x="718" y="542"/>
                    <a:pt x="721" y="540"/>
                    <a:pt x="724" y="541"/>
                  </a:cubicBezTo>
                  <a:cubicBezTo>
                    <a:pt x="728" y="543"/>
                    <a:pt x="729" y="546"/>
                    <a:pt x="728" y="549"/>
                  </a:cubicBezTo>
                  <a:cubicBezTo>
                    <a:pt x="722" y="564"/>
                    <a:pt x="715" y="579"/>
                    <a:pt x="708" y="593"/>
                  </a:cubicBezTo>
                  <a:cubicBezTo>
                    <a:pt x="707" y="596"/>
                    <a:pt x="705" y="597"/>
                    <a:pt x="703" y="597"/>
                  </a:cubicBezTo>
                  <a:close/>
                  <a:moveTo>
                    <a:pt x="739" y="508"/>
                  </a:moveTo>
                  <a:cubicBezTo>
                    <a:pt x="739" y="508"/>
                    <a:pt x="738" y="508"/>
                    <a:pt x="737" y="508"/>
                  </a:cubicBezTo>
                  <a:cubicBezTo>
                    <a:pt x="734" y="507"/>
                    <a:pt x="733" y="503"/>
                    <a:pt x="734" y="500"/>
                  </a:cubicBezTo>
                  <a:cubicBezTo>
                    <a:pt x="739" y="485"/>
                    <a:pt x="744" y="470"/>
                    <a:pt x="749" y="455"/>
                  </a:cubicBezTo>
                  <a:cubicBezTo>
                    <a:pt x="750" y="452"/>
                    <a:pt x="753" y="450"/>
                    <a:pt x="756" y="451"/>
                  </a:cubicBezTo>
                  <a:cubicBezTo>
                    <a:pt x="759" y="452"/>
                    <a:pt x="761" y="455"/>
                    <a:pt x="760" y="458"/>
                  </a:cubicBezTo>
                  <a:cubicBezTo>
                    <a:pt x="755" y="474"/>
                    <a:pt x="750" y="489"/>
                    <a:pt x="745" y="504"/>
                  </a:cubicBezTo>
                  <a:cubicBezTo>
                    <a:pt x="744" y="507"/>
                    <a:pt x="742" y="508"/>
                    <a:pt x="739" y="508"/>
                  </a:cubicBezTo>
                  <a:close/>
                  <a:moveTo>
                    <a:pt x="767" y="416"/>
                  </a:moveTo>
                  <a:cubicBezTo>
                    <a:pt x="767" y="416"/>
                    <a:pt x="766" y="416"/>
                    <a:pt x="766" y="416"/>
                  </a:cubicBezTo>
                  <a:cubicBezTo>
                    <a:pt x="762" y="415"/>
                    <a:pt x="760" y="412"/>
                    <a:pt x="761" y="409"/>
                  </a:cubicBezTo>
                  <a:cubicBezTo>
                    <a:pt x="765" y="394"/>
                    <a:pt x="769" y="378"/>
                    <a:pt x="772" y="362"/>
                  </a:cubicBezTo>
                  <a:cubicBezTo>
                    <a:pt x="772" y="359"/>
                    <a:pt x="776" y="357"/>
                    <a:pt x="779" y="358"/>
                  </a:cubicBezTo>
                  <a:cubicBezTo>
                    <a:pt x="782" y="358"/>
                    <a:pt x="784" y="362"/>
                    <a:pt x="784" y="365"/>
                  </a:cubicBezTo>
                  <a:cubicBezTo>
                    <a:pt x="780" y="381"/>
                    <a:pt x="777" y="396"/>
                    <a:pt x="773" y="412"/>
                  </a:cubicBezTo>
                  <a:cubicBezTo>
                    <a:pt x="772" y="415"/>
                    <a:pt x="770" y="416"/>
                    <a:pt x="767" y="416"/>
                  </a:cubicBezTo>
                  <a:close/>
                  <a:moveTo>
                    <a:pt x="786" y="322"/>
                  </a:moveTo>
                  <a:cubicBezTo>
                    <a:pt x="785" y="322"/>
                    <a:pt x="785" y="322"/>
                    <a:pt x="785" y="322"/>
                  </a:cubicBezTo>
                  <a:cubicBezTo>
                    <a:pt x="782" y="322"/>
                    <a:pt x="780" y="319"/>
                    <a:pt x="780" y="316"/>
                  </a:cubicBezTo>
                  <a:cubicBezTo>
                    <a:pt x="782" y="300"/>
                    <a:pt x="785" y="284"/>
                    <a:pt x="786" y="268"/>
                  </a:cubicBezTo>
                  <a:cubicBezTo>
                    <a:pt x="787" y="265"/>
                    <a:pt x="790" y="263"/>
                    <a:pt x="793" y="263"/>
                  </a:cubicBezTo>
                  <a:cubicBezTo>
                    <a:pt x="796" y="263"/>
                    <a:pt x="799" y="266"/>
                    <a:pt x="798" y="270"/>
                  </a:cubicBezTo>
                  <a:cubicBezTo>
                    <a:pt x="796" y="286"/>
                    <a:pt x="794" y="302"/>
                    <a:pt x="792" y="317"/>
                  </a:cubicBezTo>
                  <a:cubicBezTo>
                    <a:pt x="792" y="320"/>
                    <a:pt x="789" y="322"/>
                    <a:pt x="786" y="322"/>
                  </a:cubicBezTo>
                  <a:close/>
                  <a:moveTo>
                    <a:pt x="796" y="227"/>
                  </a:moveTo>
                  <a:cubicBezTo>
                    <a:pt x="796" y="227"/>
                    <a:pt x="796" y="227"/>
                    <a:pt x="796" y="227"/>
                  </a:cubicBezTo>
                  <a:cubicBezTo>
                    <a:pt x="793" y="227"/>
                    <a:pt x="790" y="224"/>
                    <a:pt x="790" y="221"/>
                  </a:cubicBezTo>
                  <a:cubicBezTo>
                    <a:pt x="791" y="205"/>
                    <a:pt x="792" y="189"/>
                    <a:pt x="792" y="173"/>
                  </a:cubicBezTo>
                  <a:cubicBezTo>
                    <a:pt x="792" y="170"/>
                    <a:pt x="795" y="167"/>
                    <a:pt x="798" y="167"/>
                  </a:cubicBezTo>
                  <a:cubicBezTo>
                    <a:pt x="798" y="167"/>
                    <a:pt x="798" y="167"/>
                    <a:pt x="798" y="167"/>
                  </a:cubicBezTo>
                  <a:cubicBezTo>
                    <a:pt x="802" y="167"/>
                    <a:pt x="804" y="170"/>
                    <a:pt x="804" y="173"/>
                  </a:cubicBezTo>
                  <a:cubicBezTo>
                    <a:pt x="804" y="189"/>
                    <a:pt x="803" y="206"/>
                    <a:pt x="802" y="221"/>
                  </a:cubicBezTo>
                  <a:cubicBezTo>
                    <a:pt x="802" y="225"/>
                    <a:pt x="799" y="227"/>
                    <a:pt x="796" y="227"/>
                  </a:cubicBezTo>
                  <a:close/>
                  <a:moveTo>
                    <a:pt x="798" y="131"/>
                  </a:moveTo>
                  <a:cubicBezTo>
                    <a:pt x="795" y="131"/>
                    <a:pt x="792" y="129"/>
                    <a:pt x="792" y="125"/>
                  </a:cubicBezTo>
                  <a:cubicBezTo>
                    <a:pt x="792" y="110"/>
                    <a:pt x="791" y="94"/>
                    <a:pt x="790" y="78"/>
                  </a:cubicBezTo>
                  <a:cubicBezTo>
                    <a:pt x="790" y="74"/>
                    <a:pt x="792" y="71"/>
                    <a:pt x="796" y="71"/>
                  </a:cubicBezTo>
                  <a:cubicBezTo>
                    <a:pt x="799" y="71"/>
                    <a:pt x="802" y="74"/>
                    <a:pt x="802" y="77"/>
                  </a:cubicBezTo>
                  <a:cubicBezTo>
                    <a:pt x="803" y="93"/>
                    <a:pt x="804" y="109"/>
                    <a:pt x="804" y="125"/>
                  </a:cubicBezTo>
                  <a:cubicBezTo>
                    <a:pt x="804" y="128"/>
                    <a:pt x="802" y="131"/>
                    <a:pt x="798" y="131"/>
                  </a:cubicBezTo>
                  <a:close/>
                  <a:moveTo>
                    <a:pt x="792" y="35"/>
                  </a:moveTo>
                  <a:cubicBezTo>
                    <a:pt x="789" y="35"/>
                    <a:pt x="787" y="33"/>
                    <a:pt x="786" y="30"/>
                  </a:cubicBezTo>
                  <a:cubicBezTo>
                    <a:pt x="785" y="22"/>
                    <a:pt x="785" y="15"/>
                    <a:pt x="784" y="7"/>
                  </a:cubicBezTo>
                  <a:cubicBezTo>
                    <a:pt x="783" y="3"/>
                    <a:pt x="786" y="0"/>
                    <a:pt x="789" y="0"/>
                  </a:cubicBezTo>
                  <a:cubicBezTo>
                    <a:pt x="792" y="0"/>
                    <a:pt x="795" y="2"/>
                    <a:pt x="796" y="5"/>
                  </a:cubicBezTo>
                  <a:cubicBezTo>
                    <a:pt x="796" y="13"/>
                    <a:pt x="797" y="21"/>
                    <a:pt x="798" y="29"/>
                  </a:cubicBezTo>
                  <a:cubicBezTo>
                    <a:pt x="798" y="32"/>
                    <a:pt x="796" y="35"/>
                    <a:pt x="793" y="35"/>
                  </a:cubicBezTo>
                  <a:lnTo>
                    <a:pt x="792" y="35"/>
                  </a:lnTo>
                  <a:close/>
                </a:path>
              </a:pathLst>
            </a:custGeom>
            <a:solidFill>
              <a:schemeClr val="tx1">
                <a:lumMod val="65000"/>
                <a:lumOff val="35000"/>
              </a:schemeClr>
            </a:solidFill>
            <a:ln w="9525">
              <a:noFill/>
              <a:round/>
            </a:ln>
          </p:spPr>
          <p:txBody>
            <a:bodyPr lIns="121682" tIns="60841" rIns="121682" bIns="6084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7" name="Freeform 148"/>
            <p:cNvSpPr>
              <a:spLocks noEditPoints="1"/>
            </p:cNvSpPr>
            <p:nvPr/>
          </p:nvSpPr>
          <p:spPr bwMode="auto">
            <a:xfrm>
              <a:off x="5037327" y="3913188"/>
              <a:ext cx="873099" cy="1381125"/>
            </a:xfrm>
            <a:custGeom>
              <a:avLst/>
              <a:gdLst/>
              <a:ahLst/>
              <a:cxnLst>
                <a:cxn ang="0">
                  <a:pos x="416" y="672"/>
                </a:cxn>
                <a:cxn ang="0">
                  <a:pos x="417" y="618"/>
                </a:cxn>
                <a:cxn ang="0">
                  <a:pos x="428" y="672"/>
                </a:cxn>
                <a:cxn ang="0">
                  <a:pos x="422" y="678"/>
                </a:cxn>
                <a:cxn ang="0">
                  <a:pos x="405" y="578"/>
                </a:cxn>
                <a:cxn ang="0">
                  <a:pos x="400" y="524"/>
                </a:cxn>
                <a:cxn ang="0">
                  <a:pos x="417" y="576"/>
                </a:cxn>
                <a:cxn ang="0">
                  <a:pos x="411" y="583"/>
                </a:cxn>
                <a:cxn ang="0">
                  <a:pos x="383" y="485"/>
                </a:cxn>
                <a:cxn ang="0">
                  <a:pos x="371" y="432"/>
                </a:cxn>
                <a:cxn ang="0">
                  <a:pos x="394" y="482"/>
                </a:cxn>
                <a:cxn ang="0">
                  <a:pos x="389" y="490"/>
                </a:cxn>
                <a:cxn ang="0">
                  <a:pos x="350" y="396"/>
                </a:cxn>
                <a:cxn ang="0">
                  <a:pos x="331" y="345"/>
                </a:cxn>
                <a:cxn ang="0">
                  <a:pos x="361" y="391"/>
                </a:cxn>
                <a:cxn ang="0">
                  <a:pos x="355" y="400"/>
                </a:cxn>
                <a:cxn ang="0">
                  <a:pos x="306" y="312"/>
                </a:cxn>
                <a:cxn ang="0">
                  <a:pos x="282" y="263"/>
                </a:cxn>
                <a:cxn ang="0">
                  <a:pos x="316" y="305"/>
                </a:cxn>
                <a:cxn ang="0">
                  <a:pos x="311" y="315"/>
                </a:cxn>
                <a:cxn ang="0">
                  <a:pos x="252" y="233"/>
                </a:cxn>
                <a:cxn ang="0">
                  <a:pos x="223" y="187"/>
                </a:cxn>
                <a:cxn ang="0">
                  <a:pos x="262" y="225"/>
                </a:cxn>
                <a:cxn ang="0">
                  <a:pos x="257" y="235"/>
                </a:cxn>
                <a:cxn ang="0">
                  <a:pos x="190" y="160"/>
                </a:cxn>
                <a:cxn ang="0">
                  <a:pos x="156" y="118"/>
                </a:cxn>
                <a:cxn ang="0">
                  <a:pos x="199" y="152"/>
                </a:cxn>
                <a:cxn ang="0">
                  <a:pos x="195" y="162"/>
                </a:cxn>
                <a:cxn ang="0">
                  <a:pos x="121" y="95"/>
                </a:cxn>
                <a:cxn ang="0">
                  <a:pos x="82" y="57"/>
                </a:cxn>
                <a:cxn ang="0">
                  <a:pos x="129" y="86"/>
                </a:cxn>
                <a:cxn ang="0">
                  <a:pos x="125" y="96"/>
                </a:cxn>
                <a:cxn ang="0">
                  <a:pos x="45" y="37"/>
                </a:cxn>
                <a:cxn ang="0">
                  <a:pos x="2" y="4"/>
                </a:cxn>
                <a:cxn ang="0">
                  <a:pos x="51" y="27"/>
                </a:cxn>
                <a:cxn ang="0">
                  <a:pos x="48" y="38"/>
                </a:cxn>
              </a:cxnLst>
              <a:rect l="0" t="0" r="r" b="b"/>
              <a:pathLst>
                <a:path w="428" h="678">
                  <a:moveTo>
                    <a:pt x="422" y="678"/>
                  </a:moveTo>
                  <a:cubicBezTo>
                    <a:pt x="419" y="678"/>
                    <a:pt x="416" y="676"/>
                    <a:pt x="416" y="672"/>
                  </a:cubicBezTo>
                  <a:cubicBezTo>
                    <a:pt x="415" y="656"/>
                    <a:pt x="414" y="641"/>
                    <a:pt x="412" y="625"/>
                  </a:cubicBezTo>
                  <a:cubicBezTo>
                    <a:pt x="412" y="622"/>
                    <a:pt x="414" y="619"/>
                    <a:pt x="417" y="618"/>
                  </a:cubicBezTo>
                  <a:cubicBezTo>
                    <a:pt x="421" y="618"/>
                    <a:pt x="424" y="620"/>
                    <a:pt x="424" y="623"/>
                  </a:cubicBezTo>
                  <a:cubicBezTo>
                    <a:pt x="426" y="639"/>
                    <a:pt x="427" y="656"/>
                    <a:pt x="428" y="672"/>
                  </a:cubicBezTo>
                  <a:cubicBezTo>
                    <a:pt x="428" y="675"/>
                    <a:pt x="426" y="678"/>
                    <a:pt x="423" y="678"/>
                  </a:cubicBezTo>
                  <a:lnTo>
                    <a:pt x="422" y="678"/>
                  </a:lnTo>
                  <a:close/>
                  <a:moveTo>
                    <a:pt x="411" y="583"/>
                  </a:moveTo>
                  <a:cubicBezTo>
                    <a:pt x="408" y="583"/>
                    <a:pt x="406" y="581"/>
                    <a:pt x="405" y="578"/>
                  </a:cubicBezTo>
                  <a:cubicBezTo>
                    <a:pt x="402" y="562"/>
                    <a:pt x="399" y="547"/>
                    <a:pt x="395" y="531"/>
                  </a:cubicBezTo>
                  <a:cubicBezTo>
                    <a:pt x="395" y="528"/>
                    <a:pt x="397" y="525"/>
                    <a:pt x="400" y="524"/>
                  </a:cubicBezTo>
                  <a:cubicBezTo>
                    <a:pt x="403" y="523"/>
                    <a:pt x="406" y="525"/>
                    <a:pt x="407" y="528"/>
                  </a:cubicBezTo>
                  <a:cubicBezTo>
                    <a:pt x="411" y="544"/>
                    <a:pt x="414" y="560"/>
                    <a:pt x="417" y="576"/>
                  </a:cubicBezTo>
                  <a:cubicBezTo>
                    <a:pt x="418" y="579"/>
                    <a:pt x="415" y="582"/>
                    <a:pt x="412" y="583"/>
                  </a:cubicBezTo>
                  <a:lnTo>
                    <a:pt x="411" y="583"/>
                  </a:lnTo>
                  <a:close/>
                  <a:moveTo>
                    <a:pt x="389" y="490"/>
                  </a:moveTo>
                  <a:cubicBezTo>
                    <a:pt x="386" y="490"/>
                    <a:pt x="384" y="488"/>
                    <a:pt x="383" y="485"/>
                  </a:cubicBezTo>
                  <a:cubicBezTo>
                    <a:pt x="378" y="470"/>
                    <a:pt x="373" y="455"/>
                    <a:pt x="368" y="440"/>
                  </a:cubicBezTo>
                  <a:cubicBezTo>
                    <a:pt x="366" y="437"/>
                    <a:pt x="368" y="434"/>
                    <a:pt x="371" y="432"/>
                  </a:cubicBezTo>
                  <a:cubicBezTo>
                    <a:pt x="374" y="431"/>
                    <a:pt x="378" y="433"/>
                    <a:pt x="379" y="436"/>
                  </a:cubicBezTo>
                  <a:cubicBezTo>
                    <a:pt x="384" y="451"/>
                    <a:pt x="390" y="466"/>
                    <a:pt x="394" y="482"/>
                  </a:cubicBezTo>
                  <a:cubicBezTo>
                    <a:pt x="395" y="485"/>
                    <a:pt x="394" y="488"/>
                    <a:pt x="390" y="489"/>
                  </a:cubicBezTo>
                  <a:cubicBezTo>
                    <a:pt x="390" y="489"/>
                    <a:pt x="389" y="490"/>
                    <a:pt x="389" y="490"/>
                  </a:cubicBezTo>
                  <a:close/>
                  <a:moveTo>
                    <a:pt x="355" y="400"/>
                  </a:moveTo>
                  <a:cubicBezTo>
                    <a:pt x="353" y="400"/>
                    <a:pt x="351" y="398"/>
                    <a:pt x="350" y="396"/>
                  </a:cubicBezTo>
                  <a:cubicBezTo>
                    <a:pt x="343" y="382"/>
                    <a:pt x="336" y="367"/>
                    <a:pt x="329" y="353"/>
                  </a:cubicBezTo>
                  <a:cubicBezTo>
                    <a:pt x="327" y="350"/>
                    <a:pt x="329" y="347"/>
                    <a:pt x="331" y="345"/>
                  </a:cubicBezTo>
                  <a:cubicBezTo>
                    <a:pt x="334" y="344"/>
                    <a:pt x="338" y="345"/>
                    <a:pt x="340" y="348"/>
                  </a:cubicBezTo>
                  <a:cubicBezTo>
                    <a:pt x="347" y="362"/>
                    <a:pt x="354" y="377"/>
                    <a:pt x="361" y="391"/>
                  </a:cubicBezTo>
                  <a:cubicBezTo>
                    <a:pt x="362" y="394"/>
                    <a:pt x="361" y="398"/>
                    <a:pt x="357" y="399"/>
                  </a:cubicBezTo>
                  <a:cubicBezTo>
                    <a:pt x="357" y="400"/>
                    <a:pt x="356" y="400"/>
                    <a:pt x="355" y="400"/>
                  </a:cubicBezTo>
                  <a:close/>
                  <a:moveTo>
                    <a:pt x="311" y="315"/>
                  </a:moveTo>
                  <a:cubicBezTo>
                    <a:pt x="309" y="315"/>
                    <a:pt x="307" y="314"/>
                    <a:pt x="306" y="312"/>
                  </a:cubicBezTo>
                  <a:cubicBezTo>
                    <a:pt x="298" y="298"/>
                    <a:pt x="289" y="285"/>
                    <a:pt x="280" y="271"/>
                  </a:cubicBezTo>
                  <a:cubicBezTo>
                    <a:pt x="278" y="269"/>
                    <a:pt x="279" y="265"/>
                    <a:pt x="282" y="263"/>
                  </a:cubicBezTo>
                  <a:cubicBezTo>
                    <a:pt x="284" y="261"/>
                    <a:pt x="288" y="262"/>
                    <a:pt x="290" y="265"/>
                  </a:cubicBezTo>
                  <a:cubicBezTo>
                    <a:pt x="299" y="278"/>
                    <a:pt x="308" y="292"/>
                    <a:pt x="316" y="305"/>
                  </a:cubicBezTo>
                  <a:cubicBezTo>
                    <a:pt x="318" y="308"/>
                    <a:pt x="317" y="312"/>
                    <a:pt x="314" y="314"/>
                  </a:cubicBezTo>
                  <a:cubicBezTo>
                    <a:pt x="313" y="314"/>
                    <a:pt x="312" y="315"/>
                    <a:pt x="311" y="315"/>
                  </a:cubicBezTo>
                  <a:close/>
                  <a:moveTo>
                    <a:pt x="257" y="235"/>
                  </a:moveTo>
                  <a:cubicBezTo>
                    <a:pt x="255" y="235"/>
                    <a:pt x="253" y="234"/>
                    <a:pt x="252" y="233"/>
                  </a:cubicBezTo>
                  <a:cubicBezTo>
                    <a:pt x="243" y="220"/>
                    <a:pt x="233" y="208"/>
                    <a:pt x="222" y="196"/>
                  </a:cubicBezTo>
                  <a:cubicBezTo>
                    <a:pt x="220" y="193"/>
                    <a:pt x="220" y="189"/>
                    <a:pt x="223" y="187"/>
                  </a:cubicBezTo>
                  <a:cubicBezTo>
                    <a:pt x="225" y="185"/>
                    <a:pt x="229" y="185"/>
                    <a:pt x="231" y="188"/>
                  </a:cubicBezTo>
                  <a:cubicBezTo>
                    <a:pt x="242" y="200"/>
                    <a:pt x="252" y="213"/>
                    <a:pt x="262" y="225"/>
                  </a:cubicBezTo>
                  <a:cubicBezTo>
                    <a:pt x="264" y="228"/>
                    <a:pt x="263" y="232"/>
                    <a:pt x="261" y="234"/>
                  </a:cubicBezTo>
                  <a:cubicBezTo>
                    <a:pt x="260" y="235"/>
                    <a:pt x="258" y="235"/>
                    <a:pt x="257" y="235"/>
                  </a:cubicBezTo>
                  <a:close/>
                  <a:moveTo>
                    <a:pt x="195" y="162"/>
                  </a:moveTo>
                  <a:cubicBezTo>
                    <a:pt x="193" y="162"/>
                    <a:pt x="191" y="162"/>
                    <a:pt x="190" y="160"/>
                  </a:cubicBezTo>
                  <a:cubicBezTo>
                    <a:pt x="179" y="149"/>
                    <a:pt x="168" y="138"/>
                    <a:pt x="156" y="127"/>
                  </a:cubicBezTo>
                  <a:cubicBezTo>
                    <a:pt x="154" y="124"/>
                    <a:pt x="154" y="121"/>
                    <a:pt x="156" y="118"/>
                  </a:cubicBezTo>
                  <a:cubicBezTo>
                    <a:pt x="158" y="116"/>
                    <a:pt x="162" y="116"/>
                    <a:pt x="165" y="118"/>
                  </a:cubicBezTo>
                  <a:cubicBezTo>
                    <a:pt x="176" y="129"/>
                    <a:pt x="188" y="140"/>
                    <a:pt x="199" y="152"/>
                  </a:cubicBezTo>
                  <a:cubicBezTo>
                    <a:pt x="201" y="154"/>
                    <a:pt x="201" y="158"/>
                    <a:pt x="199" y="161"/>
                  </a:cubicBezTo>
                  <a:cubicBezTo>
                    <a:pt x="198" y="162"/>
                    <a:pt x="196" y="162"/>
                    <a:pt x="195" y="162"/>
                  </a:cubicBezTo>
                  <a:close/>
                  <a:moveTo>
                    <a:pt x="125" y="96"/>
                  </a:moveTo>
                  <a:cubicBezTo>
                    <a:pt x="123" y="96"/>
                    <a:pt x="122" y="96"/>
                    <a:pt x="121" y="95"/>
                  </a:cubicBezTo>
                  <a:cubicBezTo>
                    <a:pt x="109" y="85"/>
                    <a:pt x="96" y="74"/>
                    <a:pt x="84" y="65"/>
                  </a:cubicBezTo>
                  <a:cubicBezTo>
                    <a:pt x="81" y="63"/>
                    <a:pt x="80" y="59"/>
                    <a:pt x="82" y="57"/>
                  </a:cubicBezTo>
                  <a:cubicBezTo>
                    <a:pt x="84" y="54"/>
                    <a:pt x="88" y="53"/>
                    <a:pt x="91" y="55"/>
                  </a:cubicBezTo>
                  <a:cubicBezTo>
                    <a:pt x="104" y="65"/>
                    <a:pt x="116" y="75"/>
                    <a:pt x="129" y="86"/>
                  </a:cubicBezTo>
                  <a:cubicBezTo>
                    <a:pt x="131" y="88"/>
                    <a:pt x="131" y="92"/>
                    <a:pt x="129" y="94"/>
                  </a:cubicBezTo>
                  <a:cubicBezTo>
                    <a:pt x="128" y="96"/>
                    <a:pt x="126" y="96"/>
                    <a:pt x="125" y="96"/>
                  </a:cubicBezTo>
                  <a:close/>
                  <a:moveTo>
                    <a:pt x="48" y="38"/>
                  </a:moveTo>
                  <a:cubicBezTo>
                    <a:pt x="47" y="38"/>
                    <a:pt x="46" y="38"/>
                    <a:pt x="45" y="37"/>
                  </a:cubicBezTo>
                  <a:cubicBezTo>
                    <a:pt x="20" y="21"/>
                    <a:pt x="4" y="12"/>
                    <a:pt x="4" y="12"/>
                  </a:cubicBezTo>
                  <a:cubicBezTo>
                    <a:pt x="1" y="11"/>
                    <a:pt x="0" y="7"/>
                    <a:pt x="2" y="4"/>
                  </a:cubicBezTo>
                  <a:cubicBezTo>
                    <a:pt x="3" y="1"/>
                    <a:pt x="7" y="0"/>
                    <a:pt x="10" y="2"/>
                  </a:cubicBezTo>
                  <a:cubicBezTo>
                    <a:pt x="10" y="2"/>
                    <a:pt x="26" y="10"/>
                    <a:pt x="51" y="27"/>
                  </a:cubicBezTo>
                  <a:cubicBezTo>
                    <a:pt x="54" y="29"/>
                    <a:pt x="55" y="33"/>
                    <a:pt x="53" y="36"/>
                  </a:cubicBezTo>
                  <a:cubicBezTo>
                    <a:pt x="52" y="37"/>
                    <a:pt x="50" y="38"/>
                    <a:pt x="48" y="38"/>
                  </a:cubicBezTo>
                  <a:close/>
                </a:path>
              </a:pathLst>
            </a:custGeom>
            <a:solidFill>
              <a:schemeClr val="tx1">
                <a:lumMod val="65000"/>
                <a:lumOff val="35000"/>
              </a:schemeClr>
            </a:solidFill>
            <a:ln w="9525">
              <a:noFill/>
              <a:round/>
            </a:ln>
          </p:spPr>
          <p:txBody>
            <a:bodyPr lIns="121682" tIns="60841" rIns="121682" bIns="6084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8" name="Freeform 149"/>
            <p:cNvSpPr>
              <a:spLocks noEditPoints="1"/>
            </p:cNvSpPr>
            <p:nvPr/>
          </p:nvSpPr>
          <p:spPr bwMode="auto">
            <a:xfrm>
              <a:off x="4205501" y="2673350"/>
              <a:ext cx="2014477" cy="2635250"/>
            </a:xfrm>
            <a:custGeom>
              <a:avLst/>
              <a:gdLst/>
              <a:ahLst/>
              <a:cxnLst>
                <a:cxn ang="0">
                  <a:pos x="932" y="1280"/>
                </a:cxn>
                <a:cxn ang="0">
                  <a:pos x="982" y="1280"/>
                </a:cxn>
                <a:cxn ang="0">
                  <a:pos x="888" y="1267"/>
                </a:cxn>
                <a:cxn ang="0">
                  <a:pos x="836" y="1244"/>
                </a:cxn>
                <a:cxn ang="0">
                  <a:pos x="893" y="1263"/>
                </a:cxn>
                <a:cxn ang="0">
                  <a:pos x="794" y="1235"/>
                </a:cxn>
                <a:cxn ang="0">
                  <a:pos x="754" y="1206"/>
                </a:cxn>
                <a:cxn ang="0">
                  <a:pos x="797" y="1236"/>
                </a:cxn>
                <a:cxn ang="0">
                  <a:pos x="662" y="1178"/>
                </a:cxn>
                <a:cxn ang="0">
                  <a:pos x="710" y="1187"/>
                </a:cxn>
                <a:cxn ang="0">
                  <a:pos x="622" y="1156"/>
                </a:cxn>
                <a:cxn ang="0">
                  <a:pos x="574" y="1124"/>
                </a:cxn>
                <a:cxn ang="0">
                  <a:pos x="627" y="1153"/>
                </a:cxn>
                <a:cxn ang="0">
                  <a:pos x="535" y="1107"/>
                </a:cxn>
                <a:cxn ang="0">
                  <a:pos x="501" y="1071"/>
                </a:cxn>
                <a:cxn ang="0">
                  <a:pos x="538" y="1108"/>
                </a:cxn>
                <a:cxn ang="0">
                  <a:pos x="417" y="1024"/>
                </a:cxn>
                <a:cxn ang="0">
                  <a:pos x="462" y="1044"/>
                </a:cxn>
                <a:cxn ang="0">
                  <a:pos x="383" y="995"/>
                </a:cxn>
                <a:cxn ang="0">
                  <a:pos x="343" y="953"/>
                </a:cxn>
                <a:cxn ang="0">
                  <a:pos x="388" y="993"/>
                </a:cxn>
                <a:cxn ang="0">
                  <a:pos x="309" y="928"/>
                </a:cxn>
                <a:cxn ang="0">
                  <a:pos x="284" y="885"/>
                </a:cxn>
                <a:cxn ang="0">
                  <a:pos x="313" y="930"/>
                </a:cxn>
                <a:cxn ang="0">
                  <a:pos x="214" y="819"/>
                </a:cxn>
                <a:cxn ang="0">
                  <a:pos x="253" y="849"/>
                </a:cxn>
                <a:cxn ang="0">
                  <a:pos x="190" y="782"/>
                </a:cxn>
                <a:cxn ang="0">
                  <a:pos x="161" y="731"/>
                </a:cxn>
                <a:cxn ang="0">
                  <a:pos x="194" y="781"/>
                </a:cxn>
                <a:cxn ang="0">
                  <a:pos x="135" y="698"/>
                </a:cxn>
                <a:cxn ang="0">
                  <a:pos x="123" y="650"/>
                </a:cxn>
                <a:cxn ang="0">
                  <a:pos x="140" y="701"/>
                </a:cxn>
                <a:cxn ang="0">
                  <a:pos x="73" y="567"/>
                </a:cxn>
                <a:cxn ang="0">
                  <a:pos x="103" y="607"/>
                </a:cxn>
                <a:cxn ang="0">
                  <a:pos x="63" y="526"/>
                </a:cxn>
                <a:cxn ang="0">
                  <a:pos x="47" y="468"/>
                </a:cxn>
                <a:cxn ang="0">
                  <a:pos x="65" y="525"/>
                </a:cxn>
                <a:cxn ang="0">
                  <a:pos x="31" y="429"/>
                </a:cxn>
                <a:cxn ang="0">
                  <a:pos x="33" y="379"/>
                </a:cxn>
                <a:cxn ang="0">
                  <a:pos x="37" y="433"/>
                </a:cxn>
                <a:cxn ang="0">
                  <a:pos x="7" y="286"/>
                </a:cxn>
                <a:cxn ang="0">
                  <a:pos x="25" y="332"/>
                </a:cxn>
                <a:cxn ang="0">
                  <a:pos x="9" y="244"/>
                </a:cxn>
                <a:cxn ang="0">
                  <a:pos x="6" y="184"/>
                </a:cxn>
                <a:cxn ang="0">
                  <a:pos x="9" y="244"/>
                </a:cxn>
                <a:cxn ang="0">
                  <a:pos x="0" y="143"/>
                </a:cxn>
                <a:cxn ang="0">
                  <a:pos x="13" y="94"/>
                </a:cxn>
                <a:cxn ang="0">
                  <a:pos x="10" y="52"/>
                </a:cxn>
                <a:cxn ang="0">
                  <a:pos x="7" y="5"/>
                </a:cxn>
                <a:cxn ang="0">
                  <a:pos x="16" y="47"/>
                </a:cxn>
              </a:cxnLst>
              <a:rect l="0" t="0" r="r" b="b"/>
              <a:pathLst>
                <a:path w="988" h="1292">
                  <a:moveTo>
                    <a:pt x="981" y="1292"/>
                  </a:moveTo>
                  <a:cubicBezTo>
                    <a:pt x="981" y="1292"/>
                    <a:pt x="980" y="1292"/>
                    <a:pt x="980" y="1292"/>
                  </a:cubicBezTo>
                  <a:cubicBezTo>
                    <a:pt x="979" y="1292"/>
                    <a:pt x="962" y="1288"/>
                    <a:pt x="932" y="1280"/>
                  </a:cubicBezTo>
                  <a:cubicBezTo>
                    <a:pt x="929" y="1280"/>
                    <a:pt x="927" y="1276"/>
                    <a:pt x="928" y="1273"/>
                  </a:cubicBezTo>
                  <a:cubicBezTo>
                    <a:pt x="929" y="1270"/>
                    <a:pt x="932" y="1268"/>
                    <a:pt x="935" y="1269"/>
                  </a:cubicBezTo>
                  <a:cubicBezTo>
                    <a:pt x="965" y="1277"/>
                    <a:pt x="982" y="1280"/>
                    <a:pt x="982" y="1280"/>
                  </a:cubicBezTo>
                  <a:cubicBezTo>
                    <a:pt x="985" y="1281"/>
                    <a:pt x="988" y="1284"/>
                    <a:pt x="987" y="1287"/>
                  </a:cubicBezTo>
                  <a:cubicBezTo>
                    <a:pt x="986" y="1290"/>
                    <a:pt x="984" y="1292"/>
                    <a:pt x="981" y="1292"/>
                  </a:cubicBezTo>
                  <a:close/>
                  <a:moveTo>
                    <a:pt x="888" y="1267"/>
                  </a:moveTo>
                  <a:cubicBezTo>
                    <a:pt x="887" y="1267"/>
                    <a:pt x="886" y="1267"/>
                    <a:pt x="886" y="1267"/>
                  </a:cubicBezTo>
                  <a:cubicBezTo>
                    <a:pt x="871" y="1262"/>
                    <a:pt x="855" y="1257"/>
                    <a:pt x="840" y="1252"/>
                  </a:cubicBezTo>
                  <a:cubicBezTo>
                    <a:pt x="837" y="1251"/>
                    <a:pt x="835" y="1247"/>
                    <a:pt x="836" y="1244"/>
                  </a:cubicBezTo>
                  <a:cubicBezTo>
                    <a:pt x="837" y="1241"/>
                    <a:pt x="841" y="1240"/>
                    <a:pt x="844" y="1241"/>
                  </a:cubicBezTo>
                  <a:cubicBezTo>
                    <a:pt x="859" y="1246"/>
                    <a:pt x="874" y="1251"/>
                    <a:pt x="889" y="1256"/>
                  </a:cubicBezTo>
                  <a:cubicBezTo>
                    <a:pt x="893" y="1256"/>
                    <a:pt x="894" y="1260"/>
                    <a:pt x="893" y="1263"/>
                  </a:cubicBezTo>
                  <a:cubicBezTo>
                    <a:pt x="893" y="1266"/>
                    <a:pt x="890" y="1267"/>
                    <a:pt x="888" y="1267"/>
                  </a:cubicBezTo>
                  <a:close/>
                  <a:moveTo>
                    <a:pt x="797" y="1236"/>
                  </a:moveTo>
                  <a:cubicBezTo>
                    <a:pt x="796" y="1236"/>
                    <a:pt x="795" y="1236"/>
                    <a:pt x="794" y="1235"/>
                  </a:cubicBezTo>
                  <a:cubicBezTo>
                    <a:pt x="779" y="1230"/>
                    <a:pt x="764" y="1224"/>
                    <a:pt x="750" y="1218"/>
                  </a:cubicBezTo>
                  <a:cubicBezTo>
                    <a:pt x="747" y="1216"/>
                    <a:pt x="745" y="1213"/>
                    <a:pt x="746" y="1210"/>
                  </a:cubicBezTo>
                  <a:cubicBezTo>
                    <a:pt x="748" y="1207"/>
                    <a:pt x="751" y="1205"/>
                    <a:pt x="754" y="1206"/>
                  </a:cubicBezTo>
                  <a:cubicBezTo>
                    <a:pt x="769" y="1213"/>
                    <a:pt x="784" y="1219"/>
                    <a:pt x="799" y="1224"/>
                  </a:cubicBezTo>
                  <a:cubicBezTo>
                    <a:pt x="802" y="1225"/>
                    <a:pt x="803" y="1229"/>
                    <a:pt x="802" y="1232"/>
                  </a:cubicBezTo>
                  <a:cubicBezTo>
                    <a:pt x="801" y="1234"/>
                    <a:pt x="799" y="1236"/>
                    <a:pt x="797" y="1236"/>
                  </a:cubicBezTo>
                  <a:close/>
                  <a:moveTo>
                    <a:pt x="708" y="1199"/>
                  </a:moveTo>
                  <a:cubicBezTo>
                    <a:pt x="707" y="1199"/>
                    <a:pt x="706" y="1199"/>
                    <a:pt x="705" y="1198"/>
                  </a:cubicBezTo>
                  <a:cubicBezTo>
                    <a:pt x="691" y="1192"/>
                    <a:pt x="676" y="1185"/>
                    <a:pt x="662" y="1178"/>
                  </a:cubicBezTo>
                  <a:cubicBezTo>
                    <a:pt x="659" y="1176"/>
                    <a:pt x="658" y="1173"/>
                    <a:pt x="659" y="1170"/>
                  </a:cubicBezTo>
                  <a:cubicBezTo>
                    <a:pt x="660" y="1167"/>
                    <a:pt x="664" y="1165"/>
                    <a:pt x="667" y="1167"/>
                  </a:cubicBezTo>
                  <a:cubicBezTo>
                    <a:pt x="681" y="1174"/>
                    <a:pt x="696" y="1181"/>
                    <a:pt x="710" y="1187"/>
                  </a:cubicBezTo>
                  <a:cubicBezTo>
                    <a:pt x="713" y="1189"/>
                    <a:pt x="715" y="1192"/>
                    <a:pt x="713" y="1195"/>
                  </a:cubicBezTo>
                  <a:cubicBezTo>
                    <a:pt x="712" y="1197"/>
                    <a:pt x="710" y="1199"/>
                    <a:pt x="708" y="1199"/>
                  </a:cubicBezTo>
                  <a:close/>
                  <a:moveTo>
                    <a:pt x="622" y="1156"/>
                  </a:moveTo>
                  <a:cubicBezTo>
                    <a:pt x="621" y="1156"/>
                    <a:pt x="620" y="1156"/>
                    <a:pt x="619" y="1156"/>
                  </a:cubicBezTo>
                  <a:cubicBezTo>
                    <a:pt x="605" y="1148"/>
                    <a:pt x="590" y="1140"/>
                    <a:pt x="577" y="1132"/>
                  </a:cubicBezTo>
                  <a:cubicBezTo>
                    <a:pt x="574" y="1131"/>
                    <a:pt x="573" y="1127"/>
                    <a:pt x="574" y="1124"/>
                  </a:cubicBezTo>
                  <a:cubicBezTo>
                    <a:pt x="576" y="1121"/>
                    <a:pt x="580" y="1120"/>
                    <a:pt x="583" y="1122"/>
                  </a:cubicBezTo>
                  <a:cubicBezTo>
                    <a:pt x="596" y="1130"/>
                    <a:pt x="610" y="1137"/>
                    <a:pt x="624" y="1145"/>
                  </a:cubicBezTo>
                  <a:cubicBezTo>
                    <a:pt x="627" y="1147"/>
                    <a:pt x="628" y="1150"/>
                    <a:pt x="627" y="1153"/>
                  </a:cubicBezTo>
                  <a:cubicBezTo>
                    <a:pt x="626" y="1155"/>
                    <a:pt x="624" y="1156"/>
                    <a:pt x="622" y="1156"/>
                  </a:cubicBezTo>
                  <a:close/>
                  <a:moveTo>
                    <a:pt x="538" y="1108"/>
                  </a:moveTo>
                  <a:cubicBezTo>
                    <a:pt x="537" y="1108"/>
                    <a:pt x="536" y="1108"/>
                    <a:pt x="535" y="1107"/>
                  </a:cubicBezTo>
                  <a:cubicBezTo>
                    <a:pt x="522" y="1099"/>
                    <a:pt x="508" y="1090"/>
                    <a:pt x="495" y="1081"/>
                  </a:cubicBezTo>
                  <a:cubicBezTo>
                    <a:pt x="492" y="1079"/>
                    <a:pt x="491" y="1076"/>
                    <a:pt x="493" y="1073"/>
                  </a:cubicBezTo>
                  <a:cubicBezTo>
                    <a:pt x="495" y="1070"/>
                    <a:pt x="499" y="1069"/>
                    <a:pt x="501" y="1071"/>
                  </a:cubicBezTo>
                  <a:cubicBezTo>
                    <a:pt x="515" y="1080"/>
                    <a:pt x="528" y="1089"/>
                    <a:pt x="542" y="1097"/>
                  </a:cubicBezTo>
                  <a:cubicBezTo>
                    <a:pt x="544" y="1099"/>
                    <a:pt x="545" y="1103"/>
                    <a:pt x="544" y="1105"/>
                  </a:cubicBezTo>
                  <a:cubicBezTo>
                    <a:pt x="542" y="1107"/>
                    <a:pt x="540" y="1108"/>
                    <a:pt x="538" y="1108"/>
                  </a:cubicBezTo>
                  <a:close/>
                  <a:moveTo>
                    <a:pt x="459" y="1055"/>
                  </a:moveTo>
                  <a:cubicBezTo>
                    <a:pt x="458" y="1055"/>
                    <a:pt x="456" y="1054"/>
                    <a:pt x="455" y="1053"/>
                  </a:cubicBezTo>
                  <a:cubicBezTo>
                    <a:pt x="442" y="1044"/>
                    <a:pt x="429" y="1034"/>
                    <a:pt x="417" y="1024"/>
                  </a:cubicBezTo>
                  <a:cubicBezTo>
                    <a:pt x="414" y="1022"/>
                    <a:pt x="414" y="1018"/>
                    <a:pt x="416" y="1016"/>
                  </a:cubicBezTo>
                  <a:cubicBezTo>
                    <a:pt x="418" y="1013"/>
                    <a:pt x="422" y="1013"/>
                    <a:pt x="424" y="1015"/>
                  </a:cubicBezTo>
                  <a:cubicBezTo>
                    <a:pt x="437" y="1025"/>
                    <a:pt x="449" y="1034"/>
                    <a:pt x="462" y="1044"/>
                  </a:cubicBezTo>
                  <a:cubicBezTo>
                    <a:pt x="465" y="1046"/>
                    <a:pt x="466" y="1049"/>
                    <a:pt x="464" y="1052"/>
                  </a:cubicBezTo>
                  <a:cubicBezTo>
                    <a:pt x="462" y="1054"/>
                    <a:pt x="461" y="1055"/>
                    <a:pt x="459" y="1055"/>
                  </a:cubicBezTo>
                  <a:close/>
                  <a:moveTo>
                    <a:pt x="383" y="995"/>
                  </a:moveTo>
                  <a:cubicBezTo>
                    <a:pt x="382" y="995"/>
                    <a:pt x="381" y="995"/>
                    <a:pt x="379" y="994"/>
                  </a:cubicBezTo>
                  <a:cubicBezTo>
                    <a:pt x="367" y="983"/>
                    <a:pt x="355" y="972"/>
                    <a:pt x="343" y="962"/>
                  </a:cubicBezTo>
                  <a:cubicBezTo>
                    <a:pt x="341" y="959"/>
                    <a:pt x="341" y="956"/>
                    <a:pt x="343" y="953"/>
                  </a:cubicBezTo>
                  <a:cubicBezTo>
                    <a:pt x="345" y="951"/>
                    <a:pt x="349" y="951"/>
                    <a:pt x="352" y="953"/>
                  </a:cubicBezTo>
                  <a:cubicBezTo>
                    <a:pt x="363" y="964"/>
                    <a:pt x="375" y="974"/>
                    <a:pt x="387" y="985"/>
                  </a:cubicBezTo>
                  <a:cubicBezTo>
                    <a:pt x="390" y="987"/>
                    <a:pt x="390" y="990"/>
                    <a:pt x="388" y="993"/>
                  </a:cubicBezTo>
                  <a:cubicBezTo>
                    <a:pt x="387" y="994"/>
                    <a:pt x="385" y="995"/>
                    <a:pt x="383" y="995"/>
                  </a:cubicBezTo>
                  <a:close/>
                  <a:moveTo>
                    <a:pt x="313" y="930"/>
                  </a:moveTo>
                  <a:cubicBezTo>
                    <a:pt x="311" y="930"/>
                    <a:pt x="310" y="929"/>
                    <a:pt x="309" y="928"/>
                  </a:cubicBezTo>
                  <a:cubicBezTo>
                    <a:pt x="297" y="917"/>
                    <a:pt x="286" y="905"/>
                    <a:pt x="275" y="893"/>
                  </a:cubicBezTo>
                  <a:cubicBezTo>
                    <a:pt x="273" y="891"/>
                    <a:pt x="273" y="887"/>
                    <a:pt x="276" y="885"/>
                  </a:cubicBezTo>
                  <a:cubicBezTo>
                    <a:pt x="278" y="882"/>
                    <a:pt x="282" y="883"/>
                    <a:pt x="284" y="885"/>
                  </a:cubicBezTo>
                  <a:cubicBezTo>
                    <a:pt x="295" y="897"/>
                    <a:pt x="306" y="908"/>
                    <a:pt x="317" y="920"/>
                  </a:cubicBezTo>
                  <a:cubicBezTo>
                    <a:pt x="320" y="922"/>
                    <a:pt x="320" y="926"/>
                    <a:pt x="317" y="928"/>
                  </a:cubicBezTo>
                  <a:cubicBezTo>
                    <a:pt x="316" y="929"/>
                    <a:pt x="314" y="930"/>
                    <a:pt x="313" y="930"/>
                  </a:cubicBezTo>
                  <a:close/>
                  <a:moveTo>
                    <a:pt x="248" y="859"/>
                  </a:moveTo>
                  <a:cubicBezTo>
                    <a:pt x="247" y="859"/>
                    <a:pt x="245" y="858"/>
                    <a:pt x="244" y="857"/>
                  </a:cubicBezTo>
                  <a:cubicBezTo>
                    <a:pt x="234" y="844"/>
                    <a:pt x="223" y="832"/>
                    <a:pt x="214" y="819"/>
                  </a:cubicBezTo>
                  <a:cubicBezTo>
                    <a:pt x="212" y="816"/>
                    <a:pt x="212" y="813"/>
                    <a:pt x="215" y="811"/>
                  </a:cubicBezTo>
                  <a:cubicBezTo>
                    <a:pt x="218" y="809"/>
                    <a:pt x="221" y="809"/>
                    <a:pt x="223" y="812"/>
                  </a:cubicBezTo>
                  <a:cubicBezTo>
                    <a:pt x="233" y="824"/>
                    <a:pt x="243" y="837"/>
                    <a:pt x="253" y="849"/>
                  </a:cubicBezTo>
                  <a:cubicBezTo>
                    <a:pt x="255" y="852"/>
                    <a:pt x="255" y="855"/>
                    <a:pt x="252" y="858"/>
                  </a:cubicBezTo>
                  <a:cubicBezTo>
                    <a:pt x="251" y="858"/>
                    <a:pt x="250" y="859"/>
                    <a:pt x="248" y="859"/>
                  </a:cubicBezTo>
                  <a:close/>
                  <a:moveTo>
                    <a:pt x="190" y="782"/>
                  </a:moveTo>
                  <a:cubicBezTo>
                    <a:pt x="189" y="782"/>
                    <a:pt x="187" y="782"/>
                    <a:pt x="186" y="780"/>
                  </a:cubicBezTo>
                  <a:cubicBezTo>
                    <a:pt x="176" y="767"/>
                    <a:pt x="168" y="753"/>
                    <a:pt x="159" y="740"/>
                  </a:cubicBezTo>
                  <a:cubicBezTo>
                    <a:pt x="157" y="737"/>
                    <a:pt x="158" y="733"/>
                    <a:pt x="161" y="731"/>
                  </a:cubicBezTo>
                  <a:cubicBezTo>
                    <a:pt x="164" y="729"/>
                    <a:pt x="168" y="730"/>
                    <a:pt x="169" y="733"/>
                  </a:cubicBezTo>
                  <a:cubicBezTo>
                    <a:pt x="178" y="747"/>
                    <a:pt x="186" y="760"/>
                    <a:pt x="195" y="773"/>
                  </a:cubicBezTo>
                  <a:cubicBezTo>
                    <a:pt x="197" y="776"/>
                    <a:pt x="197" y="780"/>
                    <a:pt x="194" y="781"/>
                  </a:cubicBezTo>
                  <a:cubicBezTo>
                    <a:pt x="193" y="782"/>
                    <a:pt x="192" y="782"/>
                    <a:pt x="190" y="782"/>
                  </a:cubicBezTo>
                  <a:close/>
                  <a:moveTo>
                    <a:pt x="140" y="701"/>
                  </a:moveTo>
                  <a:cubicBezTo>
                    <a:pt x="138" y="701"/>
                    <a:pt x="136" y="700"/>
                    <a:pt x="135" y="698"/>
                  </a:cubicBezTo>
                  <a:cubicBezTo>
                    <a:pt x="127" y="684"/>
                    <a:pt x="119" y="670"/>
                    <a:pt x="112" y="655"/>
                  </a:cubicBezTo>
                  <a:cubicBezTo>
                    <a:pt x="111" y="652"/>
                    <a:pt x="112" y="649"/>
                    <a:pt x="115" y="647"/>
                  </a:cubicBezTo>
                  <a:cubicBezTo>
                    <a:pt x="118" y="646"/>
                    <a:pt x="121" y="647"/>
                    <a:pt x="123" y="650"/>
                  </a:cubicBezTo>
                  <a:cubicBezTo>
                    <a:pt x="130" y="664"/>
                    <a:pt x="137" y="678"/>
                    <a:pt x="145" y="692"/>
                  </a:cubicBezTo>
                  <a:cubicBezTo>
                    <a:pt x="147" y="695"/>
                    <a:pt x="146" y="699"/>
                    <a:pt x="143" y="700"/>
                  </a:cubicBezTo>
                  <a:cubicBezTo>
                    <a:pt x="142" y="701"/>
                    <a:pt x="141" y="701"/>
                    <a:pt x="140" y="701"/>
                  </a:cubicBezTo>
                  <a:close/>
                  <a:moveTo>
                    <a:pt x="97" y="615"/>
                  </a:moveTo>
                  <a:cubicBezTo>
                    <a:pt x="95" y="615"/>
                    <a:pt x="93" y="614"/>
                    <a:pt x="92" y="612"/>
                  </a:cubicBezTo>
                  <a:cubicBezTo>
                    <a:pt x="85" y="597"/>
                    <a:pt x="79" y="582"/>
                    <a:pt x="73" y="567"/>
                  </a:cubicBezTo>
                  <a:cubicBezTo>
                    <a:pt x="72" y="564"/>
                    <a:pt x="74" y="560"/>
                    <a:pt x="77" y="559"/>
                  </a:cubicBezTo>
                  <a:cubicBezTo>
                    <a:pt x="80" y="558"/>
                    <a:pt x="83" y="560"/>
                    <a:pt x="85" y="563"/>
                  </a:cubicBezTo>
                  <a:cubicBezTo>
                    <a:pt x="90" y="577"/>
                    <a:pt x="96" y="592"/>
                    <a:pt x="103" y="607"/>
                  </a:cubicBezTo>
                  <a:cubicBezTo>
                    <a:pt x="104" y="610"/>
                    <a:pt x="103" y="613"/>
                    <a:pt x="100" y="615"/>
                  </a:cubicBezTo>
                  <a:cubicBezTo>
                    <a:pt x="99" y="615"/>
                    <a:pt x="98" y="615"/>
                    <a:pt x="97" y="615"/>
                  </a:cubicBezTo>
                  <a:close/>
                  <a:moveTo>
                    <a:pt x="63" y="526"/>
                  </a:moveTo>
                  <a:cubicBezTo>
                    <a:pt x="60" y="526"/>
                    <a:pt x="58" y="524"/>
                    <a:pt x="57" y="522"/>
                  </a:cubicBezTo>
                  <a:cubicBezTo>
                    <a:pt x="52" y="506"/>
                    <a:pt x="47" y="491"/>
                    <a:pt x="43" y="475"/>
                  </a:cubicBezTo>
                  <a:cubicBezTo>
                    <a:pt x="42" y="472"/>
                    <a:pt x="44" y="469"/>
                    <a:pt x="47" y="468"/>
                  </a:cubicBezTo>
                  <a:cubicBezTo>
                    <a:pt x="50" y="467"/>
                    <a:pt x="54" y="469"/>
                    <a:pt x="55" y="472"/>
                  </a:cubicBezTo>
                  <a:cubicBezTo>
                    <a:pt x="59" y="487"/>
                    <a:pt x="64" y="503"/>
                    <a:pt x="69" y="518"/>
                  </a:cubicBezTo>
                  <a:cubicBezTo>
                    <a:pt x="70" y="521"/>
                    <a:pt x="68" y="524"/>
                    <a:pt x="65" y="525"/>
                  </a:cubicBezTo>
                  <a:cubicBezTo>
                    <a:pt x="64" y="526"/>
                    <a:pt x="63" y="526"/>
                    <a:pt x="63" y="526"/>
                  </a:cubicBezTo>
                  <a:close/>
                  <a:moveTo>
                    <a:pt x="37" y="433"/>
                  </a:moveTo>
                  <a:cubicBezTo>
                    <a:pt x="34" y="433"/>
                    <a:pt x="32" y="432"/>
                    <a:pt x="31" y="429"/>
                  </a:cubicBezTo>
                  <a:cubicBezTo>
                    <a:pt x="27" y="413"/>
                    <a:pt x="24" y="397"/>
                    <a:pt x="21" y="382"/>
                  </a:cubicBezTo>
                  <a:cubicBezTo>
                    <a:pt x="20" y="378"/>
                    <a:pt x="23" y="375"/>
                    <a:pt x="26" y="375"/>
                  </a:cubicBezTo>
                  <a:cubicBezTo>
                    <a:pt x="29" y="374"/>
                    <a:pt x="32" y="376"/>
                    <a:pt x="33" y="379"/>
                  </a:cubicBezTo>
                  <a:cubicBezTo>
                    <a:pt x="36" y="395"/>
                    <a:pt x="39" y="411"/>
                    <a:pt x="43" y="426"/>
                  </a:cubicBezTo>
                  <a:cubicBezTo>
                    <a:pt x="43" y="429"/>
                    <a:pt x="41" y="433"/>
                    <a:pt x="38" y="433"/>
                  </a:cubicBezTo>
                  <a:cubicBezTo>
                    <a:pt x="38" y="433"/>
                    <a:pt x="37" y="433"/>
                    <a:pt x="37" y="433"/>
                  </a:cubicBezTo>
                  <a:close/>
                  <a:moveTo>
                    <a:pt x="19" y="339"/>
                  </a:moveTo>
                  <a:cubicBezTo>
                    <a:pt x="16" y="339"/>
                    <a:pt x="13" y="337"/>
                    <a:pt x="13" y="334"/>
                  </a:cubicBezTo>
                  <a:cubicBezTo>
                    <a:pt x="11" y="318"/>
                    <a:pt x="9" y="302"/>
                    <a:pt x="7" y="286"/>
                  </a:cubicBezTo>
                  <a:cubicBezTo>
                    <a:pt x="7" y="283"/>
                    <a:pt x="9" y="280"/>
                    <a:pt x="12" y="280"/>
                  </a:cubicBezTo>
                  <a:cubicBezTo>
                    <a:pt x="16" y="279"/>
                    <a:pt x="19" y="282"/>
                    <a:pt x="19" y="285"/>
                  </a:cubicBezTo>
                  <a:cubicBezTo>
                    <a:pt x="21" y="301"/>
                    <a:pt x="23" y="317"/>
                    <a:pt x="25" y="332"/>
                  </a:cubicBezTo>
                  <a:cubicBezTo>
                    <a:pt x="25" y="336"/>
                    <a:pt x="23" y="339"/>
                    <a:pt x="20" y="339"/>
                  </a:cubicBezTo>
                  <a:lnTo>
                    <a:pt x="19" y="339"/>
                  </a:lnTo>
                  <a:close/>
                  <a:moveTo>
                    <a:pt x="9" y="244"/>
                  </a:moveTo>
                  <a:cubicBezTo>
                    <a:pt x="6" y="244"/>
                    <a:pt x="3" y="242"/>
                    <a:pt x="3" y="238"/>
                  </a:cubicBezTo>
                  <a:cubicBezTo>
                    <a:pt x="2" y="223"/>
                    <a:pt x="1" y="206"/>
                    <a:pt x="1" y="190"/>
                  </a:cubicBezTo>
                  <a:cubicBezTo>
                    <a:pt x="0" y="187"/>
                    <a:pt x="3" y="184"/>
                    <a:pt x="6" y="184"/>
                  </a:cubicBezTo>
                  <a:cubicBezTo>
                    <a:pt x="10" y="184"/>
                    <a:pt x="12" y="187"/>
                    <a:pt x="13" y="190"/>
                  </a:cubicBezTo>
                  <a:cubicBezTo>
                    <a:pt x="13" y="206"/>
                    <a:pt x="14" y="222"/>
                    <a:pt x="15" y="238"/>
                  </a:cubicBezTo>
                  <a:cubicBezTo>
                    <a:pt x="15" y="241"/>
                    <a:pt x="13" y="244"/>
                    <a:pt x="9" y="244"/>
                  </a:cubicBezTo>
                  <a:close/>
                  <a:moveTo>
                    <a:pt x="6" y="150"/>
                  </a:moveTo>
                  <a:cubicBezTo>
                    <a:pt x="6" y="150"/>
                    <a:pt x="6" y="150"/>
                    <a:pt x="6" y="150"/>
                  </a:cubicBezTo>
                  <a:cubicBezTo>
                    <a:pt x="3" y="150"/>
                    <a:pt x="0" y="146"/>
                    <a:pt x="0" y="143"/>
                  </a:cubicBezTo>
                  <a:cubicBezTo>
                    <a:pt x="0" y="127"/>
                    <a:pt x="0" y="110"/>
                    <a:pt x="1" y="94"/>
                  </a:cubicBezTo>
                  <a:cubicBezTo>
                    <a:pt x="1" y="91"/>
                    <a:pt x="4" y="88"/>
                    <a:pt x="7" y="88"/>
                  </a:cubicBezTo>
                  <a:cubicBezTo>
                    <a:pt x="11" y="88"/>
                    <a:pt x="13" y="91"/>
                    <a:pt x="13" y="94"/>
                  </a:cubicBezTo>
                  <a:cubicBezTo>
                    <a:pt x="12" y="110"/>
                    <a:pt x="12" y="127"/>
                    <a:pt x="12" y="143"/>
                  </a:cubicBezTo>
                  <a:cubicBezTo>
                    <a:pt x="12" y="146"/>
                    <a:pt x="9" y="150"/>
                    <a:pt x="6" y="150"/>
                  </a:cubicBezTo>
                  <a:close/>
                  <a:moveTo>
                    <a:pt x="10" y="52"/>
                  </a:moveTo>
                  <a:cubicBezTo>
                    <a:pt x="9" y="52"/>
                    <a:pt x="9" y="52"/>
                    <a:pt x="9" y="52"/>
                  </a:cubicBezTo>
                  <a:cubicBezTo>
                    <a:pt x="6" y="52"/>
                    <a:pt x="3" y="49"/>
                    <a:pt x="4" y="46"/>
                  </a:cubicBezTo>
                  <a:cubicBezTo>
                    <a:pt x="5" y="32"/>
                    <a:pt x="6" y="19"/>
                    <a:pt x="7" y="5"/>
                  </a:cubicBezTo>
                  <a:cubicBezTo>
                    <a:pt x="7" y="2"/>
                    <a:pt x="10" y="0"/>
                    <a:pt x="14" y="0"/>
                  </a:cubicBezTo>
                  <a:cubicBezTo>
                    <a:pt x="17" y="0"/>
                    <a:pt x="19" y="3"/>
                    <a:pt x="19" y="7"/>
                  </a:cubicBezTo>
                  <a:cubicBezTo>
                    <a:pt x="18" y="20"/>
                    <a:pt x="17" y="33"/>
                    <a:pt x="16" y="47"/>
                  </a:cubicBezTo>
                  <a:cubicBezTo>
                    <a:pt x="15" y="50"/>
                    <a:pt x="13" y="52"/>
                    <a:pt x="10" y="52"/>
                  </a:cubicBezTo>
                  <a:close/>
                </a:path>
              </a:pathLst>
            </a:custGeom>
            <a:solidFill>
              <a:schemeClr val="tx1">
                <a:lumMod val="65000"/>
                <a:lumOff val="35000"/>
              </a:schemeClr>
            </a:solidFill>
            <a:ln w="9525">
              <a:noFill/>
              <a:round/>
            </a:ln>
          </p:spPr>
          <p:txBody>
            <a:bodyPr lIns="121682" tIns="60841" rIns="121682" bIns="6084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9" name="Freeform 150"/>
            <p:cNvSpPr>
              <a:spLocks noEditPoints="1"/>
            </p:cNvSpPr>
            <p:nvPr/>
          </p:nvSpPr>
          <p:spPr bwMode="auto">
            <a:xfrm>
              <a:off x="5692944" y="2884488"/>
              <a:ext cx="204782" cy="2424112"/>
            </a:xfrm>
            <a:custGeom>
              <a:avLst/>
              <a:gdLst/>
              <a:ahLst/>
              <a:cxnLst>
                <a:cxn ang="0">
                  <a:pos x="48" y="1184"/>
                </a:cxn>
                <a:cxn ang="0">
                  <a:pos x="44" y="1130"/>
                </a:cxn>
                <a:cxn ang="0">
                  <a:pos x="60" y="1182"/>
                </a:cxn>
                <a:cxn ang="0">
                  <a:pos x="54" y="1189"/>
                </a:cxn>
                <a:cxn ang="0">
                  <a:pos x="32" y="1089"/>
                </a:cxn>
                <a:cxn ang="0">
                  <a:pos x="30" y="1035"/>
                </a:cxn>
                <a:cxn ang="0">
                  <a:pos x="44" y="1087"/>
                </a:cxn>
                <a:cxn ang="0">
                  <a:pos x="25" y="999"/>
                </a:cxn>
                <a:cxn ang="0">
                  <a:pos x="14" y="946"/>
                </a:cxn>
                <a:cxn ang="0">
                  <a:pos x="26" y="945"/>
                </a:cxn>
                <a:cxn ang="0">
                  <a:pos x="26" y="999"/>
                </a:cxn>
                <a:cxn ang="0">
                  <a:pos x="16" y="903"/>
                </a:cxn>
                <a:cxn ang="0">
                  <a:pos x="6" y="850"/>
                </a:cxn>
                <a:cxn ang="0">
                  <a:pos x="18" y="849"/>
                </a:cxn>
                <a:cxn ang="0">
                  <a:pos x="16" y="903"/>
                </a:cxn>
                <a:cxn ang="0">
                  <a:pos x="3" y="802"/>
                </a:cxn>
                <a:cxn ang="0">
                  <a:pos x="7" y="748"/>
                </a:cxn>
                <a:cxn ang="0">
                  <a:pos x="15" y="801"/>
                </a:cxn>
                <a:cxn ang="0">
                  <a:pos x="9" y="808"/>
                </a:cxn>
                <a:cxn ang="0">
                  <a:pos x="0" y="705"/>
                </a:cxn>
                <a:cxn ang="0">
                  <a:pos x="6" y="651"/>
                </a:cxn>
                <a:cxn ang="0">
                  <a:pos x="12" y="657"/>
                </a:cxn>
                <a:cxn ang="0">
                  <a:pos x="6" y="711"/>
                </a:cxn>
                <a:cxn ang="0">
                  <a:pos x="6" y="615"/>
                </a:cxn>
                <a:cxn ang="0">
                  <a:pos x="1" y="561"/>
                </a:cxn>
                <a:cxn ang="0">
                  <a:pos x="13" y="562"/>
                </a:cxn>
                <a:cxn ang="0">
                  <a:pos x="6" y="615"/>
                </a:cxn>
                <a:cxn ang="0">
                  <a:pos x="9" y="520"/>
                </a:cxn>
                <a:cxn ang="0">
                  <a:pos x="6" y="465"/>
                </a:cxn>
                <a:cxn ang="0">
                  <a:pos x="18" y="466"/>
                </a:cxn>
                <a:cxn ang="0">
                  <a:pos x="9" y="520"/>
                </a:cxn>
                <a:cxn ang="0">
                  <a:pos x="15" y="424"/>
                </a:cxn>
                <a:cxn ang="0">
                  <a:pos x="15" y="370"/>
                </a:cxn>
                <a:cxn ang="0">
                  <a:pos x="27" y="371"/>
                </a:cxn>
                <a:cxn ang="0">
                  <a:pos x="16" y="424"/>
                </a:cxn>
                <a:cxn ang="0">
                  <a:pos x="26" y="329"/>
                </a:cxn>
                <a:cxn ang="0">
                  <a:pos x="27" y="274"/>
                </a:cxn>
                <a:cxn ang="0">
                  <a:pos x="39" y="276"/>
                </a:cxn>
                <a:cxn ang="0">
                  <a:pos x="27" y="329"/>
                </a:cxn>
                <a:cxn ang="0">
                  <a:pos x="40" y="234"/>
                </a:cxn>
                <a:cxn ang="0">
                  <a:pos x="44" y="179"/>
                </a:cxn>
                <a:cxn ang="0">
                  <a:pos x="56" y="182"/>
                </a:cxn>
                <a:cxn ang="0">
                  <a:pos x="41" y="234"/>
                </a:cxn>
                <a:cxn ang="0">
                  <a:pos x="59" y="140"/>
                </a:cxn>
                <a:cxn ang="0">
                  <a:pos x="66" y="86"/>
                </a:cxn>
                <a:cxn ang="0">
                  <a:pos x="77" y="89"/>
                </a:cxn>
                <a:cxn ang="0">
                  <a:pos x="60" y="140"/>
                </a:cxn>
                <a:cxn ang="0">
                  <a:pos x="82" y="46"/>
                </a:cxn>
                <a:cxn ang="0">
                  <a:pos x="88" y="5"/>
                </a:cxn>
                <a:cxn ang="0">
                  <a:pos x="100" y="9"/>
                </a:cxn>
                <a:cxn ang="0">
                  <a:pos x="84" y="47"/>
                </a:cxn>
              </a:cxnLst>
              <a:rect l="0" t="0" r="r" b="b"/>
              <a:pathLst>
                <a:path w="101" h="1189">
                  <a:moveTo>
                    <a:pt x="54" y="1189"/>
                  </a:moveTo>
                  <a:cubicBezTo>
                    <a:pt x="51" y="1189"/>
                    <a:pt x="49" y="1187"/>
                    <a:pt x="48" y="1184"/>
                  </a:cubicBezTo>
                  <a:cubicBezTo>
                    <a:pt x="48" y="1184"/>
                    <a:pt x="44" y="1167"/>
                    <a:pt x="39" y="1137"/>
                  </a:cubicBezTo>
                  <a:cubicBezTo>
                    <a:pt x="39" y="1133"/>
                    <a:pt x="41" y="1130"/>
                    <a:pt x="44" y="1130"/>
                  </a:cubicBezTo>
                  <a:cubicBezTo>
                    <a:pt x="47" y="1129"/>
                    <a:pt x="51" y="1131"/>
                    <a:pt x="51" y="1135"/>
                  </a:cubicBezTo>
                  <a:cubicBezTo>
                    <a:pt x="56" y="1165"/>
                    <a:pt x="60" y="1182"/>
                    <a:pt x="60" y="1182"/>
                  </a:cubicBezTo>
                  <a:cubicBezTo>
                    <a:pt x="61" y="1185"/>
                    <a:pt x="58" y="1188"/>
                    <a:pt x="55" y="1189"/>
                  </a:cubicBezTo>
                  <a:cubicBezTo>
                    <a:pt x="55" y="1189"/>
                    <a:pt x="54" y="1189"/>
                    <a:pt x="54" y="1189"/>
                  </a:cubicBezTo>
                  <a:close/>
                  <a:moveTo>
                    <a:pt x="38" y="1094"/>
                  </a:moveTo>
                  <a:cubicBezTo>
                    <a:pt x="35" y="1094"/>
                    <a:pt x="32" y="1092"/>
                    <a:pt x="32" y="1089"/>
                  </a:cubicBezTo>
                  <a:cubicBezTo>
                    <a:pt x="29" y="1074"/>
                    <a:pt x="27" y="1058"/>
                    <a:pt x="25" y="1042"/>
                  </a:cubicBezTo>
                  <a:cubicBezTo>
                    <a:pt x="25" y="1038"/>
                    <a:pt x="27" y="1035"/>
                    <a:pt x="30" y="1035"/>
                  </a:cubicBezTo>
                  <a:cubicBezTo>
                    <a:pt x="33" y="1034"/>
                    <a:pt x="36" y="1037"/>
                    <a:pt x="37" y="1040"/>
                  </a:cubicBezTo>
                  <a:cubicBezTo>
                    <a:pt x="39" y="1056"/>
                    <a:pt x="41" y="1072"/>
                    <a:pt x="44" y="1087"/>
                  </a:cubicBezTo>
                  <a:cubicBezTo>
                    <a:pt x="44" y="1091"/>
                    <a:pt x="42" y="1094"/>
                    <a:pt x="38" y="1094"/>
                  </a:cubicBezTo>
                  <a:close/>
                  <a:moveTo>
                    <a:pt x="25" y="999"/>
                  </a:moveTo>
                  <a:cubicBezTo>
                    <a:pt x="22" y="999"/>
                    <a:pt x="19" y="997"/>
                    <a:pt x="19" y="994"/>
                  </a:cubicBezTo>
                  <a:cubicBezTo>
                    <a:pt x="17" y="978"/>
                    <a:pt x="16" y="962"/>
                    <a:pt x="14" y="946"/>
                  </a:cubicBezTo>
                  <a:cubicBezTo>
                    <a:pt x="14" y="943"/>
                    <a:pt x="16" y="940"/>
                    <a:pt x="19" y="939"/>
                  </a:cubicBezTo>
                  <a:cubicBezTo>
                    <a:pt x="23" y="939"/>
                    <a:pt x="26" y="941"/>
                    <a:pt x="26" y="945"/>
                  </a:cubicBezTo>
                  <a:cubicBezTo>
                    <a:pt x="28" y="961"/>
                    <a:pt x="29" y="977"/>
                    <a:pt x="31" y="992"/>
                  </a:cubicBezTo>
                  <a:cubicBezTo>
                    <a:pt x="31" y="996"/>
                    <a:pt x="29" y="999"/>
                    <a:pt x="26" y="999"/>
                  </a:cubicBezTo>
                  <a:lnTo>
                    <a:pt x="25" y="999"/>
                  </a:lnTo>
                  <a:close/>
                  <a:moveTo>
                    <a:pt x="16" y="903"/>
                  </a:moveTo>
                  <a:cubicBezTo>
                    <a:pt x="13" y="903"/>
                    <a:pt x="10" y="901"/>
                    <a:pt x="10" y="898"/>
                  </a:cubicBezTo>
                  <a:cubicBezTo>
                    <a:pt x="8" y="882"/>
                    <a:pt x="7" y="866"/>
                    <a:pt x="6" y="850"/>
                  </a:cubicBezTo>
                  <a:cubicBezTo>
                    <a:pt x="6" y="847"/>
                    <a:pt x="8" y="844"/>
                    <a:pt x="12" y="844"/>
                  </a:cubicBezTo>
                  <a:cubicBezTo>
                    <a:pt x="15" y="843"/>
                    <a:pt x="18" y="846"/>
                    <a:pt x="18" y="849"/>
                  </a:cubicBezTo>
                  <a:cubicBezTo>
                    <a:pt x="19" y="865"/>
                    <a:pt x="20" y="881"/>
                    <a:pt x="22" y="897"/>
                  </a:cubicBezTo>
                  <a:cubicBezTo>
                    <a:pt x="22" y="900"/>
                    <a:pt x="19" y="903"/>
                    <a:pt x="16" y="903"/>
                  </a:cubicBezTo>
                  <a:close/>
                  <a:moveTo>
                    <a:pt x="9" y="808"/>
                  </a:moveTo>
                  <a:cubicBezTo>
                    <a:pt x="6" y="808"/>
                    <a:pt x="3" y="805"/>
                    <a:pt x="3" y="802"/>
                  </a:cubicBezTo>
                  <a:cubicBezTo>
                    <a:pt x="3" y="786"/>
                    <a:pt x="2" y="770"/>
                    <a:pt x="1" y="754"/>
                  </a:cubicBezTo>
                  <a:cubicBezTo>
                    <a:pt x="1" y="751"/>
                    <a:pt x="4" y="748"/>
                    <a:pt x="7" y="748"/>
                  </a:cubicBezTo>
                  <a:cubicBezTo>
                    <a:pt x="10" y="747"/>
                    <a:pt x="13" y="750"/>
                    <a:pt x="13" y="754"/>
                  </a:cubicBezTo>
                  <a:cubicBezTo>
                    <a:pt x="14" y="769"/>
                    <a:pt x="15" y="785"/>
                    <a:pt x="15" y="801"/>
                  </a:cubicBezTo>
                  <a:cubicBezTo>
                    <a:pt x="15" y="805"/>
                    <a:pt x="13" y="808"/>
                    <a:pt x="10" y="808"/>
                  </a:cubicBezTo>
                  <a:lnTo>
                    <a:pt x="9" y="808"/>
                  </a:lnTo>
                  <a:close/>
                  <a:moveTo>
                    <a:pt x="6" y="711"/>
                  </a:moveTo>
                  <a:cubicBezTo>
                    <a:pt x="3" y="711"/>
                    <a:pt x="0" y="709"/>
                    <a:pt x="0" y="705"/>
                  </a:cubicBezTo>
                  <a:cubicBezTo>
                    <a:pt x="0" y="689"/>
                    <a:pt x="0" y="673"/>
                    <a:pt x="0" y="657"/>
                  </a:cubicBezTo>
                  <a:cubicBezTo>
                    <a:pt x="0" y="654"/>
                    <a:pt x="2" y="651"/>
                    <a:pt x="6" y="651"/>
                  </a:cubicBezTo>
                  <a:cubicBezTo>
                    <a:pt x="6" y="651"/>
                    <a:pt x="6" y="651"/>
                    <a:pt x="6" y="651"/>
                  </a:cubicBezTo>
                  <a:cubicBezTo>
                    <a:pt x="9" y="651"/>
                    <a:pt x="12" y="654"/>
                    <a:pt x="12" y="657"/>
                  </a:cubicBezTo>
                  <a:cubicBezTo>
                    <a:pt x="12" y="673"/>
                    <a:pt x="12" y="689"/>
                    <a:pt x="12" y="705"/>
                  </a:cubicBezTo>
                  <a:cubicBezTo>
                    <a:pt x="12" y="708"/>
                    <a:pt x="9" y="711"/>
                    <a:pt x="6" y="711"/>
                  </a:cubicBezTo>
                  <a:close/>
                  <a:moveTo>
                    <a:pt x="6" y="615"/>
                  </a:moveTo>
                  <a:cubicBezTo>
                    <a:pt x="6" y="615"/>
                    <a:pt x="6" y="615"/>
                    <a:pt x="6" y="615"/>
                  </a:cubicBezTo>
                  <a:cubicBezTo>
                    <a:pt x="3" y="615"/>
                    <a:pt x="0" y="613"/>
                    <a:pt x="0" y="609"/>
                  </a:cubicBezTo>
                  <a:cubicBezTo>
                    <a:pt x="0" y="593"/>
                    <a:pt x="1" y="577"/>
                    <a:pt x="1" y="561"/>
                  </a:cubicBezTo>
                  <a:cubicBezTo>
                    <a:pt x="1" y="558"/>
                    <a:pt x="4" y="555"/>
                    <a:pt x="7" y="556"/>
                  </a:cubicBezTo>
                  <a:cubicBezTo>
                    <a:pt x="11" y="556"/>
                    <a:pt x="13" y="559"/>
                    <a:pt x="13" y="562"/>
                  </a:cubicBezTo>
                  <a:cubicBezTo>
                    <a:pt x="13" y="578"/>
                    <a:pt x="12" y="593"/>
                    <a:pt x="12" y="609"/>
                  </a:cubicBezTo>
                  <a:cubicBezTo>
                    <a:pt x="12" y="613"/>
                    <a:pt x="9" y="615"/>
                    <a:pt x="6" y="615"/>
                  </a:cubicBezTo>
                  <a:close/>
                  <a:moveTo>
                    <a:pt x="9" y="520"/>
                  </a:moveTo>
                  <a:cubicBezTo>
                    <a:pt x="9" y="520"/>
                    <a:pt x="9" y="520"/>
                    <a:pt x="9" y="520"/>
                  </a:cubicBezTo>
                  <a:cubicBezTo>
                    <a:pt x="6" y="520"/>
                    <a:pt x="3" y="517"/>
                    <a:pt x="3" y="513"/>
                  </a:cubicBezTo>
                  <a:cubicBezTo>
                    <a:pt x="4" y="497"/>
                    <a:pt x="5" y="481"/>
                    <a:pt x="6" y="465"/>
                  </a:cubicBezTo>
                  <a:cubicBezTo>
                    <a:pt x="6" y="462"/>
                    <a:pt x="9" y="460"/>
                    <a:pt x="13" y="460"/>
                  </a:cubicBezTo>
                  <a:cubicBezTo>
                    <a:pt x="16" y="460"/>
                    <a:pt x="18" y="463"/>
                    <a:pt x="18" y="466"/>
                  </a:cubicBezTo>
                  <a:cubicBezTo>
                    <a:pt x="17" y="482"/>
                    <a:pt x="16" y="498"/>
                    <a:pt x="15" y="514"/>
                  </a:cubicBezTo>
                  <a:cubicBezTo>
                    <a:pt x="15" y="517"/>
                    <a:pt x="12" y="520"/>
                    <a:pt x="9" y="520"/>
                  </a:cubicBezTo>
                  <a:close/>
                  <a:moveTo>
                    <a:pt x="16" y="424"/>
                  </a:moveTo>
                  <a:cubicBezTo>
                    <a:pt x="15" y="424"/>
                    <a:pt x="15" y="424"/>
                    <a:pt x="15" y="424"/>
                  </a:cubicBezTo>
                  <a:cubicBezTo>
                    <a:pt x="12" y="424"/>
                    <a:pt x="10" y="421"/>
                    <a:pt x="10" y="417"/>
                  </a:cubicBezTo>
                  <a:cubicBezTo>
                    <a:pt x="11" y="401"/>
                    <a:pt x="13" y="385"/>
                    <a:pt x="15" y="370"/>
                  </a:cubicBezTo>
                  <a:cubicBezTo>
                    <a:pt x="15" y="366"/>
                    <a:pt x="18" y="364"/>
                    <a:pt x="21" y="364"/>
                  </a:cubicBezTo>
                  <a:cubicBezTo>
                    <a:pt x="25" y="365"/>
                    <a:pt x="27" y="368"/>
                    <a:pt x="27" y="371"/>
                  </a:cubicBezTo>
                  <a:cubicBezTo>
                    <a:pt x="25" y="387"/>
                    <a:pt x="23" y="403"/>
                    <a:pt x="22" y="419"/>
                  </a:cubicBezTo>
                  <a:cubicBezTo>
                    <a:pt x="22" y="422"/>
                    <a:pt x="19" y="424"/>
                    <a:pt x="16" y="424"/>
                  </a:cubicBezTo>
                  <a:close/>
                  <a:moveTo>
                    <a:pt x="27" y="329"/>
                  </a:moveTo>
                  <a:cubicBezTo>
                    <a:pt x="26" y="329"/>
                    <a:pt x="26" y="329"/>
                    <a:pt x="26" y="329"/>
                  </a:cubicBezTo>
                  <a:cubicBezTo>
                    <a:pt x="22" y="328"/>
                    <a:pt x="20" y="325"/>
                    <a:pt x="21" y="322"/>
                  </a:cubicBezTo>
                  <a:cubicBezTo>
                    <a:pt x="23" y="306"/>
                    <a:pt x="25" y="290"/>
                    <a:pt x="27" y="274"/>
                  </a:cubicBezTo>
                  <a:cubicBezTo>
                    <a:pt x="28" y="271"/>
                    <a:pt x="31" y="269"/>
                    <a:pt x="34" y="269"/>
                  </a:cubicBezTo>
                  <a:cubicBezTo>
                    <a:pt x="38" y="270"/>
                    <a:pt x="40" y="273"/>
                    <a:pt x="39" y="276"/>
                  </a:cubicBezTo>
                  <a:cubicBezTo>
                    <a:pt x="37" y="292"/>
                    <a:pt x="35" y="308"/>
                    <a:pt x="33" y="323"/>
                  </a:cubicBezTo>
                  <a:cubicBezTo>
                    <a:pt x="32" y="326"/>
                    <a:pt x="30" y="329"/>
                    <a:pt x="27" y="329"/>
                  </a:cubicBezTo>
                  <a:close/>
                  <a:moveTo>
                    <a:pt x="41" y="234"/>
                  </a:moveTo>
                  <a:cubicBezTo>
                    <a:pt x="40" y="234"/>
                    <a:pt x="40" y="234"/>
                    <a:pt x="40" y="234"/>
                  </a:cubicBezTo>
                  <a:cubicBezTo>
                    <a:pt x="37" y="233"/>
                    <a:pt x="35" y="230"/>
                    <a:pt x="35" y="227"/>
                  </a:cubicBezTo>
                  <a:cubicBezTo>
                    <a:pt x="38" y="211"/>
                    <a:pt x="41" y="195"/>
                    <a:pt x="44" y="179"/>
                  </a:cubicBezTo>
                  <a:cubicBezTo>
                    <a:pt x="45" y="176"/>
                    <a:pt x="48" y="174"/>
                    <a:pt x="51" y="175"/>
                  </a:cubicBezTo>
                  <a:cubicBezTo>
                    <a:pt x="55" y="175"/>
                    <a:pt x="57" y="179"/>
                    <a:pt x="56" y="182"/>
                  </a:cubicBezTo>
                  <a:cubicBezTo>
                    <a:pt x="53" y="197"/>
                    <a:pt x="50" y="213"/>
                    <a:pt x="47" y="229"/>
                  </a:cubicBezTo>
                  <a:cubicBezTo>
                    <a:pt x="47" y="232"/>
                    <a:pt x="44" y="234"/>
                    <a:pt x="41" y="234"/>
                  </a:cubicBezTo>
                  <a:close/>
                  <a:moveTo>
                    <a:pt x="60" y="140"/>
                  </a:moveTo>
                  <a:cubicBezTo>
                    <a:pt x="60" y="140"/>
                    <a:pt x="59" y="140"/>
                    <a:pt x="59" y="140"/>
                  </a:cubicBezTo>
                  <a:cubicBezTo>
                    <a:pt x="56" y="139"/>
                    <a:pt x="54" y="136"/>
                    <a:pt x="54" y="132"/>
                  </a:cubicBezTo>
                  <a:cubicBezTo>
                    <a:pt x="58" y="117"/>
                    <a:pt x="62" y="101"/>
                    <a:pt x="66" y="86"/>
                  </a:cubicBezTo>
                  <a:cubicBezTo>
                    <a:pt x="67" y="82"/>
                    <a:pt x="70" y="80"/>
                    <a:pt x="73" y="81"/>
                  </a:cubicBezTo>
                  <a:cubicBezTo>
                    <a:pt x="76" y="82"/>
                    <a:pt x="78" y="85"/>
                    <a:pt x="77" y="89"/>
                  </a:cubicBezTo>
                  <a:cubicBezTo>
                    <a:pt x="73" y="104"/>
                    <a:pt x="70" y="119"/>
                    <a:pt x="66" y="135"/>
                  </a:cubicBezTo>
                  <a:cubicBezTo>
                    <a:pt x="65" y="138"/>
                    <a:pt x="63" y="140"/>
                    <a:pt x="60" y="140"/>
                  </a:cubicBezTo>
                  <a:close/>
                  <a:moveTo>
                    <a:pt x="84" y="47"/>
                  </a:moveTo>
                  <a:cubicBezTo>
                    <a:pt x="83" y="47"/>
                    <a:pt x="83" y="47"/>
                    <a:pt x="82" y="46"/>
                  </a:cubicBezTo>
                  <a:cubicBezTo>
                    <a:pt x="79" y="46"/>
                    <a:pt x="77" y="42"/>
                    <a:pt x="78" y="39"/>
                  </a:cubicBezTo>
                  <a:cubicBezTo>
                    <a:pt x="81" y="28"/>
                    <a:pt x="85" y="16"/>
                    <a:pt x="88" y="5"/>
                  </a:cubicBezTo>
                  <a:cubicBezTo>
                    <a:pt x="89" y="2"/>
                    <a:pt x="93" y="0"/>
                    <a:pt x="96" y="1"/>
                  </a:cubicBezTo>
                  <a:cubicBezTo>
                    <a:pt x="99" y="2"/>
                    <a:pt x="101" y="6"/>
                    <a:pt x="100" y="9"/>
                  </a:cubicBezTo>
                  <a:cubicBezTo>
                    <a:pt x="96" y="20"/>
                    <a:pt x="93" y="31"/>
                    <a:pt x="90" y="42"/>
                  </a:cubicBezTo>
                  <a:cubicBezTo>
                    <a:pt x="89" y="45"/>
                    <a:pt x="87" y="47"/>
                    <a:pt x="84" y="47"/>
                  </a:cubicBezTo>
                  <a:close/>
                </a:path>
              </a:pathLst>
            </a:custGeom>
            <a:solidFill>
              <a:schemeClr val="tx1">
                <a:lumMod val="65000"/>
                <a:lumOff val="35000"/>
              </a:schemeClr>
            </a:solidFill>
            <a:ln w="9525">
              <a:noFill/>
              <a:round/>
            </a:ln>
          </p:spPr>
          <p:txBody>
            <a:bodyPr lIns="121682" tIns="60841" rIns="121682" bIns="6084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0" name="Freeform 151"/>
            <p:cNvSpPr/>
            <p:nvPr/>
          </p:nvSpPr>
          <p:spPr bwMode="auto">
            <a:xfrm>
              <a:off x="5389741" y="5121275"/>
              <a:ext cx="1181065" cy="1641475"/>
            </a:xfrm>
            <a:custGeom>
              <a:avLst/>
              <a:gdLst/>
              <a:ahLst/>
              <a:cxnLst>
                <a:cxn ang="0">
                  <a:pos x="0" y="761"/>
                </a:cxn>
                <a:cxn ang="0">
                  <a:pos x="44" y="805"/>
                </a:cxn>
                <a:cxn ang="0">
                  <a:pos x="535" y="805"/>
                </a:cxn>
                <a:cxn ang="0">
                  <a:pos x="579" y="761"/>
                </a:cxn>
                <a:cxn ang="0">
                  <a:pos x="579" y="44"/>
                </a:cxn>
                <a:cxn ang="0">
                  <a:pos x="535" y="0"/>
                </a:cxn>
                <a:cxn ang="0">
                  <a:pos x="44" y="0"/>
                </a:cxn>
                <a:cxn ang="0">
                  <a:pos x="0" y="44"/>
                </a:cxn>
                <a:cxn ang="0">
                  <a:pos x="0" y="761"/>
                </a:cxn>
              </a:cxnLst>
              <a:rect l="0" t="0" r="r" b="b"/>
              <a:pathLst>
                <a:path w="579" h="805">
                  <a:moveTo>
                    <a:pt x="0" y="761"/>
                  </a:moveTo>
                  <a:cubicBezTo>
                    <a:pt x="0" y="786"/>
                    <a:pt x="20" y="805"/>
                    <a:pt x="44" y="805"/>
                  </a:cubicBezTo>
                  <a:cubicBezTo>
                    <a:pt x="535" y="805"/>
                    <a:pt x="535" y="805"/>
                    <a:pt x="535" y="805"/>
                  </a:cubicBezTo>
                  <a:cubicBezTo>
                    <a:pt x="559" y="805"/>
                    <a:pt x="579" y="786"/>
                    <a:pt x="579" y="761"/>
                  </a:cubicBezTo>
                  <a:cubicBezTo>
                    <a:pt x="579" y="44"/>
                    <a:pt x="579" y="44"/>
                    <a:pt x="579" y="44"/>
                  </a:cubicBezTo>
                  <a:cubicBezTo>
                    <a:pt x="579" y="20"/>
                    <a:pt x="559" y="0"/>
                    <a:pt x="535" y="0"/>
                  </a:cubicBezTo>
                  <a:cubicBezTo>
                    <a:pt x="44" y="0"/>
                    <a:pt x="44" y="0"/>
                    <a:pt x="44" y="0"/>
                  </a:cubicBezTo>
                  <a:cubicBezTo>
                    <a:pt x="20" y="0"/>
                    <a:pt x="0" y="20"/>
                    <a:pt x="0" y="44"/>
                  </a:cubicBezTo>
                  <a:lnTo>
                    <a:pt x="0" y="761"/>
                  </a:lnTo>
                  <a:close/>
                </a:path>
              </a:pathLst>
            </a:custGeom>
            <a:solidFill>
              <a:sysClr val="windowText" lastClr="000000">
                <a:lumMod val="50000"/>
                <a:lumOff val="50000"/>
              </a:sysClr>
            </a:solidFill>
            <a:ln w="9525">
              <a:noFill/>
              <a:round/>
            </a:ln>
          </p:spPr>
          <p:txBody>
            <a:bodyPr lIns="121682" tIns="60841" rIns="121682" bIns="6084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1" name="Rectangle 152"/>
            <p:cNvSpPr>
              <a:spLocks noChangeArrowheads="1"/>
            </p:cNvSpPr>
            <p:nvPr/>
          </p:nvSpPr>
          <p:spPr bwMode="auto">
            <a:xfrm>
              <a:off x="5477051" y="5194300"/>
              <a:ext cx="1008033" cy="1427163"/>
            </a:xfrm>
            <a:prstGeom prst="rect">
              <a:avLst/>
            </a:prstGeom>
            <a:solidFill>
              <a:sysClr val="window" lastClr="FFFFFF">
                <a:lumMod val="95000"/>
              </a:sysClr>
            </a:solidFill>
            <a:ln w="9525">
              <a:noFill/>
              <a:miter lim="800000"/>
            </a:ln>
          </p:spPr>
          <p:txBody>
            <a:bodyPr lIns="121682" tIns="60841" rIns="121682" bIns="6084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2" name="Freeform 153"/>
            <p:cNvSpPr/>
            <p:nvPr/>
          </p:nvSpPr>
          <p:spPr bwMode="auto">
            <a:xfrm>
              <a:off x="5477051" y="5194300"/>
              <a:ext cx="1008033" cy="1427163"/>
            </a:xfrm>
            <a:custGeom>
              <a:avLst/>
              <a:gdLst/>
              <a:ahLst/>
              <a:cxnLst>
                <a:cxn ang="0">
                  <a:pos x="0" y="675"/>
                </a:cxn>
                <a:cxn ang="0">
                  <a:pos x="0" y="0"/>
                </a:cxn>
                <a:cxn ang="0">
                  <a:pos x="477" y="0"/>
                </a:cxn>
                <a:cxn ang="0">
                  <a:pos x="0" y="675"/>
                </a:cxn>
              </a:cxnLst>
              <a:rect l="0" t="0" r="r" b="b"/>
              <a:pathLst>
                <a:path w="477" h="675">
                  <a:moveTo>
                    <a:pt x="0" y="675"/>
                  </a:moveTo>
                  <a:lnTo>
                    <a:pt x="0" y="0"/>
                  </a:lnTo>
                  <a:lnTo>
                    <a:pt x="477" y="0"/>
                  </a:lnTo>
                  <a:lnTo>
                    <a:pt x="0" y="675"/>
                  </a:lnTo>
                  <a:close/>
                </a:path>
              </a:pathLst>
            </a:custGeom>
            <a:solidFill>
              <a:sysClr val="window" lastClr="FFFFFF">
                <a:lumMod val="85000"/>
              </a:sysClr>
            </a:solidFill>
            <a:ln w="9525">
              <a:noFill/>
              <a:round/>
            </a:ln>
          </p:spPr>
          <p:txBody>
            <a:bodyPr lIns="121682" tIns="60841" rIns="121682" bIns="6084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3" name="Oval 154"/>
            <p:cNvSpPr>
              <a:spLocks noChangeArrowheads="1"/>
            </p:cNvSpPr>
            <p:nvPr/>
          </p:nvSpPr>
          <p:spPr bwMode="auto">
            <a:xfrm>
              <a:off x="5942175" y="6653213"/>
              <a:ext cx="77785" cy="79375"/>
            </a:xfrm>
            <a:prstGeom prst="ellipse">
              <a:avLst/>
            </a:prstGeom>
            <a:solidFill>
              <a:srgbClr val="5F4F4E"/>
            </a:solidFill>
            <a:ln w="9525">
              <a:noFill/>
              <a:round/>
            </a:ln>
          </p:spPr>
          <p:txBody>
            <a:bodyPr lIns="121682" tIns="60841" rIns="121682" bIns="6084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4" name="Freeform 155"/>
            <p:cNvSpPr/>
            <p:nvPr/>
          </p:nvSpPr>
          <p:spPr bwMode="auto">
            <a:xfrm>
              <a:off x="5894551" y="5154613"/>
              <a:ext cx="169857" cy="12700"/>
            </a:xfrm>
            <a:custGeom>
              <a:avLst/>
              <a:gdLst/>
              <a:ahLst/>
              <a:cxnLst>
                <a:cxn ang="0">
                  <a:pos x="80" y="7"/>
                </a:cxn>
                <a:cxn ang="0">
                  <a:pos x="83" y="4"/>
                </a:cxn>
                <a:cxn ang="0">
                  <a:pos x="80" y="0"/>
                </a:cxn>
                <a:cxn ang="0">
                  <a:pos x="3" y="0"/>
                </a:cxn>
                <a:cxn ang="0">
                  <a:pos x="0" y="4"/>
                </a:cxn>
                <a:cxn ang="0">
                  <a:pos x="3" y="7"/>
                </a:cxn>
                <a:cxn ang="0">
                  <a:pos x="80" y="7"/>
                </a:cxn>
              </a:cxnLst>
              <a:rect l="0" t="0" r="r" b="b"/>
              <a:pathLst>
                <a:path w="83" h="7">
                  <a:moveTo>
                    <a:pt x="80" y="7"/>
                  </a:moveTo>
                  <a:cubicBezTo>
                    <a:pt x="82" y="7"/>
                    <a:pt x="83" y="5"/>
                    <a:pt x="83" y="4"/>
                  </a:cubicBezTo>
                  <a:cubicBezTo>
                    <a:pt x="83" y="2"/>
                    <a:pt x="82" y="0"/>
                    <a:pt x="80" y="0"/>
                  </a:cubicBezTo>
                  <a:cubicBezTo>
                    <a:pt x="3" y="0"/>
                    <a:pt x="3" y="0"/>
                    <a:pt x="3" y="0"/>
                  </a:cubicBezTo>
                  <a:cubicBezTo>
                    <a:pt x="2" y="0"/>
                    <a:pt x="0" y="2"/>
                    <a:pt x="0" y="4"/>
                  </a:cubicBezTo>
                  <a:cubicBezTo>
                    <a:pt x="0" y="5"/>
                    <a:pt x="2" y="7"/>
                    <a:pt x="3" y="7"/>
                  </a:cubicBezTo>
                  <a:lnTo>
                    <a:pt x="80" y="7"/>
                  </a:lnTo>
                  <a:close/>
                </a:path>
              </a:pathLst>
            </a:custGeom>
            <a:solidFill>
              <a:srgbClr val="6D6E70"/>
            </a:solidFill>
            <a:ln w="9525">
              <a:noFill/>
              <a:round/>
            </a:ln>
          </p:spPr>
          <p:txBody>
            <a:bodyPr lIns="121682" tIns="60841" rIns="121682" bIns="6084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26" name="Oval 166"/>
            <p:cNvSpPr>
              <a:spLocks noChangeArrowheads="1"/>
            </p:cNvSpPr>
            <p:nvPr/>
          </p:nvSpPr>
          <p:spPr bwMode="auto">
            <a:xfrm>
              <a:off x="6175991" y="6236557"/>
              <a:ext cx="105627" cy="107740"/>
            </a:xfrm>
            <a:prstGeom prst="ellipse">
              <a:avLst/>
            </a:prstGeom>
            <a:solidFill>
              <a:sysClr val="windowText" lastClr="000000">
                <a:lumMod val="75000"/>
                <a:lumOff val="25000"/>
              </a:sysClr>
            </a:solidFill>
            <a:ln w="9525">
              <a:noFill/>
              <a:round/>
            </a:ln>
          </p:spPr>
          <p:txBody>
            <a:bodyPr lIns="121682" tIns="60841" rIns="121682" bIns="6084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27" name="Freeform 167"/>
            <p:cNvSpPr/>
            <p:nvPr/>
          </p:nvSpPr>
          <p:spPr bwMode="auto">
            <a:xfrm>
              <a:off x="5939000" y="5507038"/>
              <a:ext cx="961996" cy="1346200"/>
            </a:xfrm>
            <a:custGeom>
              <a:avLst/>
              <a:gdLst/>
              <a:ahLst/>
              <a:cxnLst>
                <a:cxn ang="0">
                  <a:pos x="33" y="292"/>
                </a:cxn>
                <a:cxn ang="0">
                  <a:pos x="25" y="237"/>
                </a:cxn>
                <a:cxn ang="0">
                  <a:pos x="100" y="283"/>
                </a:cxn>
                <a:cxn ang="0">
                  <a:pos x="129" y="356"/>
                </a:cxn>
                <a:cxn ang="0">
                  <a:pos x="124" y="229"/>
                </a:cxn>
                <a:cxn ang="0">
                  <a:pos x="77" y="27"/>
                </a:cxn>
                <a:cxn ang="0">
                  <a:pos x="130" y="51"/>
                </a:cxn>
                <a:cxn ang="0">
                  <a:pos x="182" y="199"/>
                </a:cxn>
                <a:cxn ang="0">
                  <a:pos x="229" y="197"/>
                </a:cxn>
                <a:cxn ang="0">
                  <a:pos x="274" y="241"/>
                </a:cxn>
                <a:cxn ang="0">
                  <a:pos x="333" y="256"/>
                </a:cxn>
                <a:cxn ang="0">
                  <a:pos x="383" y="300"/>
                </a:cxn>
                <a:cxn ang="0">
                  <a:pos x="384" y="436"/>
                </a:cxn>
                <a:cxn ang="0">
                  <a:pos x="399" y="524"/>
                </a:cxn>
                <a:cxn ang="0">
                  <a:pos x="472" y="660"/>
                </a:cxn>
                <a:cxn ang="0">
                  <a:pos x="267" y="660"/>
                </a:cxn>
                <a:cxn ang="0">
                  <a:pos x="158" y="515"/>
                </a:cxn>
                <a:cxn ang="0">
                  <a:pos x="65" y="389"/>
                </a:cxn>
              </a:cxnLst>
              <a:rect l="0" t="0" r="r" b="b"/>
              <a:pathLst>
                <a:path w="472" h="660">
                  <a:moveTo>
                    <a:pt x="33" y="292"/>
                  </a:moveTo>
                  <a:cubicBezTo>
                    <a:pt x="28" y="248"/>
                    <a:pt x="0" y="253"/>
                    <a:pt x="25" y="237"/>
                  </a:cubicBezTo>
                  <a:cubicBezTo>
                    <a:pt x="50" y="221"/>
                    <a:pt x="91" y="248"/>
                    <a:pt x="100" y="283"/>
                  </a:cubicBezTo>
                  <a:cubicBezTo>
                    <a:pt x="110" y="319"/>
                    <a:pt x="115" y="336"/>
                    <a:pt x="129" y="356"/>
                  </a:cubicBezTo>
                  <a:cubicBezTo>
                    <a:pt x="129" y="356"/>
                    <a:pt x="128" y="267"/>
                    <a:pt x="124" y="229"/>
                  </a:cubicBezTo>
                  <a:cubicBezTo>
                    <a:pt x="119" y="191"/>
                    <a:pt x="68" y="53"/>
                    <a:pt x="77" y="27"/>
                  </a:cubicBezTo>
                  <a:cubicBezTo>
                    <a:pt x="87" y="1"/>
                    <a:pt x="112" y="0"/>
                    <a:pt x="130" y="51"/>
                  </a:cubicBezTo>
                  <a:cubicBezTo>
                    <a:pt x="148" y="101"/>
                    <a:pt x="182" y="199"/>
                    <a:pt x="182" y="199"/>
                  </a:cubicBezTo>
                  <a:cubicBezTo>
                    <a:pt x="182" y="199"/>
                    <a:pt x="204" y="178"/>
                    <a:pt x="229" y="197"/>
                  </a:cubicBezTo>
                  <a:cubicBezTo>
                    <a:pt x="253" y="216"/>
                    <a:pt x="246" y="234"/>
                    <a:pt x="274" y="241"/>
                  </a:cubicBezTo>
                  <a:cubicBezTo>
                    <a:pt x="302" y="249"/>
                    <a:pt x="313" y="236"/>
                    <a:pt x="333" y="256"/>
                  </a:cubicBezTo>
                  <a:cubicBezTo>
                    <a:pt x="353" y="275"/>
                    <a:pt x="372" y="254"/>
                    <a:pt x="383" y="300"/>
                  </a:cubicBezTo>
                  <a:cubicBezTo>
                    <a:pt x="393" y="346"/>
                    <a:pt x="380" y="371"/>
                    <a:pt x="384" y="436"/>
                  </a:cubicBezTo>
                  <a:cubicBezTo>
                    <a:pt x="387" y="502"/>
                    <a:pt x="399" y="524"/>
                    <a:pt x="399" y="524"/>
                  </a:cubicBezTo>
                  <a:cubicBezTo>
                    <a:pt x="472" y="660"/>
                    <a:pt x="472" y="660"/>
                    <a:pt x="472" y="660"/>
                  </a:cubicBezTo>
                  <a:cubicBezTo>
                    <a:pt x="267" y="660"/>
                    <a:pt x="267" y="660"/>
                    <a:pt x="267" y="660"/>
                  </a:cubicBezTo>
                  <a:cubicBezTo>
                    <a:pt x="267" y="660"/>
                    <a:pt x="212" y="578"/>
                    <a:pt x="158" y="515"/>
                  </a:cubicBezTo>
                  <a:cubicBezTo>
                    <a:pt x="104" y="452"/>
                    <a:pt x="87" y="459"/>
                    <a:pt x="65" y="389"/>
                  </a:cubicBezTo>
                </a:path>
              </a:pathLst>
            </a:custGeom>
            <a:solidFill>
              <a:srgbClr val="F7E39D"/>
            </a:solidFill>
            <a:ln w="9525">
              <a:noFill/>
              <a:round/>
            </a:ln>
          </p:spPr>
          <p:txBody>
            <a:bodyPr lIns="121682" tIns="60841" rIns="121682" bIns="6084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28" name="Freeform 168"/>
            <p:cNvSpPr/>
            <p:nvPr/>
          </p:nvSpPr>
          <p:spPr bwMode="auto">
            <a:xfrm>
              <a:off x="4619826" y="5541963"/>
              <a:ext cx="942947" cy="1311275"/>
            </a:xfrm>
            <a:custGeom>
              <a:avLst/>
              <a:gdLst/>
              <a:ahLst/>
              <a:cxnLst>
                <a:cxn ang="0">
                  <a:pos x="426" y="9"/>
                </a:cxn>
                <a:cxn ang="0">
                  <a:pos x="450" y="99"/>
                </a:cxn>
                <a:cxn ang="0">
                  <a:pos x="435" y="247"/>
                </a:cxn>
                <a:cxn ang="0">
                  <a:pos x="394" y="437"/>
                </a:cxn>
                <a:cxn ang="0">
                  <a:pos x="327" y="532"/>
                </a:cxn>
                <a:cxn ang="0">
                  <a:pos x="253" y="643"/>
                </a:cxn>
                <a:cxn ang="0">
                  <a:pos x="74" y="643"/>
                </a:cxn>
                <a:cxn ang="0">
                  <a:pos x="0" y="643"/>
                </a:cxn>
                <a:cxn ang="0">
                  <a:pos x="206" y="356"/>
                </a:cxn>
                <a:cxn ang="0">
                  <a:pos x="217" y="162"/>
                </a:cxn>
                <a:cxn ang="0">
                  <a:pos x="332" y="49"/>
                </a:cxn>
                <a:cxn ang="0">
                  <a:pos x="380" y="42"/>
                </a:cxn>
                <a:cxn ang="0">
                  <a:pos x="426" y="9"/>
                </a:cxn>
              </a:cxnLst>
              <a:rect l="0" t="0" r="r" b="b"/>
              <a:pathLst>
                <a:path w="463" h="643">
                  <a:moveTo>
                    <a:pt x="426" y="9"/>
                  </a:moveTo>
                  <a:cubicBezTo>
                    <a:pt x="426" y="9"/>
                    <a:pt x="463" y="7"/>
                    <a:pt x="450" y="99"/>
                  </a:cubicBezTo>
                  <a:cubicBezTo>
                    <a:pt x="436" y="192"/>
                    <a:pt x="429" y="170"/>
                    <a:pt x="435" y="247"/>
                  </a:cubicBezTo>
                  <a:cubicBezTo>
                    <a:pt x="441" y="325"/>
                    <a:pt x="411" y="405"/>
                    <a:pt x="394" y="437"/>
                  </a:cubicBezTo>
                  <a:cubicBezTo>
                    <a:pt x="377" y="469"/>
                    <a:pt x="393" y="487"/>
                    <a:pt x="327" y="532"/>
                  </a:cubicBezTo>
                  <a:cubicBezTo>
                    <a:pt x="262" y="577"/>
                    <a:pt x="253" y="643"/>
                    <a:pt x="253" y="643"/>
                  </a:cubicBezTo>
                  <a:cubicBezTo>
                    <a:pt x="74" y="643"/>
                    <a:pt x="74" y="643"/>
                    <a:pt x="74" y="643"/>
                  </a:cubicBezTo>
                  <a:cubicBezTo>
                    <a:pt x="0" y="643"/>
                    <a:pt x="0" y="643"/>
                    <a:pt x="0" y="643"/>
                  </a:cubicBezTo>
                  <a:cubicBezTo>
                    <a:pt x="0" y="643"/>
                    <a:pt x="203" y="447"/>
                    <a:pt x="206" y="356"/>
                  </a:cubicBezTo>
                  <a:cubicBezTo>
                    <a:pt x="208" y="265"/>
                    <a:pt x="207" y="188"/>
                    <a:pt x="217" y="162"/>
                  </a:cubicBezTo>
                  <a:cubicBezTo>
                    <a:pt x="226" y="135"/>
                    <a:pt x="314" y="67"/>
                    <a:pt x="332" y="49"/>
                  </a:cubicBezTo>
                  <a:cubicBezTo>
                    <a:pt x="350" y="31"/>
                    <a:pt x="380" y="42"/>
                    <a:pt x="380" y="42"/>
                  </a:cubicBezTo>
                  <a:cubicBezTo>
                    <a:pt x="380" y="42"/>
                    <a:pt x="389" y="0"/>
                    <a:pt x="426" y="9"/>
                  </a:cubicBezTo>
                  <a:close/>
                </a:path>
              </a:pathLst>
            </a:custGeom>
            <a:solidFill>
              <a:srgbClr val="F7E39D"/>
            </a:solidFill>
            <a:ln w="9525">
              <a:noFill/>
              <a:round/>
            </a:ln>
          </p:spPr>
          <p:txBody>
            <a:bodyPr lIns="121682" tIns="60841" rIns="121682" bIns="6084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29" name="Freeform 140"/>
            <p:cNvSpPr/>
            <p:nvPr/>
          </p:nvSpPr>
          <p:spPr bwMode="auto">
            <a:xfrm flipH="1">
              <a:off x="5478639" y="2295525"/>
              <a:ext cx="931834" cy="846138"/>
            </a:xfrm>
            <a:custGeom>
              <a:avLst/>
              <a:gdLst/>
              <a:ahLst/>
              <a:cxnLst>
                <a:cxn ang="0">
                  <a:pos x="56" y="315"/>
                </a:cxn>
                <a:cxn ang="0">
                  <a:pos x="140" y="75"/>
                </a:cxn>
                <a:cxn ang="0">
                  <a:pos x="531" y="242"/>
                </a:cxn>
                <a:cxn ang="0">
                  <a:pos x="227" y="548"/>
                </a:cxn>
                <a:cxn ang="0">
                  <a:pos x="266" y="472"/>
                </a:cxn>
                <a:cxn ang="0">
                  <a:pos x="56" y="315"/>
                </a:cxn>
              </a:cxnLst>
              <a:rect l="0" t="0" r="r" b="b"/>
              <a:pathLst>
                <a:path w="541" h="548">
                  <a:moveTo>
                    <a:pt x="56" y="315"/>
                  </a:moveTo>
                  <a:cubicBezTo>
                    <a:pt x="56" y="315"/>
                    <a:pt x="0" y="149"/>
                    <a:pt x="140" y="75"/>
                  </a:cubicBezTo>
                  <a:cubicBezTo>
                    <a:pt x="281" y="0"/>
                    <a:pt x="521" y="32"/>
                    <a:pt x="531" y="242"/>
                  </a:cubicBezTo>
                  <a:cubicBezTo>
                    <a:pt x="541" y="452"/>
                    <a:pt x="252" y="548"/>
                    <a:pt x="227" y="548"/>
                  </a:cubicBezTo>
                  <a:cubicBezTo>
                    <a:pt x="227" y="548"/>
                    <a:pt x="259" y="506"/>
                    <a:pt x="266" y="472"/>
                  </a:cubicBezTo>
                  <a:cubicBezTo>
                    <a:pt x="266" y="472"/>
                    <a:pt x="85" y="477"/>
                    <a:pt x="56" y="315"/>
                  </a:cubicBezTo>
                  <a:close/>
                </a:path>
              </a:pathLst>
            </a:custGeom>
            <a:solidFill>
              <a:srgbClr val="177878"/>
            </a:solidFill>
            <a:ln w="9525">
              <a:noFill/>
              <a:round/>
            </a:ln>
          </p:spPr>
          <p:txBody>
            <a:bodyPr lIns="121682" tIns="60841" rIns="121682" bIns="6084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30" name="Freeform 142"/>
            <p:cNvSpPr/>
            <p:nvPr/>
          </p:nvSpPr>
          <p:spPr bwMode="auto">
            <a:xfrm>
              <a:off x="3822925" y="2062163"/>
              <a:ext cx="920723" cy="854075"/>
            </a:xfrm>
            <a:custGeom>
              <a:avLst/>
              <a:gdLst/>
              <a:ahLst/>
              <a:cxnLst>
                <a:cxn ang="0">
                  <a:pos x="375" y="447"/>
                </a:cxn>
                <a:cxn ang="0">
                  <a:pos x="426" y="604"/>
                </a:cxn>
                <a:cxn ang="0">
                  <a:pos x="218" y="444"/>
                </a:cxn>
                <a:cxn ang="0">
                  <a:pos x="14" y="235"/>
                </a:cxn>
                <a:cxn ang="0">
                  <a:pos x="268" y="7"/>
                </a:cxn>
                <a:cxn ang="0">
                  <a:pos x="559" y="276"/>
                </a:cxn>
                <a:cxn ang="0">
                  <a:pos x="375" y="447"/>
                </a:cxn>
              </a:cxnLst>
              <a:rect l="0" t="0" r="r" b="b"/>
              <a:pathLst>
                <a:path w="594" h="604">
                  <a:moveTo>
                    <a:pt x="375" y="447"/>
                  </a:moveTo>
                  <a:cubicBezTo>
                    <a:pt x="375" y="447"/>
                    <a:pt x="326" y="464"/>
                    <a:pt x="426" y="604"/>
                  </a:cubicBezTo>
                  <a:cubicBezTo>
                    <a:pt x="426" y="604"/>
                    <a:pt x="269" y="560"/>
                    <a:pt x="218" y="444"/>
                  </a:cubicBezTo>
                  <a:cubicBezTo>
                    <a:pt x="218" y="444"/>
                    <a:pt x="29" y="416"/>
                    <a:pt x="14" y="235"/>
                  </a:cubicBezTo>
                  <a:cubicBezTo>
                    <a:pt x="0" y="54"/>
                    <a:pt x="163" y="0"/>
                    <a:pt x="268" y="7"/>
                  </a:cubicBezTo>
                  <a:cubicBezTo>
                    <a:pt x="373" y="14"/>
                    <a:pt x="594" y="69"/>
                    <a:pt x="559" y="276"/>
                  </a:cubicBezTo>
                  <a:cubicBezTo>
                    <a:pt x="524" y="483"/>
                    <a:pt x="375" y="447"/>
                    <a:pt x="375" y="447"/>
                  </a:cubicBezTo>
                  <a:close/>
                </a:path>
              </a:pathLst>
            </a:custGeom>
            <a:solidFill>
              <a:srgbClr val="177878"/>
            </a:solidFill>
            <a:ln w="9525">
              <a:noFill/>
              <a:round/>
            </a:ln>
          </p:spPr>
          <p:txBody>
            <a:bodyPr lIns="121682" tIns="60841" rIns="121682" bIns="6084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38" name="Freeform 137"/>
            <p:cNvSpPr/>
            <p:nvPr/>
          </p:nvSpPr>
          <p:spPr bwMode="auto">
            <a:xfrm>
              <a:off x="4511879" y="3276600"/>
              <a:ext cx="917548" cy="860425"/>
            </a:xfrm>
            <a:custGeom>
              <a:avLst/>
              <a:gdLst/>
              <a:ahLst/>
              <a:cxnLst>
                <a:cxn ang="0">
                  <a:pos x="270" y="501"/>
                </a:cxn>
                <a:cxn ang="0">
                  <a:pos x="299" y="608"/>
                </a:cxn>
                <a:cxn ang="0">
                  <a:pos x="413" y="486"/>
                </a:cxn>
                <a:cxn ang="0">
                  <a:pos x="639" y="239"/>
                </a:cxn>
                <a:cxn ang="0">
                  <a:pos x="346" y="17"/>
                </a:cxn>
                <a:cxn ang="0">
                  <a:pos x="56" y="333"/>
                </a:cxn>
                <a:cxn ang="0">
                  <a:pos x="270" y="501"/>
                </a:cxn>
              </a:cxnLst>
              <a:rect l="0" t="0" r="r" b="b"/>
              <a:pathLst>
                <a:path w="640" h="608">
                  <a:moveTo>
                    <a:pt x="270" y="501"/>
                  </a:moveTo>
                  <a:cubicBezTo>
                    <a:pt x="270" y="501"/>
                    <a:pt x="331" y="496"/>
                    <a:pt x="299" y="608"/>
                  </a:cubicBezTo>
                  <a:cubicBezTo>
                    <a:pt x="299" y="608"/>
                    <a:pt x="411" y="543"/>
                    <a:pt x="413" y="486"/>
                  </a:cubicBezTo>
                  <a:cubicBezTo>
                    <a:pt x="413" y="486"/>
                    <a:pt x="640" y="436"/>
                    <a:pt x="639" y="239"/>
                  </a:cubicBezTo>
                  <a:cubicBezTo>
                    <a:pt x="638" y="42"/>
                    <a:pt x="458" y="0"/>
                    <a:pt x="346" y="17"/>
                  </a:cubicBezTo>
                  <a:cubicBezTo>
                    <a:pt x="233" y="34"/>
                    <a:pt x="0" y="112"/>
                    <a:pt x="56" y="333"/>
                  </a:cubicBezTo>
                  <a:cubicBezTo>
                    <a:pt x="112" y="553"/>
                    <a:pt x="270" y="501"/>
                    <a:pt x="270" y="501"/>
                  </a:cubicBezTo>
                  <a:close/>
                </a:path>
              </a:pathLst>
            </a:custGeom>
            <a:solidFill>
              <a:srgbClr val="177878"/>
            </a:solidFill>
            <a:ln w="9525">
              <a:noFill/>
              <a:round/>
            </a:ln>
          </p:spPr>
          <p:txBody>
            <a:bodyPr lIns="121682" tIns="60841" rIns="121682" bIns="6084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44" name="Freeform 138"/>
            <p:cNvSpPr/>
            <p:nvPr/>
          </p:nvSpPr>
          <p:spPr bwMode="auto">
            <a:xfrm>
              <a:off x="5807241" y="3141663"/>
              <a:ext cx="1272502" cy="873125"/>
            </a:xfrm>
            <a:custGeom>
              <a:avLst/>
              <a:gdLst/>
              <a:ahLst/>
              <a:cxnLst>
                <a:cxn ang="0">
                  <a:pos x="41" y="233"/>
                </a:cxn>
                <a:cxn ang="0">
                  <a:pos x="104" y="55"/>
                </a:cxn>
                <a:cxn ang="0">
                  <a:pos x="393" y="179"/>
                </a:cxn>
                <a:cxn ang="0">
                  <a:pos x="168" y="406"/>
                </a:cxn>
                <a:cxn ang="0">
                  <a:pos x="196" y="350"/>
                </a:cxn>
                <a:cxn ang="0">
                  <a:pos x="41" y="233"/>
                </a:cxn>
              </a:cxnLst>
              <a:rect l="0" t="0" r="r" b="b"/>
              <a:pathLst>
                <a:path w="401" h="406">
                  <a:moveTo>
                    <a:pt x="41" y="233"/>
                  </a:moveTo>
                  <a:cubicBezTo>
                    <a:pt x="41" y="233"/>
                    <a:pt x="0" y="110"/>
                    <a:pt x="104" y="55"/>
                  </a:cubicBezTo>
                  <a:cubicBezTo>
                    <a:pt x="208" y="0"/>
                    <a:pt x="386" y="24"/>
                    <a:pt x="393" y="179"/>
                  </a:cubicBezTo>
                  <a:cubicBezTo>
                    <a:pt x="401" y="335"/>
                    <a:pt x="186" y="406"/>
                    <a:pt x="168" y="406"/>
                  </a:cubicBezTo>
                  <a:cubicBezTo>
                    <a:pt x="168" y="406"/>
                    <a:pt x="191" y="375"/>
                    <a:pt x="196" y="350"/>
                  </a:cubicBezTo>
                  <a:cubicBezTo>
                    <a:pt x="196" y="350"/>
                    <a:pt x="62" y="354"/>
                    <a:pt x="41" y="233"/>
                  </a:cubicBezTo>
                  <a:close/>
                </a:path>
              </a:pathLst>
            </a:custGeom>
            <a:solidFill>
              <a:srgbClr val="177878"/>
            </a:solidFill>
            <a:ln w="9525">
              <a:noFill/>
              <a:round/>
            </a:ln>
          </p:spPr>
          <p:txBody>
            <a:bodyPr lIns="121682" tIns="60841" rIns="121682" bIns="6084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54" name="Freeform 140"/>
            <p:cNvSpPr/>
            <p:nvPr/>
          </p:nvSpPr>
          <p:spPr bwMode="auto">
            <a:xfrm>
              <a:off x="6721614" y="2062163"/>
              <a:ext cx="1285837" cy="893445"/>
            </a:xfrm>
            <a:custGeom>
              <a:avLst/>
              <a:gdLst/>
              <a:ahLst/>
              <a:cxnLst>
                <a:cxn ang="0">
                  <a:pos x="56" y="315"/>
                </a:cxn>
                <a:cxn ang="0">
                  <a:pos x="140" y="75"/>
                </a:cxn>
                <a:cxn ang="0">
                  <a:pos x="531" y="242"/>
                </a:cxn>
                <a:cxn ang="0">
                  <a:pos x="227" y="548"/>
                </a:cxn>
                <a:cxn ang="0">
                  <a:pos x="266" y="472"/>
                </a:cxn>
                <a:cxn ang="0">
                  <a:pos x="56" y="315"/>
                </a:cxn>
              </a:cxnLst>
              <a:rect l="0" t="0" r="r" b="b"/>
              <a:pathLst>
                <a:path w="541" h="548">
                  <a:moveTo>
                    <a:pt x="56" y="315"/>
                  </a:moveTo>
                  <a:cubicBezTo>
                    <a:pt x="56" y="315"/>
                    <a:pt x="0" y="149"/>
                    <a:pt x="140" y="75"/>
                  </a:cubicBezTo>
                  <a:cubicBezTo>
                    <a:pt x="281" y="0"/>
                    <a:pt x="521" y="32"/>
                    <a:pt x="531" y="242"/>
                  </a:cubicBezTo>
                  <a:cubicBezTo>
                    <a:pt x="541" y="452"/>
                    <a:pt x="252" y="548"/>
                    <a:pt x="227" y="548"/>
                  </a:cubicBezTo>
                  <a:cubicBezTo>
                    <a:pt x="227" y="548"/>
                    <a:pt x="259" y="506"/>
                    <a:pt x="266" y="472"/>
                  </a:cubicBezTo>
                  <a:cubicBezTo>
                    <a:pt x="266" y="472"/>
                    <a:pt x="85" y="477"/>
                    <a:pt x="56" y="315"/>
                  </a:cubicBezTo>
                  <a:close/>
                </a:path>
              </a:pathLst>
            </a:custGeom>
            <a:solidFill>
              <a:srgbClr val="177878"/>
            </a:solidFill>
            <a:ln w="9525">
              <a:noFill/>
              <a:round/>
            </a:ln>
          </p:spPr>
          <p:txBody>
            <a:bodyPr lIns="121682" tIns="60841" rIns="121682" bIns="6084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56" name="Freeform 139"/>
            <p:cNvSpPr/>
            <p:nvPr/>
          </p:nvSpPr>
          <p:spPr bwMode="auto">
            <a:xfrm>
              <a:off x="7369294" y="3440113"/>
              <a:ext cx="931835" cy="839787"/>
            </a:xfrm>
            <a:custGeom>
              <a:avLst/>
              <a:gdLst/>
              <a:ahLst/>
              <a:cxnLst>
                <a:cxn ang="0">
                  <a:pos x="149" y="333"/>
                </a:cxn>
                <a:cxn ang="0">
                  <a:pos x="159" y="412"/>
                </a:cxn>
                <a:cxn ang="0">
                  <a:pos x="252" y="338"/>
                </a:cxn>
                <a:cxn ang="0">
                  <a:pos x="437" y="188"/>
                </a:cxn>
                <a:cxn ang="0">
                  <a:pos x="254" y="0"/>
                </a:cxn>
                <a:cxn ang="0">
                  <a:pos x="16" y="192"/>
                </a:cxn>
                <a:cxn ang="0">
                  <a:pos x="149" y="333"/>
                </a:cxn>
              </a:cxnLst>
              <a:rect l="0" t="0" r="r" b="b"/>
              <a:pathLst>
                <a:path w="457" h="412">
                  <a:moveTo>
                    <a:pt x="149" y="333"/>
                  </a:moveTo>
                  <a:cubicBezTo>
                    <a:pt x="149" y="333"/>
                    <a:pt x="193" y="336"/>
                    <a:pt x="159" y="412"/>
                  </a:cubicBezTo>
                  <a:cubicBezTo>
                    <a:pt x="159" y="412"/>
                    <a:pt x="245" y="378"/>
                    <a:pt x="252" y="338"/>
                  </a:cubicBezTo>
                  <a:cubicBezTo>
                    <a:pt x="252" y="338"/>
                    <a:pt x="417" y="326"/>
                    <a:pt x="437" y="188"/>
                  </a:cubicBezTo>
                  <a:cubicBezTo>
                    <a:pt x="457" y="49"/>
                    <a:pt x="335" y="0"/>
                    <a:pt x="254" y="0"/>
                  </a:cubicBezTo>
                  <a:cubicBezTo>
                    <a:pt x="172" y="1"/>
                    <a:pt x="0" y="31"/>
                    <a:pt x="16" y="192"/>
                  </a:cubicBezTo>
                  <a:cubicBezTo>
                    <a:pt x="33" y="353"/>
                    <a:pt x="149" y="333"/>
                    <a:pt x="149" y="333"/>
                  </a:cubicBezTo>
                  <a:close/>
                </a:path>
              </a:pathLst>
            </a:custGeom>
            <a:solidFill>
              <a:srgbClr val="177878"/>
            </a:solidFill>
            <a:ln w="9525">
              <a:noFill/>
              <a:round/>
            </a:ln>
          </p:spPr>
          <p:txBody>
            <a:bodyPr lIns="121682" tIns="60841" rIns="121682" bIns="6084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58" name="Freeform 167"/>
            <p:cNvSpPr>
              <a:spLocks noEditPoints="1"/>
            </p:cNvSpPr>
            <p:nvPr/>
          </p:nvSpPr>
          <p:spPr bwMode="auto">
            <a:xfrm>
              <a:off x="3384788" y="2457450"/>
              <a:ext cx="330190" cy="333375"/>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rgbClr val="25C3BD"/>
            </a:solidFill>
            <a:ln w="9525">
              <a:noFill/>
              <a:round/>
            </a:ln>
          </p:spPr>
          <p:txBody>
            <a:bodyPr lIns="121682" tIns="60841" rIns="121682" bIns="6084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dirty="0">
                <a:ln>
                  <a:noFill/>
                </a:ln>
                <a:solidFill>
                  <a:prstClr val="black"/>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59" name="Freeform 167"/>
            <p:cNvSpPr>
              <a:spLocks noEditPoints="1"/>
            </p:cNvSpPr>
            <p:nvPr/>
          </p:nvSpPr>
          <p:spPr bwMode="auto">
            <a:xfrm>
              <a:off x="3384788" y="3783013"/>
              <a:ext cx="330190" cy="333375"/>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rgbClr val="25C3BD"/>
            </a:solidFill>
            <a:ln w="9525">
              <a:noFill/>
              <a:round/>
            </a:ln>
          </p:spPr>
          <p:txBody>
            <a:bodyPr lIns="121682" tIns="60841" rIns="121682" bIns="6084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dirty="0">
                <a:ln>
                  <a:noFill/>
                </a:ln>
                <a:solidFill>
                  <a:prstClr val="black"/>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60" name="Freeform 167"/>
            <p:cNvSpPr>
              <a:spLocks noEditPoints="1"/>
            </p:cNvSpPr>
            <p:nvPr/>
          </p:nvSpPr>
          <p:spPr bwMode="auto">
            <a:xfrm>
              <a:off x="3384788" y="5106988"/>
              <a:ext cx="330190" cy="333375"/>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rgbClr val="25C3BD"/>
            </a:solidFill>
            <a:ln w="9525">
              <a:noFill/>
              <a:round/>
            </a:ln>
          </p:spPr>
          <p:txBody>
            <a:bodyPr lIns="121682" tIns="60841" rIns="121682" bIns="6084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dirty="0">
                <a:ln>
                  <a:noFill/>
                </a:ln>
                <a:solidFill>
                  <a:prstClr val="black"/>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23585" name="TextBox 13"/>
            <p:cNvSpPr txBox="1"/>
            <p:nvPr/>
          </p:nvSpPr>
          <p:spPr>
            <a:xfrm>
              <a:off x="909638" y="3789363"/>
              <a:ext cx="2336800" cy="245745"/>
            </a:xfrm>
            <a:prstGeom prst="rect">
              <a:avLst/>
            </a:prstGeom>
            <a:noFill/>
            <a:ln w="9525">
              <a:noFill/>
            </a:ln>
          </p:spPr>
          <p:txBody>
            <a:bodyPr lIns="0" tIns="0" rIns="0" bIns="0" anchor="t" anchorCtr="0">
              <a:spAutoFit/>
            </a:bodyPr>
            <a:p>
              <a:pPr algn="r" defTabSz="1216025">
                <a:spcBef>
                  <a:spcPct val="20000"/>
                </a:spcBef>
              </a:pPr>
              <a:r>
                <a:rPr lang="en-US" altLang="zh-CN" sz="1600" b="1" dirty="0">
                  <a:solidFill>
                    <a:srgbClr val="000000"/>
                  </a:solidFill>
                  <a:latin typeface="Arial" panose="020B0604020202020204" pitchFamily="34" charset="0"/>
                  <a:ea typeface="Microsoft YaHei" panose="020B0503020204020204" pitchFamily="34" charset="-122"/>
                  <a:sym typeface="Arial" panose="020B0604020202020204" pitchFamily="34" charset="0"/>
                </a:rPr>
                <a:t>color</a:t>
              </a:r>
              <a:endParaRPr lang="en-US" altLang="zh-CN" sz="1600" b="1" dirty="0">
                <a:solidFill>
                  <a:srgbClr val="000000"/>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3586" name="TextBox 13"/>
            <p:cNvSpPr txBox="1"/>
            <p:nvPr/>
          </p:nvSpPr>
          <p:spPr>
            <a:xfrm>
              <a:off x="769938" y="4075113"/>
              <a:ext cx="2476500" cy="738505"/>
            </a:xfrm>
            <a:prstGeom prst="rect">
              <a:avLst/>
            </a:prstGeom>
            <a:noFill/>
            <a:ln w="9525">
              <a:noFill/>
            </a:ln>
          </p:spPr>
          <p:txBody>
            <a:bodyPr lIns="0" tIns="0" rIns="0" bIns="0" anchor="t" anchorCtr="0">
              <a:spAutoFit/>
            </a:bodyPr>
            <a:p>
              <a:pPr algn="r" defTabSz="1216025">
                <a:spcBef>
                  <a:spcPct val="20000"/>
                </a:spcBef>
              </a:pPr>
              <a:r>
                <a:rPr lang="zh-CN" altLang="en-US" sz="1200" dirty="0">
                  <a:solidFill>
                    <a:srgbClr val="000000"/>
                  </a:solidFill>
                  <a:latin typeface="Arial" panose="020B0604020202020204" pitchFamily="34" charset="0"/>
                  <a:ea typeface="Microsoft YaHei" panose="020B0503020204020204" pitchFamily="34" charset="-122"/>
                  <a:sym typeface="Arial" panose="020B0604020202020204" pitchFamily="34" charset="0"/>
                </a:rPr>
                <a:t>color  is the visual perceptual property corresponding in humans to the categories called blue, green, red, etc.</a:t>
              </a:r>
              <a:endParaRPr lang="zh-CN" altLang="en-US" sz="1200" dirty="0">
                <a:solidFill>
                  <a:srgbClr val="000000"/>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3587" name="TextBox 13"/>
            <p:cNvSpPr txBox="1"/>
            <p:nvPr/>
          </p:nvSpPr>
          <p:spPr>
            <a:xfrm>
              <a:off x="909638" y="5080000"/>
              <a:ext cx="2336800" cy="245745"/>
            </a:xfrm>
            <a:prstGeom prst="rect">
              <a:avLst/>
            </a:prstGeom>
            <a:noFill/>
            <a:ln w="9525">
              <a:noFill/>
            </a:ln>
          </p:spPr>
          <p:txBody>
            <a:bodyPr lIns="0" tIns="0" rIns="0" bIns="0" anchor="t" anchorCtr="0">
              <a:spAutoFit/>
            </a:bodyPr>
            <a:p>
              <a:pPr algn="r" defTabSz="1216025">
                <a:spcBef>
                  <a:spcPct val="20000"/>
                </a:spcBef>
              </a:pPr>
              <a:r>
                <a:rPr lang="en-US" altLang="zh-CN" sz="1600" b="1" dirty="0">
                  <a:solidFill>
                    <a:srgbClr val="000000"/>
                  </a:solidFill>
                  <a:latin typeface="Arial" panose="020B0604020202020204" pitchFamily="34" charset="0"/>
                  <a:ea typeface="Microsoft YaHei" panose="020B0503020204020204" pitchFamily="34" charset="-122"/>
                  <a:sym typeface="Arial" panose="020B0604020202020204" pitchFamily="34" charset="0"/>
                </a:rPr>
                <a:t>command</a:t>
              </a:r>
              <a:endParaRPr lang="en-US" altLang="zh-CN" sz="1600" b="1" dirty="0">
                <a:solidFill>
                  <a:srgbClr val="000000"/>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3588" name="TextBox 13"/>
            <p:cNvSpPr txBox="1"/>
            <p:nvPr/>
          </p:nvSpPr>
          <p:spPr>
            <a:xfrm>
              <a:off x="686118" y="5367338"/>
              <a:ext cx="2560320" cy="553720"/>
            </a:xfrm>
            <a:prstGeom prst="rect">
              <a:avLst/>
            </a:prstGeom>
            <a:noFill/>
            <a:ln w="9525">
              <a:noFill/>
            </a:ln>
          </p:spPr>
          <p:txBody>
            <a:bodyPr lIns="0" tIns="0" rIns="0" bIns="0" anchor="t" anchorCtr="0">
              <a:spAutoFit/>
            </a:bodyPr>
            <a:p>
              <a:pPr algn="r" defTabSz="1216025">
                <a:spcBef>
                  <a:spcPct val="20000"/>
                </a:spcBef>
              </a:pPr>
              <a:r>
                <a:rPr lang="zh-CN" altLang="en-US" sz="1200" dirty="0">
                  <a:solidFill>
                    <a:srgbClr val="000000"/>
                  </a:solidFill>
                  <a:latin typeface="Arial" panose="020B0604020202020204" pitchFamily="34" charset="0"/>
                  <a:ea typeface="Microsoft YaHei" panose="020B0503020204020204" pitchFamily="34" charset="-122"/>
                  <a:sym typeface="Arial" panose="020B0604020202020204" pitchFamily="34" charset="0"/>
                </a:rPr>
                <a:t>When we want to tell someone to do something in English, we use a command.</a:t>
              </a:r>
              <a:endParaRPr lang="zh-CN" altLang="en-US" sz="1200" dirty="0">
                <a:solidFill>
                  <a:srgbClr val="000000"/>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3589" name="TextBox 13"/>
            <p:cNvSpPr txBox="1"/>
            <p:nvPr/>
          </p:nvSpPr>
          <p:spPr>
            <a:xfrm>
              <a:off x="909638" y="2422525"/>
              <a:ext cx="2336800" cy="245745"/>
            </a:xfrm>
            <a:prstGeom prst="rect">
              <a:avLst/>
            </a:prstGeom>
            <a:noFill/>
            <a:ln w="9525">
              <a:noFill/>
            </a:ln>
          </p:spPr>
          <p:txBody>
            <a:bodyPr lIns="0" tIns="0" rIns="0" bIns="0" anchor="t" anchorCtr="0">
              <a:spAutoFit/>
            </a:bodyPr>
            <a:p>
              <a:pPr algn="r" defTabSz="1216025">
                <a:spcBef>
                  <a:spcPct val="20000"/>
                </a:spcBef>
              </a:pPr>
              <a:r>
                <a:rPr lang="en-US" altLang="zh-CN" sz="1600" b="1" dirty="0">
                  <a:solidFill>
                    <a:srgbClr val="000000"/>
                  </a:solidFill>
                  <a:latin typeface="Arial" panose="020B0604020202020204" pitchFamily="34" charset="0"/>
                  <a:ea typeface="Microsoft YaHei" panose="020B0503020204020204" pitchFamily="34" charset="-122"/>
                  <a:sym typeface="Arial" panose="020B0604020202020204" pitchFamily="34" charset="0"/>
                </a:rPr>
                <a:t>number</a:t>
              </a:r>
              <a:endParaRPr lang="en-US" altLang="zh-CN" sz="1600" b="1" dirty="0">
                <a:solidFill>
                  <a:srgbClr val="000000"/>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3590" name="TextBox 13"/>
            <p:cNvSpPr txBox="1"/>
            <p:nvPr/>
          </p:nvSpPr>
          <p:spPr>
            <a:xfrm>
              <a:off x="769938" y="2707958"/>
              <a:ext cx="2476500" cy="590550"/>
            </a:xfrm>
            <a:prstGeom prst="rect">
              <a:avLst/>
            </a:prstGeom>
            <a:noFill/>
            <a:ln w="9525">
              <a:noFill/>
            </a:ln>
          </p:spPr>
          <p:txBody>
            <a:bodyPr lIns="0" tIns="0" rIns="0" bIns="0" anchor="t" anchorCtr="0">
              <a:spAutoFit/>
            </a:bodyPr>
            <a:p>
              <a:pPr algn="r" defTabSz="1216025">
                <a:spcBef>
                  <a:spcPct val="20000"/>
                </a:spcBef>
              </a:pPr>
              <a:r>
                <a:rPr lang="zh-CN" altLang="en-US" sz="1200" dirty="0">
                  <a:solidFill>
                    <a:srgbClr val="000000"/>
                  </a:solidFill>
                  <a:latin typeface="Arial" panose="020B0604020202020204" pitchFamily="34" charset="0"/>
                  <a:ea typeface="Microsoft YaHei" panose="020B0503020204020204" pitchFamily="34" charset="-122"/>
                  <a:sym typeface="Arial" panose="020B0604020202020204" pitchFamily="34" charset="0"/>
                </a:rPr>
                <a:t>A number is a mathematical object used to count, measure, and label.</a:t>
              </a:r>
              <a:endParaRPr lang="zh-CN" altLang="en-US" sz="1200" dirty="0">
                <a:solidFill>
                  <a:srgbClr val="000000"/>
                </a:solidFill>
                <a:latin typeface="Arial" panose="020B0604020202020204" pitchFamily="34" charset="0"/>
                <a:ea typeface="Microsoft YaHei" panose="020B0503020204020204" pitchFamily="34" charset="-122"/>
                <a:sym typeface="Arial" panose="020B0604020202020204" pitchFamily="34" charset="0"/>
              </a:endParaRPr>
            </a:p>
            <a:p>
              <a:pPr algn="r" defTabSz="1216025">
                <a:spcBef>
                  <a:spcPct val="20000"/>
                </a:spcBef>
              </a:pPr>
              <a:r>
                <a:rPr lang="zh-CN" altLang="en-US" sz="1200" dirty="0">
                  <a:solidFill>
                    <a:srgbClr val="000000"/>
                  </a:solidFill>
                  <a:latin typeface="Arial" panose="020B0604020202020204" pitchFamily="34" charset="0"/>
                  <a:ea typeface="Microsoft YaHei" panose="020B0503020204020204" pitchFamily="34" charset="-122"/>
                  <a:sym typeface="Arial" panose="020B0604020202020204" pitchFamily="34" charset="0"/>
                </a:rPr>
                <a:t>like : one , tow , three , ten</a:t>
              </a:r>
              <a:endParaRPr lang="zh-CN" altLang="en-US" sz="1200" dirty="0">
                <a:solidFill>
                  <a:srgbClr val="000000"/>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67" name="Freeform 167"/>
            <p:cNvSpPr>
              <a:spLocks noEditPoints="1"/>
            </p:cNvSpPr>
            <p:nvPr/>
          </p:nvSpPr>
          <p:spPr bwMode="auto">
            <a:xfrm>
              <a:off x="8480511" y="2457450"/>
              <a:ext cx="330190" cy="333375"/>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rgbClr val="25C3BD"/>
            </a:solidFill>
            <a:ln w="9525">
              <a:noFill/>
              <a:round/>
            </a:ln>
          </p:spPr>
          <p:txBody>
            <a:bodyPr lIns="121682" tIns="60841" rIns="121682" bIns="6084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dirty="0">
                <a:ln>
                  <a:noFill/>
                </a:ln>
                <a:solidFill>
                  <a:prstClr val="black"/>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68" name="Freeform 167"/>
            <p:cNvSpPr>
              <a:spLocks noEditPoints="1"/>
            </p:cNvSpPr>
            <p:nvPr/>
          </p:nvSpPr>
          <p:spPr bwMode="auto">
            <a:xfrm>
              <a:off x="8480511" y="3783013"/>
              <a:ext cx="330190" cy="333375"/>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rgbClr val="25C3BD"/>
            </a:solidFill>
            <a:ln w="9525">
              <a:noFill/>
              <a:round/>
            </a:ln>
          </p:spPr>
          <p:txBody>
            <a:bodyPr lIns="121682" tIns="60841" rIns="121682" bIns="6084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dirty="0">
                <a:ln>
                  <a:noFill/>
                </a:ln>
                <a:solidFill>
                  <a:prstClr val="black"/>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69" name="Freeform 167"/>
            <p:cNvSpPr>
              <a:spLocks noEditPoints="1"/>
            </p:cNvSpPr>
            <p:nvPr/>
          </p:nvSpPr>
          <p:spPr bwMode="auto">
            <a:xfrm>
              <a:off x="8480511" y="5106988"/>
              <a:ext cx="330190" cy="333375"/>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rgbClr val="25C3BD"/>
            </a:solidFill>
            <a:ln w="9525">
              <a:noFill/>
              <a:round/>
            </a:ln>
          </p:spPr>
          <p:txBody>
            <a:bodyPr lIns="121682" tIns="60841" rIns="121682" bIns="6084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dirty="0">
                <a:ln>
                  <a:noFill/>
                </a:ln>
                <a:solidFill>
                  <a:prstClr val="black"/>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23594" name="TextBox 13"/>
            <p:cNvSpPr txBox="1"/>
            <p:nvPr/>
          </p:nvSpPr>
          <p:spPr>
            <a:xfrm>
              <a:off x="8948738" y="3775075"/>
              <a:ext cx="2338387" cy="245745"/>
            </a:xfrm>
            <a:prstGeom prst="rect">
              <a:avLst/>
            </a:prstGeom>
            <a:noFill/>
            <a:ln w="9525">
              <a:noFill/>
            </a:ln>
          </p:spPr>
          <p:txBody>
            <a:bodyPr lIns="0" tIns="0" rIns="0" bIns="0" anchor="t" anchorCtr="0">
              <a:spAutoFit/>
            </a:bodyPr>
            <a:p>
              <a:pPr defTabSz="1216025">
                <a:spcBef>
                  <a:spcPct val="20000"/>
                </a:spcBef>
              </a:pPr>
              <a:r>
                <a:rPr lang="en-US" altLang="zh-CN" sz="1600" b="1" dirty="0">
                  <a:solidFill>
                    <a:srgbClr val="000000"/>
                  </a:solidFill>
                  <a:latin typeface="Arial" panose="020B0604020202020204" pitchFamily="34" charset="0"/>
                  <a:ea typeface="Microsoft YaHei" panose="020B0503020204020204" pitchFamily="34" charset="-122"/>
                  <a:sym typeface="Arial" panose="020B0604020202020204" pitchFamily="34" charset="0"/>
                </a:rPr>
                <a:t>alphabet</a:t>
              </a:r>
              <a:endParaRPr lang="en-US" altLang="zh-CN" sz="1600" b="1" dirty="0">
                <a:solidFill>
                  <a:srgbClr val="000000"/>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3595" name="TextBox 13"/>
            <p:cNvSpPr txBox="1"/>
            <p:nvPr/>
          </p:nvSpPr>
          <p:spPr>
            <a:xfrm>
              <a:off x="8953183" y="4060508"/>
              <a:ext cx="2433955" cy="245745"/>
            </a:xfrm>
            <a:prstGeom prst="rect">
              <a:avLst/>
            </a:prstGeom>
            <a:noFill/>
            <a:ln w="9525">
              <a:noFill/>
            </a:ln>
          </p:spPr>
          <p:txBody>
            <a:bodyPr lIns="0" tIns="0" rIns="0" bIns="0" anchor="t" anchorCtr="0">
              <a:spAutoFit/>
            </a:bodyPr>
            <a:p>
              <a:pPr defTabSz="1216025">
                <a:spcBef>
                  <a:spcPct val="20000"/>
                </a:spcBef>
              </a:pPr>
              <a:r>
                <a:rPr lang="en-US" altLang="zh-CN" sz="1600" dirty="0">
                  <a:solidFill>
                    <a:srgbClr val="000000"/>
                  </a:solidFill>
                  <a:latin typeface="Arial" panose="020B0604020202020204" pitchFamily="34" charset="0"/>
                  <a:ea typeface="Microsoft YaHei" panose="020B0503020204020204" pitchFamily="34" charset="-122"/>
                  <a:sym typeface="Arial" panose="020B0604020202020204" pitchFamily="34" charset="0"/>
                </a:rPr>
                <a:t>like : a,c,f,t,j,i</a:t>
              </a:r>
              <a:endParaRPr lang="en-US" altLang="zh-CN" sz="1600" dirty="0">
                <a:solidFill>
                  <a:srgbClr val="000000"/>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3596" name="TextBox 13"/>
            <p:cNvSpPr txBox="1"/>
            <p:nvPr/>
          </p:nvSpPr>
          <p:spPr>
            <a:xfrm>
              <a:off x="8948738" y="5065713"/>
              <a:ext cx="2338387" cy="245745"/>
            </a:xfrm>
            <a:prstGeom prst="rect">
              <a:avLst/>
            </a:prstGeom>
            <a:noFill/>
            <a:ln w="9525">
              <a:noFill/>
            </a:ln>
          </p:spPr>
          <p:txBody>
            <a:bodyPr lIns="0" tIns="0" rIns="0" bIns="0" anchor="t" anchorCtr="0">
              <a:spAutoFit/>
            </a:bodyPr>
            <a:p>
              <a:pPr defTabSz="1216025">
                <a:spcBef>
                  <a:spcPct val="20000"/>
                </a:spcBef>
              </a:pPr>
              <a:r>
                <a:rPr lang="en-US" altLang="zh-CN" sz="1600" b="1" dirty="0">
                  <a:solidFill>
                    <a:srgbClr val="000000"/>
                  </a:solidFill>
                  <a:latin typeface="Arial" panose="020B0604020202020204" pitchFamily="34" charset="0"/>
                  <a:ea typeface="Microsoft YaHei" panose="020B0503020204020204" pitchFamily="34" charset="-122"/>
                  <a:sym typeface="Arial" panose="020B0604020202020204" pitchFamily="34" charset="0"/>
                </a:rPr>
                <a:t>preposition</a:t>
              </a:r>
              <a:endParaRPr lang="en-US" altLang="zh-CN" sz="1600" b="1" dirty="0">
                <a:solidFill>
                  <a:srgbClr val="000000"/>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3597" name="TextBox 13"/>
            <p:cNvSpPr txBox="1"/>
            <p:nvPr/>
          </p:nvSpPr>
          <p:spPr>
            <a:xfrm>
              <a:off x="8952937" y="5352733"/>
              <a:ext cx="3052354" cy="1107440"/>
            </a:xfrm>
            <a:prstGeom prst="rect">
              <a:avLst/>
            </a:prstGeom>
            <a:noFill/>
            <a:ln w="9525">
              <a:noFill/>
            </a:ln>
          </p:spPr>
          <p:txBody>
            <a:bodyPr wrap="square" lIns="0" tIns="0" rIns="0" bIns="0" anchor="t" anchorCtr="0">
              <a:spAutoFit/>
            </a:bodyPr>
            <a:p>
              <a:pPr defTabSz="1216025">
                <a:spcBef>
                  <a:spcPct val="20000"/>
                </a:spcBef>
              </a:pPr>
              <a:r>
                <a:rPr lang="zh-CN" altLang="en-US" sz="1200" dirty="0">
                  <a:solidFill>
                    <a:srgbClr val="000000"/>
                  </a:solidFill>
                  <a:latin typeface="Arial" panose="020B0604020202020204" pitchFamily="34" charset="0"/>
                  <a:ea typeface="Microsoft YaHei" panose="020B0503020204020204" pitchFamily="34" charset="-122"/>
                  <a:sym typeface="Arial" panose="020B0604020202020204" pitchFamily="34" charset="0"/>
                </a:rPr>
                <a:t>A preposition is a word or group of words used before a noun, pronoun, or noun phrase to show direction, time, place, location, spatial relationships, or to introduce an object. Some examples of prepositions are words like "in," "at," "on," "of," and "to."</a:t>
              </a:r>
              <a:endParaRPr lang="zh-CN" altLang="en-US" sz="1200" dirty="0">
                <a:solidFill>
                  <a:srgbClr val="000000"/>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3598" name="TextBox 13"/>
            <p:cNvSpPr txBox="1"/>
            <p:nvPr/>
          </p:nvSpPr>
          <p:spPr>
            <a:xfrm>
              <a:off x="8948738" y="2408238"/>
              <a:ext cx="2338387" cy="245745"/>
            </a:xfrm>
            <a:prstGeom prst="rect">
              <a:avLst/>
            </a:prstGeom>
            <a:noFill/>
            <a:ln w="9525">
              <a:noFill/>
            </a:ln>
          </p:spPr>
          <p:txBody>
            <a:bodyPr lIns="0" tIns="0" rIns="0" bIns="0" anchor="t" anchorCtr="0">
              <a:spAutoFit/>
            </a:bodyPr>
            <a:p>
              <a:pPr defTabSz="1216025">
                <a:spcBef>
                  <a:spcPct val="20000"/>
                </a:spcBef>
              </a:pPr>
              <a:r>
                <a:rPr lang="en-US" altLang="zh-CN" sz="1600" b="1" dirty="0">
                  <a:solidFill>
                    <a:srgbClr val="000000"/>
                  </a:solidFill>
                  <a:latin typeface="Arial" panose="020B0604020202020204" pitchFamily="34" charset="0"/>
                  <a:ea typeface="Microsoft YaHei" panose="020B0503020204020204" pitchFamily="34" charset="-122"/>
                  <a:sym typeface="Arial" panose="020B0604020202020204" pitchFamily="34" charset="0"/>
                </a:rPr>
                <a:t>adverb</a:t>
              </a:r>
              <a:endParaRPr lang="en-US" altLang="zh-CN" sz="1600" b="1" dirty="0">
                <a:solidFill>
                  <a:srgbClr val="000000"/>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3599" name="TextBox 13"/>
            <p:cNvSpPr txBox="1"/>
            <p:nvPr/>
          </p:nvSpPr>
          <p:spPr>
            <a:xfrm>
              <a:off x="8948492" y="2707958"/>
              <a:ext cx="2928533" cy="923290"/>
            </a:xfrm>
            <a:prstGeom prst="rect">
              <a:avLst/>
            </a:prstGeom>
            <a:noFill/>
            <a:ln w="9525">
              <a:noFill/>
            </a:ln>
          </p:spPr>
          <p:txBody>
            <a:bodyPr wrap="square" lIns="0" tIns="0" rIns="0" bIns="0" anchor="t" anchorCtr="0">
              <a:spAutoFit/>
            </a:bodyPr>
            <a:p>
              <a:pPr defTabSz="1216025">
                <a:spcBef>
                  <a:spcPct val="20000"/>
                </a:spcBef>
              </a:pPr>
              <a:r>
                <a:rPr lang="zh-CN" altLang="en-US" sz="1200" dirty="0">
                  <a:solidFill>
                    <a:srgbClr val="000000"/>
                  </a:solidFill>
                  <a:latin typeface="Arial" panose="020B0604020202020204" pitchFamily="34" charset="0"/>
                  <a:ea typeface="Microsoft YaHei" panose="020B0503020204020204" pitchFamily="34" charset="-122"/>
                  <a:sym typeface="Arial" panose="020B0604020202020204" pitchFamily="34" charset="0"/>
                </a:rPr>
                <a:t>Adverbs are words that usually modify—that is, they limit or restrict the meaning of—verbs. They may also modify adjectives, other adverbs, phrases, or even entire sentences.</a:t>
              </a:r>
              <a:endParaRPr lang="zh-CN" altLang="en-US" sz="1200" dirty="0">
                <a:solidFill>
                  <a:srgbClr val="000000"/>
                </a:solidFill>
                <a:latin typeface="Arial" panose="020B0604020202020204" pitchFamily="34" charset="0"/>
                <a:ea typeface="Microsoft YaHei" panose="020B0503020204020204" pitchFamily="34" charset="-122"/>
                <a:sym typeface="Arial" panose="020B0604020202020204" pitchFamily="34" charset="0"/>
              </a:endParaRPr>
            </a:p>
          </p:txBody>
        </p:sp>
      </p:grpSp>
      <p:sp>
        <p:nvSpPr>
          <p:cNvPr id="23602" name="文本框 79"/>
          <p:cNvSpPr txBox="1"/>
          <p:nvPr/>
        </p:nvSpPr>
        <p:spPr>
          <a:xfrm>
            <a:off x="783590" y="180975"/>
            <a:ext cx="3129280" cy="460375"/>
          </a:xfrm>
          <a:prstGeom prst="rect">
            <a:avLst/>
          </a:prstGeom>
          <a:noFill/>
          <a:ln w="9525">
            <a:noFill/>
          </a:ln>
        </p:spPr>
        <p:txBody>
          <a:bodyPr anchor="t" anchorCtr="0">
            <a:spAutoFit/>
          </a:bodyPr>
          <a:p>
            <a:r>
              <a:rPr lang="en-US" altLang="zh-CN" sz="2400" b="1" dirty="0">
                <a:latin typeface="Microsoft YaHei" panose="020B0503020204020204" pitchFamily="34" charset="-122"/>
                <a:ea typeface="Microsoft YaHei" panose="020B0503020204020204" pitchFamily="34" charset="-122"/>
              </a:rPr>
              <a:t>Sentence Structure</a:t>
            </a:r>
            <a:endParaRPr lang="en-US" altLang="zh-CN" sz="2400" b="1" dirty="0">
              <a:latin typeface="Microsoft YaHei" panose="020B0503020204020204" pitchFamily="34" charset="-122"/>
              <a:ea typeface="Microsoft YaHei" panose="020B0503020204020204" pitchFamily="34" charset="-122"/>
            </a:endParaRPr>
          </a:p>
        </p:txBody>
      </p:sp>
      <p:sp>
        <p:nvSpPr>
          <p:cNvPr id="39" name="TextBox 13"/>
          <p:cNvSpPr txBox="1"/>
          <p:nvPr/>
        </p:nvSpPr>
        <p:spPr>
          <a:xfrm>
            <a:off x="3915410" y="2295525"/>
            <a:ext cx="735330" cy="215265"/>
          </a:xfrm>
          <a:prstGeom prst="rect">
            <a:avLst/>
          </a:prstGeom>
          <a:noFill/>
          <a:ln w="9525">
            <a:noFill/>
          </a:ln>
        </p:spPr>
        <p:txBody>
          <a:bodyPr wrap="square" lIns="0" tIns="0" rIns="0" bIns="0" anchor="t" anchorCtr="0">
            <a:spAutoFit/>
          </a:bodyPr>
          <a:p>
            <a:pPr algn="r" defTabSz="1216025">
              <a:spcBef>
                <a:spcPct val="20000"/>
              </a:spcBef>
            </a:pPr>
            <a:r>
              <a:rPr lang="en-US" altLang="zh-CN" sz="14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number</a:t>
            </a:r>
            <a:endParaRPr lang="en-US" altLang="zh-CN" sz="1400"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45" name="TextBox 13"/>
          <p:cNvSpPr txBox="1"/>
          <p:nvPr/>
        </p:nvSpPr>
        <p:spPr>
          <a:xfrm>
            <a:off x="4650740" y="3543935"/>
            <a:ext cx="646430" cy="245745"/>
          </a:xfrm>
          <a:prstGeom prst="rect">
            <a:avLst/>
          </a:prstGeom>
          <a:noFill/>
          <a:ln w="9525">
            <a:noFill/>
          </a:ln>
        </p:spPr>
        <p:txBody>
          <a:bodyPr wrap="square" lIns="0" tIns="0" rIns="0" bIns="0" anchor="t" anchorCtr="0">
            <a:spAutoFit/>
          </a:bodyPr>
          <a:p>
            <a:pPr algn="r" defTabSz="1216025">
              <a:spcBef>
                <a:spcPct val="20000"/>
              </a:spcBef>
            </a:pPr>
            <a:r>
              <a:rPr lang="en-US" altLang="zh-CN" sz="16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color</a:t>
            </a:r>
            <a:endParaRPr lang="en-US" altLang="zh-CN" sz="1600"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61" name="TextBox 13"/>
          <p:cNvSpPr txBox="1"/>
          <p:nvPr/>
        </p:nvSpPr>
        <p:spPr>
          <a:xfrm>
            <a:off x="7407275" y="3667760"/>
            <a:ext cx="990600" cy="245745"/>
          </a:xfrm>
          <a:prstGeom prst="rect">
            <a:avLst/>
          </a:prstGeom>
          <a:noFill/>
          <a:ln w="9525">
            <a:noFill/>
          </a:ln>
        </p:spPr>
        <p:txBody>
          <a:bodyPr wrap="square" lIns="0" tIns="0" rIns="0" bIns="0" anchor="t" anchorCtr="0">
            <a:spAutoFit/>
          </a:bodyPr>
          <a:p>
            <a:pPr defTabSz="1216025">
              <a:spcBef>
                <a:spcPct val="20000"/>
              </a:spcBef>
            </a:pPr>
            <a:r>
              <a:rPr lang="en-US" altLang="zh-CN" sz="16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alphabet</a:t>
            </a:r>
            <a:endParaRPr lang="en-US" altLang="zh-CN" sz="1600"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62" name="TextBox 13"/>
          <p:cNvSpPr txBox="1"/>
          <p:nvPr/>
        </p:nvSpPr>
        <p:spPr>
          <a:xfrm>
            <a:off x="6915150" y="2381885"/>
            <a:ext cx="1286510" cy="215265"/>
          </a:xfrm>
          <a:prstGeom prst="rect">
            <a:avLst/>
          </a:prstGeom>
          <a:noFill/>
          <a:ln w="9525">
            <a:noFill/>
          </a:ln>
        </p:spPr>
        <p:txBody>
          <a:bodyPr wrap="square" lIns="0" tIns="0" rIns="0" bIns="0" anchor="t" anchorCtr="0">
            <a:spAutoFit/>
          </a:bodyPr>
          <a:p>
            <a:pPr defTabSz="1216025">
              <a:spcBef>
                <a:spcPct val="20000"/>
              </a:spcBef>
            </a:pPr>
            <a:r>
              <a:rPr lang="en-US" altLang="zh-CN" sz="14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preposition</a:t>
            </a:r>
            <a:endParaRPr lang="en-US" altLang="zh-CN" sz="1400"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63" name="TextBox 13"/>
          <p:cNvSpPr txBox="1"/>
          <p:nvPr/>
        </p:nvSpPr>
        <p:spPr>
          <a:xfrm>
            <a:off x="5576570" y="2564130"/>
            <a:ext cx="847725" cy="245745"/>
          </a:xfrm>
          <a:prstGeom prst="rect">
            <a:avLst/>
          </a:prstGeom>
          <a:noFill/>
          <a:ln w="9525">
            <a:noFill/>
          </a:ln>
        </p:spPr>
        <p:txBody>
          <a:bodyPr wrap="square" lIns="0" tIns="0" rIns="0" bIns="0" anchor="t" anchorCtr="0">
            <a:spAutoFit/>
          </a:bodyPr>
          <a:p>
            <a:pPr defTabSz="1216025">
              <a:spcBef>
                <a:spcPct val="20000"/>
              </a:spcBef>
            </a:pPr>
            <a:r>
              <a:rPr lang="en-US" altLang="zh-CN" sz="16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adverb</a:t>
            </a:r>
            <a:endParaRPr lang="en-US" altLang="zh-CN" sz="1600"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64" name="TextBox 13"/>
          <p:cNvSpPr txBox="1"/>
          <p:nvPr/>
        </p:nvSpPr>
        <p:spPr>
          <a:xfrm>
            <a:off x="5956300" y="3440430"/>
            <a:ext cx="1064895" cy="245745"/>
          </a:xfrm>
          <a:prstGeom prst="rect">
            <a:avLst/>
          </a:prstGeom>
          <a:noFill/>
          <a:ln w="9525">
            <a:noFill/>
          </a:ln>
        </p:spPr>
        <p:txBody>
          <a:bodyPr wrap="square" lIns="0" tIns="0" rIns="0" bIns="0" anchor="t" anchorCtr="0">
            <a:spAutoFit/>
          </a:bodyPr>
          <a:p>
            <a:pPr algn="r" defTabSz="1216025">
              <a:spcBef>
                <a:spcPct val="20000"/>
              </a:spcBef>
            </a:pPr>
            <a:r>
              <a:rPr lang="en-US" altLang="zh-CN" sz="16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command</a:t>
            </a:r>
            <a:endParaRPr lang="en-US" altLang="zh-CN" sz="1600"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pic>
        <p:nvPicPr>
          <p:cNvPr id="4" name="图片 11" descr="学位 (1)"/>
          <p:cNvPicPr>
            <a:picLocks noChangeAspect="1"/>
          </p:cNvPicPr>
          <p:nvPr>
            <p:ph sz="quarter" idx="13"/>
          </p:nvPr>
        </p:nvPicPr>
        <p:blipFill>
          <a:blip r:embed="rId2"/>
          <a:stretch>
            <a:fillRect/>
          </a:stretch>
        </p:blipFill>
        <p:spPr>
          <a:xfrm>
            <a:off x="121920" y="121920"/>
            <a:ext cx="577850" cy="577850"/>
          </a:xfrm>
          <a:prstGeom prst="rect">
            <a:avLst/>
          </a:prstGeom>
          <a:effectLst>
            <a:outerShdw blurRad="228600" dist="38100" dir="2700000" algn="tl" rotWithShape="0">
              <a:prstClr val="black">
                <a:alpha val="2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ou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3" name="图片 3"/>
          <p:cNvPicPr>
            <a:picLocks noChangeAspect="1"/>
          </p:cNvPicPr>
          <p:nvPr/>
        </p:nvPicPr>
        <p:blipFill>
          <a:blip r:embed="rId1"/>
          <a:stretch>
            <a:fillRect/>
          </a:stretch>
        </p:blipFill>
        <p:spPr>
          <a:xfrm>
            <a:off x="0" y="0"/>
            <a:ext cx="12192000" cy="6858000"/>
          </a:xfrm>
          <a:prstGeom prst="rect">
            <a:avLst/>
          </a:prstGeom>
          <a:noFill/>
          <a:ln w="9525">
            <a:noFill/>
          </a:ln>
        </p:spPr>
      </p:pic>
      <p:grpSp>
        <p:nvGrpSpPr>
          <p:cNvPr id="2" name="组合 1"/>
          <p:cNvGrpSpPr/>
          <p:nvPr/>
        </p:nvGrpSpPr>
        <p:grpSpPr>
          <a:xfrm>
            <a:off x="2101850" y="2070100"/>
            <a:ext cx="7988300" cy="2717800"/>
            <a:chOff x="2101850" y="2070100"/>
            <a:chExt cx="7988300" cy="2717800"/>
          </a:xfrm>
        </p:grpSpPr>
        <p:grpSp>
          <p:nvGrpSpPr>
            <p:cNvPr id="13315" name="组合 7"/>
            <p:cNvGrpSpPr/>
            <p:nvPr/>
          </p:nvGrpSpPr>
          <p:grpSpPr>
            <a:xfrm>
              <a:off x="2101850" y="2070100"/>
              <a:ext cx="7988300" cy="2717800"/>
              <a:chOff x="2621623" y="2070100"/>
              <a:chExt cx="7988320" cy="2717800"/>
            </a:xfrm>
          </p:grpSpPr>
          <p:sp>
            <p:nvSpPr>
              <p:cNvPr id="18" name="矩形 17"/>
              <p:cNvSpPr/>
              <p:nvPr/>
            </p:nvSpPr>
            <p:spPr>
              <a:xfrm>
                <a:off x="2621623" y="2070100"/>
                <a:ext cx="7988320" cy="2717800"/>
              </a:xfrm>
              <a:prstGeom prst="rect">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9" name="矩形 18"/>
              <p:cNvSpPr/>
              <p:nvPr/>
            </p:nvSpPr>
            <p:spPr>
              <a:xfrm>
                <a:off x="2747036" y="2209800"/>
                <a:ext cx="7737494" cy="2438400"/>
              </a:xfrm>
              <a:prstGeom prst="rect">
                <a:avLst/>
              </a:prstGeom>
              <a:solidFill>
                <a:srgbClr val="177878"/>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grpSp>
        <p:sp>
          <p:nvSpPr>
            <p:cNvPr id="6" name="Freeform 8"/>
            <p:cNvSpPr>
              <a:spLocks noEditPoints="1"/>
            </p:cNvSpPr>
            <p:nvPr/>
          </p:nvSpPr>
          <p:spPr bwMode="auto">
            <a:xfrm>
              <a:off x="3327400" y="2789238"/>
              <a:ext cx="993775" cy="1352550"/>
            </a:xfrm>
            <a:custGeom>
              <a:avLst/>
              <a:gdLst>
                <a:gd name="T0" fmla="*/ 79 w 734"/>
                <a:gd name="T1" fmla="*/ 906 h 993"/>
                <a:gd name="T2" fmla="*/ 124 w 734"/>
                <a:gd name="T3" fmla="*/ 153 h 993"/>
                <a:gd name="T4" fmla="*/ 162 w 734"/>
                <a:gd name="T5" fmla="*/ 218 h 993"/>
                <a:gd name="T6" fmla="*/ 201 w 734"/>
                <a:gd name="T7" fmla="*/ 153 h 993"/>
                <a:gd name="T8" fmla="*/ 328 w 734"/>
                <a:gd name="T9" fmla="*/ 179 h 993"/>
                <a:gd name="T10" fmla="*/ 405 w 734"/>
                <a:gd name="T11" fmla="*/ 179 h 993"/>
                <a:gd name="T12" fmla="*/ 533 w 734"/>
                <a:gd name="T13" fmla="*/ 153 h 993"/>
                <a:gd name="T14" fmla="*/ 572 w 734"/>
                <a:gd name="T15" fmla="*/ 218 h 993"/>
                <a:gd name="T16" fmla="*/ 610 w 734"/>
                <a:gd name="T17" fmla="*/ 153 h 993"/>
                <a:gd name="T18" fmla="*/ 656 w 734"/>
                <a:gd name="T19" fmla="*/ 906 h 993"/>
                <a:gd name="T20" fmla="*/ 610 w 734"/>
                <a:gd name="T21" fmla="*/ 67 h 993"/>
                <a:gd name="T22" fmla="*/ 572 w 734"/>
                <a:gd name="T23" fmla="*/ 0 h 993"/>
                <a:gd name="T24" fmla="*/ 533 w 734"/>
                <a:gd name="T25" fmla="*/ 67 h 993"/>
                <a:gd name="T26" fmla="*/ 405 w 734"/>
                <a:gd name="T27" fmla="*/ 38 h 993"/>
                <a:gd name="T28" fmla="*/ 328 w 734"/>
                <a:gd name="T29" fmla="*/ 38 h 993"/>
                <a:gd name="T30" fmla="*/ 201 w 734"/>
                <a:gd name="T31" fmla="*/ 67 h 993"/>
                <a:gd name="T32" fmla="*/ 162 w 734"/>
                <a:gd name="T33" fmla="*/ 0 h 993"/>
                <a:gd name="T34" fmla="*/ 124 w 734"/>
                <a:gd name="T35" fmla="*/ 67 h 993"/>
                <a:gd name="T36" fmla="*/ 0 w 734"/>
                <a:gd name="T37" fmla="*/ 147 h 993"/>
                <a:gd name="T38" fmla="*/ 80 w 734"/>
                <a:gd name="T39" fmla="*/ 993 h 993"/>
                <a:gd name="T40" fmla="*/ 734 w 734"/>
                <a:gd name="T41" fmla="*/ 913 h 993"/>
                <a:gd name="T42" fmla="*/ 655 w 734"/>
                <a:gd name="T43" fmla="*/ 67 h 993"/>
                <a:gd name="T44" fmla="*/ 573 w 734"/>
                <a:gd name="T45" fmla="*/ 371 h 993"/>
                <a:gd name="T46" fmla="*/ 161 w 734"/>
                <a:gd name="T47" fmla="*/ 317 h 993"/>
                <a:gd name="T48" fmla="*/ 161 w 734"/>
                <a:gd name="T49" fmla="*/ 512 h 993"/>
                <a:gd name="T50" fmla="*/ 573 w 734"/>
                <a:gd name="T51" fmla="*/ 458 h 993"/>
                <a:gd name="T52" fmla="*/ 161 w 734"/>
                <a:gd name="T53" fmla="*/ 512 h 993"/>
                <a:gd name="T54" fmla="*/ 573 w 734"/>
                <a:gd name="T55" fmla="*/ 653 h 993"/>
                <a:gd name="T56" fmla="*/ 161 w 734"/>
                <a:gd name="T57" fmla="*/ 599 h 993"/>
                <a:gd name="T58" fmla="*/ 161 w 734"/>
                <a:gd name="T59" fmla="*/ 794 h 993"/>
                <a:gd name="T60" fmla="*/ 573 w 734"/>
                <a:gd name="T61" fmla="*/ 740 h 993"/>
                <a:gd name="T62" fmla="*/ 161 w 734"/>
                <a:gd name="T63" fmla="*/ 794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4" h="993">
                  <a:moveTo>
                    <a:pt x="656" y="906"/>
                  </a:moveTo>
                  <a:lnTo>
                    <a:pt x="79" y="906"/>
                  </a:lnTo>
                  <a:lnTo>
                    <a:pt x="79" y="153"/>
                  </a:lnTo>
                  <a:lnTo>
                    <a:pt x="124" y="153"/>
                  </a:lnTo>
                  <a:lnTo>
                    <a:pt x="124" y="179"/>
                  </a:lnTo>
                  <a:cubicBezTo>
                    <a:pt x="124" y="201"/>
                    <a:pt x="141" y="218"/>
                    <a:pt x="162" y="218"/>
                  </a:cubicBezTo>
                  <a:cubicBezTo>
                    <a:pt x="183" y="218"/>
                    <a:pt x="201" y="201"/>
                    <a:pt x="201" y="179"/>
                  </a:cubicBezTo>
                  <a:lnTo>
                    <a:pt x="201" y="153"/>
                  </a:lnTo>
                  <a:lnTo>
                    <a:pt x="328" y="153"/>
                  </a:lnTo>
                  <a:lnTo>
                    <a:pt x="328" y="179"/>
                  </a:lnTo>
                  <a:cubicBezTo>
                    <a:pt x="328" y="201"/>
                    <a:pt x="345" y="218"/>
                    <a:pt x="366" y="218"/>
                  </a:cubicBezTo>
                  <a:cubicBezTo>
                    <a:pt x="388" y="218"/>
                    <a:pt x="405" y="201"/>
                    <a:pt x="405" y="179"/>
                  </a:cubicBezTo>
                  <a:lnTo>
                    <a:pt x="405" y="153"/>
                  </a:lnTo>
                  <a:lnTo>
                    <a:pt x="533" y="153"/>
                  </a:lnTo>
                  <a:lnTo>
                    <a:pt x="533" y="179"/>
                  </a:lnTo>
                  <a:cubicBezTo>
                    <a:pt x="533" y="201"/>
                    <a:pt x="550" y="218"/>
                    <a:pt x="572" y="218"/>
                  </a:cubicBezTo>
                  <a:cubicBezTo>
                    <a:pt x="593" y="218"/>
                    <a:pt x="610" y="201"/>
                    <a:pt x="610" y="179"/>
                  </a:cubicBezTo>
                  <a:lnTo>
                    <a:pt x="610" y="153"/>
                  </a:lnTo>
                  <a:lnTo>
                    <a:pt x="656" y="153"/>
                  </a:lnTo>
                  <a:lnTo>
                    <a:pt x="656" y="906"/>
                  </a:lnTo>
                  <a:close/>
                  <a:moveTo>
                    <a:pt x="655" y="67"/>
                  </a:moveTo>
                  <a:lnTo>
                    <a:pt x="610" y="67"/>
                  </a:lnTo>
                  <a:lnTo>
                    <a:pt x="610" y="38"/>
                  </a:lnTo>
                  <a:cubicBezTo>
                    <a:pt x="610" y="17"/>
                    <a:pt x="593" y="0"/>
                    <a:pt x="572" y="0"/>
                  </a:cubicBezTo>
                  <a:cubicBezTo>
                    <a:pt x="550" y="0"/>
                    <a:pt x="533" y="17"/>
                    <a:pt x="533" y="38"/>
                  </a:cubicBezTo>
                  <a:lnTo>
                    <a:pt x="533" y="67"/>
                  </a:lnTo>
                  <a:lnTo>
                    <a:pt x="405" y="67"/>
                  </a:lnTo>
                  <a:lnTo>
                    <a:pt x="405" y="38"/>
                  </a:lnTo>
                  <a:cubicBezTo>
                    <a:pt x="405" y="17"/>
                    <a:pt x="388" y="0"/>
                    <a:pt x="366" y="0"/>
                  </a:cubicBezTo>
                  <a:cubicBezTo>
                    <a:pt x="345" y="0"/>
                    <a:pt x="328" y="17"/>
                    <a:pt x="328" y="38"/>
                  </a:cubicBezTo>
                  <a:lnTo>
                    <a:pt x="328" y="67"/>
                  </a:lnTo>
                  <a:lnTo>
                    <a:pt x="201" y="67"/>
                  </a:lnTo>
                  <a:lnTo>
                    <a:pt x="201" y="38"/>
                  </a:lnTo>
                  <a:cubicBezTo>
                    <a:pt x="201" y="17"/>
                    <a:pt x="183" y="0"/>
                    <a:pt x="162" y="0"/>
                  </a:cubicBezTo>
                  <a:cubicBezTo>
                    <a:pt x="141" y="0"/>
                    <a:pt x="124" y="17"/>
                    <a:pt x="124" y="38"/>
                  </a:cubicBezTo>
                  <a:lnTo>
                    <a:pt x="124" y="67"/>
                  </a:lnTo>
                  <a:lnTo>
                    <a:pt x="80" y="67"/>
                  </a:lnTo>
                  <a:cubicBezTo>
                    <a:pt x="36" y="67"/>
                    <a:pt x="0" y="103"/>
                    <a:pt x="0" y="147"/>
                  </a:cubicBezTo>
                  <a:lnTo>
                    <a:pt x="0" y="913"/>
                  </a:lnTo>
                  <a:cubicBezTo>
                    <a:pt x="0" y="957"/>
                    <a:pt x="36" y="993"/>
                    <a:pt x="80" y="993"/>
                  </a:cubicBezTo>
                  <a:lnTo>
                    <a:pt x="655" y="993"/>
                  </a:lnTo>
                  <a:cubicBezTo>
                    <a:pt x="699" y="993"/>
                    <a:pt x="734" y="957"/>
                    <a:pt x="734" y="913"/>
                  </a:cubicBezTo>
                  <a:lnTo>
                    <a:pt x="734" y="147"/>
                  </a:lnTo>
                  <a:cubicBezTo>
                    <a:pt x="734" y="103"/>
                    <a:pt x="699" y="67"/>
                    <a:pt x="655" y="67"/>
                  </a:cubicBezTo>
                  <a:close/>
                  <a:moveTo>
                    <a:pt x="161" y="371"/>
                  </a:moveTo>
                  <a:lnTo>
                    <a:pt x="573" y="371"/>
                  </a:lnTo>
                  <a:lnTo>
                    <a:pt x="573" y="317"/>
                  </a:lnTo>
                  <a:lnTo>
                    <a:pt x="161" y="317"/>
                  </a:lnTo>
                  <a:lnTo>
                    <a:pt x="161" y="371"/>
                  </a:lnTo>
                  <a:close/>
                  <a:moveTo>
                    <a:pt x="161" y="512"/>
                  </a:moveTo>
                  <a:lnTo>
                    <a:pt x="573" y="512"/>
                  </a:lnTo>
                  <a:lnTo>
                    <a:pt x="573" y="458"/>
                  </a:lnTo>
                  <a:lnTo>
                    <a:pt x="161" y="458"/>
                  </a:lnTo>
                  <a:lnTo>
                    <a:pt x="161" y="512"/>
                  </a:lnTo>
                  <a:close/>
                  <a:moveTo>
                    <a:pt x="161" y="653"/>
                  </a:moveTo>
                  <a:lnTo>
                    <a:pt x="573" y="653"/>
                  </a:lnTo>
                  <a:lnTo>
                    <a:pt x="573" y="599"/>
                  </a:lnTo>
                  <a:lnTo>
                    <a:pt x="161" y="599"/>
                  </a:lnTo>
                  <a:lnTo>
                    <a:pt x="161" y="653"/>
                  </a:lnTo>
                  <a:close/>
                  <a:moveTo>
                    <a:pt x="161" y="794"/>
                  </a:moveTo>
                  <a:lnTo>
                    <a:pt x="573" y="794"/>
                  </a:lnTo>
                  <a:lnTo>
                    <a:pt x="573" y="740"/>
                  </a:lnTo>
                  <a:lnTo>
                    <a:pt x="161" y="740"/>
                  </a:lnTo>
                  <a:lnTo>
                    <a:pt x="161" y="794"/>
                  </a:ln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cxnSp>
          <p:nvCxnSpPr>
            <p:cNvPr id="3" name="直接连接符 2"/>
            <p:cNvCxnSpPr/>
            <p:nvPr/>
          </p:nvCxnSpPr>
          <p:spPr>
            <a:xfrm>
              <a:off x="4654550" y="2789238"/>
              <a:ext cx="0" cy="13525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320" name="文本框 9"/>
            <p:cNvSpPr txBox="1"/>
            <p:nvPr/>
          </p:nvSpPr>
          <p:spPr>
            <a:xfrm>
              <a:off x="4887913" y="2762250"/>
              <a:ext cx="2416175" cy="645160"/>
            </a:xfrm>
            <a:prstGeom prst="rect">
              <a:avLst/>
            </a:prstGeom>
            <a:noFill/>
            <a:ln w="9525">
              <a:noFill/>
            </a:ln>
          </p:spPr>
          <p:txBody>
            <a:bodyPr anchor="t" anchorCtr="0">
              <a:spAutoFit/>
            </a:bodyPr>
            <a:p>
              <a:r>
                <a:rPr lang="en-US" altLang="zh-CN" sz="3600" b="1" dirty="0">
                  <a:solidFill>
                    <a:srgbClr val="FFFFFF"/>
                  </a:solidFill>
                  <a:latin typeface="Arial" panose="020B0604020202020204" pitchFamily="34" charset="0"/>
                  <a:ea typeface="Microsoft YaHei" panose="020B0503020204020204" pitchFamily="34" charset="-122"/>
                  <a:sym typeface="Arial" panose="020B0604020202020204" pitchFamily="34" charset="0"/>
                </a:rPr>
                <a:t>Part  12</a:t>
              </a:r>
              <a:endParaRPr lang="zh-CN" altLang="en-US" sz="3600" b="1" dirty="0">
                <a:solidFill>
                  <a:srgbClr val="FFFFFF"/>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3321" name="TextBox 13"/>
            <p:cNvSpPr txBox="1"/>
            <p:nvPr/>
          </p:nvSpPr>
          <p:spPr>
            <a:xfrm>
              <a:off x="4887913" y="3408363"/>
              <a:ext cx="4484687" cy="553720"/>
            </a:xfrm>
            <a:prstGeom prst="rect">
              <a:avLst/>
            </a:prstGeom>
            <a:noFill/>
            <a:ln w="9525">
              <a:noFill/>
            </a:ln>
          </p:spPr>
          <p:txBody>
            <a:bodyPr lIns="0" tIns="0" rIns="0" bIns="0" anchor="t" anchorCtr="0">
              <a:spAutoFit/>
            </a:bodyPr>
            <a:p>
              <a:pPr defTabSz="1216025">
                <a:spcBef>
                  <a:spcPct val="20000"/>
                </a:spcBef>
              </a:pPr>
              <a:r>
                <a:rPr lang="en-US" altLang="zh-CN" sz="3600" b="1" dirty="0">
                  <a:solidFill>
                    <a:srgbClr val="FFFFFF"/>
                  </a:solidFill>
                  <a:latin typeface="Arial" panose="020B0604020202020204" pitchFamily="34" charset="0"/>
                  <a:ea typeface="Microsoft YaHei" panose="020B0503020204020204" pitchFamily="34" charset="-122"/>
                  <a:sym typeface="Arial" panose="020B0604020202020204" pitchFamily="34" charset="0"/>
                </a:rPr>
                <a:t>System Design</a:t>
              </a:r>
              <a:endParaRPr lang="en-US" altLang="zh-CN" sz="3600" b="1" dirty="0">
                <a:solidFill>
                  <a:srgbClr val="FFFFFF"/>
                </a:solidFill>
                <a:latin typeface="Arial" panose="020B0604020202020204" pitchFamily="34" charset="0"/>
                <a:ea typeface="Microsoft YaHei" panose="020B0503020204020204" pitchFamily="34" charset="-122"/>
                <a:sym typeface="Arial" panose="020B0604020202020204" pitchFamily="34" charset="0"/>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1276" name="文本框 15"/>
          <p:cNvSpPr txBox="1"/>
          <p:nvPr/>
        </p:nvSpPr>
        <p:spPr>
          <a:xfrm>
            <a:off x="722630" y="180975"/>
            <a:ext cx="3542665" cy="460375"/>
          </a:xfrm>
          <a:prstGeom prst="rect">
            <a:avLst/>
          </a:prstGeom>
          <a:noFill/>
          <a:ln w="9525">
            <a:noFill/>
          </a:ln>
        </p:spPr>
        <p:txBody>
          <a:bodyPr anchor="t" anchorCtr="0">
            <a:spAutoFit/>
          </a:bodyPr>
          <a:p>
            <a:r>
              <a:rPr lang="en-US" altLang="zh-CN" sz="2400" b="1" dirty="0">
                <a:latin typeface="Microsoft YaHei" panose="020B0503020204020204" pitchFamily="34" charset="-122"/>
                <a:ea typeface="Microsoft YaHei" panose="020B0503020204020204" pitchFamily="34" charset="-122"/>
              </a:rPr>
              <a:t>Interfaces</a:t>
            </a:r>
            <a:endParaRPr lang="en-US" altLang="zh-CN" sz="2400" b="1" dirty="0">
              <a:latin typeface="Microsoft YaHei" panose="020B0503020204020204" pitchFamily="34" charset="-122"/>
              <a:ea typeface="Microsoft YaHei" panose="020B0503020204020204" pitchFamily="34" charset="-122"/>
            </a:endParaRPr>
          </a:p>
        </p:txBody>
      </p:sp>
      <p:pic>
        <p:nvPicPr>
          <p:cNvPr id="4" name="图片 11" descr="学位 (1)"/>
          <p:cNvPicPr>
            <a:picLocks noChangeAspect="1"/>
          </p:cNvPicPr>
          <p:nvPr/>
        </p:nvPicPr>
        <p:blipFill>
          <a:blip r:embed="rId2"/>
          <a:stretch>
            <a:fillRect/>
          </a:stretch>
        </p:blipFill>
        <p:spPr>
          <a:xfrm>
            <a:off x="144780" y="180975"/>
            <a:ext cx="577850" cy="577850"/>
          </a:xfrm>
          <a:prstGeom prst="rect">
            <a:avLst/>
          </a:prstGeom>
          <a:noFill/>
          <a:ln w="9525">
            <a:noFill/>
          </a:ln>
          <a:effectLst>
            <a:outerShdw blurRad="228600" dist="38100" dir="2700000" algn="tl" rotWithShape="0">
              <a:prstClr val="black">
                <a:alpha val="20000"/>
              </a:prstClr>
            </a:outerShdw>
          </a:effectLst>
        </p:spPr>
      </p:pic>
      <p:pic>
        <p:nvPicPr>
          <p:cNvPr id="5" name="Content Placeholder 4" descr="image3"/>
          <p:cNvPicPr>
            <a:picLocks noChangeAspect="1"/>
          </p:cNvPicPr>
          <p:nvPr>
            <p:ph sz="quarter" idx="13"/>
          </p:nvPr>
        </p:nvPicPr>
        <p:blipFill>
          <a:blip r:embed="rId3"/>
          <a:stretch>
            <a:fillRect/>
          </a:stretch>
        </p:blipFill>
        <p:spPr>
          <a:xfrm>
            <a:off x="1637030" y="976630"/>
            <a:ext cx="1869440" cy="3740785"/>
          </a:xfrm>
          <a:prstGeom prst="rect">
            <a:avLst/>
          </a:prstGeom>
        </p:spPr>
      </p:pic>
      <p:pic>
        <p:nvPicPr>
          <p:cNvPr id="6" name="Picture 5" descr="image 1"/>
          <p:cNvPicPr>
            <a:picLocks noChangeAspect="1"/>
          </p:cNvPicPr>
          <p:nvPr/>
        </p:nvPicPr>
        <p:blipFill>
          <a:blip r:embed="rId4"/>
          <a:stretch>
            <a:fillRect/>
          </a:stretch>
        </p:blipFill>
        <p:spPr>
          <a:xfrm>
            <a:off x="4393565" y="975995"/>
            <a:ext cx="1945005" cy="3741420"/>
          </a:xfrm>
          <a:prstGeom prst="rect">
            <a:avLst/>
          </a:prstGeom>
        </p:spPr>
      </p:pic>
      <p:pic>
        <p:nvPicPr>
          <p:cNvPr id="7" name="Picture 6" descr="image 2"/>
          <p:cNvPicPr>
            <a:picLocks noChangeAspect="1"/>
          </p:cNvPicPr>
          <p:nvPr/>
        </p:nvPicPr>
        <p:blipFill>
          <a:blip r:embed="rId5"/>
          <a:stretch>
            <a:fillRect/>
          </a:stretch>
        </p:blipFill>
        <p:spPr>
          <a:xfrm>
            <a:off x="7094855" y="975995"/>
            <a:ext cx="2012315" cy="3741420"/>
          </a:xfrm>
          <a:prstGeom prst="rect">
            <a:avLst/>
          </a:prstGeom>
        </p:spPr>
      </p:pic>
      <p:pic>
        <p:nvPicPr>
          <p:cNvPr id="8" name="Picture 7" descr="image5"/>
          <p:cNvPicPr>
            <a:picLocks noChangeAspect="1"/>
          </p:cNvPicPr>
          <p:nvPr/>
        </p:nvPicPr>
        <p:blipFill>
          <a:blip r:embed="rId6"/>
          <a:stretch>
            <a:fillRect/>
          </a:stretch>
        </p:blipFill>
        <p:spPr>
          <a:xfrm>
            <a:off x="9871710" y="976630"/>
            <a:ext cx="1868805" cy="3740785"/>
          </a:xfrm>
          <a:prstGeom prst="rect">
            <a:avLst/>
          </a:prstGeom>
        </p:spPr>
      </p:pic>
      <p:pic>
        <p:nvPicPr>
          <p:cNvPr id="9" name="Picture 8" descr="image4"/>
          <p:cNvPicPr>
            <a:picLocks noChangeAspect="1"/>
          </p:cNvPicPr>
          <p:nvPr/>
        </p:nvPicPr>
        <p:blipFill>
          <a:blip r:embed="rId7"/>
          <a:stretch>
            <a:fillRect/>
          </a:stretch>
        </p:blipFill>
        <p:spPr>
          <a:xfrm>
            <a:off x="1637030" y="5530215"/>
            <a:ext cx="2593975" cy="1193800"/>
          </a:xfrm>
          <a:prstGeom prst="rect">
            <a:avLst/>
          </a:prstGeom>
        </p:spPr>
      </p:pic>
      <p:sp>
        <p:nvSpPr>
          <p:cNvPr id="10" name="文本框 15"/>
          <p:cNvSpPr txBox="1"/>
          <p:nvPr/>
        </p:nvSpPr>
        <p:spPr>
          <a:xfrm>
            <a:off x="1637030" y="4774565"/>
            <a:ext cx="1869440" cy="337185"/>
          </a:xfrm>
          <a:prstGeom prst="rect">
            <a:avLst/>
          </a:prstGeom>
          <a:noFill/>
          <a:ln w="9525">
            <a:noFill/>
          </a:ln>
        </p:spPr>
        <p:txBody>
          <a:bodyPr wrap="square" anchor="t" anchorCtr="0">
            <a:spAutoFit/>
          </a:bodyPr>
          <a:p>
            <a:r>
              <a:rPr lang="en-US" altLang="zh-CN" sz="1600" b="1" dirty="0">
                <a:latin typeface="Microsoft YaHei" panose="020B0503020204020204" pitchFamily="34" charset="-122"/>
                <a:ea typeface="Microsoft YaHei" panose="020B0503020204020204" pitchFamily="34" charset="-122"/>
              </a:rPr>
              <a:t>Welcome Page</a:t>
            </a:r>
            <a:endParaRPr lang="en-US" altLang="zh-CN" sz="1600" b="1" dirty="0">
              <a:latin typeface="Microsoft YaHei" panose="020B0503020204020204" pitchFamily="34" charset="-122"/>
              <a:ea typeface="Microsoft YaHei" panose="020B0503020204020204" pitchFamily="34" charset="-122"/>
            </a:endParaRPr>
          </a:p>
        </p:txBody>
      </p:sp>
      <p:sp>
        <p:nvSpPr>
          <p:cNvPr id="11" name="文本框 15"/>
          <p:cNvSpPr txBox="1"/>
          <p:nvPr/>
        </p:nvSpPr>
        <p:spPr>
          <a:xfrm>
            <a:off x="4393565" y="4774565"/>
            <a:ext cx="2272030" cy="337185"/>
          </a:xfrm>
          <a:prstGeom prst="rect">
            <a:avLst/>
          </a:prstGeom>
          <a:noFill/>
          <a:ln w="9525">
            <a:noFill/>
          </a:ln>
        </p:spPr>
        <p:txBody>
          <a:bodyPr wrap="square" anchor="t" anchorCtr="0">
            <a:spAutoFit/>
          </a:bodyPr>
          <a:p>
            <a:r>
              <a:rPr lang="en-US" altLang="zh-CN" sz="1600" b="1" dirty="0">
                <a:latin typeface="Microsoft YaHei" panose="020B0503020204020204" pitchFamily="34" charset="-122"/>
                <a:ea typeface="Microsoft YaHei" panose="020B0503020204020204" pitchFamily="34" charset="-122"/>
              </a:rPr>
              <a:t>Sentence Structure</a:t>
            </a:r>
            <a:endParaRPr lang="en-US" altLang="zh-CN" sz="1600" b="1" dirty="0">
              <a:latin typeface="Microsoft YaHei" panose="020B0503020204020204" pitchFamily="34" charset="-122"/>
              <a:ea typeface="Microsoft YaHei" panose="020B0503020204020204" pitchFamily="34" charset="-122"/>
            </a:endParaRPr>
          </a:p>
        </p:txBody>
      </p:sp>
      <p:sp>
        <p:nvSpPr>
          <p:cNvPr id="13" name="文本框 15"/>
          <p:cNvSpPr txBox="1"/>
          <p:nvPr/>
        </p:nvSpPr>
        <p:spPr>
          <a:xfrm>
            <a:off x="7094855" y="4774565"/>
            <a:ext cx="2272030" cy="337185"/>
          </a:xfrm>
          <a:prstGeom prst="rect">
            <a:avLst/>
          </a:prstGeom>
          <a:noFill/>
          <a:ln w="9525">
            <a:noFill/>
          </a:ln>
        </p:spPr>
        <p:txBody>
          <a:bodyPr wrap="square" anchor="t" anchorCtr="0">
            <a:spAutoFit/>
          </a:bodyPr>
          <a:p>
            <a:r>
              <a:rPr lang="en-US" altLang="zh-CN" sz="1600" b="1" dirty="0">
                <a:latin typeface="Microsoft YaHei" panose="020B0503020204020204" pitchFamily="34" charset="-122"/>
                <a:ea typeface="Microsoft YaHei" panose="020B0503020204020204" pitchFamily="34" charset="-122"/>
              </a:rPr>
              <a:t>Video Type</a:t>
            </a:r>
            <a:endParaRPr lang="en-US" altLang="zh-CN" sz="1600" b="1" dirty="0">
              <a:latin typeface="Microsoft YaHei" panose="020B0503020204020204" pitchFamily="34" charset="-122"/>
              <a:ea typeface="Microsoft YaHei" panose="020B0503020204020204" pitchFamily="34" charset="-122"/>
            </a:endParaRPr>
          </a:p>
        </p:txBody>
      </p:sp>
      <p:sp>
        <p:nvSpPr>
          <p:cNvPr id="14" name="文本框 15"/>
          <p:cNvSpPr txBox="1"/>
          <p:nvPr/>
        </p:nvSpPr>
        <p:spPr>
          <a:xfrm>
            <a:off x="9796145" y="4774565"/>
            <a:ext cx="2272030" cy="337185"/>
          </a:xfrm>
          <a:prstGeom prst="rect">
            <a:avLst/>
          </a:prstGeom>
          <a:noFill/>
          <a:ln w="9525">
            <a:noFill/>
          </a:ln>
        </p:spPr>
        <p:txBody>
          <a:bodyPr wrap="square" anchor="t" anchorCtr="0">
            <a:spAutoFit/>
          </a:bodyPr>
          <a:p>
            <a:r>
              <a:rPr lang="en-US" altLang="zh-CN" sz="1600" b="1" dirty="0">
                <a:latin typeface="Microsoft YaHei" panose="020B0503020204020204" pitchFamily="34" charset="-122"/>
                <a:ea typeface="Microsoft YaHei" panose="020B0503020204020204" pitchFamily="34" charset="-122"/>
              </a:rPr>
              <a:t>Record video</a:t>
            </a:r>
            <a:endParaRPr lang="en-US" altLang="zh-CN" sz="1600" b="1" dirty="0">
              <a:latin typeface="Microsoft YaHei" panose="020B0503020204020204" pitchFamily="34" charset="-122"/>
              <a:ea typeface="Microsoft YaHei" panose="020B0503020204020204" pitchFamily="34" charset="-122"/>
            </a:endParaRPr>
          </a:p>
        </p:txBody>
      </p:sp>
      <p:sp>
        <p:nvSpPr>
          <p:cNvPr id="15" name="文本框 15"/>
          <p:cNvSpPr txBox="1"/>
          <p:nvPr/>
        </p:nvSpPr>
        <p:spPr>
          <a:xfrm>
            <a:off x="4393565" y="5958840"/>
            <a:ext cx="2272030" cy="337185"/>
          </a:xfrm>
          <a:prstGeom prst="rect">
            <a:avLst/>
          </a:prstGeom>
          <a:noFill/>
          <a:ln w="9525">
            <a:noFill/>
          </a:ln>
        </p:spPr>
        <p:txBody>
          <a:bodyPr wrap="square" anchor="t" anchorCtr="0">
            <a:spAutoFit/>
          </a:bodyPr>
          <a:p>
            <a:r>
              <a:rPr lang="en-US" altLang="zh-CN" sz="1600" b="1" dirty="0">
                <a:latin typeface="Microsoft YaHei" panose="020B0503020204020204" pitchFamily="34" charset="-122"/>
                <a:ea typeface="Microsoft YaHei" panose="020B0503020204020204" pitchFamily="34" charset="-122"/>
              </a:rPr>
              <a:t>Application Icon</a:t>
            </a:r>
            <a:endParaRPr lang="en-US" altLang="zh-CN" sz="1600" b="1" dirty="0">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000" fill="hold">
                                          <p:stCondLst>
                                            <p:cond delay="0"/>
                                          </p:stCondLst>
                                        </p:cTn>
                                        <p:tgtEl>
                                          <p:spTgt spid="5"/>
                                        </p:tgtEl>
                                        <p:attrNameLst>
                                          <p:attrName>style.visibility</p:attrName>
                                        </p:attrNameLst>
                                      </p:cBhvr>
                                      <p:to>
                                        <p:strVal val="visible"/>
                                      </p:to>
                                    </p:set>
                                    <p:animEffect transition="in" filter="circle(out)">
                                      <p:cBhvr>
                                        <p:cTn id="7" dur="1000"/>
                                        <p:tgtEl>
                                          <p:spTgt spid="5"/>
                                        </p:tgtEl>
                                      </p:cBhvr>
                                    </p:animEffect>
                                  </p:childTnLst>
                                </p:cTn>
                              </p:par>
                            </p:childTnLst>
                          </p:cTn>
                        </p:par>
                        <p:par>
                          <p:cTn id="8" fill="hold">
                            <p:stCondLst>
                              <p:cond delay="1000"/>
                            </p:stCondLst>
                            <p:childTnLst>
                              <p:par>
                                <p:cTn id="9" presetID="3" presetClass="entr" presetSubtype="10" fill="hold" grpId="0" nodeType="afterEffect">
                                  <p:stCondLst>
                                    <p:cond delay="0"/>
                                  </p:stCondLst>
                                  <p:childTnLst>
                                    <p:set>
                                      <p:cBhvr>
                                        <p:cTn id="10" dur="1000" fill="hold">
                                          <p:stCondLst>
                                            <p:cond delay="0"/>
                                          </p:stCondLst>
                                        </p:cTn>
                                        <p:tgtEl>
                                          <p:spTgt spid="10"/>
                                        </p:tgtEl>
                                        <p:attrNameLst>
                                          <p:attrName>style.visibility</p:attrName>
                                        </p:attrNameLst>
                                      </p:cBhvr>
                                      <p:to>
                                        <p:strVal val="visible"/>
                                      </p:to>
                                    </p:set>
                                    <p:animEffect transition="in" filter="blinds(horizontal)">
                                      <p:cBhvr>
                                        <p:cTn id="11" dur="1000"/>
                                        <p:tgtEl>
                                          <p:spTgt spid="10"/>
                                        </p:tgtEl>
                                      </p:cBhvr>
                                    </p:animEffect>
                                  </p:childTnLst>
                                </p:cTn>
                              </p:par>
                            </p:childTnLst>
                          </p:cTn>
                        </p:par>
                        <p:par>
                          <p:cTn id="12" fill="hold">
                            <p:stCondLst>
                              <p:cond delay="2000"/>
                            </p:stCondLst>
                            <p:childTnLst>
                              <p:par>
                                <p:cTn id="13" presetID="6" presetClass="entr" presetSubtype="32" fill="hold" nodeType="afterEffect">
                                  <p:stCondLst>
                                    <p:cond delay="0"/>
                                  </p:stCondLst>
                                  <p:childTnLst>
                                    <p:set>
                                      <p:cBhvr>
                                        <p:cTn id="14" dur="1000" fill="hold">
                                          <p:stCondLst>
                                            <p:cond delay="0"/>
                                          </p:stCondLst>
                                        </p:cTn>
                                        <p:tgtEl>
                                          <p:spTgt spid="6"/>
                                        </p:tgtEl>
                                        <p:attrNameLst>
                                          <p:attrName>style.visibility</p:attrName>
                                        </p:attrNameLst>
                                      </p:cBhvr>
                                      <p:to>
                                        <p:strVal val="visible"/>
                                      </p:to>
                                    </p:set>
                                    <p:animEffect transition="in" filter="circle(out)">
                                      <p:cBhvr>
                                        <p:cTn id="15" dur="1000"/>
                                        <p:tgtEl>
                                          <p:spTgt spid="6"/>
                                        </p:tgtEl>
                                      </p:cBhvr>
                                    </p:animEffect>
                                  </p:childTnLst>
                                </p:cTn>
                              </p:par>
                            </p:childTnLst>
                          </p:cTn>
                        </p:par>
                        <p:par>
                          <p:cTn id="16" fill="hold">
                            <p:stCondLst>
                              <p:cond delay="3000"/>
                            </p:stCondLst>
                            <p:childTnLst>
                              <p:par>
                                <p:cTn id="17" presetID="3" presetClass="entr" presetSubtype="10" fill="hold" grpId="0" nodeType="afterEffect">
                                  <p:stCondLst>
                                    <p:cond delay="0"/>
                                  </p:stCondLst>
                                  <p:childTnLst>
                                    <p:set>
                                      <p:cBhvr>
                                        <p:cTn id="18" dur="1000" fill="hold">
                                          <p:stCondLst>
                                            <p:cond delay="0"/>
                                          </p:stCondLst>
                                        </p:cTn>
                                        <p:tgtEl>
                                          <p:spTgt spid="11"/>
                                        </p:tgtEl>
                                        <p:attrNameLst>
                                          <p:attrName>style.visibility</p:attrName>
                                        </p:attrNameLst>
                                      </p:cBhvr>
                                      <p:to>
                                        <p:strVal val="visible"/>
                                      </p:to>
                                    </p:set>
                                    <p:animEffect transition="in" filter="blinds(horizontal)">
                                      <p:cBhvr>
                                        <p:cTn id="19" dur="1000"/>
                                        <p:tgtEl>
                                          <p:spTgt spid="11"/>
                                        </p:tgtEl>
                                      </p:cBhvr>
                                    </p:animEffect>
                                  </p:childTnLst>
                                </p:cTn>
                              </p:par>
                            </p:childTnLst>
                          </p:cTn>
                        </p:par>
                        <p:par>
                          <p:cTn id="20" fill="hold">
                            <p:stCondLst>
                              <p:cond delay="4000"/>
                            </p:stCondLst>
                            <p:childTnLst>
                              <p:par>
                                <p:cTn id="21" presetID="6" presetClass="entr" presetSubtype="32" fill="hold" nodeType="afterEffect">
                                  <p:stCondLst>
                                    <p:cond delay="0"/>
                                  </p:stCondLst>
                                  <p:childTnLst>
                                    <p:set>
                                      <p:cBhvr>
                                        <p:cTn id="22" dur="1000" fill="hold">
                                          <p:stCondLst>
                                            <p:cond delay="0"/>
                                          </p:stCondLst>
                                        </p:cTn>
                                        <p:tgtEl>
                                          <p:spTgt spid="7"/>
                                        </p:tgtEl>
                                        <p:attrNameLst>
                                          <p:attrName>style.visibility</p:attrName>
                                        </p:attrNameLst>
                                      </p:cBhvr>
                                      <p:to>
                                        <p:strVal val="visible"/>
                                      </p:to>
                                    </p:set>
                                    <p:animEffect transition="in" filter="circle(out)">
                                      <p:cBhvr>
                                        <p:cTn id="23" dur="1000"/>
                                        <p:tgtEl>
                                          <p:spTgt spid="7"/>
                                        </p:tgtEl>
                                      </p:cBhvr>
                                    </p:animEffect>
                                  </p:childTnLst>
                                </p:cTn>
                              </p:par>
                            </p:childTnLst>
                          </p:cTn>
                        </p:par>
                        <p:par>
                          <p:cTn id="24" fill="hold">
                            <p:stCondLst>
                              <p:cond delay="5000"/>
                            </p:stCondLst>
                            <p:childTnLst>
                              <p:par>
                                <p:cTn id="25" presetID="3" presetClass="entr" presetSubtype="10" fill="hold" grpId="0" nodeType="afterEffect">
                                  <p:stCondLst>
                                    <p:cond delay="0"/>
                                  </p:stCondLst>
                                  <p:childTnLst>
                                    <p:set>
                                      <p:cBhvr>
                                        <p:cTn id="26" dur="1000" fill="hold">
                                          <p:stCondLst>
                                            <p:cond delay="0"/>
                                          </p:stCondLst>
                                        </p:cTn>
                                        <p:tgtEl>
                                          <p:spTgt spid="13"/>
                                        </p:tgtEl>
                                        <p:attrNameLst>
                                          <p:attrName>style.visibility</p:attrName>
                                        </p:attrNameLst>
                                      </p:cBhvr>
                                      <p:to>
                                        <p:strVal val="visible"/>
                                      </p:to>
                                    </p:set>
                                    <p:animEffect transition="in" filter="blinds(horizontal)">
                                      <p:cBhvr>
                                        <p:cTn id="27" dur="1000"/>
                                        <p:tgtEl>
                                          <p:spTgt spid="13"/>
                                        </p:tgtEl>
                                      </p:cBhvr>
                                    </p:animEffect>
                                  </p:childTnLst>
                                </p:cTn>
                              </p:par>
                            </p:childTnLst>
                          </p:cTn>
                        </p:par>
                        <p:par>
                          <p:cTn id="28" fill="hold">
                            <p:stCondLst>
                              <p:cond delay="6000"/>
                            </p:stCondLst>
                            <p:childTnLst>
                              <p:par>
                                <p:cTn id="29" presetID="6" presetClass="entr" presetSubtype="32" fill="hold" nodeType="afterEffect">
                                  <p:stCondLst>
                                    <p:cond delay="0"/>
                                  </p:stCondLst>
                                  <p:childTnLst>
                                    <p:set>
                                      <p:cBhvr>
                                        <p:cTn id="30" dur="1000" fill="hold">
                                          <p:stCondLst>
                                            <p:cond delay="0"/>
                                          </p:stCondLst>
                                        </p:cTn>
                                        <p:tgtEl>
                                          <p:spTgt spid="8"/>
                                        </p:tgtEl>
                                        <p:attrNameLst>
                                          <p:attrName>style.visibility</p:attrName>
                                        </p:attrNameLst>
                                      </p:cBhvr>
                                      <p:to>
                                        <p:strVal val="visible"/>
                                      </p:to>
                                    </p:set>
                                    <p:animEffect transition="in" filter="circle(out)">
                                      <p:cBhvr>
                                        <p:cTn id="31" dur="1000"/>
                                        <p:tgtEl>
                                          <p:spTgt spid="8"/>
                                        </p:tgtEl>
                                      </p:cBhvr>
                                    </p:animEffect>
                                  </p:childTnLst>
                                </p:cTn>
                              </p:par>
                            </p:childTnLst>
                          </p:cTn>
                        </p:par>
                        <p:par>
                          <p:cTn id="32" fill="hold">
                            <p:stCondLst>
                              <p:cond delay="7000"/>
                            </p:stCondLst>
                            <p:childTnLst>
                              <p:par>
                                <p:cTn id="33" presetID="3" presetClass="entr" presetSubtype="10" fill="hold" grpId="0" nodeType="afterEffect">
                                  <p:stCondLst>
                                    <p:cond delay="0"/>
                                  </p:stCondLst>
                                  <p:childTnLst>
                                    <p:set>
                                      <p:cBhvr>
                                        <p:cTn id="34" dur="1000" fill="hold">
                                          <p:stCondLst>
                                            <p:cond delay="0"/>
                                          </p:stCondLst>
                                        </p:cTn>
                                        <p:tgtEl>
                                          <p:spTgt spid="14"/>
                                        </p:tgtEl>
                                        <p:attrNameLst>
                                          <p:attrName>style.visibility</p:attrName>
                                        </p:attrNameLst>
                                      </p:cBhvr>
                                      <p:to>
                                        <p:strVal val="visible"/>
                                      </p:to>
                                    </p:set>
                                    <p:animEffect transition="in" filter="blinds(horizontal)">
                                      <p:cBhvr>
                                        <p:cTn id="35" dur="1000"/>
                                        <p:tgtEl>
                                          <p:spTgt spid="14"/>
                                        </p:tgtEl>
                                      </p:cBhvr>
                                    </p:animEffect>
                                  </p:childTnLst>
                                </p:cTn>
                              </p:par>
                            </p:childTnLst>
                          </p:cTn>
                        </p:par>
                        <p:par>
                          <p:cTn id="36" fill="hold">
                            <p:stCondLst>
                              <p:cond delay="8000"/>
                            </p:stCondLst>
                            <p:childTnLst>
                              <p:par>
                                <p:cTn id="37" presetID="6" presetClass="entr" presetSubtype="32" fill="hold" nodeType="afterEffect">
                                  <p:stCondLst>
                                    <p:cond delay="0"/>
                                  </p:stCondLst>
                                  <p:childTnLst>
                                    <p:set>
                                      <p:cBhvr>
                                        <p:cTn id="38" dur="1000" fill="hold">
                                          <p:stCondLst>
                                            <p:cond delay="0"/>
                                          </p:stCondLst>
                                        </p:cTn>
                                        <p:tgtEl>
                                          <p:spTgt spid="9"/>
                                        </p:tgtEl>
                                        <p:attrNameLst>
                                          <p:attrName>style.visibility</p:attrName>
                                        </p:attrNameLst>
                                      </p:cBhvr>
                                      <p:to>
                                        <p:strVal val="visible"/>
                                      </p:to>
                                    </p:set>
                                    <p:animEffect transition="in" filter="circle(out)">
                                      <p:cBhvr>
                                        <p:cTn id="39" dur="1000"/>
                                        <p:tgtEl>
                                          <p:spTgt spid="9"/>
                                        </p:tgtEl>
                                      </p:cBhvr>
                                    </p:animEffect>
                                  </p:childTnLst>
                                </p:cTn>
                              </p:par>
                            </p:childTnLst>
                          </p:cTn>
                        </p:par>
                        <p:par>
                          <p:cTn id="40" fill="hold">
                            <p:stCondLst>
                              <p:cond delay="9000"/>
                            </p:stCondLst>
                            <p:childTnLst>
                              <p:par>
                                <p:cTn id="41" presetID="3" presetClass="entr" presetSubtype="10" fill="hold" grpId="0" nodeType="afterEffect">
                                  <p:stCondLst>
                                    <p:cond delay="0"/>
                                  </p:stCondLst>
                                  <p:childTnLst>
                                    <p:set>
                                      <p:cBhvr>
                                        <p:cTn id="42" dur="1000" fill="hold">
                                          <p:stCondLst>
                                            <p:cond delay="0"/>
                                          </p:stCondLst>
                                        </p:cTn>
                                        <p:tgtEl>
                                          <p:spTgt spid="15"/>
                                        </p:tgtEl>
                                        <p:attrNameLst>
                                          <p:attrName>style.visibility</p:attrName>
                                        </p:attrNameLst>
                                      </p:cBhvr>
                                      <p:to>
                                        <p:strVal val="visible"/>
                                      </p:to>
                                    </p:set>
                                    <p:animEffect transition="in" filter="blinds(horizontal)">
                                      <p:cBhvr>
                                        <p:cTn id="43"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4" grpId="0"/>
      <p:bldP spid="1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5" name="图片 3"/>
          <p:cNvPicPr>
            <a:picLocks noChangeAspect="1"/>
          </p:cNvPicPr>
          <p:nvPr/>
        </p:nvPicPr>
        <p:blipFill>
          <a:blip r:embed="rId1"/>
          <a:stretch>
            <a:fillRect/>
          </a:stretch>
        </p:blipFill>
        <p:spPr>
          <a:xfrm>
            <a:off x="0" y="0"/>
            <a:ext cx="12192000" cy="6858000"/>
          </a:xfrm>
          <a:prstGeom prst="rect">
            <a:avLst/>
          </a:prstGeom>
          <a:noFill/>
          <a:ln w="9525">
            <a:noFill/>
          </a:ln>
        </p:spPr>
      </p:pic>
      <p:grpSp>
        <p:nvGrpSpPr>
          <p:cNvPr id="2" name="组合 1"/>
          <p:cNvGrpSpPr/>
          <p:nvPr/>
        </p:nvGrpSpPr>
        <p:grpSpPr>
          <a:xfrm>
            <a:off x="2101850" y="2070100"/>
            <a:ext cx="7988300" cy="2717800"/>
            <a:chOff x="2101850" y="2070100"/>
            <a:chExt cx="7988300" cy="2717800"/>
          </a:xfrm>
          <a:solidFill>
            <a:srgbClr val="177878"/>
          </a:solidFill>
        </p:grpSpPr>
        <p:grpSp>
          <p:nvGrpSpPr>
            <p:cNvPr id="6147" name="组合 7"/>
            <p:cNvGrpSpPr/>
            <p:nvPr/>
          </p:nvGrpSpPr>
          <p:grpSpPr>
            <a:xfrm>
              <a:off x="2101850" y="2070100"/>
              <a:ext cx="7988300" cy="2717800"/>
              <a:chOff x="2621623" y="2070100"/>
              <a:chExt cx="7988320" cy="2717800"/>
            </a:xfrm>
            <a:grpFill/>
          </p:grpSpPr>
          <p:sp>
            <p:nvSpPr>
              <p:cNvPr id="18" name="矩形 17"/>
              <p:cNvSpPr/>
              <p:nvPr/>
            </p:nvSpPr>
            <p:spPr>
              <a:xfrm>
                <a:off x="2621623" y="2070100"/>
                <a:ext cx="7988320" cy="2717800"/>
              </a:xfrm>
              <a:prstGeom prst="rect">
                <a:avLst/>
              </a:prstGeom>
              <a:grp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9" name="矩形 18"/>
              <p:cNvSpPr/>
              <p:nvPr/>
            </p:nvSpPr>
            <p:spPr>
              <a:xfrm>
                <a:off x="2747036" y="2209800"/>
                <a:ext cx="7737494" cy="2438400"/>
              </a:xfrm>
              <a:prstGeom prst="rect">
                <a:avLst/>
              </a:prstGeom>
              <a:grp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grpSp>
        <p:sp>
          <p:nvSpPr>
            <p:cNvPr id="6" name="Freeform 8"/>
            <p:cNvSpPr>
              <a:spLocks noEditPoints="1"/>
            </p:cNvSpPr>
            <p:nvPr/>
          </p:nvSpPr>
          <p:spPr bwMode="auto">
            <a:xfrm>
              <a:off x="3327400" y="2789238"/>
              <a:ext cx="993775" cy="1352550"/>
            </a:xfrm>
            <a:custGeom>
              <a:avLst/>
              <a:gdLst>
                <a:gd name="T0" fmla="*/ 79 w 734"/>
                <a:gd name="T1" fmla="*/ 906 h 993"/>
                <a:gd name="T2" fmla="*/ 124 w 734"/>
                <a:gd name="T3" fmla="*/ 153 h 993"/>
                <a:gd name="T4" fmla="*/ 162 w 734"/>
                <a:gd name="T5" fmla="*/ 218 h 993"/>
                <a:gd name="T6" fmla="*/ 201 w 734"/>
                <a:gd name="T7" fmla="*/ 153 h 993"/>
                <a:gd name="T8" fmla="*/ 328 w 734"/>
                <a:gd name="T9" fmla="*/ 179 h 993"/>
                <a:gd name="T10" fmla="*/ 405 w 734"/>
                <a:gd name="T11" fmla="*/ 179 h 993"/>
                <a:gd name="T12" fmla="*/ 533 w 734"/>
                <a:gd name="T13" fmla="*/ 153 h 993"/>
                <a:gd name="T14" fmla="*/ 572 w 734"/>
                <a:gd name="T15" fmla="*/ 218 h 993"/>
                <a:gd name="T16" fmla="*/ 610 w 734"/>
                <a:gd name="T17" fmla="*/ 153 h 993"/>
                <a:gd name="T18" fmla="*/ 656 w 734"/>
                <a:gd name="T19" fmla="*/ 906 h 993"/>
                <a:gd name="T20" fmla="*/ 610 w 734"/>
                <a:gd name="T21" fmla="*/ 67 h 993"/>
                <a:gd name="T22" fmla="*/ 572 w 734"/>
                <a:gd name="T23" fmla="*/ 0 h 993"/>
                <a:gd name="T24" fmla="*/ 533 w 734"/>
                <a:gd name="T25" fmla="*/ 67 h 993"/>
                <a:gd name="T26" fmla="*/ 405 w 734"/>
                <a:gd name="T27" fmla="*/ 38 h 993"/>
                <a:gd name="T28" fmla="*/ 328 w 734"/>
                <a:gd name="T29" fmla="*/ 38 h 993"/>
                <a:gd name="T30" fmla="*/ 201 w 734"/>
                <a:gd name="T31" fmla="*/ 67 h 993"/>
                <a:gd name="T32" fmla="*/ 162 w 734"/>
                <a:gd name="T33" fmla="*/ 0 h 993"/>
                <a:gd name="T34" fmla="*/ 124 w 734"/>
                <a:gd name="T35" fmla="*/ 67 h 993"/>
                <a:gd name="T36" fmla="*/ 0 w 734"/>
                <a:gd name="T37" fmla="*/ 147 h 993"/>
                <a:gd name="T38" fmla="*/ 80 w 734"/>
                <a:gd name="T39" fmla="*/ 993 h 993"/>
                <a:gd name="T40" fmla="*/ 734 w 734"/>
                <a:gd name="T41" fmla="*/ 913 h 993"/>
                <a:gd name="T42" fmla="*/ 655 w 734"/>
                <a:gd name="T43" fmla="*/ 67 h 993"/>
                <a:gd name="T44" fmla="*/ 573 w 734"/>
                <a:gd name="T45" fmla="*/ 371 h 993"/>
                <a:gd name="T46" fmla="*/ 161 w 734"/>
                <a:gd name="T47" fmla="*/ 317 h 993"/>
                <a:gd name="T48" fmla="*/ 161 w 734"/>
                <a:gd name="T49" fmla="*/ 512 h 993"/>
                <a:gd name="T50" fmla="*/ 573 w 734"/>
                <a:gd name="T51" fmla="*/ 458 h 993"/>
                <a:gd name="T52" fmla="*/ 161 w 734"/>
                <a:gd name="T53" fmla="*/ 512 h 993"/>
                <a:gd name="T54" fmla="*/ 573 w 734"/>
                <a:gd name="T55" fmla="*/ 653 h 993"/>
                <a:gd name="T56" fmla="*/ 161 w 734"/>
                <a:gd name="T57" fmla="*/ 599 h 993"/>
                <a:gd name="T58" fmla="*/ 161 w 734"/>
                <a:gd name="T59" fmla="*/ 794 h 993"/>
                <a:gd name="T60" fmla="*/ 573 w 734"/>
                <a:gd name="T61" fmla="*/ 740 h 993"/>
                <a:gd name="T62" fmla="*/ 161 w 734"/>
                <a:gd name="T63" fmla="*/ 794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4" h="993">
                  <a:moveTo>
                    <a:pt x="656" y="906"/>
                  </a:moveTo>
                  <a:lnTo>
                    <a:pt x="79" y="906"/>
                  </a:lnTo>
                  <a:lnTo>
                    <a:pt x="79" y="153"/>
                  </a:lnTo>
                  <a:lnTo>
                    <a:pt x="124" y="153"/>
                  </a:lnTo>
                  <a:lnTo>
                    <a:pt x="124" y="179"/>
                  </a:lnTo>
                  <a:cubicBezTo>
                    <a:pt x="124" y="201"/>
                    <a:pt x="141" y="218"/>
                    <a:pt x="162" y="218"/>
                  </a:cubicBezTo>
                  <a:cubicBezTo>
                    <a:pt x="183" y="218"/>
                    <a:pt x="201" y="201"/>
                    <a:pt x="201" y="179"/>
                  </a:cubicBezTo>
                  <a:lnTo>
                    <a:pt x="201" y="153"/>
                  </a:lnTo>
                  <a:lnTo>
                    <a:pt x="328" y="153"/>
                  </a:lnTo>
                  <a:lnTo>
                    <a:pt x="328" y="179"/>
                  </a:lnTo>
                  <a:cubicBezTo>
                    <a:pt x="328" y="201"/>
                    <a:pt x="345" y="218"/>
                    <a:pt x="366" y="218"/>
                  </a:cubicBezTo>
                  <a:cubicBezTo>
                    <a:pt x="388" y="218"/>
                    <a:pt x="405" y="201"/>
                    <a:pt x="405" y="179"/>
                  </a:cubicBezTo>
                  <a:lnTo>
                    <a:pt x="405" y="153"/>
                  </a:lnTo>
                  <a:lnTo>
                    <a:pt x="533" y="153"/>
                  </a:lnTo>
                  <a:lnTo>
                    <a:pt x="533" y="179"/>
                  </a:lnTo>
                  <a:cubicBezTo>
                    <a:pt x="533" y="201"/>
                    <a:pt x="550" y="218"/>
                    <a:pt x="572" y="218"/>
                  </a:cubicBezTo>
                  <a:cubicBezTo>
                    <a:pt x="593" y="218"/>
                    <a:pt x="610" y="201"/>
                    <a:pt x="610" y="179"/>
                  </a:cubicBezTo>
                  <a:lnTo>
                    <a:pt x="610" y="153"/>
                  </a:lnTo>
                  <a:lnTo>
                    <a:pt x="656" y="153"/>
                  </a:lnTo>
                  <a:lnTo>
                    <a:pt x="656" y="906"/>
                  </a:lnTo>
                  <a:close/>
                  <a:moveTo>
                    <a:pt x="655" y="67"/>
                  </a:moveTo>
                  <a:lnTo>
                    <a:pt x="610" y="67"/>
                  </a:lnTo>
                  <a:lnTo>
                    <a:pt x="610" y="38"/>
                  </a:lnTo>
                  <a:cubicBezTo>
                    <a:pt x="610" y="17"/>
                    <a:pt x="593" y="0"/>
                    <a:pt x="572" y="0"/>
                  </a:cubicBezTo>
                  <a:cubicBezTo>
                    <a:pt x="550" y="0"/>
                    <a:pt x="533" y="17"/>
                    <a:pt x="533" y="38"/>
                  </a:cubicBezTo>
                  <a:lnTo>
                    <a:pt x="533" y="67"/>
                  </a:lnTo>
                  <a:lnTo>
                    <a:pt x="405" y="67"/>
                  </a:lnTo>
                  <a:lnTo>
                    <a:pt x="405" y="38"/>
                  </a:lnTo>
                  <a:cubicBezTo>
                    <a:pt x="405" y="17"/>
                    <a:pt x="388" y="0"/>
                    <a:pt x="366" y="0"/>
                  </a:cubicBezTo>
                  <a:cubicBezTo>
                    <a:pt x="345" y="0"/>
                    <a:pt x="328" y="17"/>
                    <a:pt x="328" y="38"/>
                  </a:cubicBezTo>
                  <a:lnTo>
                    <a:pt x="328" y="67"/>
                  </a:lnTo>
                  <a:lnTo>
                    <a:pt x="201" y="67"/>
                  </a:lnTo>
                  <a:lnTo>
                    <a:pt x="201" y="38"/>
                  </a:lnTo>
                  <a:cubicBezTo>
                    <a:pt x="201" y="17"/>
                    <a:pt x="183" y="0"/>
                    <a:pt x="162" y="0"/>
                  </a:cubicBezTo>
                  <a:cubicBezTo>
                    <a:pt x="141" y="0"/>
                    <a:pt x="124" y="17"/>
                    <a:pt x="124" y="38"/>
                  </a:cubicBezTo>
                  <a:lnTo>
                    <a:pt x="124" y="67"/>
                  </a:lnTo>
                  <a:lnTo>
                    <a:pt x="80" y="67"/>
                  </a:lnTo>
                  <a:cubicBezTo>
                    <a:pt x="36" y="67"/>
                    <a:pt x="0" y="103"/>
                    <a:pt x="0" y="147"/>
                  </a:cubicBezTo>
                  <a:lnTo>
                    <a:pt x="0" y="913"/>
                  </a:lnTo>
                  <a:cubicBezTo>
                    <a:pt x="0" y="957"/>
                    <a:pt x="36" y="993"/>
                    <a:pt x="80" y="993"/>
                  </a:cubicBezTo>
                  <a:lnTo>
                    <a:pt x="655" y="993"/>
                  </a:lnTo>
                  <a:cubicBezTo>
                    <a:pt x="699" y="993"/>
                    <a:pt x="734" y="957"/>
                    <a:pt x="734" y="913"/>
                  </a:cubicBezTo>
                  <a:lnTo>
                    <a:pt x="734" y="147"/>
                  </a:lnTo>
                  <a:cubicBezTo>
                    <a:pt x="734" y="103"/>
                    <a:pt x="699" y="67"/>
                    <a:pt x="655" y="67"/>
                  </a:cubicBezTo>
                  <a:close/>
                  <a:moveTo>
                    <a:pt x="161" y="371"/>
                  </a:moveTo>
                  <a:lnTo>
                    <a:pt x="573" y="371"/>
                  </a:lnTo>
                  <a:lnTo>
                    <a:pt x="573" y="317"/>
                  </a:lnTo>
                  <a:lnTo>
                    <a:pt x="161" y="317"/>
                  </a:lnTo>
                  <a:lnTo>
                    <a:pt x="161" y="371"/>
                  </a:lnTo>
                  <a:close/>
                  <a:moveTo>
                    <a:pt x="161" y="512"/>
                  </a:moveTo>
                  <a:lnTo>
                    <a:pt x="573" y="512"/>
                  </a:lnTo>
                  <a:lnTo>
                    <a:pt x="573" y="458"/>
                  </a:lnTo>
                  <a:lnTo>
                    <a:pt x="161" y="458"/>
                  </a:lnTo>
                  <a:lnTo>
                    <a:pt x="161" y="512"/>
                  </a:lnTo>
                  <a:close/>
                  <a:moveTo>
                    <a:pt x="161" y="653"/>
                  </a:moveTo>
                  <a:lnTo>
                    <a:pt x="573" y="653"/>
                  </a:lnTo>
                  <a:lnTo>
                    <a:pt x="573" y="599"/>
                  </a:lnTo>
                  <a:lnTo>
                    <a:pt x="161" y="599"/>
                  </a:lnTo>
                  <a:lnTo>
                    <a:pt x="161" y="653"/>
                  </a:lnTo>
                  <a:close/>
                  <a:moveTo>
                    <a:pt x="161" y="794"/>
                  </a:moveTo>
                  <a:lnTo>
                    <a:pt x="573" y="794"/>
                  </a:lnTo>
                  <a:lnTo>
                    <a:pt x="573" y="740"/>
                  </a:lnTo>
                  <a:lnTo>
                    <a:pt x="161" y="740"/>
                  </a:lnTo>
                  <a:lnTo>
                    <a:pt x="161" y="794"/>
                  </a:ln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cxnSp>
          <p:nvCxnSpPr>
            <p:cNvPr id="3" name="直接连接符 2"/>
            <p:cNvCxnSpPr/>
            <p:nvPr/>
          </p:nvCxnSpPr>
          <p:spPr>
            <a:xfrm>
              <a:off x="4654550" y="2789238"/>
              <a:ext cx="0" cy="135255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sp>
          <p:nvSpPr>
            <p:cNvPr id="6152" name="文本框 9"/>
            <p:cNvSpPr txBox="1"/>
            <p:nvPr/>
          </p:nvSpPr>
          <p:spPr>
            <a:xfrm>
              <a:off x="4888230" y="2762250"/>
              <a:ext cx="3565525" cy="583565"/>
            </a:xfrm>
            <a:prstGeom prst="rect">
              <a:avLst/>
            </a:prstGeom>
            <a:grpFill/>
            <a:ln w="9525">
              <a:noFill/>
            </a:ln>
          </p:spPr>
          <p:txBody>
            <a:bodyPr wrap="square" anchor="t" anchorCtr="0">
              <a:spAutoFit/>
            </a:bodyPr>
            <a:p>
              <a:r>
                <a:rPr lang="en-US" altLang="zh-CN" sz="3200" b="1" dirty="0">
                  <a:solidFill>
                    <a:schemeClr val="bg1"/>
                  </a:solidFill>
                  <a:latin typeface="Microsoft YaHei" panose="020B0503020204020204" pitchFamily="34" charset="-122"/>
                  <a:ea typeface="Microsoft YaHei" panose="020B0503020204020204" pitchFamily="34" charset="-122"/>
                  <a:sym typeface="+mn-ea"/>
                </a:rPr>
                <a:t>Part </a:t>
              </a:r>
              <a:r>
                <a:rPr lang="en-US" altLang="zh-CN" sz="3200" b="1" dirty="0">
                  <a:solidFill>
                    <a:srgbClr val="FFFFFF"/>
                  </a:solidFill>
                  <a:latin typeface="Arial" panose="020B0604020202020204" pitchFamily="34" charset="0"/>
                  <a:ea typeface="Microsoft YaHei" panose="020B0503020204020204" pitchFamily="34" charset="-122"/>
                  <a:sym typeface="Arial" panose="020B0604020202020204" pitchFamily="34" charset="0"/>
                </a:rPr>
                <a:t>07 </a:t>
              </a:r>
              <a:endParaRPr lang="en-US" altLang="zh-CN" sz="3200" b="1" dirty="0">
                <a:solidFill>
                  <a:srgbClr val="FFFFFF"/>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6153" name="TextBox 13"/>
            <p:cNvSpPr txBox="1"/>
            <p:nvPr/>
          </p:nvSpPr>
          <p:spPr>
            <a:xfrm>
              <a:off x="4887913" y="3408363"/>
              <a:ext cx="4484687" cy="615315"/>
            </a:xfrm>
            <a:prstGeom prst="rect">
              <a:avLst/>
            </a:prstGeom>
            <a:grpFill/>
            <a:ln w="9525">
              <a:noFill/>
            </a:ln>
          </p:spPr>
          <p:txBody>
            <a:bodyPr lIns="0" tIns="0" rIns="0" bIns="0" anchor="t" anchorCtr="0">
              <a:spAutoFit/>
            </a:bodyPr>
            <a:p>
              <a:pPr defTabSz="1216025">
                <a:spcBef>
                  <a:spcPct val="20000"/>
                </a:spcBef>
              </a:pPr>
              <a:r>
                <a:rPr lang="en-US" altLang="zh-CN" sz="4000" b="1" dirty="0">
                  <a:solidFill>
                    <a:schemeClr val="bg1"/>
                  </a:solidFill>
                  <a:latin typeface="Microsoft YaHei" panose="020B0503020204020204" pitchFamily="34" charset="-122"/>
                  <a:ea typeface="Microsoft YaHei" panose="020B0503020204020204" pitchFamily="34" charset="-122"/>
                  <a:sym typeface="+mn-ea"/>
                </a:rPr>
                <a:t>Diagrams</a:t>
              </a:r>
              <a:endParaRPr lang="en-US" altLang="zh-CN" sz="4000" b="1" dirty="0">
                <a:solidFill>
                  <a:schemeClr val="bg1"/>
                </a:solidFill>
                <a:latin typeface="Microsoft YaHei" panose="020B0503020204020204" pitchFamily="34" charset="-122"/>
                <a:ea typeface="Microsoft YaHei" panose="020B0503020204020204" pitchFamily="34" charset="-122"/>
                <a:sym typeface="+mn-ea"/>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2"/>
          <p:cNvPicPr>
            <a:picLocks noChangeAspect="1"/>
          </p:cNvPicPr>
          <p:nvPr/>
        </p:nvPicPr>
        <p:blipFill>
          <a:blip r:embed="rId1"/>
          <a:stretch>
            <a:fillRect/>
          </a:stretch>
        </p:blipFill>
        <p:spPr>
          <a:xfrm>
            <a:off x="0" y="0"/>
            <a:ext cx="12192000" cy="6858000"/>
          </a:xfrm>
          <a:prstGeom prst="rect">
            <a:avLst/>
          </a:prstGeom>
          <a:noFill/>
          <a:ln w="9525">
            <a:noFill/>
          </a:ln>
        </p:spPr>
      </p:pic>
      <p:pic>
        <p:nvPicPr>
          <p:cNvPr id="6" name="图片 5" descr="C:\Users\A\Desktop\photo_2022-01-29_22-55-58.jpgphoto_2022-01-29_22-55-58"/>
          <p:cNvPicPr>
            <a:picLocks noChangeAspect="1"/>
          </p:cNvPicPr>
          <p:nvPr/>
        </p:nvPicPr>
        <p:blipFill>
          <a:blip r:embed="rId2"/>
          <a:srcRect/>
          <a:stretch>
            <a:fillRect/>
          </a:stretch>
        </p:blipFill>
        <p:spPr>
          <a:xfrm>
            <a:off x="5937250" y="1113155"/>
            <a:ext cx="5876290" cy="5101590"/>
          </a:xfrm>
          <a:prstGeom prst="rect">
            <a:avLst/>
          </a:prstGeom>
          <a:noFill/>
          <a:ln w="9525">
            <a:noFill/>
          </a:ln>
        </p:spPr>
      </p:pic>
      <p:pic>
        <p:nvPicPr>
          <p:cNvPr id="7" name="图片 6" descr="C:\Users\A\Downloads\Telegram Desktop\photo_2022-01-29_22-58-08.jpgphoto_2022-01-29_22-58-08"/>
          <p:cNvPicPr>
            <a:picLocks noChangeAspect="1"/>
          </p:cNvPicPr>
          <p:nvPr/>
        </p:nvPicPr>
        <p:blipFill>
          <a:blip r:embed="rId3"/>
          <a:srcRect/>
          <a:stretch>
            <a:fillRect/>
          </a:stretch>
        </p:blipFill>
        <p:spPr>
          <a:xfrm>
            <a:off x="180340" y="1113155"/>
            <a:ext cx="5227320" cy="5102225"/>
          </a:xfrm>
          <a:prstGeom prst="rect">
            <a:avLst/>
          </a:prstGeom>
          <a:noFill/>
          <a:ln w="9525">
            <a:noFill/>
          </a:ln>
        </p:spPr>
      </p:pic>
      <p:sp>
        <p:nvSpPr>
          <p:cNvPr id="11269" name="文本框 8"/>
          <p:cNvSpPr txBox="1"/>
          <p:nvPr/>
        </p:nvSpPr>
        <p:spPr>
          <a:xfrm>
            <a:off x="1210945" y="6214745"/>
            <a:ext cx="3026410" cy="398780"/>
          </a:xfrm>
          <a:prstGeom prst="rect">
            <a:avLst/>
          </a:prstGeom>
          <a:noFill/>
          <a:ln w="9525">
            <a:noFill/>
          </a:ln>
        </p:spPr>
        <p:txBody>
          <a:bodyPr wrap="square" anchor="t" anchorCtr="0">
            <a:spAutoFit/>
          </a:bodyPr>
          <a:p>
            <a:r>
              <a:rPr lang="en-US" altLang="zh-CN" sz="2000" b="1" dirty="0">
                <a:solidFill>
                  <a:srgbClr val="000000"/>
                </a:solidFill>
                <a:latin typeface="Microsoft YaHei" panose="020B0503020204020204" pitchFamily="34" charset="-122"/>
                <a:ea typeface="Microsoft YaHei" panose="020B0503020204020204" pitchFamily="34" charset="-122"/>
              </a:rPr>
              <a:t>usecase application</a:t>
            </a:r>
            <a:endParaRPr lang="en-US" altLang="zh-CN" sz="2000" b="1" dirty="0">
              <a:solidFill>
                <a:srgbClr val="000000"/>
              </a:solidFill>
              <a:latin typeface="Microsoft YaHei" panose="020B0503020204020204" pitchFamily="34" charset="-122"/>
              <a:ea typeface="Microsoft YaHei" panose="020B0503020204020204" pitchFamily="34" charset="-122"/>
            </a:endParaRPr>
          </a:p>
        </p:txBody>
      </p:sp>
      <p:sp>
        <p:nvSpPr>
          <p:cNvPr id="11272" name="文本框 11"/>
          <p:cNvSpPr txBox="1"/>
          <p:nvPr/>
        </p:nvSpPr>
        <p:spPr>
          <a:xfrm>
            <a:off x="7894955" y="6215380"/>
            <a:ext cx="2378075" cy="398780"/>
          </a:xfrm>
          <a:prstGeom prst="rect">
            <a:avLst/>
          </a:prstGeom>
          <a:noFill/>
          <a:ln w="9525">
            <a:noFill/>
          </a:ln>
        </p:spPr>
        <p:txBody>
          <a:bodyPr anchor="t" anchorCtr="0">
            <a:spAutoFit/>
          </a:bodyPr>
          <a:p>
            <a:r>
              <a:rPr lang="en-US" altLang="zh-CN" sz="2000" b="1" dirty="0">
                <a:solidFill>
                  <a:srgbClr val="000000"/>
                </a:solidFill>
                <a:latin typeface="Microsoft YaHei" panose="020B0503020204020204" pitchFamily="34" charset="-122"/>
                <a:ea typeface="Microsoft YaHei" panose="020B0503020204020204" pitchFamily="34" charset="-122"/>
              </a:rPr>
              <a:t>usecase server</a:t>
            </a:r>
            <a:endParaRPr lang="en-US" altLang="zh-CN" sz="2000" b="1" dirty="0">
              <a:solidFill>
                <a:srgbClr val="000000"/>
              </a:solidFill>
              <a:latin typeface="Microsoft YaHei" panose="020B0503020204020204" pitchFamily="34" charset="-122"/>
              <a:ea typeface="Microsoft YaHei" panose="020B0503020204020204" pitchFamily="34" charset="-122"/>
            </a:endParaRPr>
          </a:p>
        </p:txBody>
      </p:sp>
      <p:grpSp>
        <p:nvGrpSpPr>
          <p:cNvPr id="11274" name="组合 13"/>
          <p:cNvGrpSpPr/>
          <p:nvPr/>
        </p:nvGrpSpPr>
        <p:grpSpPr>
          <a:xfrm>
            <a:off x="0" y="180975"/>
            <a:ext cx="2274888" cy="368300"/>
            <a:chOff x="0" y="180304"/>
            <a:chExt cx="2274147" cy="369332"/>
          </a:xfrm>
        </p:grpSpPr>
        <p:sp>
          <p:nvSpPr>
            <p:cNvPr id="11275" name="文本框 14"/>
            <p:cNvSpPr txBox="1"/>
            <p:nvPr/>
          </p:nvSpPr>
          <p:spPr>
            <a:xfrm>
              <a:off x="0" y="180304"/>
              <a:ext cx="180304" cy="369332"/>
            </a:xfrm>
            <a:prstGeom prst="rect">
              <a:avLst/>
            </a:prstGeom>
            <a:solidFill>
              <a:srgbClr val="179698"/>
            </a:solidFill>
            <a:ln w="9525">
              <a:noFill/>
            </a:ln>
          </p:spPr>
          <p:txBody>
            <a:bodyPr anchor="t" anchorCtr="0">
              <a:spAutoFit/>
            </a:bodyPr>
            <a:p>
              <a:endParaRPr lang="zh-CN" altLang="en-US" dirty="0">
                <a:latin typeface="Calibri" panose="020F0502020204030204" pitchFamily="34" charset="0"/>
                <a:ea typeface="SimSun" panose="02010600030101010101" pitchFamily="2" charset="-122"/>
              </a:endParaRPr>
            </a:p>
          </p:txBody>
        </p:sp>
        <p:sp>
          <p:nvSpPr>
            <p:cNvPr id="11276" name="文本框 15"/>
            <p:cNvSpPr txBox="1"/>
            <p:nvPr/>
          </p:nvSpPr>
          <p:spPr>
            <a:xfrm>
              <a:off x="180304" y="180304"/>
              <a:ext cx="2093843" cy="369332"/>
            </a:xfrm>
            <a:prstGeom prst="rect">
              <a:avLst/>
            </a:prstGeom>
            <a:noFill/>
            <a:ln w="9525">
              <a:noFill/>
            </a:ln>
          </p:spPr>
          <p:txBody>
            <a:bodyPr anchor="t" anchorCtr="0">
              <a:spAutoFit/>
            </a:bodyPr>
            <a:p>
              <a:r>
                <a:rPr lang="en-US" altLang="zh-CN" b="1" dirty="0">
                  <a:latin typeface="Microsoft YaHei" panose="020B0503020204020204" pitchFamily="34" charset="-122"/>
                  <a:ea typeface="Microsoft YaHei" panose="020B0503020204020204" pitchFamily="34" charset="-122"/>
                </a:rPr>
                <a:t>Diagrams</a:t>
              </a:r>
              <a:endParaRPr lang="en-US" altLang="zh-CN" b="1" dirty="0">
                <a:latin typeface="Microsoft YaHei" panose="020B0503020204020204" pitchFamily="34" charset="-122"/>
                <a:ea typeface="Microsoft YaHei"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ppt_w</p:attrName>
                                        </p:attrNameLst>
                                      </p:cBhvr>
                                      <p:tavLst>
                                        <p:tav tm="0">
                                          <p:val>
                                            <p:fltVal val="0.000000"/>
                                          </p:val>
                                        </p:tav>
                                        <p:tav tm="100000">
                                          <p:val>
                                            <p:strVal val="#ppt_w"/>
                                          </p:val>
                                        </p:tav>
                                      </p:tavLst>
                                    </p:anim>
                                    <p:anim calcmode="lin" valueType="num">
                                      <p:cBhvr>
                                        <p:cTn id="8" dur="750" fill="hold"/>
                                        <p:tgtEl>
                                          <p:spTgt spid="7"/>
                                        </p:tgtEl>
                                        <p:attrNameLst>
                                          <p:attrName>ppt_h</p:attrName>
                                        </p:attrNameLst>
                                      </p:cBhvr>
                                      <p:tavLst>
                                        <p:tav tm="0">
                                          <p:val>
                                            <p:fltVal val="0.000000"/>
                                          </p:val>
                                        </p:tav>
                                        <p:tav tm="100000">
                                          <p:val>
                                            <p:strVal val="#ppt_h"/>
                                          </p:val>
                                        </p:tav>
                                      </p:tavLst>
                                    </p:anim>
                                    <p:animEffect transition="in" filter="fade">
                                      <p:cBhvr>
                                        <p:cTn id="9" dur="750"/>
                                        <p:tgtEl>
                                          <p:spTgt spid="7"/>
                                        </p:tgtEl>
                                      </p:cBhvr>
                                    </p:animEffect>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750" fill="hold"/>
                                        <p:tgtEl>
                                          <p:spTgt spid="6"/>
                                        </p:tgtEl>
                                        <p:attrNameLst>
                                          <p:attrName>ppt_w</p:attrName>
                                        </p:attrNameLst>
                                      </p:cBhvr>
                                      <p:tavLst>
                                        <p:tav tm="0">
                                          <p:val>
                                            <p:fltVal val="0.000000"/>
                                          </p:val>
                                        </p:tav>
                                        <p:tav tm="100000">
                                          <p:val>
                                            <p:strVal val="#ppt_w"/>
                                          </p:val>
                                        </p:tav>
                                      </p:tavLst>
                                    </p:anim>
                                    <p:anim calcmode="lin" valueType="num">
                                      <p:cBhvr>
                                        <p:cTn id="14" dur="750" fill="hold"/>
                                        <p:tgtEl>
                                          <p:spTgt spid="6"/>
                                        </p:tgtEl>
                                        <p:attrNameLst>
                                          <p:attrName>ppt_h</p:attrName>
                                        </p:attrNameLst>
                                      </p:cBhvr>
                                      <p:tavLst>
                                        <p:tav tm="0">
                                          <p:val>
                                            <p:fltVal val="0.000000"/>
                                          </p:val>
                                        </p:tav>
                                        <p:tav tm="100000">
                                          <p:val>
                                            <p:strVal val="#ppt_h"/>
                                          </p:val>
                                        </p:tav>
                                      </p:tavLst>
                                    </p:anim>
                                    <p:animEffect transition="in" filter="fade">
                                      <p:cBhvr>
                                        <p:cTn id="15"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2"/>
          <p:cNvPicPr>
            <a:picLocks noChangeAspect="1"/>
          </p:cNvPicPr>
          <p:nvPr/>
        </p:nvPicPr>
        <p:blipFill>
          <a:blip r:embed="rId1"/>
          <a:stretch>
            <a:fillRect/>
          </a:stretch>
        </p:blipFill>
        <p:spPr>
          <a:xfrm>
            <a:off x="0" y="0"/>
            <a:ext cx="12192000" cy="6858000"/>
          </a:xfrm>
          <a:prstGeom prst="rect">
            <a:avLst/>
          </a:prstGeom>
          <a:noFill/>
          <a:ln w="9525">
            <a:noFill/>
          </a:ln>
        </p:spPr>
      </p:pic>
      <p:pic>
        <p:nvPicPr>
          <p:cNvPr id="6" name="图片 5" descr="C:\Users\A\Desktop\Activity State diagram v1.pngActivity State diagram v1"/>
          <p:cNvPicPr>
            <a:picLocks noChangeAspect="1"/>
          </p:cNvPicPr>
          <p:nvPr/>
        </p:nvPicPr>
        <p:blipFill>
          <a:blip r:embed="rId2"/>
          <a:srcRect/>
          <a:stretch>
            <a:fillRect/>
          </a:stretch>
        </p:blipFill>
        <p:spPr>
          <a:xfrm>
            <a:off x="6738620" y="180340"/>
            <a:ext cx="4770755" cy="6118225"/>
          </a:xfrm>
          <a:prstGeom prst="rect">
            <a:avLst/>
          </a:prstGeom>
          <a:noFill/>
          <a:ln w="9525">
            <a:noFill/>
          </a:ln>
        </p:spPr>
      </p:pic>
      <p:pic>
        <p:nvPicPr>
          <p:cNvPr id="7" name="图片 6" descr="C:\Users\A\Desktop\Sequence diagram v1.pngSequence diagram v1"/>
          <p:cNvPicPr>
            <a:picLocks noChangeAspect="1"/>
          </p:cNvPicPr>
          <p:nvPr/>
        </p:nvPicPr>
        <p:blipFill>
          <a:blip r:embed="rId3"/>
          <a:srcRect/>
          <a:stretch>
            <a:fillRect/>
          </a:stretch>
        </p:blipFill>
        <p:spPr>
          <a:xfrm>
            <a:off x="612775" y="735330"/>
            <a:ext cx="5678805" cy="5562600"/>
          </a:xfrm>
          <a:prstGeom prst="rect">
            <a:avLst/>
          </a:prstGeom>
          <a:noFill/>
          <a:ln w="9525">
            <a:noFill/>
          </a:ln>
        </p:spPr>
      </p:pic>
      <p:sp>
        <p:nvSpPr>
          <p:cNvPr id="11269" name="文本框 8"/>
          <p:cNvSpPr txBox="1"/>
          <p:nvPr/>
        </p:nvSpPr>
        <p:spPr>
          <a:xfrm>
            <a:off x="716915" y="6459220"/>
            <a:ext cx="3026410" cy="398780"/>
          </a:xfrm>
          <a:prstGeom prst="rect">
            <a:avLst/>
          </a:prstGeom>
          <a:noFill/>
          <a:ln w="9525">
            <a:noFill/>
          </a:ln>
        </p:spPr>
        <p:txBody>
          <a:bodyPr wrap="square" anchor="t" anchorCtr="0">
            <a:spAutoFit/>
          </a:bodyPr>
          <a:p>
            <a:r>
              <a:rPr lang="en-US" altLang="zh-CN" sz="2000" b="1" dirty="0">
                <a:solidFill>
                  <a:srgbClr val="000000"/>
                </a:solidFill>
                <a:latin typeface="Microsoft YaHei" panose="020B0503020204020204" pitchFamily="34" charset="-122"/>
                <a:ea typeface="Microsoft YaHei" panose="020B0503020204020204" pitchFamily="34" charset="-122"/>
              </a:rPr>
              <a:t>Sequence diagram</a:t>
            </a:r>
            <a:endParaRPr lang="en-US" altLang="zh-CN" sz="2000" b="1" dirty="0">
              <a:solidFill>
                <a:srgbClr val="000000"/>
              </a:solidFill>
              <a:latin typeface="Microsoft YaHei" panose="020B0503020204020204" pitchFamily="34" charset="-122"/>
              <a:ea typeface="Microsoft YaHei" panose="020B0503020204020204" pitchFamily="34" charset="-122"/>
            </a:endParaRPr>
          </a:p>
        </p:txBody>
      </p:sp>
      <p:sp>
        <p:nvSpPr>
          <p:cNvPr id="11272" name="文本框 11"/>
          <p:cNvSpPr txBox="1"/>
          <p:nvPr/>
        </p:nvSpPr>
        <p:spPr>
          <a:xfrm>
            <a:off x="8204200" y="6459220"/>
            <a:ext cx="2378075" cy="398780"/>
          </a:xfrm>
          <a:prstGeom prst="rect">
            <a:avLst/>
          </a:prstGeom>
          <a:noFill/>
          <a:ln w="9525">
            <a:noFill/>
          </a:ln>
        </p:spPr>
        <p:txBody>
          <a:bodyPr anchor="t" anchorCtr="0">
            <a:spAutoFit/>
          </a:bodyPr>
          <a:p>
            <a:r>
              <a:rPr lang="en-US" altLang="zh-CN" sz="2000" b="1" dirty="0">
                <a:solidFill>
                  <a:srgbClr val="000000"/>
                </a:solidFill>
                <a:latin typeface="Microsoft YaHei" panose="020B0503020204020204" pitchFamily="34" charset="-122"/>
                <a:ea typeface="Microsoft YaHei" panose="020B0503020204020204" pitchFamily="34" charset="-122"/>
              </a:rPr>
              <a:t>State Diagram</a:t>
            </a:r>
            <a:endParaRPr lang="en-US" altLang="zh-CN" sz="2000" b="1" dirty="0">
              <a:solidFill>
                <a:srgbClr val="000000"/>
              </a:solidFill>
              <a:latin typeface="Microsoft YaHei" panose="020B0503020204020204" pitchFamily="34" charset="-122"/>
              <a:ea typeface="Microsoft YaHei" panose="020B0503020204020204" pitchFamily="34" charset="-122"/>
            </a:endParaRPr>
          </a:p>
        </p:txBody>
      </p:sp>
      <p:grpSp>
        <p:nvGrpSpPr>
          <p:cNvPr id="11274" name="组合 13"/>
          <p:cNvGrpSpPr/>
          <p:nvPr/>
        </p:nvGrpSpPr>
        <p:grpSpPr>
          <a:xfrm>
            <a:off x="0" y="180975"/>
            <a:ext cx="2274888" cy="368300"/>
            <a:chOff x="0" y="180304"/>
            <a:chExt cx="2274147" cy="369332"/>
          </a:xfrm>
        </p:grpSpPr>
        <p:sp>
          <p:nvSpPr>
            <p:cNvPr id="11275" name="文本框 14"/>
            <p:cNvSpPr txBox="1"/>
            <p:nvPr/>
          </p:nvSpPr>
          <p:spPr>
            <a:xfrm>
              <a:off x="0" y="180304"/>
              <a:ext cx="180304" cy="369332"/>
            </a:xfrm>
            <a:prstGeom prst="rect">
              <a:avLst/>
            </a:prstGeom>
            <a:solidFill>
              <a:srgbClr val="179698"/>
            </a:solidFill>
            <a:ln w="9525">
              <a:noFill/>
            </a:ln>
          </p:spPr>
          <p:txBody>
            <a:bodyPr anchor="t" anchorCtr="0">
              <a:spAutoFit/>
            </a:bodyPr>
            <a:p>
              <a:endParaRPr lang="zh-CN" altLang="en-US" dirty="0">
                <a:latin typeface="Calibri" panose="020F0502020204030204" pitchFamily="34" charset="0"/>
                <a:ea typeface="SimSun" panose="02010600030101010101" pitchFamily="2" charset="-122"/>
              </a:endParaRPr>
            </a:p>
          </p:txBody>
        </p:sp>
        <p:sp>
          <p:nvSpPr>
            <p:cNvPr id="11276" name="文本框 15"/>
            <p:cNvSpPr txBox="1"/>
            <p:nvPr/>
          </p:nvSpPr>
          <p:spPr>
            <a:xfrm>
              <a:off x="180304" y="180304"/>
              <a:ext cx="2093843" cy="369332"/>
            </a:xfrm>
            <a:prstGeom prst="rect">
              <a:avLst/>
            </a:prstGeom>
            <a:noFill/>
            <a:ln w="9525">
              <a:noFill/>
            </a:ln>
          </p:spPr>
          <p:txBody>
            <a:bodyPr anchor="t" anchorCtr="0">
              <a:spAutoFit/>
            </a:bodyPr>
            <a:p>
              <a:r>
                <a:rPr lang="en-US" altLang="zh-CN" b="1" dirty="0">
                  <a:latin typeface="Microsoft YaHei" panose="020B0503020204020204" pitchFamily="34" charset="-122"/>
                  <a:ea typeface="Microsoft YaHei" panose="020B0503020204020204" pitchFamily="34" charset="-122"/>
                </a:rPr>
                <a:t>Diagrams</a:t>
              </a:r>
              <a:endParaRPr lang="en-US" altLang="zh-CN" b="1" dirty="0">
                <a:latin typeface="Microsoft YaHei" panose="020B0503020204020204" pitchFamily="34" charset="-122"/>
                <a:ea typeface="Microsoft YaHei"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ppt_w</p:attrName>
                                        </p:attrNameLst>
                                      </p:cBhvr>
                                      <p:tavLst>
                                        <p:tav tm="0">
                                          <p:val>
                                            <p:fltVal val="0.000000"/>
                                          </p:val>
                                        </p:tav>
                                        <p:tav tm="100000">
                                          <p:val>
                                            <p:strVal val="#ppt_w"/>
                                          </p:val>
                                        </p:tav>
                                      </p:tavLst>
                                    </p:anim>
                                    <p:anim calcmode="lin" valueType="num">
                                      <p:cBhvr>
                                        <p:cTn id="8" dur="750" fill="hold"/>
                                        <p:tgtEl>
                                          <p:spTgt spid="7"/>
                                        </p:tgtEl>
                                        <p:attrNameLst>
                                          <p:attrName>ppt_h</p:attrName>
                                        </p:attrNameLst>
                                      </p:cBhvr>
                                      <p:tavLst>
                                        <p:tav tm="0">
                                          <p:val>
                                            <p:fltVal val="0.000000"/>
                                          </p:val>
                                        </p:tav>
                                        <p:tav tm="100000">
                                          <p:val>
                                            <p:strVal val="#ppt_h"/>
                                          </p:val>
                                        </p:tav>
                                      </p:tavLst>
                                    </p:anim>
                                    <p:animEffect transition="in" filter="fade">
                                      <p:cBhvr>
                                        <p:cTn id="9" dur="750"/>
                                        <p:tgtEl>
                                          <p:spTgt spid="7"/>
                                        </p:tgtEl>
                                      </p:cBhvr>
                                    </p:animEffect>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750" fill="hold"/>
                                        <p:tgtEl>
                                          <p:spTgt spid="6"/>
                                        </p:tgtEl>
                                        <p:attrNameLst>
                                          <p:attrName>ppt_w</p:attrName>
                                        </p:attrNameLst>
                                      </p:cBhvr>
                                      <p:tavLst>
                                        <p:tav tm="0">
                                          <p:val>
                                            <p:fltVal val="0.000000"/>
                                          </p:val>
                                        </p:tav>
                                        <p:tav tm="100000">
                                          <p:val>
                                            <p:strVal val="#ppt_w"/>
                                          </p:val>
                                        </p:tav>
                                      </p:tavLst>
                                    </p:anim>
                                    <p:anim calcmode="lin" valueType="num">
                                      <p:cBhvr>
                                        <p:cTn id="14" dur="750" fill="hold"/>
                                        <p:tgtEl>
                                          <p:spTgt spid="6"/>
                                        </p:tgtEl>
                                        <p:attrNameLst>
                                          <p:attrName>ppt_h</p:attrName>
                                        </p:attrNameLst>
                                      </p:cBhvr>
                                      <p:tavLst>
                                        <p:tav tm="0">
                                          <p:val>
                                            <p:fltVal val="0.000000"/>
                                          </p:val>
                                        </p:tav>
                                        <p:tav tm="100000">
                                          <p:val>
                                            <p:strVal val="#ppt_h"/>
                                          </p:val>
                                        </p:tav>
                                      </p:tavLst>
                                    </p:anim>
                                    <p:animEffect transition="in" filter="fade">
                                      <p:cBhvr>
                                        <p:cTn id="15"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5" name="图片 3"/>
          <p:cNvPicPr>
            <a:picLocks noChangeAspect="1"/>
          </p:cNvPicPr>
          <p:nvPr/>
        </p:nvPicPr>
        <p:blipFill>
          <a:blip r:embed="rId1"/>
          <a:stretch>
            <a:fillRect/>
          </a:stretch>
        </p:blipFill>
        <p:spPr>
          <a:xfrm>
            <a:off x="0" y="0"/>
            <a:ext cx="12192000" cy="6858000"/>
          </a:xfrm>
          <a:prstGeom prst="rect">
            <a:avLst/>
          </a:prstGeom>
          <a:noFill/>
          <a:ln w="9525">
            <a:noFill/>
          </a:ln>
        </p:spPr>
      </p:pic>
      <p:grpSp>
        <p:nvGrpSpPr>
          <p:cNvPr id="2" name="组合 1"/>
          <p:cNvGrpSpPr/>
          <p:nvPr/>
        </p:nvGrpSpPr>
        <p:grpSpPr>
          <a:xfrm>
            <a:off x="2101850" y="2070100"/>
            <a:ext cx="7988300" cy="2717800"/>
            <a:chOff x="2101850" y="2070100"/>
            <a:chExt cx="7988300" cy="2717800"/>
          </a:xfrm>
          <a:solidFill>
            <a:srgbClr val="177878"/>
          </a:solidFill>
        </p:grpSpPr>
        <p:grpSp>
          <p:nvGrpSpPr>
            <p:cNvPr id="6147" name="组合 7"/>
            <p:cNvGrpSpPr/>
            <p:nvPr/>
          </p:nvGrpSpPr>
          <p:grpSpPr>
            <a:xfrm>
              <a:off x="2101850" y="2070100"/>
              <a:ext cx="7988300" cy="2717800"/>
              <a:chOff x="2621623" y="2070100"/>
              <a:chExt cx="7988320" cy="2717800"/>
            </a:xfrm>
            <a:grpFill/>
          </p:grpSpPr>
          <p:sp>
            <p:nvSpPr>
              <p:cNvPr id="18" name="矩形 17"/>
              <p:cNvSpPr/>
              <p:nvPr/>
            </p:nvSpPr>
            <p:spPr>
              <a:xfrm>
                <a:off x="2621623" y="2070100"/>
                <a:ext cx="7988320" cy="2717800"/>
              </a:xfrm>
              <a:prstGeom prst="rect">
                <a:avLst/>
              </a:prstGeom>
              <a:grp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9" name="矩形 18"/>
              <p:cNvSpPr/>
              <p:nvPr/>
            </p:nvSpPr>
            <p:spPr>
              <a:xfrm>
                <a:off x="2747036" y="2209800"/>
                <a:ext cx="7737494" cy="2438400"/>
              </a:xfrm>
              <a:prstGeom prst="rect">
                <a:avLst/>
              </a:prstGeom>
              <a:grp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grpSp>
        <p:sp>
          <p:nvSpPr>
            <p:cNvPr id="6" name="Freeform 8"/>
            <p:cNvSpPr>
              <a:spLocks noEditPoints="1"/>
            </p:cNvSpPr>
            <p:nvPr/>
          </p:nvSpPr>
          <p:spPr bwMode="auto">
            <a:xfrm>
              <a:off x="3327400" y="2789238"/>
              <a:ext cx="993775" cy="1352550"/>
            </a:xfrm>
            <a:custGeom>
              <a:avLst/>
              <a:gdLst>
                <a:gd name="T0" fmla="*/ 79 w 734"/>
                <a:gd name="T1" fmla="*/ 906 h 993"/>
                <a:gd name="T2" fmla="*/ 124 w 734"/>
                <a:gd name="T3" fmla="*/ 153 h 993"/>
                <a:gd name="T4" fmla="*/ 162 w 734"/>
                <a:gd name="T5" fmla="*/ 218 h 993"/>
                <a:gd name="T6" fmla="*/ 201 w 734"/>
                <a:gd name="T7" fmla="*/ 153 h 993"/>
                <a:gd name="T8" fmla="*/ 328 w 734"/>
                <a:gd name="T9" fmla="*/ 179 h 993"/>
                <a:gd name="T10" fmla="*/ 405 w 734"/>
                <a:gd name="T11" fmla="*/ 179 h 993"/>
                <a:gd name="T12" fmla="*/ 533 w 734"/>
                <a:gd name="T13" fmla="*/ 153 h 993"/>
                <a:gd name="T14" fmla="*/ 572 w 734"/>
                <a:gd name="T15" fmla="*/ 218 h 993"/>
                <a:gd name="T16" fmla="*/ 610 w 734"/>
                <a:gd name="T17" fmla="*/ 153 h 993"/>
                <a:gd name="T18" fmla="*/ 656 w 734"/>
                <a:gd name="T19" fmla="*/ 906 h 993"/>
                <a:gd name="T20" fmla="*/ 610 w 734"/>
                <a:gd name="T21" fmla="*/ 67 h 993"/>
                <a:gd name="T22" fmla="*/ 572 w 734"/>
                <a:gd name="T23" fmla="*/ 0 h 993"/>
                <a:gd name="T24" fmla="*/ 533 w 734"/>
                <a:gd name="T25" fmla="*/ 67 h 993"/>
                <a:gd name="T26" fmla="*/ 405 w 734"/>
                <a:gd name="T27" fmla="*/ 38 h 993"/>
                <a:gd name="T28" fmla="*/ 328 w 734"/>
                <a:gd name="T29" fmla="*/ 38 h 993"/>
                <a:gd name="T30" fmla="*/ 201 w 734"/>
                <a:gd name="T31" fmla="*/ 67 h 993"/>
                <a:gd name="T32" fmla="*/ 162 w 734"/>
                <a:gd name="T33" fmla="*/ 0 h 993"/>
                <a:gd name="T34" fmla="*/ 124 w 734"/>
                <a:gd name="T35" fmla="*/ 67 h 993"/>
                <a:gd name="T36" fmla="*/ 0 w 734"/>
                <a:gd name="T37" fmla="*/ 147 h 993"/>
                <a:gd name="T38" fmla="*/ 80 w 734"/>
                <a:gd name="T39" fmla="*/ 993 h 993"/>
                <a:gd name="T40" fmla="*/ 734 w 734"/>
                <a:gd name="T41" fmla="*/ 913 h 993"/>
                <a:gd name="T42" fmla="*/ 655 w 734"/>
                <a:gd name="T43" fmla="*/ 67 h 993"/>
                <a:gd name="T44" fmla="*/ 573 w 734"/>
                <a:gd name="T45" fmla="*/ 371 h 993"/>
                <a:gd name="T46" fmla="*/ 161 w 734"/>
                <a:gd name="T47" fmla="*/ 317 h 993"/>
                <a:gd name="T48" fmla="*/ 161 w 734"/>
                <a:gd name="T49" fmla="*/ 512 h 993"/>
                <a:gd name="T50" fmla="*/ 573 w 734"/>
                <a:gd name="T51" fmla="*/ 458 h 993"/>
                <a:gd name="T52" fmla="*/ 161 w 734"/>
                <a:gd name="T53" fmla="*/ 512 h 993"/>
                <a:gd name="T54" fmla="*/ 573 w 734"/>
                <a:gd name="T55" fmla="*/ 653 h 993"/>
                <a:gd name="T56" fmla="*/ 161 w 734"/>
                <a:gd name="T57" fmla="*/ 599 h 993"/>
                <a:gd name="T58" fmla="*/ 161 w 734"/>
                <a:gd name="T59" fmla="*/ 794 h 993"/>
                <a:gd name="T60" fmla="*/ 573 w 734"/>
                <a:gd name="T61" fmla="*/ 740 h 993"/>
                <a:gd name="T62" fmla="*/ 161 w 734"/>
                <a:gd name="T63" fmla="*/ 794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4" h="993">
                  <a:moveTo>
                    <a:pt x="656" y="906"/>
                  </a:moveTo>
                  <a:lnTo>
                    <a:pt x="79" y="906"/>
                  </a:lnTo>
                  <a:lnTo>
                    <a:pt x="79" y="153"/>
                  </a:lnTo>
                  <a:lnTo>
                    <a:pt x="124" y="153"/>
                  </a:lnTo>
                  <a:lnTo>
                    <a:pt x="124" y="179"/>
                  </a:lnTo>
                  <a:cubicBezTo>
                    <a:pt x="124" y="201"/>
                    <a:pt x="141" y="218"/>
                    <a:pt x="162" y="218"/>
                  </a:cubicBezTo>
                  <a:cubicBezTo>
                    <a:pt x="183" y="218"/>
                    <a:pt x="201" y="201"/>
                    <a:pt x="201" y="179"/>
                  </a:cubicBezTo>
                  <a:lnTo>
                    <a:pt x="201" y="153"/>
                  </a:lnTo>
                  <a:lnTo>
                    <a:pt x="328" y="153"/>
                  </a:lnTo>
                  <a:lnTo>
                    <a:pt x="328" y="179"/>
                  </a:lnTo>
                  <a:cubicBezTo>
                    <a:pt x="328" y="201"/>
                    <a:pt x="345" y="218"/>
                    <a:pt x="366" y="218"/>
                  </a:cubicBezTo>
                  <a:cubicBezTo>
                    <a:pt x="388" y="218"/>
                    <a:pt x="405" y="201"/>
                    <a:pt x="405" y="179"/>
                  </a:cubicBezTo>
                  <a:lnTo>
                    <a:pt x="405" y="153"/>
                  </a:lnTo>
                  <a:lnTo>
                    <a:pt x="533" y="153"/>
                  </a:lnTo>
                  <a:lnTo>
                    <a:pt x="533" y="179"/>
                  </a:lnTo>
                  <a:cubicBezTo>
                    <a:pt x="533" y="201"/>
                    <a:pt x="550" y="218"/>
                    <a:pt x="572" y="218"/>
                  </a:cubicBezTo>
                  <a:cubicBezTo>
                    <a:pt x="593" y="218"/>
                    <a:pt x="610" y="201"/>
                    <a:pt x="610" y="179"/>
                  </a:cubicBezTo>
                  <a:lnTo>
                    <a:pt x="610" y="153"/>
                  </a:lnTo>
                  <a:lnTo>
                    <a:pt x="656" y="153"/>
                  </a:lnTo>
                  <a:lnTo>
                    <a:pt x="656" y="906"/>
                  </a:lnTo>
                  <a:close/>
                  <a:moveTo>
                    <a:pt x="655" y="67"/>
                  </a:moveTo>
                  <a:lnTo>
                    <a:pt x="610" y="67"/>
                  </a:lnTo>
                  <a:lnTo>
                    <a:pt x="610" y="38"/>
                  </a:lnTo>
                  <a:cubicBezTo>
                    <a:pt x="610" y="17"/>
                    <a:pt x="593" y="0"/>
                    <a:pt x="572" y="0"/>
                  </a:cubicBezTo>
                  <a:cubicBezTo>
                    <a:pt x="550" y="0"/>
                    <a:pt x="533" y="17"/>
                    <a:pt x="533" y="38"/>
                  </a:cubicBezTo>
                  <a:lnTo>
                    <a:pt x="533" y="67"/>
                  </a:lnTo>
                  <a:lnTo>
                    <a:pt x="405" y="67"/>
                  </a:lnTo>
                  <a:lnTo>
                    <a:pt x="405" y="38"/>
                  </a:lnTo>
                  <a:cubicBezTo>
                    <a:pt x="405" y="17"/>
                    <a:pt x="388" y="0"/>
                    <a:pt x="366" y="0"/>
                  </a:cubicBezTo>
                  <a:cubicBezTo>
                    <a:pt x="345" y="0"/>
                    <a:pt x="328" y="17"/>
                    <a:pt x="328" y="38"/>
                  </a:cubicBezTo>
                  <a:lnTo>
                    <a:pt x="328" y="67"/>
                  </a:lnTo>
                  <a:lnTo>
                    <a:pt x="201" y="67"/>
                  </a:lnTo>
                  <a:lnTo>
                    <a:pt x="201" y="38"/>
                  </a:lnTo>
                  <a:cubicBezTo>
                    <a:pt x="201" y="17"/>
                    <a:pt x="183" y="0"/>
                    <a:pt x="162" y="0"/>
                  </a:cubicBezTo>
                  <a:cubicBezTo>
                    <a:pt x="141" y="0"/>
                    <a:pt x="124" y="17"/>
                    <a:pt x="124" y="38"/>
                  </a:cubicBezTo>
                  <a:lnTo>
                    <a:pt x="124" y="67"/>
                  </a:lnTo>
                  <a:lnTo>
                    <a:pt x="80" y="67"/>
                  </a:lnTo>
                  <a:cubicBezTo>
                    <a:pt x="36" y="67"/>
                    <a:pt x="0" y="103"/>
                    <a:pt x="0" y="147"/>
                  </a:cubicBezTo>
                  <a:lnTo>
                    <a:pt x="0" y="913"/>
                  </a:lnTo>
                  <a:cubicBezTo>
                    <a:pt x="0" y="957"/>
                    <a:pt x="36" y="993"/>
                    <a:pt x="80" y="993"/>
                  </a:cubicBezTo>
                  <a:lnTo>
                    <a:pt x="655" y="993"/>
                  </a:lnTo>
                  <a:cubicBezTo>
                    <a:pt x="699" y="993"/>
                    <a:pt x="734" y="957"/>
                    <a:pt x="734" y="913"/>
                  </a:cubicBezTo>
                  <a:lnTo>
                    <a:pt x="734" y="147"/>
                  </a:lnTo>
                  <a:cubicBezTo>
                    <a:pt x="734" y="103"/>
                    <a:pt x="699" y="67"/>
                    <a:pt x="655" y="67"/>
                  </a:cubicBezTo>
                  <a:close/>
                  <a:moveTo>
                    <a:pt x="161" y="371"/>
                  </a:moveTo>
                  <a:lnTo>
                    <a:pt x="573" y="371"/>
                  </a:lnTo>
                  <a:lnTo>
                    <a:pt x="573" y="317"/>
                  </a:lnTo>
                  <a:lnTo>
                    <a:pt x="161" y="317"/>
                  </a:lnTo>
                  <a:lnTo>
                    <a:pt x="161" y="371"/>
                  </a:lnTo>
                  <a:close/>
                  <a:moveTo>
                    <a:pt x="161" y="512"/>
                  </a:moveTo>
                  <a:lnTo>
                    <a:pt x="573" y="512"/>
                  </a:lnTo>
                  <a:lnTo>
                    <a:pt x="573" y="458"/>
                  </a:lnTo>
                  <a:lnTo>
                    <a:pt x="161" y="458"/>
                  </a:lnTo>
                  <a:lnTo>
                    <a:pt x="161" y="512"/>
                  </a:lnTo>
                  <a:close/>
                  <a:moveTo>
                    <a:pt x="161" y="653"/>
                  </a:moveTo>
                  <a:lnTo>
                    <a:pt x="573" y="653"/>
                  </a:lnTo>
                  <a:lnTo>
                    <a:pt x="573" y="599"/>
                  </a:lnTo>
                  <a:lnTo>
                    <a:pt x="161" y="599"/>
                  </a:lnTo>
                  <a:lnTo>
                    <a:pt x="161" y="653"/>
                  </a:lnTo>
                  <a:close/>
                  <a:moveTo>
                    <a:pt x="161" y="794"/>
                  </a:moveTo>
                  <a:lnTo>
                    <a:pt x="573" y="794"/>
                  </a:lnTo>
                  <a:lnTo>
                    <a:pt x="573" y="740"/>
                  </a:lnTo>
                  <a:lnTo>
                    <a:pt x="161" y="740"/>
                  </a:lnTo>
                  <a:lnTo>
                    <a:pt x="161" y="794"/>
                  </a:ln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cxnSp>
          <p:nvCxnSpPr>
            <p:cNvPr id="3" name="直接连接符 2"/>
            <p:cNvCxnSpPr/>
            <p:nvPr/>
          </p:nvCxnSpPr>
          <p:spPr>
            <a:xfrm>
              <a:off x="4654550" y="2789238"/>
              <a:ext cx="0" cy="135255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sp>
          <p:nvSpPr>
            <p:cNvPr id="6152" name="文本框 9"/>
            <p:cNvSpPr txBox="1"/>
            <p:nvPr/>
          </p:nvSpPr>
          <p:spPr>
            <a:xfrm>
              <a:off x="4888230" y="2762250"/>
              <a:ext cx="3565525" cy="583565"/>
            </a:xfrm>
            <a:prstGeom prst="rect">
              <a:avLst/>
            </a:prstGeom>
            <a:grpFill/>
            <a:ln w="9525">
              <a:noFill/>
            </a:ln>
          </p:spPr>
          <p:txBody>
            <a:bodyPr wrap="square" anchor="t" anchorCtr="0">
              <a:spAutoFit/>
            </a:bodyPr>
            <a:p>
              <a:r>
                <a:rPr lang="en-US" altLang="zh-CN" sz="3200" b="1" dirty="0">
                  <a:solidFill>
                    <a:schemeClr val="bg1"/>
                  </a:solidFill>
                  <a:latin typeface="Microsoft YaHei" panose="020B0503020204020204" pitchFamily="34" charset="-122"/>
                  <a:ea typeface="Microsoft YaHei" panose="020B0503020204020204" pitchFamily="34" charset="-122"/>
                  <a:sym typeface="+mn-ea"/>
                </a:rPr>
                <a:t>Part </a:t>
              </a:r>
              <a:r>
                <a:rPr lang="en-US" altLang="zh-CN" sz="3200" b="1" dirty="0">
                  <a:solidFill>
                    <a:srgbClr val="FFFFFF"/>
                  </a:solidFill>
                  <a:latin typeface="Arial" panose="020B0604020202020204" pitchFamily="34" charset="0"/>
                  <a:ea typeface="Microsoft YaHei" panose="020B0503020204020204" pitchFamily="34" charset="-122"/>
                  <a:sym typeface="Arial" panose="020B0604020202020204" pitchFamily="34" charset="0"/>
                </a:rPr>
                <a:t>07 </a:t>
              </a:r>
              <a:endParaRPr lang="en-US" altLang="zh-CN" sz="3200" b="1" dirty="0">
                <a:solidFill>
                  <a:srgbClr val="FFFFFF"/>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6153" name="TextBox 13"/>
            <p:cNvSpPr txBox="1"/>
            <p:nvPr/>
          </p:nvSpPr>
          <p:spPr>
            <a:xfrm>
              <a:off x="4887913" y="3408363"/>
              <a:ext cx="4484687" cy="615315"/>
            </a:xfrm>
            <a:prstGeom prst="rect">
              <a:avLst/>
            </a:prstGeom>
            <a:grpFill/>
            <a:ln w="9525">
              <a:noFill/>
            </a:ln>
          </p:spPr>
          <p:txBody>
            <a:bodyPr lIns="0" tIns="0" rIns="0" bIns="0" anchor="t" anchorCtr="0">
              <a:spAutoFit/>
            </a:bodyPr>
            <a:p>
              <a:pPr defTabSz="1216025">
                <a:spcBef>
                  <a:spcPct val="20000"/>
                </a:spcBef>
              </a:pPr>
              <a:r>
                <a:rPr lang="en-US" altLang="zh-CN" sz="4000" b="1" dirty="0">
                  <a:solidFill>
                    <a:schemeClr val="bg1"/>
                  </a:solidFill>
                  <a:latin typeface="Microsoft YaHei" panose="020B0503020204020204" pitchFamily="34" charset="-122"/>
                  <a:ea typeface="Microsoft YaHei" panose="020B0503020204020204" pitchFamily="34" charset="-122"/>
                  <a:sym typeface="+mn-ea"/>
                </a:rPr>
                <a:t>Techniques</a:t>
              </a:r>
              <a:endParaRPr lang="en-US" altLang="zh-CN" sz="4000" b="1" dirty="0">
                <a:solidFill>
                  <a:schemeClr val="bg1"/>
                </a:solidFill>
                <a:latin typeface="Microsoft YaHei" panose="020B0503020204020204" pitchFamily="34" charset="-122"/>
                <a:ea typeface="Microsoft YaHei" panose="020B0503020204020204" pitchFamily="34" charset="-122"/>
                <a:sym typeface="+mn-ea"/>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1" name="图片 2"/>
          <p:cNvPicPr>
            <a:picLocks noChangeAspect="1"/>
          </p:cNvPicPr>
          <p:nvPr/>
        </p:nvPicPr>
        <p:blipFill>
          <a:blip r:embed="rId1"/>
          <a:stretch>
            <a:fillRect/>
          </a:stretch>
        </p:blipFill>
        <p:spPr>
          <a:xfrm>
            <a:off x="0" y="0"/>
            <a:ext cx="12192000" cy="6858000"/>
          </a:xfrm>
          <a:prstGeom prst="rect">
            <a:avLst/>
          </a:prstGeom>
          <a:noFill/>
          <a:ln w="9525">
            <a:noFill/>
          </a:ln>
        </p:spPr>
      </p:pic>
      <p:grpSp>
        <p:nvGrpSpPr>
          <p:cNvPr id="2" name="组合 1"/>
          <p:cNvGrpSpPr/>
          <p:nvPr/>
        </p:nvGrpSpPr>
        <p:grpSpPr>
          <a:xfrm>
            <a:off x="501015" y="902335"/>
            <a:ext cx="11570335" cy="4761865"/>
            <a:chOff x="501015" y="1828800"/>
            <a:chExt cx="11570335" cy="3835400"/>
          </a:xfrm>
        </p:grpSpPr>
        <p:sp>
          <p:nvSpPr>
            <p:cNvPr id="6" name="任意多边形 5"/>
            <p:cNvSpPr/>
            <p:nvPr/>
          </p:nvSpPr>
          <p:spPr>
            <a:xfrm>
              <a:off x="4141788" y="1828800"/>
              <a:ext cx="1887537" cy="1887538"/>
            </a:xfrm>
            <a:custGeom>
              <a:avLst/>
              <a:gdLst>
                <a:gd name="connsiteX0" fmla="*/ 1446530 w 2495550"/>
                <a:gd name="connsiteY0" fmla="*/ 0 h 2498090"/>
                <a:gd name="connsiteX1" fmla="*/ 2495550 w 2495550"/>
                <a:gd name="connsiteY1" fmla="*/ 1070610 h 2498090"/>
                <a:gd name="connsiteX2" fmla="*/ 2490470 w 2495550"/>
                <a:gd name="connsiteY2" fmla="*/ 1463040 h 2498090"/>
                <a:gd name="connsiteX3" fmla="*/ 2479511 w 2495550"/>
                <a:gd name="connsiteY3" fmla="*/ 1474054 h 2498090"/>
                <a:gd name="connsiteX4" fmla="*/ 2433363 w 2495550"/>
                <a:gd name="connsiteY4" fmla="*/ 1476384 h 2498090"/>
                <a:gd name="connsiteX5" fmla="*/ 1483175 w 2495550"/>
                <a:gd name="connsiteY5" fmla="*/ 2426572 h 2498090"/>
                <a:gd name="connsiteX6" fmla="*/ 1480580 w 2495550"/>
                <a:gd name="connsiteY6" fmla="*/ 2477967 h 2498090"/>
                <a:gd name="connsiteX7" fmla="*/ 1471930 w 2495550"/>
                <a:gd name="connsiteY7" fmla="*/ 2486660 h 2498090"/>
                <a:gd name="connsiteX8" fmla="*/ 1075690 w 2495550"/>
                <a:gd name="connsiteY8" fmla="*/ 2498090 h 2498090"/>
                <a:gd name="connsiteX9" fmla="*/ 0 w 2495550"/>
                <a:gd name="connsiteY9" fmla="*/ 1433830 h 2498090"/>
                <a:gd name="connsiteX10" fmla="*/ 1446530 w 2495550"/>
                <a:gd name="connsiteY10" fmla="*/ 0 h 249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5550" h="2498090">
                  <a:moveTo>
                    <a:pt x="1446530" y="0"/>
                  </a:moveTo>
                  <a:lnTo>
                    <a:pt x="2495550" y="1070610"/>
                  </a:lnTo>
                  <a:cubicBezTo>
                    <a:pt x="2493857" y="1201420"/>
                    <a:pt x="2492163" y="1332230"/>
                    <a:pt x="2490470" y="1463040"/>
                  </a:cubicBezTo>
                  <a:lnTo>
                    <a:pt x="2479511" y="1474054"/>
                  </a:lnTo>
                  <a:lnTo>
                    <a:pt x="2433363" y="1476384"/>
                  </a:lnTo>
                  <a:cubicBezTo>
                    <a:pt x="1932357" y="1527264"/>
                    <a:pt x="1534055" y="1925565"/>
                    <a:pt x="1483175" y="2426572"/>
                  </a:cubicBezTo>
                  <a:lnTo>
                    <a:pt x="1480580" y="2477967"/>
                  </a:lnTo>
                  <a:lnTo>
                    <a:pt x="1471930" y="2486660"/>
                  </a:lnTo>
                  <a:lnTo>
                    <a:pt x="1075690" y="2498090"/>
                  </a:lnTo>
                  <a:lnTo>
                    <a:pt x="0" y="1433830"/>
                  </a:lnTo>
                  <a:lnTo>
                    <a:pt x="1446530" y="0"/>
                  </a:lnTo>
                  <a:close/>
                </a:path>
              </a:pathLst>
            </a:custGeom>
            <a:solidFill>
              <a:srgbClr val="1778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mn-lt"/>
                <a:ea typeface="+mn-ea"/>
                <a:cs typeface="+mn-cs"/>
              </a:endParaRPr>
            </a:p>
          </p:txBody>
        </p:sp>
        <p:sp>
          <p:nvSpPr>
            <p:cNvPr id="7" name="任意多边形 6"/>
            <p:cNvSpPr/>
            <p:nvPr/>
          </p:nvSpPr>
          <p:spPr>
            <a:xfrm>
              <a:off x="6105525" y="1830388"/>
              <a:ext cx="1889125" cy="1885950"/>
            </a:xfrm>
            <a:custGeom>
              <a:avLst/>
              <a:gdLst>
                <a:gd name="connsiteX0" fmla="*/ 1064260 w 2498090"/>
                <a:gd name="connsiteY0" fmla="*/ 0 h 2495550"/>
                <a:gd name="connsiteX1" fmla="*/ 2498090 w 2498090"/>
                <a:gd name="connsiteY1" fmla="*/ 1446530 h 2495550"/>
                <a:gd name="connsiteX2" fmla="*/ 1427480 w 2498090"/>
                <a:gd name="connsiteY2" fmla="*/ 2495550 h 2495550"/>
                <a:gd name="connsiteX3" fmla="*/ 1035050 w 2498090"/>
                <a:gd name="connsiteY3" fmla="*/ 2490470 h 2495550"/>
                <a:gd name="connsiteX4" fmla="*/ 1006225 w 2498090"/>
                <a:gd name="connsiteY4" fmla="*/ 2461788 h 2495550"/>
                <a:gd name="connsiteX5" fmla="*/ 1004318 w 2498090"/>
                <a:gd name="connsiteY5" fmla="*/ 2424032 h 2495550"/>
                <a:gd name="connsiteX6" fmla="*/ 54130 w 2498090"/>
                <a:gd name="connsiteY6" fmla="*/ 1473844 h 2495550"/>
                <a:gd name="connsiteX7" fmla="*/ 11423 w 2498090"/>
                <a:gd name="connsiteY7" fmla="*/ 1471688 h 2495550"/>
                <a:gd name="connsiteX8" fmla="*/ 0 w 2498090"/>
                <a:gd name="connsiteY8" fmla="*/ 1075690 h 2495550"/>
                <a:gd name="connsiteX9" fmla="*/ 1064260 w 2498090"/>
                <a:gd name="connsiteY9" fmla="*/ 0 h 2495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98090" h="2495550">
                  <a:moveTo>
                    <a:pt x="1064260" y="0"/>
                  </a:moveTo>
                  <a:lnTo>
                    <a:pt x="2498090" y="1446530"/>
                  </a:lnTo>
                  <a:lnTo>
                    <a:pt x="1427480" y="2495550"/>
                  </a:lnTo>
                  <a:cubicBezTo>
                    <a:pt x="1296670" y="2493857"/>
                    <a:pt x="1165860" y="2492163"/>
                    <a:pt x="1035050" y="2490470"/>
                  </a:cubicBezTo>
                  <a:lnTo>
                    <a:pt x="1006225" y="2461788"/>
                  </a:lnTo>
                  <a:lnTo>
                    <a:pt x="1004318" y="2424032"/>
                  </a:lnTo>
                  <a:cubicBezTo>
                    <a:pt x="953438" y="1923025"/>
                    <a:pt x="555137" y="1524724"/>
                    <a:pt x="54130" y="1473844"/>
                  </a:cubicBezTo>
                  <a:lnTo>
                    <a:pt x="11423" y="1471688"/>
                  </a:lnTo>
                  <a:lnTo>
                    <a:pt x="0" y="1075690"/>
                  </a:lnTo>
                  <a:lnTo>
                    <a:pt x="1064260" y="0"/>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mn-lt"/>
                <a:ea typeface="+mn-ea"/>
                <a:cs typeface="+mn-cs"/>
              </a:endParaRPr>
            </a:p>
          </p:txBody>
        </p:sp>
        <p:sp>
          <p:nvSpPr>
            <p:cNvPr id="8" name="任意多边形 7"/>
            <p:cNvSpPr/>
            <p:nvPr/>
          </p:nvSpPr>
          <p:spPr>
            <a:xfrm>
              <a:off x="4135438" y="3775075"/>
              <a:ext cx="1885950" cy="1889125"/>
            </a:xfrm>
            <a:custGeom>
              <a:avLst/>
              <a:gdLst>
                <a:gd name="connsiteX0" fmla="*/ 1075690 w 2495550"/>
                <a:gd name="connsiteY0" fmla="*/ 0 h 2498090"/>
                <a:gd name="connsiteX1" fmla="*/ 1471930 w 2495550"/>
                <a:gd name="connsiteY1" fmla="*/ 11430 h 2498090"/>
                <a:gd name="connsiteX2" fmla="*/ 1490543 w 2495550"/>
                <a:gd name="connsiteY2" fmla="*/ 30136 h 2498090"/>
                <a:gd name="connsiteX3" fmla="*/ 1492506 w 2495550"/>
                <a:gd name="connsiteY3" fmla="*/ 69007 h 2498090"/>
                <a:gd name="connsiteX4" fmla="*/ 2442694 w 2495550"/>
                <a:gd name="connsiteY4" fmla="*/ 1019195 h 2498090"/>
                <a:gd name="connsiteX5" fmla="*/ 2476387 w 2495550"/>
                <a:gd name="connsiteY5" fmla="*/ 1020897 h 2498090"/>
                <a:gd name="connsiteX6" fmla="*/ 2490470 w 2495550"/>
                <a:gd name="connsiteY6" fmla="*/ 1035050 h 2498090"/>
                <a:gd name="connsiteX7" fmla="*/ 2495550 w 2495550"/>
                <a:gd name="connsiteY7" fmla="*/ 1427480 h 2498090"/>
                <a:gd name="connsiteX8" fmla="*/ 1446530 w 2495550"/>
                <a:gd name="connsiteY8" fmla="*/ 2498090 h 2498090"/>
                <a:gd name="connsiteX9" fmla="*/ 0 w 2495550"/>
                <a:gd name="connsiteY9" fmla="*/ 1064260 h 2498090"/>
                <a:gd name="connsiteX10" fmla="*/ 1075690 w 2495550"/>
                <a:gd name="connsiteY10" fmla="*/ 0 h 249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5550" h="2498090">
                  <a:moveTo>
                    <a:pt x="1075690" y="0"/>
                  </a:moveTo>
                  <a:lnTo>
                    <a:pt x="1471930" y="11430"/>
                  </a:lnTo>
                  <a:lnTo>
                    <a:pt x="1490543" y="30136"/>
                  </a:lnTo>
                  <a:lnTo>
                    <a:pt x="1492506" y="69007"/>
                  </a:lnTo>
                  <a:cubicBezTo>
                    <a:pt x="1543386" y="570014"/>
                    <a:pt x="1941688" y="968315"/>
                    <a:pt x="2442694" y="1019195"/>
                  </a:cubicBezTo>
                  <a:lnTo>
                    <a:pt x="2476387" y="1020897"/>
                  </a:lnTo>
                  <a:lnTo>
                    <a:pt x="2490470" y="1035050"/>
                  </a:lnTo>
                  <a:cubicBezTo>
                    <a:pt x="2492163" y="1165860"/>
                    <a:pt x="2493857" y="1296670"/>
                    <a:pt x="2495550" y="1427480"/>
                  </a:cubicBezTo>
                  <a:lnTo>
                    <a:pt x="1446530" y="2498090"/>
                  </a:lnTo>
                  <a:lnTo>
                    <a:pt x="0" y="1064260"/>
                  </a:lnTo>
                  <a:lnTo>
                    <a:pt x="1075690" y="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mn-lt"/>
                <a:ea typeface="+mn-ea"/>
                <a:cs typeface="+mn-cs"/>
              </a:endParaRPr>
            </a:p>
          </p:txBody>
        </p:sp>
        <p:sp>
          <p:nvSpPr>
            <p:cNvPr id="9" name="任意多边形 8"/>
            <p:cNvSpPr/>
            <p:nvPr/>
          </p:nvSpPr>
          <p:spPr>
            <a:xfrm>
              <a:off x="6099175" y="3776663"/>
              <a:ext cx="1887538" cy="1887537"/>
            </a:xfrm>
            <a:custGeom>
              <a:avLst/>
              <a:gdLst>
                <a:gd name="connsiteX0" fmla="*/ 1427480 w 2498090"/>
                <a:gd name="connsiteY0" fmla="*/ 0 h 2495550"/>
                <a:gd name="connsiteX1" fmla="*/ 2498090 w 2498090"/>
                <a:gd name="connsiteY1" fmla="*/ 1049020 h 2495550"/>
                <a:gd name="connsiteX2" fmla="*/ 1064260 w 2498090"/>
                <a:gd name="connsiteY2" fmla="*/ 2495550 h 2495550"/>
                <a:gd name="connsiteX3" fmla="*/ 0 w 2498090"/>
                <a:gd name="connsiteY3" fmla="*/ 1419860 h 2495550"/>
                <a:gd name="connsiteX4" fmla="*/ 11430 w 2498090"/>
                <a:gd name="connsiteY4" fmla="*/ 1023620 h 2495550"/>
                <a:gd name="connsiteX5" fmla="*/ 16023 w 2498090"/>
                <a:gd name="connsiteY5" fmla="*/ 1019051 h 2495550"/>
                <a:gd name="connsiteX6" fmla="*/ 63461 w 2498090"/>
                <a:gd name="connsiteY6" fmla="*/ 1016655 h 2495550"/>
                <a:gd name="connsiteX7" fmla="*/ 1013649 w 2498090"/>
                <a:gd name="connsiteY7" fmla="*/ 66467 h 2495550"/>
                <a:gd name="connsiteX8" fmla="*/ 1015781 w 2498090"/>
                <a:gd name="connsiteY8" fmla="*/ 24254 h 2495550"/>
                <a:gd name="connsiteX9" fmla="*/ 1035050 w 2498090"/>
                <a:gd name="connsiteY9" fmla="*/ 5080 h 2495550"/>
                <a:gd name="connsiteX10" fmla="*/ 1427480 w 2498090"/>
                <a:gd name="connsiteY10" fmla="*/ 0 h 2495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8090" h="2495550">
                  <a:moveTo>
                    <a:pt x="1427480" y="0"/>
                  </a:moveTo>
                  <a:lnTo>
                    <a:pt x="2498090" y="1049020"/>
                  </a:lnTo>
                  <a:lnTo>
                    <a:pt x="1064260" y="2495550"/>
                  </a:lnTo>
                  <a:lnTo>
                    <a:pt x="0" y="1419860"/>
                  </a:lnTo>
                  <a:lnTo>
                    <a:pt x="11430" y="1023620"/>
                  </a:lnTo>
                  <a:lnTo>
                    <a:pt x="16023" y="1019051"/>
                  </a:lnTo>
                  <a:lnTo>
                    <a:pt x="63461" y="1016655"/>
                  </a:lnTo>
                  <a:cubicBezTo>
                    <a:pt x="564468" y="965775"/>
                    <a:pt x="962769" y="567474"/>
                    <a:pt x="1013649" y="66467"/>
                  </a:cubicBezTo>
                  <a:lnTo>
                    <a:pt x="1015781" y="24254"/>
                  </a:lnTo>
                  <a:lnTo>
                    <a:pt x="1035050" y="5080"/>
                  </a:lnTo>
                  <a:cubicBezTo>
                    <a:pt x="1165860" y="3387"/>
                    <a:pt x="1296670" y="1693"/>
                    <a:pt x="1427480" y="0"/>
                  </a:cubicBezTo>
                  <a:close/>
                </a:path>
              </a:pathLst>
            </a:custGeom>
            <a:solidFill>
              <a:srgbClr val="1778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mn-lt"/>
                <a:ea typeface="+mn-ea"/>
                <a:cs typeface="+mn-cs"/>
              </a:endParaRPr>
            </a:p>
          </p:txBody>
        </p:sp>
        <p:pic>
          <p:nvPicPr>
            <p:cNvPr id="10251" name="图片 13"/>
            <p:cNvPicPr>
              <a:picLocks noChangeAspect="1"/>
            </p:cNvPicPr>
            <p:nvPr/>
          </p:nvPicPr>
          <p:blipFill>
            <a:blip r:embed="rId2"/>
            <a:stretch>
              <a:fillRect/>
            </a:stretch>
          </p:blipFill>
          <p:spPr>
            <a:xfrm>
              <a:off x="6791325" y="4259263"/>
              <a:ext cx="522288" cy="420687"/>
            </a:xfrm>
            <a:prstGeom prst="rect">
              <a:avLst/>
            </a:prstGeom>
            <a:noFill/>
            <a:ln w="9525">
              <a:noFill/>
            </a:ln>
          </p:spPr>
        </p:pic>
        <p:cxnSp>
          <p:nvCxnSpPr>
            <p:cNvPr id="15" name="直接连接符 14"/>
            <p:cNvCxnSpPr/>
            <p:nvPr/>
          </p:nvCxnSpPr>
          <p:spPr>
            <a:xfrm>
              <a:off x="4637088" y="2859088"/>
              <a:ext cx="808037"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253" name="文本框 15"/>
            <p:cNvSpPr txBox="1"/>
            <p:nvPr/>
          </p:nvSpPr>
          <p:spPr>
            <a:xfrm>
              <a:off x="4693920" y="2621598"/>
              <a:ext cx="768350" cy="519638"/>
            </a:xfrm>
            <a:prstGeom prst="rect">
              <a:avLst/>
            </a:prstGeom>
            <a:noFill/>
            <a:ln w="9525">
              <a:noFill/>
            </a:ln>
          </p:spPr>
          <p:txBody>
            <a:bodyPr anchor="t" anchorCtr="0">
              <a:spAutoFit/>
            </a:bodyPr>
            <a:p>
              <a:r>
                <a:rPr lang="zh-CN" altLang="en-US" b="1" dirty="0">
                  <a:solidFill>
                    <a:srgbClr val="FFFFFF"/>
                  </a:solidFill>
                  <a:latin typeface="Microsoft YaHei" panose="020B0503020204020204" pitchFamily="34" charset="-122"/>
                  <a:ea typeface="Microsoft YaHei" panose="020B0503020204020204" pitchFamily="34" charset="-122"/>
                </a:rPr>
                <a:t> </a:t>
              </a:r>
              <a:r>
                <a:rPr lang="en-US" b="1" dirty="0">
                  <a:solidFill>
                    <a:srgbClr val="FFFFFF"/>
                  </a:solidFill>
                  <a:latin typeface="Microsoft YaHei" panose="020B0503020204020204" pitchFamily="34" charset="-122"/>
                  <a:ea typeface="Microsoft YaHei" panose="020B0503020204020204" pitchFamily="34" charset="-122"/>
                </a:rPr>
                <a:t>CNN</a:t>
              </a:r>
              <a:endParaRPr lang="en-US" b="1" dirty="0">
                <a:solidFill>
                  <a:srgbClr val="FFFFFF"/>
                </a:solidFill>
                <a:latin typeface="Microsoft YaHei" panose="020B0503020204020204" pitchFamily="34" charset="-122"/>
                <a:ea typeface="Microsoft YaHei" panose="020B0503020204020204" pitchFamily="34" charset="-122"/>
              </a:endParaRPr>
            </a:p>
          </p:txBody>
        </p:sp>
        <p:cxnSp>
          <p:nvCxnSpPr>
            <p:cNvPr id="17" name="直接连接符 16"/>
            <p:cNvCxnSpPr/>
            <p:nvPr/>
          </p:nvCxnSpPr>
          <p:spPr>
            <a:xfrm>
              <a:off x="6470015" y="2666365"/>
              <a:ext cx="80803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255" name="文本框 17"/>
            <p:cNvSpPr txBox="1"/>
            <p:nvPr/>
          </p:nvSpPr>
          <p:spPr>
            <a:xfrm>
              <a:off x="6669405" y="2720975"/>
              <a:ext cx="1036320" cy="370805"/>
            </a:xfrm>
            <a:prstGeom prst="rect">
              <a:avLst/>
            </a:prstGeom>
            <a:noFill/>
            <a:ln w="9525">
              <a:noFill/>
            </a:ln>
          </p:spPr>
          <p:txBody>
            <a:bodyPr wrap="square" anchor="t" anchorCtr="0">
              <a:spAutoFit/>
            </a:bodyPr>
            <a:p>
              <a:r>
                <a:rPr lang="en-US" altLang="zh-CN" sz="1200" b="1" dirty="0">
                  <a:solidFill>
                    <a:srgbClr val="FFFFFF"/>
                  </a:solidFill>
                  <a:latin typeface="Microsoft YaHei" panose="020B0503020204020204" pitchFamily="34" charset="-122"/>
                  <a:ea typeface="Microsoft YaHei" panose="020B0503020204020204" pitchFamily="34" charset="-122"/>
                </a:rPr>
                <a:t>Adama optimizer</a:t>
              </a:r>
              <a:endParaRPr lang="en-US" altLang="zh-CN" sz="1200" b="1" dirty="0">
                <a:solidFill>
                  <a:srgbClr val="FFFFFF"/>
                </a:solidFill>
                <a:latin typeface="Microsoft YaHei" panose="020B0503020204020204" pitchFamily="34" charset="-122"/>
                <a:ea typeface="Microsoft YaHei" panose="020B0503020204020204" pitchFamily="34" charset="-122"/>
              </a:endParaRPr>
            </a:p>
          </p:txBody>
        </p:sp>
        <p:cxnSp>
          <p:nvCxnSpPr>
            <p:cNvPr id="19" name="直接连接符 18"/>
            <p:cNvCxnSpPr/>
            <p:nvPr/>
          </p:nvCxnSpPr>
          <p:spPr>
            <a:xfrm>
              <a:off x="4637088" y="4770438"/>
              <a:ext cx="808037"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257" name="文本框 19"/>
            <p:cNvSpPr txBox="1"/>
            <p:nvPr/>
          </p:nvSpPr>
          <p:spPr>
            <a:xfrm>
              <a:off x="4740275" y="4789488"/>
              <a:ext cx="768350" cy="296644"/>
            </a:xfrm>
            <a:prstGeom prst="rect">
              <a:avLst/>
            </a:prstGeom>
            <a:noFill/>
            <a:ln w="9525">
              <a:noFill/>
            </a:ln>
          </p:spPr>
          <p:txBody>
            <a:bodyPr anchor="t" anchorCtr="0">
              <a:spAutoFit/>
            </a:bodyPr>
            <a:p>
              <a:r>
                <a:rPr lang="en-US" altLang="zh-CN" b="1" dirty="0">
                  <a:solidFill>
                    <a:srgbClr val="FFFFFF"/>
                  </a:solidFill>
                  <a:latin typeface="Microsoft YaHei" panose="020B0503020204020204" pitchFamily="34" charset="-122"/>
                  <a:ea typeface="Microsoft YaHei" panose="020B0503020204020204" pitchFamily="34" charset="-122"/>
                </a:rPr>
                <a:t>ANN</a:t>
              </a:r>
              <a:endParaRPr lang="en-US" altLang="zh-CN" b="1" dirty="0">
                <a:solidFill>
                  <a:srgbClr val="FFFFFF"/>
                </a:solidFill>
                <a:latin typeface="Microsoft YaHei" panose="020B0503020204020204" pitchFamily="34" charset="-122"/>
                <a:ea typeface="Microsoft YaHei" panose="020B0503020204020204" pitchFamily="34" charset="-122"/>
              </a:endParaRPr>
            </a:p>
          </p:txBody>
        </p:sp>
        <p:cxnSp>
          <p:nvCxnSpPr>
            <p:cNvPr id="21" name="直接连接符 20"/>
            <p:cNvCxnSpPr/>
            <p:nvPr/>
          </p:nvCxnSpPr>
          <p:spPr>
            <a:xfrm>
              <a:off x="6686550" y="4791075"/>
              <a:ext cx="80803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259" name="文本框 21"/>
            <p:cNvSpPr txBox="1"/>
            <p:nvPr/>
          </p:nvSpPr>
          <p:spPr>
            <a:xfrm>
              <a:off x="6659245" y="4824095"/>
              <a:ext cx="766763" cy="296644"/>
            </a:xfrm>
            <a:prstGeom prst="rect">
              <a:avLst/>
            </a:prstGeom>
            <a:noFill/>
            <a:ln w="9525">
              <a:noFill/>
            </a:ln>
          </p:spPr>
          <p:txBody>
            <a:bodyPr anchor="t" anchorCtr="0">
              <a:spAutoFit/>
            </a:bodyPr>
            <a:p>
              <a:r>
                <a:rPr lang="en-US" altLang="zh-CN" b="1" dirty="0">
                  <a:solidFill>
                    <a:srgbClr val="FFFFFF"/>
                  </a:solidFill>
                  <a:latin typeface="Microsoft YaHei" panose="020B0503020204020204" pitchFamily="34" charset="-122"/>
                  <a:ea typeface="Microsoft YaHei" panose="020B0503020204020204" pitchFamily="34" charset="-122"/>
                </a:rPr>
                <a:t>RNN</a:t>
              </a:r>
              <a:endParaRPr lang="en-US" altLang="zh-CN" b="1" dirty="0">
                <a:solidFill>
                  <a:srgbClr val="FFFFFF"/>
                </a:solidFill>
                <a:latin typeface="Microsoft YaHei" panose="020B0503020204020204" pitchFamily="34" charset="-122"/>
                <a:ea typeface="Microsoft YaHei" panose="020B0503020204020204" pitchFamily="34" charset="-122"/>
              </a:endParaRPr>
            </a:p>
          </p:txBody>
        </p:sp>
        <p:cxnSp>
          <p:nvCxnSpPr>
            <p:cNvPr id="23" name="直接连接符 22"/>
            <p:cNvCxnSpPr/>
            <p:nvPr/>
          </p:nvCxnSpPr>
          <p:spPr>
            <a:xfrm flipH="1">
              <a:off x="904875" y="3716338"/>
              <a:ext cx="3113088"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966075" y="3711575"/>
              <a:ext cx="311467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262" name="Content Placeholder 2"/>
            <p:cNvSpPr txBox="1"/>
            <p:nvPr/>
          </p:nvSpPr>
          <p:spPr>
            <a:xfrm>
              <a:off x="501015" y="3984625"/>
              <a:ext cx="3557270" cy="1207770"/>
            </a:xfrm>
            <a:prstGeom prst="rect">
              <a:avLst/>
            </a:prstGeom>
            <a:noFill/>
            <a:ln w="9525">
              <a:noFill/>
            </a:ln>
          </p:spPr>
          <p:txBody>
            <a:bodyPr lIns="121682" tIns="60841" rIns="121682" bIns="60841" anchor="t" anchorCtr="0"/>
            <a:p>
              <a:pPr algn="dist">
                <a:spcBef>
                  <a:spcPct val="20000"/>
                </a:spcBef>
              </a:pPr>
              <a:r>
                <a:rPr lang="zh-CN" altLang="zh-CN" sz="1400" dirty="0">
                  <a:latin typeface="Microsoft YaHei" panose="020B0503020204020204" pitchFamily="34" charset="-122"/>
                  <a:ea typeface="Microsoft YaHei" panose="020B0503020204020204" pitchFamily="34" charset="-122"/>
                </a:rPr>
                <a:t>Artificial neural networks (ANNs), usually simply called neural networks (NNs), are computing systems inspired by the biological neural networks that constitute animal brains.</a:t>
              </a:r>
              <a:endParaRPr lang="zh-CN" altLang="zh-CN" sz="1400" dirty="0">
                <a:latin typeface="Microsoft YaHei" panose="020B0503020204020204" pitchFamily="34" charset="-122"/>
                <a:ea typeface="Microsoft YaHei" panose="020B0503020204020204" pitchFamily="34" charset="-122"/>
              </a:endParaRPr>
            </a:p>
          </p:txBody>
        </p:sp>
        <p:sp>
          <p:nvSpPr>
            <p:cNvPr id="10263" name="Content Placeholder 2"/>
            <p:cNvSpPr txBox="1"/>
            <p:nvPr/>
          </p:nvSpPr>
          <p:spPr>
            <a:xfrm>
              <a:off x="504825" y="2355850"/>
              <a:ext cx="3622675" cy="825500"/>
            </a:xfrm>
            <a:prstGeom prst="rect">
              <a:avLst/>
            </a:prstGeom>
            <a:noFill/>
            <a:ln w="9525">
              <a:noFill/>
            </a:ln>
          </p:spPr>
          <p:txBody>
            <a:bodyPr lIns="121682" tIns="60841" rIns="121682" bIns="60841" anchor="t" anchorCtr="0"/>
            <a:p>
              <a:pPr algn="dist">
                <a:spcBef>
                  <a:spcPct val="20000"/>
                </a:spcBef>
              </a:pPr>
              <a:r>
                <a:rPr lang="zh-CN" altLang="zh-CN" sz="1400" dirty="0">
                  <a:latin typeface="Microsoft YaHei" panose="020B0503020204020204" pitchFamily="34" charset="-122"/>
                  <a:ea typeface="Microsoft YaHei" panose="020B0503020204020204" pitchFamily="34" charset="-122"/>
                </a:rPr>
                <a:t>in deep learning, a convolutional neural network (CNN)is a class of artificial neural network, most commonly applied to analyze visual imagery.</a:t>
              </a:r>
              <a:endParaRPr lang="zh-CN" altLang="zh-CN" sz="1400" dirty="0">
                <a:latin typeface="Microsoft YaHei" panose="020B0503020204020204" pitchFamily="34" charset="-122"/>
                <a:ea typeface="Microsoft YaHei" panose="020B0503020204020204" pitchFamily="34" charset="-122"/>
              </a:endParaRPr>
            </a:p>
          </p:txBody>
        </p:sp>
        <p:sp>
          <p:nvSpPr>
            <p:cNvPr id="10264" name="Content Placeholder 2"/>
            <p:cNvSpPr txBox="1"/>
            <p:nvPr/>
          </p:nvSpPr>
          <p:spPr>
            <a:xfrm>
              <a:off x="8014335" y="3803650"/>
              <a:ext cx="3964940" cy="1732280"/>
            </a:xfrm>
            <a:prstGeom prst="rect">
              <a:avLst/>
            </a:prstGeom>
            <a:noFill/>
            <a:ln w="9525">
              <a:noFill/>
            </a:ln>
          </p:spPr>
          <p:txBody>
            <a:bodyPr lIns="121682" tIns="60841" rIns="121682" bIns="60841" anchor="t" anchorCtr="0"/>
            <a:p>
              <a:pPr algn="dist">
                <a:spcBef>
                  <a:spcPct val="20000"/>
                </a:spcBef>
              </a:pPr>
              <a:r>
                <a:rPr lang="zh-CN" altLang="zh-CN" sz="1400" dirty="0">
                  <a:latin typeface="Microsoft YaHei" panose="020B0503020204020204" pitchFamily="34" charset="-122"/>
                  <a:ea typeface="Microsoft YaHei" panose="020B0503020204020204" pitchFamily="34" charset="-122"/>
                </a:rPr>
                <a:t>recurrent neural network (RNN) is a class of artificial neural networks where connections between nodes form a directed or undirected graph along a temporal sequence.  RNNs can use their internal state (memory) to process variable length sequences of inputs.This makes them applicable to tasks such as unsegmented, connected handwriting recognition or speech recognition.</a:t>
              </a:r>
              <a:endParaRPr lang="zh-CN" altLang="zh-CN" sz="1400" dirty="0">
                <a:latin typeface="Microsoft YaHei" panose="020B0503020204020204" pitchFamily="34" charset="-122"/>
                <a:ea typeface="Microsoft YaHei" panose="020B0503020204020204" pitchFamily="34" charset="-122"/>
              </a:endParaRPr>
            </a:p>
          </p:txBody>
        </p:sp>
        <p:sp>
          <p:nvSpPr>
            <p:cNvPr id="10265" name="Content Placeholder 2"/>
            <p:cNvSpPr txBox="1"/>
            <p:nvPr/>
          </p:nvSpPr>
          <p:spPr>
            <a:xfrm>
              <a:off x="8070850" y="1830070"/>
              <a:ext cx="4000500" cy="1442085"/>
            </a:xfrm>
            <a:prstGeom prst="rect">
              <a:avLst/>
            </a:prstGeom>
            <a:noFill/>
            <a:ln w="9525">
              <a:noFill/>
            </a:ln>
          </p:spPr>
          <p:txBody>
            <a:bodyPr lIns="121682" tIns="60841" rIns="121682" bIns="60841" anchor="t" anchorCtr="0"/>
            <a:p>
              <a:pPr algn="dist">
                <a:spcBef>
                  <a:spcPct val="20000"/>
                </a:spcBef>
              </a:pPr>
              <a:r>
                <a:rPr lang="zh-CN" altLang="zh-CN" sz="1400" dirty="0">
                  <a:latin typeface="Microsoft YaHei" panose="020B0503020204020204" pitchFamily="34" charset="-122"/>
                  <a:ea typeface="Microsoft YaHei" panose="020B0503020204020204" pitchFamily="34" charset="-122"/>
                </a:rPr>
                <a:t>Adaptive Moment Estimation is an algorithm for optimization technique for gradient descent. The method is really efficient when working with large problem involving a lot of data or parameters. It requires less memory and is efficient. Intuitively, it is a combination of the ‘gradient descent with momentum’ algorithm and the ‘RMSP’ algorithm</a:t>
              </a:r>
              <a:endParaRPr lang="zh-CN" altLang="zh-CN" sz="1400" dirty="0">
                <a:latin typeface="Microsoft YaHei" panose="020B0503020204020204" pitchFamily="34" charset="-122"/>
                <a:ea typeface="Microsoft YaHei" panose="020B0503020204020204" pitchFamily="34" charset="-122"/>
              </a:endParaRPr>
            </a:p>
          </p:txBody>
        </p:sp>
      </p:grpSp>
      <p:sp>
        <p:nvSpPr>
          <p:cNvPr id="10268" name="文本框 30"/>
          <p:cNvSpPr txBox="1"/>
          <p:nvPr/>
        </p:nvSpPr>
        <p:spPr>
          <a:xfrm>
            <a:off x="904875" y="266065"/>
            <a:ext cx="2094230" cy="460375"/>
          </a:xfrm>
          <a:prstGeom prst="rect">
            <a:avLst/>
          </a:prstGeom>
          <a:noFill/>
          <a:ln w="9525">
            <a:noFill/>
          </a:ln>
        </p:spPr>
        <p:txBody>
          <a:bodyPr anchor="t" anchorCtr="0">
            <a:spAutoFit/>
          </a:bodyPr>
          <a:p>
            <a:r>
              <a:rPr lang="en-US" altLang="zh-CN" sz="2400" b="1" dirty="0">
                <a:latin typeface="Microsoft YaHei" panose="020B0503020204020204" pitchFamily="34" charset="-122"/>
                <a:ea typeface="Microsoft YaHei" panose="020B0503020204020204" pitchFamily="34" charset="-122"/>
              </a:rPr>
              <a:t>Techniques</a:t>
            </a:r>
            <a:endParaRPr lang="en-US" altLang="zh-CN" sz="2400" b="1" dirty="0">
              <a:latin typeface="Microsoft YaHei" panose="020B0503020204020204" pitchFamily="34" charset="-122"/>
              <a:ea typeface="Microsoft YaHei" panose="020B0503020204020204" pitchFamily="34" charset="-122"/>
            </a:endParaRPr>
          </a:p>
        </p:txBody>
      </p:sp>
      <p:pic>
        <p:nvPicPr>
          <p:cNvPr id="3" name="图片 13"/>
          <p:cNvPicPr>
            <a:picLocks noChangeAspect="1"/>
          </p:cNvPicPr>
          <p:nvPr>
            <p:ph sz="quarter" idx="13"/>
          </p:nvPr>
        </p:nvPicPr>
        <p:blipFill>
          <a:blip r:embed="rId2"/>
          <a:stretch>
            <a:fillRect/>
          </a:stretch>
        </p:blipFill>
        <p:spPr>
          <a:xfrm>
            <a:off x="4693920" y="3971925"/>
            <a:ext cx="523875" cy="419100"/>
          </a:xfrm>
          <a:prstGeom prst="rect">
            <a:avLst/>
          </a:prstGeom>
          <a:noFill/>
          <a:ln w="9525">
            <a:noFill/>
          </a:ln>
        </p:spPr>
      </p:pic>
      <p:pic>
        <p:nvPicPr>
          <p:cNvPr id="4" name="图片 13"/>
          <p:cNvPicPr>
            <a:picLocks noChangeAspect="1"/>
          </p:cNvPicPr>
          <p:nvPr/>
        </p:nvPicPr>
        <p:blipFill>
          <a:blip r:embed="rId2"/>
          <a:stretch>
            <a:fillRect/>
          </a:stretch>
        </p:blipFill>
        <p:spPr>
          <a:xfrm>
            <a:off x="4855210" y="1487207"/>
            <a:ext cx="522288" cy="522307"/>
          </a:xfrm>
          <a:prstGeom prst="rect">
            <a:avLst/>
          </a:prstGeom>
          <a:noFill/>
          <a:ln w="9525">
            <a:noFill/>
          </a:ln>
        </p:spPr>
      </p:pic>
      <p:pic>
        <p:nvPicPr>
          <p:cNvPr id="5" name="图片 13"/>
          <p:cNvPicPr>
            <a:picLocks noChangeAspect="1"/>
          </p:cNvPicPr>
          <p:nvPr/>
        </p:nvPicPr>
        <p:blipFill>
          <a:blip r:embed="rId2"/>
          <a:stretch>
            <a:fillRect/>
          </a:stretch>
        </p:blipFill>
        <p:spPr>
          <a:xfrm>
            <a:off x="6612890" y="1256702"/>
            <a:ext cx="522288" cy="522307"/>
          </a:xfrm>
          <a:prstGeom prst="rect">
            <a:avLst/>
          </a:prstGeom>
          <a:noFill/>
          <a:ln w="9525">
            <a:noFill/>
          </a:ln>
        </p:spPr>
      </p:pic>
      <p:pic>
        <p:nvPicPr>
          <p:cNvPr id="12" name="图片 11" descr="学位 (1)"/>
          <p:cNvPicPr>
            <a:picLocks noChangeAspect="1"/>
          </p:cNvPicPr>
          <p:nvPr/>
        </p:nvPicPr>
        <p:blipFill>
          <a:blip r:embed="rId3"/>
          <a:stretch>
            <a:fillRect/>
          </a:stretch>
        </p:blipFill>
        <p:spPr>
          <a:xfrm>
            <a:off x="207645" y="161290"/>
            <a:ext cx="577850" cy="577850"/>
          </a:xfrm>
          <a:prstGeom prst="rect">
            <a:avLst/>
          </a:prstGeom>
          <a:noFill/>
          <a:ln w="9525">
            <a:noFill/>
          </a:ln>
          <a:effectLst>
            <a:outerShdw blurRad="228600" dist="38100" dir="2700000" algn="tl" rotWithShape="0">
              <a:prstClr val="black">
                <a:alpha val="2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1" name="图片 2"/>
          <p:cNvPicPr>
            <a:picLocks noChangeAspect="1"/>
          </p:cNvPicPr>
          <p:nvPr/>
        </p:nvPicPr>
        <p:blipFill>
          <a:blip r:embed="rId1"/>
          <a:stretch>
            <a:fillRect/>
          </a:stretch>
        </p:blipFill>
        <p:spPr>
          <a:xfrm>
            <a:off x="0" y="0"/>
            <a:ext cx="12192000" cy="6858000"/>
          </a:xfrm>
          <a:prstGeom prst="rect">
            <a:avLst/>
          </a:prstGeom>
          <a:noFill/>
          <a:ln w="9525">
            <a:noFill/>
          </a:ln>
        </p:spPr>
      </p:pic>
      <p:grpSp>
        <p:nvGrpSpPr>
          <p:cNvPr id="2" name="组合 2"/>
          <p:cNvGrpSpPr/>
          <p:nvPr/>
        </p:nvGrpSpPr>
        <p:grpSpPr>
          <a:xfrm>
            <a:off x="3459163" y="1639888"/>
            <a:ext cx="6726237" cy="4064000"/>
            <a:chOff x="3459615" y="1640114"/>
            <a:chExt cx="6725749" cy="4064001"/>
          </a:xfrm>
        </p:grpSpPr>
        <p:cxnSp>
          <p:nvCxnSpPr>
            <p:cNvPr id="5" name="直接箭头连接符 4"/>
            <p:cNvCxnSpPr/>
            <p:nvPr/>
          </p:nvCxnSpPr>
          <p:spPr>
            <a:xfrm flipH="1">
              <a:off x="3459615" y="3989615"/>
              <a:ext cx="0" cy="171450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a:stCxn id="24" idx="0"/>
            </p:cNvCxnSpPr>
            <p:nvPr/>
          </p:nvCxnSpPr>
          <p:spPr>
            <a:xfrm flipH="1" flipV="1">
              <a:off x="5701002" y="1640114"/>
              <a:ext cx="0" cy="1595437"/>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stCxn id="24" idx="0"/>
            </p:cNvCxnSpPr>
            <p:nvPr/>
          </p:nvCxnSpPr>
          <p:spPr>
            <a:xfrm flipH="1">
              <a:off x="7943977" y="3959452"/>
              <a:ext cx="0" cy="171450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24" idx="0"/>
            </p:cNvCxnSpPr>
            <p:nvPr/>
          </p:nvCxnSpPr>
          <p:spPr>
            <a:xfrm flipH="1" flipV="1">
              <a:off x="10185364" y="1684564"/>
              <a:ext cx="0" cy="1595437"/>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组合 8"/>
          <p:cNvGrpSpPr/>
          <p:nvPr/>
        </p:nvGrpSpPr>
        <p:grpSpPr>
          <a:xfrm>
            <a:off x="406400" y="3001963"/>
            <a:ext cx="11785600" cy="1235075"/>
            <a:chOff x="406743" y="3001989"/>
            <a:chExt cx="11785257" cy="1235439"/>
          </a:xfrm>
        </p:grpSpPr>
        <p:cxnSp>
          <p:nvCxnSpPr>
            <p:cNvPr id="10" name="直接连接符 9"/>
            <p:cNvCxnSpPr>
              <a:stCxn id="16" idx="7"/>
            </p:cNvCxnSpPr>
            <p:nvPr/>
          </p:nvCxnSpPr>
          <p:spPr>
            <a:xfrm>
              <a:off x="1897363" y="3619708"/>
              <a:ext cx="10294637"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3075253" y="3235420"/>
              <a:ext cx="768328" cy="768577"/>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4" name="椭圆 23"/>
            <p:cNvSpPr/>
            <p:nvPr/>
          </p:nvSpPr>
          <p:spPr>
            <a:xfrm>
              <a:off x="5316738" y="3235420"/>
              <a:ext cx="769915" cy="768577"/>
            </a:xfrm>
            <a:prstGeom prst="ellipse">
              <a:avLst/>
            </a:prstGeom>
            <a:solidFill>
              <a:srgbClr val="1778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0" name="椭圆 19"/>
            <p:cNvSpPr/>
            <p:nvPr/>
          </p:nvSpPr>
          <p:spPr>
            <a:xfrm>
              <a:off x="7558223" y="3235420"/>
              <a:ext cx="769915" cy="768577"/>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8" name="椭圆 17"/>
            <p:cNvSpPr/>
            <p:nvPr/>
          </p:nvSpPr>
          <p:spPr>
            <a:xfrm>
              <a:off x="9801295" y="3235420"/>
              <a:ext cx="768328" cy="768577"/>
            </a:xfrm>
            <a:prstGeom prst="ellipse">
              <a:avLst/>
            </a:prstGeom>
            <a:solidFill>
              <a:srgbClr val="1778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14" name="组合 14"/>
            <p:cNvGrpSpPr/>
            <p:nvPr/>
          </p:nvGrpSpPr>
          <p:grpSpPr>
            <a:xfrm>
              <a:off x="406743" y="3001989"/>
              <a:ext cx="1235439" cy="1235439"/>
              <a:chOff x="406743" y="3001989"/>
              <a:chExt cx="1235439" cy="1235439"/>
            </a:xfrm>
            <a:solidFill>
              <a:srgbClr val="3CBDDC"/>
            </a:solidFill>
          </p:grpSpPr>
          <p:sp>
            <p:nvSpPr>
              <p:cNvPr id="16" name="泪滴形 15"/>
              <p:cNvSpPr/>
              <p:nvPr/>
            </p:nvSpPr>
            <p:spPr>
              <a:xfrm rot="2700000">
                <a:off x="406743" y="3001989"/>
                <a:ext cx="1235439" cy="1235439"/>
              </a:xfrm>
              <a:prstGeom prst="teardrop">
                <a:avLst/>
              </a:prstGeom>
              <a:solidFill>
                <a:srgbClr val="1778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7" name="文本框 16"/>
              <p:cNvSpPr txBox="1"/>
              <p:nvPr/>
            </p:nvSpPr>
            <p:spPr>
              <a:xfrm>
                <a:off x="627213" y="3398702"/>
                <a:ext cx="934040" cy="398898"/>
              </a:xfrm>
              <a:prstGeom prst="rect">
                <a:avLst/>
              </a:prstGeom>
              <a:solidFill>
                <a:srgbClr val="177878"/>
              </a:solid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video</a:t>
                </a:r>
                <a:endParaRPr kumimoji="0" lang="en-US" altLang="zh-CN" sz="2000" b="1"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grpSp>
      </p:grpSp>
      <p:grpSp>
        <p:nvGrpSpPr>
          <p:cNvPr id="15" name="组合 27"/>
          <p:cNvGrpSpPr/>
          <p:nvPr/>
        </p:nvGrpSpPr>
        <p:grpSpPr>
          <a:xfrm>
            <a:off x="1023938" y="1873250"/>
            <a:ext cx="9118062" cy="4238981"/>
            <a:chOff x="1023538" y="1872917"/>
            <a:chExt cx="9117876" cy="4240565"/>
          </a:xfrm>
        </p:grpSpPr>
        <p:grpSp>
          <p:nvGrpSpPr>
            <p:cNvPr id="15383" name="组合 28"/>
            <p:cNvGrpSpPr/>
            <p:nvPr/>
          </p:nvGrpSpPr>
          <p:grpSpPr>
            <a:xfrm>
              <a:off x="1023538" y="4359968"/>
              <a:ext cx="2436077" cy="1753514"/>
              <a:chOff x="1023538" y="4359968"/>
              <a:chExt cx="2436077" cy="1753514"/>
            </a:xfrm>
          </p:grpSpPr>
          <p:sp>
            <p:nvSpPr>
              <p:cNvPr id="15384" name="矩形 42"/>
              <p:cNvSpPr/>
              <p:nvPr/>
            </p:nvSpPr>
            <p:spPr>
              <a:xfrm>
                <a:off x="1023538" y="4729300"/>
                <a:ext cx="2436077" cy="1384182"/>
              </a:xfrm>
              <a:prstGeom prst="rect">
                <a:avLst/>
              </a:prstGeom>
              <a:noFill/>
              <a:ln w="9525">
                <a:noFill/>
              </a:ln>
            </p:spPr>
            <p:txBody>
              <a:bodyPr anchor="t" anchorCtr="0">
                <a:spAutoFit/>
              </a:bodyPr>
              <a:p>
                <a:pPr algn="just"/>
                <a:r>
                  <a:rPr lang="en-US" altLang="zh-CN" sz="1400" dirty="0">
                    <a:solidFill>
                      <a:srgbClr val="262626"/>
                    </a:solidFill>
                    <a:latin typeface="Microsoft YaHei" panose="020B0503020204020204" pitchFamily="34" charset="-122"/>
                    <a:ea typeface="Microsoft YaHei" panose="020B0503020204020204" pitchFamily="34" charset="-122"/>
                  </a:rPr>
                  <a:t>Converts the video preparation to the appropriate number of frames </a:t>
                </a:r>
                <a:endParaRPr lang="en-US" altLang="zh-CN" sz="1400" dirty="0">
                  <a:solidFill>
                    <a:srgbClr val="262626"/>
                  </a:solidFill>
                  <a:latin typeface="Microsoft YaHei" panose="020B0503020204020204" pitchFamily="34" charset="-122"/>
                  <a:ea typeface="Microsoft YaHei" panose="020B0503020204020204" pitchFamily="34" charset="-122"/>
                </a:endParaRPr>
              </a:p>
              <a:p>
                <a:pPr algn="just"/>
                <a:r>
                  <a:rPr lang="en-US" altLang="zh-CN" sz="1400" dirty="0">
                    <a:solidFill>
                      <a:srgbClr val="262626"/>
                    </a:solidFill>
                    <a:latin typeface="Microsoft YaHei" panose="020B0503020204020204" pitchFamily="34" charset="-122"/>
                    <a:ea typeface="Microsoft YaHei" panose="020B0503020204020204" pitchFamily="34" charset="-122"/>
                  </a:rPr>
                  <a:t>and sends it to the feature extraction process</a:t>
                </a:r>
                <a:endParaRPr lang="en-US" altLang="zh-CN" sz="1400" dirty="0">
                  <a:solidFill>
                    <a:srgbClr val="262626"/>
                  </a:solidFill>
                  <a:latin typeface="Microsoft YaHei" panose="020B0503020204020204" pitchFamily="34" charset="-122"/>
                  <a:ea typeface="Microsoft YaHei" panose="020B0503020204020204" pitchFamily="34" charset="-122"/>
                </a:endParaRPr>
              </a:p>
            </p:txBody>
          </p:sp>
          <p:sp>
            <p:nvSpPr>
              <p:cNvPr id="15385" name="矩形 43"/>
              <p:cNvSpPr/>
              <p:nvPr/>
            </p:nvSpPr>
            <p:spPr>
              <a:xfrm>
                <a:off x="1560102" y="4359968"/>
                <a:ext cx="1899246" cy="306820"/>
              </a:xfrm>
              <a:prstGeom prst="rect">
                <a:avLst/>
              </a:prstGeom>
              <a:noFill/>
              <a:ln w="9525">
                <a:noFill/>
              </a:ln>
            </p:spPr>
            <p:txBody>
              <a:bodyPr anchor="t" anchorCtr="0">
                <a:spAutoFit/>
              </a:bodyPr>
              <a:p>
                <a:pPr algn="r"/>
                <a:r>
                  <a:rPr lang="en-US" altLang="zh-CN" sz="1400" b="1" dirty="0">
                    <a:latin typeface="Microsoft YaHei" panose="020B0503020204020204" pitchFamily="34" charset="-122"/>
                    <a:ea typeface="Microsoft YaHei" panose="020B0503020204020204" pitchFamily="34" charset="-122"/>
                  </a:rPr>
                  <a:t>video preparation</a:t>
                </a:r>
                <a:endParaRPr lang="en-US" altLang="zh-CN" sz="1400" b="1" dirty="0">
                  <a:latin typeface="Microsoft YaHei" panose="020B0503020204020204" pitchFamily="34" charset="-122"/>
                  <a:ea typeface="Microsoft YaHei" panose="020B0503020204020204" pitchFamily="34" charset="-122"/>
                </a:endParaRPr>
              </a:p>
            </p:txBody>
          </p:sp>
        </p:grpSp>
        <p:grpSp>
          <p:nvGrpSpPr>
            <p:cNvPr id="15387" name="组合 30"/>
            <p:cNvGrpSpPr/>
            <p:nvPr/>
          </p:nvGrpSpPr>
          <p:grpSpPr>
            <a:xfrm>
              <a:off x="3298371" y="1878454"/>
              <a:ext cx="2436077" cy="856717"/>
              <a:chOff x="1023538" y="4359968"/>
              <a:chExt cx="2436077" cy="856717"/>
            </a:xfrm>
          </p:grpSpPr>
          <p:sp>
            <p:nvSpPr>
              <p:cNvPr id="15388" name="矩形 40"/>
              <p:cNvSpPr/>
              <p:nvPr/>
            </p:nvSpPr>
            <p:spPr>
              <a:xfrm>
                <a:off x="1023538" y="4729300"/>
                <a:ext cx="2436077" cy="487385"/>
              </a:xfrm>
              <a:prstGeom prst="rect">
                <a:avLst/>
              </a:prstGeom>
              <a:noFill/>
              <a:ln w="9525">
                <a:noFill/>
              </a:ln>
            </p:spPr>
            <p:txBody>
              <a:bodyPr anchor="t" anchorCtr="0">
                <a:spAutoFit/>
              </a:bodyPr>
              <a:p>
                <a:pPr algn="just"/>
                <a:r>
                  <a:rPr lang="zh-CN" altLang="en-US" sz="1400" dirty="0">
                    <a:solidFill>
                      <a:srgbClr val="262626"/>
                    </a:solidFill>
                    <a:latin typeface="Microsoft YaHei" panose="020B0503020204020204" pitchFamily="34" charset="-122"/>
                    <a:ea typeface="Microsoft YaHei" panose="020B0503020204020204" pitchFamily="34" charset="-122"/>
                  </a:rPr>
                  <a:t>Receiving frames from video preparation process and returning </a:t>
                </a:r>
                <a:endParaRPr lang="zh-CN" altLang="en-US" sz="1400" dirty="0">
                  <a:solidFill>
                    <a:srgbClr val="262626"/>
                  </a:solidFill>
                  <a:latin typeface="Microsoft YaHei" panose="020B0503020204020204" pitchFamily="34" charset="-122"/>
                  <a:ea typeface="Microsoft YaHei" panose="020B0503020204020204" pitchFamily="34" charset="-122"/>
                </a:endParaRPr>
              </a:p>
              <a:p>
                <a:pPr algn="just"/>
                <a:r>
                  <a:rPr lang="zh-CN" altLang="en-US" sz="1400" dirty="0">
                    <a:solidFill>
                      <a:srgbClr val="262626"/>
                    </a:solidFill>
                    <a:latin typeface="Microsoft YaHei" panose="020B0503020204020204" pitchFamily="34" charset="-122"/>
                    <a:ea typeface="Microsoft YaHei" panose="020B0503020204020204" pitchFamily="34" charset="-122"/>
                  </a:rPr>
                  <a:t>feature vector</a:t>
                </a:r>
                <a:endParaRPr lang="zh-CN" altLang="en-US" sz="1400" dirty="0">
                  <a:solidFill>
                    <a:srgbClr val="262626"/>
                  </a:solidFill>
                  <a:latin typeface="Microsoft YaHei" panose="020B0503020204020204" pitchFamily="34" charset="-122"/>
                  <a:ea typeface="Microsoft YaHei" panose="020B0503020204020204" pitchFamily="34" charset="-122"/>
                </a:endParaRPr>
              </a:p>
            </p:txBody>
          </p:sp>
          <p:sp>
            <p:nvSpPr>
              <p:cNvPr id="15389" name="矩形 41"/>
              <p:cNvSpPr/>
              <p:nvPr/>
            </p:nvSpPr>
            <p:spPr>
              <a:xfrm>
                <a:off x="1481999" y="4359968"/>
                <a:ext cx="1977350" cy="368438"/>
              </a:xfrm>
              <a:prstGeom prst="rect">
                <a:avLst/>
              </a:prstGeom>
              <a:noFill/>
              <a:ln w="9525">
                <a:noFill/>
              </a:ln>
            </p:spPr>
            <p:txBody>
              <a:bodyPr anchor="t" anchorCtr="0">
                <a:spAutoFit/>
              </a:bodyPr>
              <a:p>
                <a:pPr algn="r"/>
                <a:r>
                  <a:rPr lang="en-US" altLang="zh-CN" b="1" dirty="0">
                    <a:latin typeface="Microsoft YaHei" panose="020B0503020204020204" pitchFamily="34" charset="-122"/>
                    <a:ea typeface="Microsoft YaHei" panose="020B0503020204020204" pitchFamily="34" charset="-122"/>
                  </a:rPr>
                  <a:t>CNN</a:t>
                </a:r>
                <a:endParaRPr lang="en-US" altLang="zh-CN" b="1" dirty="0">
                  <a:latin typeface="Microsoft YaHei" panose="020B0503020204020204" pitchFamily="34" charset="-122"/>
                  <a:ea typeface="Microsoft YaHei" panose="020B0503020204020204" pitchFamily="34" charset="-122"/>
                </a:endParaRPr>
              </a:p>
            </p:txBody>
          </p:sp>
        </p:grpSp>
        <p:grpSp>
          <p:nvGrpSpPr>
            <p:cNvPr id="15391" name="组合 32"/>
            <p:cNvGrpSpPr/>
            <p:nvPr/>
          </p:nvGrpSpPr>
          <p:grpSpPr>
            <a:xfrm>
              <a:off x="5507369" y="4359968"/>
              <a:ext cx="2436077" cy="676152"/>
              <a:chOff x="1023538" y="4359968"/>
              <a:chExt cx="2436077" cy="676152"/>
            </a:xfrm>
          </p:grpSpPr>
          <p:sp>
            <p:nvSpPr>
              <p:cNvPr id="15392" name="矩形 38"/>
              <p:cNvSpPr/>
              <p:nvPr/>
            </p:nvSpPr>
            <p:spPr>
              <a:xfrm>
                <a:off x="1023538" y="4729300"/>
                <a:ext cx="2436077" cy="306820"/>
              </a:xfrm>
              <a:prstGeom prst="rect">
                <a:avLst/>
              </a:prstGeom>
              <a:noFill/>
              <a:ln w="9525">
                <a:noFill/>
              </a:ln>
            </p:spPr>
            <p:txBody>
              <a:bodyPr anchor="t" anchorCtr="0">
                <a:spAutoFit/>
              </a:bodyPr>
              <a:p>
                <a:pPr algn="just"/>
                <a:r>
                  <a:rPr lang="en-US" altLang="zh-CN" sz="1400" dirty="0">
                    <a:solidFill>
                      <a:srgbClr val="262626"/>
                    </a:solidFill>
                    <a:latin typeface="Microsoft YaHei" panose="020B0503020204020204" pitchFamily="34" charset="-122"/>
                    <a:ea typeface="Microsoft YaHei" panose="020B0503020204020204" pitchFamily="34" charset="-122"/>
                    <a:sym typeface="+mn-ea"/>
                  </a:rPr>
                  <a:t>Classifiy the word</a:t>
                </a:r>
                <a:endParaRPr lang="en-US" altLang="zh-CN" sz="1400" dirty="0">
                  <a:solidFill>
                    <a:srgbClr val="262626"/>
                  </a:solidFill>
                  <a:latin typeface="Microsoft YaHei" panose="020B0503020204020204" pitchFamily="34" charset="-122"/>
                  <a:ea typeface="Microsoft YaHei" panose="020B0503020204020204" pitchFamily="34" charset="-122"/>
                </a:endParaRPr>
              </a:p>
            </p:txBody>
          </p:sp>
          <p:sp>
            <p:nvSpPr>
              <p:cNvPr id="15393" name="矩形 39"/>
              <p:cNvSpPr/>
              <p:nvPr/>
            </p:nvSpPr>
            <p:spPr>
              <a:xfrm>
                <a:off x="1481999" y="4359968"/>
                <a:ext cx="1977350" cy="368438"/>
              </a:xfrm>
              <a:prstGeom prst="rect">
                <a:avLst/>
              </a:prstGeom>
              <a:noFill/>
              <a:ln w="9525">
                <a:noFill/>
              </a:ln>
            </p:spPr>
            <p:txBody>
              <a:bodyPr anchor="t" anchorCtr="0">
                <a:spAutoFit/>
              </a:bodyPr>
              <a:p>
                <a:pPr algn="r"/>
                <a:r>
                  <a:rPr lang="en-US" altLang="zh-CN" b="1" dirty="0">
                    <a:latin typeface="Microsoft YaHei" panose="020B0503020204020204" pitchFamily="34" charset="-122"/>
                    <a:ea typeface="Microsoft YaHei" panose="020B0503020204020204" pitchFamily="34" charset="-122"/>
                  </a:rPr>
                  <a:t>ANN</a:t>
                </a:r>
                <a:endParaRPr lang="en-US" altLang="zh-CN" b="1" dirty="0">
                  <a:latin typeface="Microsoft YaHei" panose="020B0503020204020204" pitchFamily="34" charset="-122"/>
                  <a:ea typeface="Microsoft YaHei" panose="020B0503020204020204" pitchFamily="34" charset="-122"/>
                </a:endParaRPr>
              </a:p>
            </p:txBody>
          </p:sp>
        </p:grpSp>
        <p:grpSp>
          <p:nvGrpSpPr>
            <p:cNvPr id="15395" name="组合 34"/>
            <p:cNvGrpSpPr/>
            <p:nvPr/>
          </p:nvGrpSpPr>
          <p:grpSpPr>
            <a:xfrm>
              <a:off x="7705337" y="1872917"/>
              <a:ext cx="2436077" cy="491376"/>
              <a:chOff x="1023538" y="4359968"/>
              <a:chExt cx="2436077" cy="491376"/>
            </a:xfrm>
          </p:grpSpPr>
          <p:sp>
            <p:nvSpPr>
              <p:cNvPr id="15396" name="矩形 36"/>
              <p:cNvSpPr/>
              <p:nvPr/>
            </p:nvSpPr>
            <p:spPr>
              <a:xfrm>
                <a:off x="1023538" y="4729300"/>
                <a:ext cx="2436077" cy="122044"/>
              </a:xfrm>
              <a:prstGeom prst="rect">
                <a:avLst/>
              </a:prstGeom>
              <a:noFill/>
              <a:ln w="9525">
                <a:noFill/>
              </a:ln>
            </p:spPr>
            <p:txBody>
              <a:bodyPr anchor="t" anchorCtr="0">
                <a:spAutoFit/>
              </a:bodyPr>
              <a:p>
                <a:pPr algn="just"/>
                <a:r>
                  <a:rPr lang="en-US" altLang="zh-CN" sz="1400" dirty="0">
                    <a:solidFill>
                      <a:srgbClr val="262626"/>
                    </a:solidFill>
                    <a:latin typeface="Microsoft YaHei" panose="020B0503020204020204" pitchFamily="34" charset="-122"/>
                    <a:ea typeface="Microsoft YaHei" panose="020B0503020204020204" pitchFamily="34" charset="-122"/>
                    <a:sym typeface="+mn-ea"/>
                  </a:rPr>
                  <a:t>Classifiy the word</a:t>
                </a:r>
                <a:endParaRPr lang="zh-CN" altLang="en-US" sz="1400" dirty="0">
                  <a:solidFill>
                    <a:srgbClr val="262626"/>
                  </a:solidFill>
                  <a:latin typeface="Microsoft YaHei" panose="020B0503020204020204" pitchFamily="34" charset="-122"/>
                  <a:ea typeface="Microsoft YaHei" panose="020B0503020204020204" pitchFamily="34" charset="-122"/>
                </a:endParaRPr>
              </a:p>
            </p:txBody>
          </p:sp>
          <p:sp>
            <p:nvSpPr>
              <p:cNvPr id="15397" name="矩形 37"/>
              <p:cNvSpPr/>
              <p:nvPr/>
            </p:nvSpPr>
            <p:spPr>
              <a:xfrm>
                <a:off x="1422945" y="4359968"/>
                <a:ext cx="2036404" cy="368438"/>
              </a:xfrm>
              <a:prstGeom prst="rect">
                <a:avLst/>
              </a:prstGeom>
              <a:noFill/>
              <a:ln w="9525">
                <a:noFill/>
              </a:ln>
            </p:spPr>
            <p:txBody>
              <a:bodyPr anchor="t" anchorCtr="0">
                <a:spAutoFit/>
              </a:bodyPr>
              <a:p>
                <a:pPr algn="r"/>
                <a:r>
                  <a:rPr lang="en-US" altLang="zh-CN" b="1" dirty="0">
                    <a:latin typeface="Microsoft YaHei" panose="020B0503020204020204" pitchFamily="34" charset="-122"/>
                    <a:ea typeface="Microsoft YaHei" panose="020B0503020204020204" pitchFamily="34" charset="-122"/>
                  </a:rPr>
                  <a:t>RNN</a:t>
                </a:r>
                <a:endParaRPr lang="en-US" altLang="zh-CN" b="1" dirty="0">
                  <a:latin typeface="Microsoft YaHei" panose="020B0503020204020204" pitchFamily="34" charset="-122"/>
                  <a:ea typeface="Microsoft YaHei" panose="020B0503020204020204" pitchFamily="34" charset="-122"/>
                </a:endParaRPr>
              </a:p>
            </p:txBody>
          </p:sp>
        </p:grpSp>
      </p:grpSp>
      <p:sp>
        <p:nvSpPr>
          <p:cNvPr id="15401" name="文本框 46"/>
          <p:cNvSpPr txBox="1"/>
          <p:nvPr/>
        </p:nvSpPr>
        <p:spPr>
          <a:xfrm>
            <a:off x="626745" y="180975"/>
            <a:ext cx="2094230" cy="460375"/>
          </a:xfrm>
          <a:prstGeom prst="rect">
            <a:avLst/>
          </a:prstGeom>
          <a:noFill/>
          <a:ln w="9525">
            <a:noFill/>
          </a:ln>
        </p:spPr>
        <p:txBody>
          <a:bodyPr anchor="t" anchorCtr="0">
            <a:spAutoFit/>
          </a:bodyPr>
          <a:p>
            <a:r>
              <a:rPr lang="en-US" altLang="zh-CN" sz="2400" b="1" dirty="0">
                <a:latin typeface="Microsoft YaHei" panose="020B0503020204020204" pitchFamily="34" charset="-122"/>
                <a:ea typeface="Microsoft YaHei" panose="020B0503020204020204" pitchFamily="34" charset="-122"/>
              </a:rPr>
              <a:t>Techniques</a:t>
            </a:r>
            <a:endParaRPr lang="en-US" altLang="zh-CN" sz="2400" b="1" dirty="0">
              <a:latin typeface="Microsoft YaHei" panose="020B0503020204020204" pitchFamily="34" charset="-122"/>
              <a:ea typeface="Microsoft YaHei" panose="020B0503020204020204" pitchFamily="34" charset="-122"/>
            </a:endParaRPr>
          </a:p>
        </p:txBody>
      </p:sp>
      <p:pic>
        <p:nvPicPr>
          <p:cNvPr id="4" name="图片 11" descr="学位 (1)"/>
          <p:cNvPicPr>
            <a:picLocks noChangeAspect="1"/>
          </p:cNvPicPr>
          <p:nvPr>
            <p:ph sz="quarter" idx="13"/>
          </p:nvPr>
        </p:nvPicPr>
        <p:blipFill>
          <a:blip r:embed="rId2"/>
          <a:stretch>
            <a:fillRect/>
          </a:stretch>
        </p:blipFill>
        <p:spPr>
          <a:xfrm>
            <a:off x="48895" y="180975"/>
            <a:ext cx="577850" cy="577850"/>
          </a:xfrm>
          <a:prstGeom prst="rect">
            <a:avLst/>
          </a:prstGeom>
          <a:effectLst>
            <a:outerShdw blurRad="228600" dist="38100" dir="2700000" algn="tl" rotWithShape="0">
              <a:prstClr val="black">
                <a:alpha val="2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par>
                          <p:cTn id="8" fill="hold">
                            <p:stCondLst>
                              <p:cond delay="1000"/>
                            </p:stCondLst>
                            <p:childTnLst>
                              <p:par>
                                <p:cTn id="9" presetID="16" presetClass="entr" presetSubtype="4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outHorizontal)">
                                      <p:cBhvr>
                                        <p:cTn id="11" dur="750"/>
                                        <p:tgtEl>
                                          <p:spTgt spid="2"/>
                                        </p:tgtEl>
                                      </p:cBhvr>
                                    </p:animEffect>
                                  </p:childTnLst>
                                </p:cTn>
                              </p:par>
                            </p:childTnLst>
                          </p:cTn>
                        </p:par>
                        <p:par>
                          <p:cTn id="12" fill="hold">
                            <p:stCondLst>
                              <p:cond delay="2000"/>
                            </p:stCondLst>
                            <p:childTnLst>
                              <p:par>
                                <p:cTn id="13" presetID="42" presetClass="entr" presetSubtype="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anim calcmode="lin" valueType="num">
                                      <p:cBhvr>
                                        <p:cTn id="16" dur="1000" fill="hold"/>
                                        <p:tgtEl>
                                          <p:spTgt spid="15"/>
                                        </p:tgtEl>
                                        <p:attrNameLst>
                                          <p:attrName>ppt_x</p:attrName>
                                        </p:attrNameLst>
                                      </p:cBhvr>
                                      <p:tavLst>
                                        <p:tav tm="0">
                                          <p:val>
                                            <p:strVal val="#ppt_x"/>
                                          </p:val>
                                        </p:tav>
                                        <p:tav tm="100000">
                                          <p:val>
                                            <p:strVal val="#ppt_x"/>
                                          </p:val>
                                        </p:tav>
                                      </p:tavLst>
                                    </p:anim>
                                    <p:anim calcmode="lin" valueType="num">
                                      <p:cBhvr>
                                        <p:cTn id="1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cxnSp>
        <p:nvCxnSpPr>
          <p:cNvPr id="206" name="直接连接符 205"/>
          <p:cNvCxnSpPr/>
          <p:nvPr/>
        </p:nvCxnSpPr>
        <p:spPr>
          <a:xfrm>
            <a:off x="2746932" y="2134685"/>
            <a:ext cx="1604865" cy="0"/>
          </a:xfrm>
          <a:prstGeom prst="line">
            <a:avLst/>
          </a:prstGeom>
          <a:ln w="63500" cap="rnd">
            <a:gradFill flip="none" rotWithShape="1">
              <a:gsLst>
                <a:gs pos="92000">
                  <a:schemeClr val="tx1">
                    <a:lumMod val="85000"/>
                    <a:lumOff val="15000"/>
                  </a:schemeClr>
                </a:gs>
                <a:gs pos="6000">
                  <a:schemeClr val="bg2">
                    <a:lumMod val="75000"/>
                  </a:schemeClr>
                </a:gs>
                <a:gs pos="0">
                  <a:schemeClr val="accent1"/>
                </a:gs>
                <a:gs pos="100000">
                  <a:schemeClr val="accent2"/>
                </a:gs>
              </a:gsLst>
              <a:lin ang="21060000" scaled="1"/>
              <a:tileRect/>
            </a:gra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938530" y="4241800"/>
            <a:ext cx="1828800" cy="1828800"/>
            <a:chOff x="1478" y="6680"/>
            <a:chExt cx="2880" cy="2880"/>
          </a:xfrm>
        </p:grpSpPr>
        <p:sp>
          <p:nvSpPr>
            <p:cNvPr id="213" name="椭圆 212"/>
            <p:cNvSpPr/>
            <p:nvPr/>
          </p:nvSpPr>
          <p:spPr>
            <a:xfrm>
              <a:off x="1478" y="6680"/>
              <a:ext cx="2880" cy="2880"/>
            </a:xfrm>
            <a:prstGeom prst="ellipse">
              <a:avLst/>
            </a:prstGeom>
            <a:solidFill>
              <a:srgbClr val="177878"/>
            </a:solidFill>
            <a:ln>
              <a:noFill/>
            </a:ln>
            <a:effectLst>
              <a:outerShdw blurRad="254000" dist="38100" dir="5400000" algn="t" rotWithShape="0">
                <a:schemeClr val="accent3">
                  <a:lumMod val="75000"/>
                  <a:alpha val="2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5" name="矩形 394"/>
            <p:cNvSpPr/>
            <p:nvPr/>
          </p:nvSpPr>
          <p:spPr>
            <a:xfrm>
              <a:off x="1764" y="7659"/>
              <a:ext cx="2390" cy="890"/>
            </a:xfrm>
            <a:prstGeom prst="rect">
              <a:avLst/>
            </a:prstGeom>
          </p:spPr>
          <p:txBody>
            <a:bodyPr wrap="square">
              <a:spAutoFit/>
            </a:bodyPr>
            <a:p>
              <a:pPr algn="ctr">
                <a:lnSpc>
                  <a:spcPct val="110000"/>
                </a:lnSpc>
              </a:pPr>
              <a:r>
                <a:rPr lang="en-US" altLang="zh-CN" sz="2800" b="1" dirty="0">
                  <a:solidFill>
                    <a:schemeClr val="bg1"/>
                  </a:solidFill>
                  <a:latin typeface="+mj-lt"/>
                </a:rPr>
                <a:t>solution</a:t>
              </a:r>
              <a:endParaRPr lang="en-US" altLang="zh-CN" sz="2800" b="1" dirty="0">
                <a:solidFill>
                  <a:schemeClr val="bg1"/>
                </a:solidFill>
                <a:latin typeface="+mj-lt"/>
              </a:endParaRPr>
            </a:p>
          </p:txBody>
        </p:sp>
      </p:grpSp>
      <p:grpSp>
        <p:nvGrpSpPr>
          <p:cNvPr id="8" name="Group 7"/>
          <p:cNvGrpSpPr/>
          <p:nvPr/>
        </p:nvGrpSpPr>
        <p:grpSpPr>
          <a:xfrm>
            <a:off x="840740" y="1220470"/>
            <a:ext cx="1828800" cy="1828800"/>
            <a:chOff x="1324" y="1922"/>
            <a:chExt cx="2880" cy="2880"/>
          </a:xfrm>
        </p:grpSpPr>
        <p:sp>
          <p:nvSpPr>
            <p:cNvPr id="205" name="椭圆 204"/>
            <p:cNvSpPr/>
            <p:nvPr/>
          </p:nvSpPr>
          <p:spPr>
            <a:xfrm>
              <a:off x="1324" y="1922"/>
              <a:ext cx="2880" cy="2880"/>
            </a:xfrm>
            <a:prstGeom prst="ellipse">
              <a:avLst/>
            </a:prstGeom>
            <a:solidFill>
              <a:srgbClr val="17787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396" name="矩形 395"/>
            <p:cNvSpPr/>
            <p:nvPr/>
          </p:nvSpPr>
          <p:spPr>
            <a:xfrm>
              <a:off x="1568" y="2769"/>
              <a:ext cx="2390" cy="890"/>
            </a:xfrm>
            <a:prstGeom prst="rect">
              <a:avLst/>
            </a:prstGeom>
          </p:spPr>
          <p:txBody>
            <a:bodyPr wrap="square">
              <a:spAutoFit/>
            </a:bodyPr>
            <a:p>
              <a:pPr algn="ctr">
                <a:lnSpc>
                  <a:spcPct val="110000"/>
                </a:lnSpc>
              </a:pPr>
              <a:r>
                <a:rPr lang="en-US" altLang="zh-CN" sz="2800" b="1" dirty="0">
                  <a:solidFill>
                    <a:schemeClr val="bg1"/>
                  </a:solidFill>
                  <a:latin typeface="+mj-lt"/>
                </a:rPr>
                <a:t>problem</a:t>
              </a:r>
              <a:endParaRPr lang="en-US" altLang="zh-CN" sz="2800" b="1" dirty="0">
                <a:solidFill>
                  <a:schemeClr val="bg1"/>
                </a:solidFill>
                <a:latin typeface="+mj-lt"/>
              </a:endParaRPr>
            </a:p>
          </p:txBody>
        </p:sp>
      </p:grpSp>
      <p:grpSp>
        <p:nvGrpSpPr>
          <p:cNvPr id="10" name="Group 9"/>
          <p:cNvGrpSpPr/>
          <p:nvPr/>
        </p:nvGrpSpPr>
        <p:grpSpPr>
          <a:xfrm>
            <a:off x="4598670" y="4050030"/>
            <a:ext cx="7402830" cy="2552700"/>
            <a:chOff x="7242" y="6378"/>
            <a:chExt cx="11658" cy="4020"/>
          </a:xfrm>
        </p:grpSpPr>
        <p:sp>
          <p:nvSpPr>
            <p:cNvPr id="215" name="矩形: 圆角 214"/>
            <p:cNvSpPr/>
            <p:nvPr/>
          </p:nvSpPr>
          <p:spPr>
            <a:xfrm>
              <a:off x="7242" y="6378"/>
              <a:ext cx="11423" cy="4020"/>
            </a:xfrm>
            <a:prstGeom prst="roundRect">
              <a:avLst>
                <a:gd name="adj" fmla="val 4167"/>
              </a:avLst>
            </a:prstGeom>
            <a:solidFill>
              <a:schemeClr val="bg1"/>
            </a:solidFill>
            <a:ln>
              <a:noFill/>
            </a:ln>
            <a:effectLst>
              <a:outerShdw blurRad="431800" dist="76200" dir="3540000" algn="tl" rotWithShape="0">
                <a:schemeClr val="accent2">
                  <a:lumMod val="75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375" name="椭圆 374"/>
            <p:cNvSpPr/>
            <p:nvPr/>
          </p:nvSpPr>
          <p:spPr>
            <a:xfrm>
              <a:off x="7641" y="7266"/>
              <a:ext cx="1070" cy="1070"/>
            </a:xfrm>
            <a:prstGeom prst="ellipse">
              <a:avLst/>
            </a:prstGeom>
            <a:solidFill>
              <a:schemeClr val="bg2">
                <a:lumMod val="90000"/>
              </a:schemeClr>
            </a:solidFill>
            <a:ln>
              <a:noFill/>
            </a:ln>
            <a:effectLst>
              <a:outerShdw blurRad="254000" dist="38100" dir="5400000" algn="t" rotWithShape="0">
                <a:schemeClr val="accent3">
                  <a:lumMod val="75000"/>
                  <a:alpha val="2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268"/>
            <p:cNvSpPr/>
            <p:nvPr/>
          </p:nvSpPr>
          <p:spPr>
            <a:xfrm>
              <a:off x="9344" y="6620"/>
              <a:ext cx="9556" cy="3536"/>
            </a:xfrm>
            <a:prstGeom prst="rect">
              <a:avLst/>
            </a:prstGeom>
          </p:spPr>
          <p:txBody>
            <a:bodyPr wrap="square">
              <a:spAutoFit/>
            </a:bodyPr>
            <a:p>
              <a:pPr>
                <a:lnSpc>
                  <a:spcPct val="100000"/>
                </a:lnSpc>
              </a:pPr>
              <a:r>
                <a:rPr lang="en-US" sz="2800">
                  <a:cs typeface="Times New Roman" panose="02020603050405020304" charset="0"/>
                  <a:sym typeface="+mn-ea"/>
                </a:rPr>
                <a:t>lip movement contains more enough information to know what is saying in the noise environments</a:t>
              </a:r>
              <a:endParaRPr lang="en-US" sz="2800">
                <a:cs typeface="Times New Roman" panose="02020603050405020304" charset="0"/>
                <a:sym typeface="+mn-ea"/>
              </a:endParaRPr>
            </a:p>
            <a:p>
              <a:pPr>
                <a:lnSpc>
                  <a:spcPct val="100000"/>
                </a:lnSpc>
              </a:pPr>
              <a:r>
                <a:rPr lang="en-US" sz="2800">
                  <a:cs typeface="Times New Roman" panose="02020603050405020304" charset="0"/>
                  <a:sym typeface="+mn-ea"/>
                </a:rPr>
                <a:t>For that, we construct the text of silence application to automate this process </a:t>
              </a:r>
              <a:endParaRPr lang="en-US" sz="2800">
                <a:cs typeface="Times New Roman" panose="02020603050405020304" charset="0"/>
                <a:sym typeface="+mn-ea"/>
              </a:endParaRPr>
            </a:p>
          </p:txBody>
        </p:sp>
        <p:grpSp>
          <p:nvGrpSpPr>
            <p:cNvPr id="30" name="组合 118"/>
            <p:cNvGrpSpPr/>
            <p:nvPr/>
          </p:nvGrpSpPr>
          <p:grpSpPr>
            <a:xfrm>
              <a:off x="7908" y="7514"/>
              <a:ext cx="537" cy="516"/>
              <a:chOff x="478972" y="3728507"/>
              <a:chExt cx="341053" cy="327530"/>
            </a:xfrm>
            <a:solidFill>
              <a:srgbClr val="177878"/>
            </a:solidFill>
          </p:grpSpPr>
          <p:sp>
            <p:nvSpPr>
              <p:cNvPr id="120" name="Freeform 170"/>
              <p:cNvSpPr/>
              <p:nvPr/>
            </p:nvSpPr>
            <p:spPr bwMode="auto">
              <a:xfrm>
                <a:off x="707342" y="3866731"/>
                <a:ext cx="12019" cy="0"/>
              </a:xfrm>
              <a:custGeom>
                <a:avLst/>
                <a:gdLst>
                  <a:gd name="T0" fmla="*/ 11 w 11"/>
                  <a:gd name="T1" fmla="*/ 0 w 11"/>
                  <a:gd name="T2" fmla="*/ 11 w 11"/>
                </a:gdLst>
                <a:ahLst/>
                <a:cxnLst>
                  <a:cxn ang="0">
                    <a:pos x="T0" y="0"/>
                  </a:cxn>
                  <a:cxn ang="0">
                    <a:pos x="T1" y="0"/>
                  </a:cxn>
                  <a:cxn ang="0">
                    <a:pos x="T2" y="0"/>
                  </a:cxn>
                </a:cxnLst>
                <a:rect l="0" t="0" r="r" b="b"/>
                <a:pathLst>
                  <a:path w="11">
                    <a:moveTo>
                      <a:pt x="11" y="0"/>
                    </a:moveTo>
                    <a:cubicBezTo>
                      <a:pt x="8" y="0"/>
                      <a:pt x="4" y="0"/>
                      <a:pt x="0" y="0"/>
                    </a:cubicBezTo>
                    <a:cubicBezTo>
                      <a:pt x="3" y="0"/>
                      <a:pt x="7" y="0"/>
                      <a:pt x="11" y="0"/>
                    </a:cubicBezTo>
                    <a:close/>
                  </a:path>
                </a:pathLst>
              </a:custGeom>
              <a:grpFill/>
              <a:ln>
                <a:no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1" name="Freeform 171"/>
              <p:cNvSpPr/>
              <p:nvPr/>
            </p:nvSpPr>
            <p:spPr bwMode="auto">
              <a:xfrm>
                <a:off x="478972" y="3728507"/>
                <a:ext cx="341053" cy="327530"/>
              </a:xfrm>
              <a:custGeom>
                <a:avLst/>
                <a:gdLst>
                  <a:gd name="T0" fmla="*/ 228 w 308"/>
                  <a:gd name="T1" fmla="*/ 218 h 296"/>
                  <a:gd name="T2" fmla="*/ 224 w 308"/>
                  <a:gd name="T3" fmla="*/ 215 h 296"/>
                  <a:gd name="T4" fmla="*/ 228 w 308"/>
                  <a:gd name="T5" fmla="*/ 212 h 296"/>
                  <a:gd name="T6" fmla="*/ 230 w 308"/>
                  <a:gd name="T7" fmla="*/ 212 h 296"/>
                  <a:gd name="T8" fmla="*/ 278 w 308"/>
                  <a:gd name="T9" fmla="*/ 209 h 296"/>
                  <a:gd name="T10" fmla="*/ 288 w 308"/>
                  <a:gd name="T11" fmla="*/ 176 h 296"/>
                  <a:gd name="T12" fmla="*/ 284 w 308"/>
                  <a:gd name="T13" fmla="*/ 176 h 296"/>
                  <a:gd name="T14" fmla="*/ 283 w 308"/>
                  <a:gd name="T15" fmla="*/ 176 h 296"/>
                  <a:gd name="T16" fmla="*/ 283 w 308"/>
                  <a:gd name="T17" fmla="*/ 176 h 296"/>
                  <a:gd name="T18" fmla="*/ 229 w 308"/>
                  <a:gd name="T19" fmla="*/ 174 h 296"/>
                  <a:gd name="T20" fmla="*/ 226 w 308"/>
                  <a:gd name="T21" fmla="*/ 174 h 296"/>
                  <a:gd name="T22" fmla="*/ 222 w 308"/>
                  <a:gd name="T23" fmla="*/ 171 h 296"/>
                  <a:gd name="T24" fmla="*/ 226 w 308"/>
                  <a:gd name="T25" fmla="*/ 168 h 296"/>
                  <a:gd name="T26" fmla="*/ 228 w 308"/>
                  <a:gd name="T27" fmla="*/ 168 h 296"/>
                  <a:gd name="T28" fmla="*/ 284 w 308"/>
                  <a:gd name="T29" fmla="*/ 164 h 296"/>
                  <a:gd name="T30" fmla="*/ 292 w 308"/>
                  <a:gd name="T31" fmla="*/ 164 h 296"/>
                  <a:gd name="T32" fmla="*/ 292 w 308"/>
                  <a:gd name="T33" fmla="*/ 164 h 296"/>
                  <a:gd name="T34" fmla="*/ 296 w 308"/>
                  <a:gd name="T35" fmla="*/ 133 h 296"/>
                  <a:gd name="T36" fmla="*/ 214 w 308"/>
                  <a:gd name="T37" fmla="*/ 124 h 296"/>
                  <a:gd name="T38" fmla="*/ 213 w 308"/>
                  <a:gd name="T39" fmla="*/ 124 h 296"/>
                  <a:gd name="T40" fmla="*/ 212 w 308"/>
                  <a:gd name="T41" fmla="*/ 124 h 296"/>
                  <a:gd name="T42" fmla="*/ 217 w 308"/>
                  <a:gd name="T43" fmla="*/ 124 h 296"/>
                  <a:gd name="T44" fmla="*/ 206 w 308"/>
                  <a:gd name="T45" fmla="*/ 124 h 296"/>
                  <a:gd name="T46" fmla="*/ 165 w 308"/>
                  <a:gd name="T47" fmla="*/ 123 h 296"/>
                  <a:gd name="T48" fmla="*/ 165 w 308"/>
                  <a:gd name="T49" fmla="*/ 123 h 296"/>
                  <a:gd name="T50" fmla="*/ 160 w 308"/>
                  <a:gd name="T51" fmla="*/ 121 h 296"/>
                  <a:gd name="T52" fmla="*/ 165 w 308"/>
                  <a:gd name="T53" fmla="*/ 120 h 296"/>
                  <a:gd name="T54" fmla="*/ 165 w 308"/>
                  <a:gd name="T55" fmla="*/ 120 h 296"/>
                  <a:gd name="T56" fmla="*/ 179 w 308"/>
                  <a:gd name="T57" fmla="*/ 119 h 296"/>
                  <a:gd name="T58" fmla="*/ 192 w 308"/>
                  <a:gd name="T59" fmla="*/ 58 h 296"/>
                  <a:gd name="T60" fmla="*/ 178 w 308"/>
                  <a:gd name="T61" fmla="*/ 0 h 296"/>
                  <a:gd name="T62" fmla="*/ 101 w 308"/>
                  <a:gd name="T63" fmla="*/ 126 h 296"/>
                  <a:gd name="T64" fmla="*/ 58 w 308"/>
                  <a:gd name="T65" fmla="*/ 146 h 296"/>
                  <a:gd name="T66" fmla="*/ 53 w 308"/>
                  <a:gd name="T67" fmla="*/ 275 h 296"/>
                  <a:gd name="T68" fmla="*/ 99 w 308"/>
                  <a:gd name="T69" fmla="*/ 275 h 296"/>
                  <a:gd name="T70" fmla="*/ 232 w 308"/>
                  <a:gd name="T71" fmla="*/ 286 h 296"/>
                  <a:gd name="T72" fmla="*/ 255 w 308"/>
                  <a:gd name="T73" fmla="*/ 256 h 296"/>
                  <a:gd name="T74" fmla="*/ 227 w 308"/>
                  <a:gd name="T75" fmla="*/ 255 h 296"/>
                  <a:gd name="T76" fmla="*/ 225 w 308"/>
                  <a:gd name="T77" fmla="*/ 255 h 296"/>
                  <a:gd name="T78" fmla="*/ 221 w 308"/>
                  <a:gd name="T79" fmla="*/ 252 h 296"/>
                  <a:gd name="T80" fmla="*/ 225 w 308"/>
                  <a:gd name="T81" fmla="*/ 249 h 296"/>
                  <a:gd name="T82" fmla="*/ 227 w 308"/>
                  <a:gd name="T83" fmla="*/ 249 h 296"/>
                  <a:gd name="T84" fmla="*/ 262 w 308"/>
                  <a:gd name="T85" fmla="*/ 247 h 296"/>
                  <a:gd name="T86" fmla="*/ 269 w 308"/>
                  <a:gd name="T87" fmla="*/ 220 h 296"/>
                  <a:gd name="T88" fmla="*/ 230 w 308"/>
                  <a:gd name="T89" fmla="*/ 218 h 296"/>
                  <a:gd name="T90" fmla="*/ 228 w 308"/>
                  <a:gd name="T91" fmla="*/ 21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8" h="296">
                    <a:moveTo>
                      <a:pt x="228" y="218"/>
                    </a:moveTo>
                    <a:cubicBezTo>
                      <a:pt x="224" y="215"/>
                      <a:pt x="224" y="215"/>
                      <a:pt x="224" y="215"/>
                    </a:cubicBezTo>
                    <a:cubicBezTo>
                      <a:pt x="228" y="212"/>
                      <a:pt x="228" y="212"/>
                      <a:pt x="228" y="212"/>
                    </a:cubicBezTo>
                    <a:cubicBezTo>
                      <a:pt x="230" y="212"/>
                      <a:pt x="230" y="212"/>
                      <a:pt x="230" y="212"/>
                    </a:cubicBezTo>
                    <a:cubicBezTo>
                      <a:pt x="232" y="212"/>
                      <a:pt x="263" y="210"/>
                      <a:pt x="278" y="209"/>
                    </a:cubicBezTo>
                    <a:cubicBezTo>
                      <a:pt x="295" y="197"/>
                      <a:pt x="292" y="183"/>
                      <a:pt x="288" y="176"/>
                    </a:cubicBezTo>
                    <a:cubicBezTo>
                      <a:pt x="287" y="176"/>
                      <a:pt x="285" y="176"/>
                      <a:pt x="284" y="176"/>
                    </a:cubicBezTo>
                    <a:cubicBezTo>
                      <a:pt x="283" y="176"/>
                      <a:pt x="283" y="176"/>
                      <a:pt x="283" y="176"/>
                    </a:cubicBezTo>
                    <a:cubicBezTo>
                      <a:pt x="283" y="176"/>
                      <a:pt x="283" y="176"/>
                      <a:pt x="283" y="176"/>
                    </a:cubicBezTo>
                    <a:cubicBezTo>
                      <a:pt x="278" y="176"/>
                      <a:pt x="231" y="174"/>
                      <a:pt x="229" y="174"/>
                    </a:cubicBezTo>
                    <a:cubicBezTo>
                      <a:pt x="226" y="174"/>
                      <a:pt x="226" y="174"/>
                      <a:pt x="226" y="174"/>
                    </a:cubicBezTo>
                    <a:cubicBezTo>
                      <a:pt x="222" y="171"/>
                      <a:pt x="222" y="171"/>
                      <a:pt x="222" y="171"/>
                    </a:cubicBezTo>
                    <a:cubicBezTo>
                      <a:pt x="226" y="168"/>
                      <a:pt x="226" y="168"/>
                      <a:pt x="226" y="168"/>
                    </a:cubicBezTo>
                    <a:cubicBezTo>
                      <a:pt x="228" y="168"/>
                      <a:pt x="228" y="168"/>
                      <a:pt x="228" y="168"/>
                    </a:cubicBezTo>
                    <a:cubicBezTo>
                      <a:pt x="231" y="168"/>
                      <a:pt x="280" y="164"/>
                      <a:pt x="284" y="164"/>
                    </a:cubicBezTo>
                    <a:cubicBezTo>
                      <a:pt x="290" y="164"/>
                      <a:pt x="292" y="164"/>
                      <a:pt x="292" y="164"/>
                    </a:cubicBezTo>
                    <a:cubicBezTo>
                      <a:pt x="292" y="164"/>
                      <a:pt x="292" y="164"/>
                      <a:pt x="292" y="164"/>
                    </a:cubicBezTo>
                    <a:cubicBezTo>
                      <a:pt x="302" y="155"/>
                      <a:pt x="308" y="144"/>
                      <a:pt x="296" y="133"/>
                    </a:cubicBezTo>
                    <a:cubicBezTo>
                      <a:pt x="285" y="123"/>
                      <a:pt x="243" y="125"/>
                      <a:pt x="214" y="124"/>
                    </a:cubicBezTo>
                    <a:cubicBezTo>
                      <a:pt x="213" y="124"/>
                      <a:pt x="213" y="124"/>
                      <a:pt x="213" y="124"/>
                    </a:cubicBezTo>
                    <a:cubicBezTo>
                      <a:pt x="212" y="124"/>
                      <a:pt x="212" y="124"/>
                      <a:pt x="212" y="124"/>
                    </a:cubicBezTo>
                    <a:cubicBezTo>
                      <a:pt x="212" y="124"/>
                      <a:pt x="219" y="124"/>
                      <a:pt x="217" y="124"/>
                    </a:cubicBezTo>
                    <a:cubicBezTo>
                      <a:pt x="213" y="124"/>
                      <a:pt x="209" y="124"/>
                      <a:pt x="206" y="124"/>
                    </a:cubicBezTo>
                    <a:cubicBezTo>
                      <a:pt x="192" y="123"/>
                      <a:pt x="167" y="123"/>
                      <a:pt x="165" y="123"/>
                    </a:cubicBezTo>
                    <a:cubicBezTo>
                      <a:pt x="165" y="123"/>
                      <a:pt x="165" y="123"/>
                      <a:pt x="165" y="123"/>
                    </a:cubicBezTo>
                    <a:cubicBezTo>
                      <a:pt x="160" y="121"/>
                      <a:pt x="160" y="121"/>
                      <a:pt x="160" y="121"/>
                    </a:cubicBezTo>
                    <a:cubicBezTo>
                      <a:pt x="165" y="120"/>
                      <a:pt x="165" y="120"/>
                      <a:pt x="165" y="120"/>
                    </a:cubicBezTo>
                    <a:cubicBezTo>
                      <a:pt x="165" y="120"/>
                      <a:pt x="165" y="120"/>
                      <a:pt x="165" y="120"/>
                    </a:cubicBezTo>
                    <a:cubicBezTo>
                      <a:pt x="166" y="120"/>
                      <a:pt x="169" y="120"/>
                      <a:pt x="179" y="119"/>
                    </a:cubicBezTo>
                    <a:cubicBezTo>
                      <a:pt x="165" y="90"/>
                      <a:pt x="188" y="73"/>
                      <a:pt x="192" y="58"/>
                    </a:cubicBezTo>
                    <a:cubicBezTo>
                      <a:pt x="206" y="5"/>
                      <a:pt x="178" y="0"/>
                      <a:pt x="178" y="0"/>
                    </a:cubicBezTo>
                    <a:cubicBezTo>
                      <a:pt x="178" y="0"/>
                      <a:pt x="108" y="96"/>
                      <a:pt x="101" y="126"/>
                    </a:cubicBezTo>
                    <a:cubicBezTo>
                      <a:pt x="96" y="148"/>
                      <a:pt x="67" y="146"/>
                      <a:pt x="58" y="146"/>
                    </a:cubicBezTo>
                    <a:cubicBezTo>
                      <a:pt x="10" y="144"/>
                      <a:pt x="0" y="264"/>
                      <a:pt x="53" y="275"/>
                    </a:cubicBezTo>
                    <a:cubicBezTo>
                      <a:pt x="64" y="277"/>
                      <a:pt x="76" y="265"/>
                      <a:pt x="99" y="275"/>
                    </a:cubicBezTo>
                    <a:cubicBezTo>
                      <a:pt x="149" y="296"/>
                      <a:pt x="192" y="287"/>
                      <a:pt x="232" y="286"/>
                    </a:cubicBezTo>
                    <a:cubicBezTo>
                      <a:pt x="259" y="285"/>
                      <a:pt x="257" y="266"/>
                      <a:pt x="255" y="256"/>
                    </a:cubicBezTo>
                    <a:cubicBezTo>
                      <a:pt x="242" y="256"/>
                      <a:pt x="229" y="255"/>
                      <a:pt x="227" y="255"/>
                    </a:cubicBezTo>
                    <a:cubicBezTo>
                      <a:pt x="225" y="255"/>
                      <a:pt x="225" y="255"/>
                      <a:pt x="225" y="255"/>
                    </a:cubicBezTo>
                    <a:cubicBezTo>
                      <a:pt x="221" y="252"/>
                      <a:pt x="221" y="252"/>
                      <a:pt x="221" y="252"/>
                    </a:cubicBezTo>
                    <a:cubicBezTo>
                      <a:pt x="225" y="249"/>
                      <a:pt x="225" y="249"/>
                      <a:pt x="225" y="249"/>
                    </a:cubicBezTo>
                    <a:cubicBezTo>
                      <a:pt x="227" y="249"/>
                      <a:pt x="227" y="249"/>
                      <a:pt x="227" y="249"/>
                    </a:cubicBezTo>
                    <a:cubicBezTo>
                      <a:pt x="229" y="249"/>
                      <a:pt x="247" y="248"/>
                      <a:pt x="262" y="247"/>
                    </a:cubicBezTo>
                    <a:cubicBezTo>
                      <a:pt x="275" y="237"/>
                      <a:pt x="272" y="227"/>
                      <a:pt x="269" y="220"/>
                    </a:cubicBezTo>
                    <a:cubicBezTo>
                      <a:pt x="253" y="219"/>
                      <a:pt x="232" y="218"/>
                      <a:pt x="230" y="218"/>
                    </a:cubicBezTo>
                    <a:lnTo>
                      <a:pt x="228" y="218"/>
                    </a:lnTo>
                    <a:close/>
                  </a:path>
                </a:pathLst>
              </a:custGeom>
              <a:grpFill/>
              <a:ln>
                <a:no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7" name="Group 6"/>
          <p:cNvGrpSpPr/>
          <p:nvPr/>
        </p:nvGrpSpPr>
        <p:grpSpPr>
          <a:xfrm>
            <a:off x="4500245" y="718820"/>
            <a:ext cx="7300595" cy="2538095"/>
            <a:chOff x="7087" y="1132"/>
            <a:chExt cx="11497" cy="3997"/>
          </a:xfrm>
        </p:grpSpPr>
        <p:sp>
          <p:nvSpPr>
            <p:cNvPr id="207" name="矩形: 圆角 206"/>
            <p:cNvSpPr/>
            <p:nvPr/>
          </p:nvSpPr>
          <p:spPr>
            <a:xfrm>
              <a:off x="7087" y="1132"/>
              <a:ext cx="11497" cy="3997"/>
            </a:xfrm>
            <a:prstGeom prst="roundRect">
              <a:avLst>
                <a:gd name="adj" fmla="val 4167"/>
              </a:avLst>
            </a:prstGeom>
            <a:solidFill>
              <a:schemeClr val="bg1"/>
            </a:solidFill>
            <a:ln>
              <a:noFill/>
            </a:ln>
            <a:effectLst>
              <a:outerShdw blurRad="431800" dist="76200" dir="3540000" algn="tl" rotWithShape="0">
                <a:schemeClr val="accent2">
                  <a:lumMod val="75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69" name="矩形 268"/>
            <p:cNvSpPr/>
            <p:nvPr/>
          </p:nvSpPr>
          <p:spPr>
            <a:xfrm>
              <a:off x="9344" y="1922"/>
              <a:ext cx="8290" cy="2179"/>
            </a:xfrm>
            <a:prstGeom prst="rect">
              <a:avLst/>
            </a:prstGeom>
          </p:spPr>
          <p:txBody>
            <a:bodyPr wrap="square">
              <a:spAutoFit/>
            </a:bodyPr>
            <a:p>
              <a:pPr>
                <a:lnSpc>
                  <a:spcPct val="100000"/>
                </a:lnSpc>
              </a:pPr>
              <a:r>
                <a:rPr lang="en-US" sz="2800">
                  <a:latin typeface="Times New Roman" panose="02020603050405020304" charset="0"/>
                  <a:cs typeface="Times New Roman" panose="02020603050405020304" charset="0"/>
                  <a:sym typeface="+mn-ea"/>
                </a:rPr>
                <a:t>It is difficult to hear others in noise environments but fortunately audio is not the only carrier of speech</a:t>
              </a:r>
              <a:endParaRPr lang="en-US" sz="2800">
                <a:latin typeface="Times New Roman" panose="02020603050405020304" charset="0"/>
                <a:cs typeface="Times New Roman" panose="02020603050405020304" charset="0"/>
                <a:sym typeface="+mn-ea"/>
              </a:endParaRPr>
            </a:p>
          </p:txBody>
        </p:sp>
        <p:sp>
          <p:nvSpPr>
            <p:cNvPr id="381" name="椭圆 380"/>
            <p:cNvSpPr/>
            <p:nvPr/>
          </p:nvSpPr>
          <p:spPr>
            <a:xfrm>
              <a:off x="7538" y="2572"/>
              <a:ext cx="1070" cy="1070"/>
            </a:xfrm>
            <a:prstGeom prst="ellipse">
              <a:avLst/>
            </a:prstGeom>
            <a:gradFill>
              <a:gsLst>
                <a:gs pos="0">
                  <a:schemeClr val="bg1">
                    <a:lumMod val="9500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nvGrpSpPr>
            <p:cNvPr id="34" name="组合 121"/>
            <p:cNvGrpSpPr/>
            <p:nvPr/>
          </p:nvGrpSpPr>
          <p:grpSpPr>
            <a:xfrm>
              <a:off x="7831" y="2873"/>
              <a:ext cx="535" cy="516"/>
              <a:chOff x="1129526" y="3720995"/>
              <a:chExt cx="339550" cy="327530"/>
            </a:xfrm>
            <a:solidFill>
              <a:srgbClr val="25C3BD"/>
            </a:solidFill>
          </p:grpSpPr>
          <p:sp>
            <p:nvSpPr>
              <p:cNvPr id="123" name="Freeform 172"/>
              <p:cNvSpPr/>
              <p:nvPr/>
            </p:nvSpPr>
            <p:spPr bwMode="auto">
              <a:xfrm>
                <a:off x="1228686" y="3911804"/>
                <a:ext cx="12019" cy="0"/>
              </a:xfrm>
              <a:custGeom>
                <a:avLst/>
                <a:gdLst>
                  <a:gd name="T0" fmla="*/ 0 w 11"/>
                  <a:gd name="T1" fmla="*/ 11 w 11"/>
                  <a:gd name="T2" fmla="*/ 0 w 11"/>
                </a:gdLst>
                <a:ahLst/>
                <a:cxnLst>
                  <a:cxn ang="0">
                    <a:pos x="T0" y="0"/>
                  </a:cxn>
                  <a:cxn ang="0">
                    <a:pos x="T1" y="0"/>
                  </a:cxn>
                  <a:cxn ang="0">
                    <a:pos x="T2" y="0"/>
                  </a:cxn>
                </a:cxnLst>
                <a:rect l="0" t="0" r="r" b="b"/>
                <a:pathLst>
                  <a:path w="11">
                    <a:moveTo>
                      <a:pt x="0" y="0"/>
                    </a:moveTo>
                    <a:cubicBezTo>
                      <a:pt x="3" y="0"/>
                      <a:pt x="7" y="0"/>
                      <a:pt x="11" y="0"/>
                    </a:cubicBezTo>
                    <a:cubicBezTo>
                      <a:pt x="8" y="0"/>
                      <a:pt x="4" y="0"/>
                      <a:pt x="0" y="0"/>
                    </a:cubicBezTo>
                    <a:close/>
                  </a:path>
                </a:pathLst>
              </a:custGeom>
              <a:grpFill/>
              <a:ln>
                <a:no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4" name="Freeform 173"/>
              <p:cNvSpPr/>
              <p:nvPr/>
            </p:nvSpPr>
            <p:spPr bwMode="auto">
              <a:xfrm>
                <a:off x="1129526" y="3720995"/>
                <a:ext cx="339550" cy="327530"/>
              </a:xfrm>
              <a:custGeom>
                <a:avLst/>
                <a:gdLst>
                  <a:gd name="T0" fmla="*/ 80 w 308"/>
                  <a:gd name="T1" fmla="*/ 78 h 296"/>
                  <a:gd name="T2" fmla="*/ 84 w 308"/>
                  <a:gd name="T3" fmla="*/ 81 h 296"/>
                  <a:gd name="T4" fmla="*/ 80 w 308"/>
                  <a:gd name="T5" fmla="*/ 84 h 296"/>
                  <a:gd name="T6" fmla="*/ 78 w 308"/>
                  <a:gd name="T7" fmla="*/ 84 h 296"/>
                  <a:gd name="T8" fmla="*/ 30 w 308"/>
                  <a:gd name="T9" fmla="*/ 87 h 296"/>
                  <a:gd name="T10" fmla="*/ 20 w 308"/>
                  <a:gd name="T11" fmla="*/ 120 h 296"/>
                  <a:gd name="T12" fmla="*/ 24 w 308"/>
                  <a:gd name="T13" fmla="*/ 120 h 296"/>
                  <a:gd name="T14" fmla="*/ 24 w 308"/>
                  <a:gd name="T15" fmla="*/ 120 h 296"/>
                  <a:gd name="T16" fmla="*/ 24 w 308"/>
                  <a:gd name="T17" fmla="*/ 120 h 296"/>
                  <a:gd name="T18" fmla="*/ 79 w 308"/>
                  <a:gd name="T19" fmla="*/ 122 h 296"/>
                  <a:gd name="T20" fmla="*/ 81 w 308"/>
                  <a:gd name="T21" fmla="*/ 122 h 296"/>
                  <a:gd name="T22" fmla="*/ 86 w 308"/>
                  <a:gd name="T23" fmla="*/ 125 h 296"/>
                  <a:gd name="T24" fmla="*/ 82 w 308"/>
                  <a:gd name="T25" fmla="*/ 128 h 296"/>
                  <a:gd name="T26" fmla="*/ 79 w 308"/>
                  <a:gd name="T27" fmla="*/ 128 h 296"/>
                  <a:gd name="T28" fmla="*/ 24 w 308"/>
                  <a:gd name="T29" fmla="*/ 132 h 296"/>
                  <a:gd name="T30" fmla="*/ 15 w 308"/>
                  <a:gd name="T31" fmla="*/ 132 h 296"/>
                  <a:gd name="T32" fmla="*/ 15 w 308"/>
                  <a:gd name="T33" fmla="*/ 132 h 296"/>
                  <a:gd name="T34" fmla="*/ 12 w 308"/>
                  <a:gd name="T35" fmla="*/ 163 h 296"/>
                  <a:gd name="T36" fmla="*/ 94 w 308"/>
                  <a:gd name="T37" fmla="*/ 172 h 296"/>
                  <a:gd name="T38" fmla="*/ 95 w 308"/>
                  <a:gd name="T39" fmla="*/ 172 h 296"/>
                  <a:gd name="T40" fmla="*/ 95 w 308"/>
                  <a:gd name="T41" fmla="*/ 172 h 296"/>
                  <a:gd name="T42" fmla="*/ 91 w 308"/>
                  <a:gd name="T43" fmla="*/ 172 h 296"/>
                  <a:gd name="T44" fmla="*/ 102 w 308"/>
                  <a:gd name="T45" fmla="*/ 172 h 296"/>
                  <a:gd name="T46" fmla="*/ 142 w 308"/>
                  <a:gd name="T47" fmla="*/ 173 h 296"/>
                  <a:gd name="T48" fmla="*/ 143 w 308"/>
                  <a:gd name="T49" fmla="*/ 173 h 296"/>
                  <a:gd name="T50" fmla="*/ 148 w 308"/>
                  <a:gd name="T51" fmla="*/ 175 h 296"/>
                  <a:gd name="T52" fmla="*/ 143 w 308"/>
                  <a:gd name="T53" fmla="*/ 176 h 296"/>
                  <a:gd name="T54" fmla="*/ 142 w 308"/>
                  <a:gd name="T55" fmla="*/ 176 h 296"/>
                  <a:gd name="T56" fmla="*/ 129 w 308"/>
                  <a:gd name="T57" fmla="*/ 177 h 296"/>
                  <a:gd name="T58" fmla="*/ 115 w 308"/>
                  <a:gd name="T59" fmla="*/ 238 h 296"/>
                  <a:gd name="T60" fmla="*/ 129 w 308"/>
                  <a:gd name="T61" fmla="*/ 296 h 296"/>
                  <a:gd name="T62" fmla="*/ 207 w 308"/>
                  <a:gd name="T63" fmla="*/ 169 h 296"/>
                  <a:gd name="T64" fmla="*/ 250 w 308"/>
                  <a:gd name="T65" fmla="*/ 150 h 296"/>
                  <a:gd name="T66" fmla="*/ 255 w 308"/>
                  <a:gd name="T67" fmla="*/ 21 h 296"/>
                  <a:gd name="T68" fmla="*/ 209 w 308"/>
                  <a:gd name="T69" fmla="*/ 21 h 296"/>
                  <a:gd name="T70" fmla="*/ 76 w 308"/>
                  <a:gd name="T71" fmla="*/ 10 h 296"/>
                  <a:gd name="T72" fmla="*/ 53 w 308"/>
                  <a:gd name="T73" fmla="*/ 40 h 296"/>
                  <a:gd name="T74" fmla="*/ 80 w 308"/>
                  <a:gd name="T75" fmla="*/ 41 h 296"/>
                  <a:gd name="T76" fmla="*/ 83 w 308"/>
                  <a:gd name="T77" fmla="*/ 41 h 296"/>
                  <a:gd name="T78" fmla="*/ 87 w 308"/>
                  <a:gd name="T79" fmla="*/ 44 h 296"/>
                  <a:gd name="T80" fmla="*/ 83 w 308"/>
                  <a:gd name="T81" fmla="*/ 47 h 296"/>
                  <a:gd name="T82" fmla="*/ 81 w 308"/>
                  <a:gd name="T83" fmla="*/ 47 h 296"/>
                  <a:gd name="T84" fmla="*/ 46 w 308"/>
                  <a:gd name="T85" fmla="*/ 49 h 296"/>
                  <a:gd name="T86" fmla="*/ 39 w 308"/>
                  <a:gd name="T87" fmla="*/ 76 h 296"/>
                  <a:gd name="T88" fmla="*/ 77 w 308"/>
                  <a:gd name="T89" fmla="*/ 78 h 296"/>
                  <a:gd name="T90" fmla="*/ 80 w 308"/>
                  <a:gd name="T91" fmla="*/ 7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8" h="296">
                    <a:moveTo>
                      <a:pt x="80" y="78"/>
                    </a:moveTo>
                    <a:cubicBezTo>
                      <a:pt x="84" y="81"/>
                      <a:pt x="84" y="81"/>
                      <a:pt x="84" y="81"/>
                    </a:cubicBezTo>
                    <a:cubicBezTo>
                      <a:pt x="80" y="84"/>
                      <a:pt x="80" y="84"/>
                      <a:pt x="80" y="84"/>
                    </a:cubicBezTo>
                    <a:cubicBezTo>
                      <a:pt x="78" y="84"/>
                      <a:pt x="78" y="84"/>
                      <a:pt x="78" y="84"/>
                    </a:cubicBezTo>
                    <a:cubicBezTo>
                      <a:pt x="76" y="84"/>
                      <a:pt x="45" y="86"/>
                      <a:pt x="30" y="87"/>
                    </a:cubicBezTo>
                    <a:cubicBezTo>
                      <a:pt x="12" y="99"/>
                      <a:pt x="16" y="112"/>
                      <a:pt x="20" y="120"/>
                    </a:cubicBezTo>
                    <a:cubicBezTo>
                      <a:pt x="21" y="120"/>
                      <a:pt x="23" y="120"/>
                      <a:pt x="24" y="120"/>
                    </a:cubicBezTo>
                    <a:cubicBezTo>
                      <a:pt x="24" y="120"/>
                      <a:pt x="24" y="120"/>
                      <a:pt x="24" y="120"/>
                    </a:cubicBezTo>
                    <a:cubicBezTo>
                      <a:pt x="24" y="120"/>
                      <a:pt x="24" y="120"/>
                      <a:pt x="24" y="120"/>
                    </a:cubicBezTo>
                    <a:cubicBezTo>
                      <a:pt x="30" y="120"/>
                      <a:pt x="77" y="122"/>
                      <a:pt x="79" y="122"/>
                    </a:cubicBezTo>
                    <a:cubicBezTo>
                      <a:pt x="81" y="122"/>
                      <a:pt x="81" y="122"/>
                      <a:pt x="81" y="122"/>
                    </a:cubicBezTo>
                    <a:cubicBezTo>
                      <a:pt x="86" y="125"/>
                      <a:pt x="86" y="125"/>
                      <a:pt x="86" y="125"/>
                    </a:cubicBezTo>
                    <a:cubicBezTo>
                      <a:pt x="82" y="128"/>
                      <a:pt x="82" y="128"/>
                      <a:pt x="82" y="128"/>
                    </a:cubicBezTo>
                    <a:cubicBezTo>
                      <a:pt x="79" y="128"/>
                      <a:pt x="79" y="128"/>
                      <a:pt x="79" y="128"/>
                    </a:cubicBezTo>
                    <a:cubicBezTo>
                      <a:pt x="77" y="128"/>
                      <a:pt x="28" y="132"/>
                      <a:pt x="24" y="132"/>
                    </a:cubicBezTo>
                    <a:cubicBezTo>
                      <a:pt x="18" y="132"/>
                      <a:pt x="16" y="132"/>
                      <a:pt x="15" y="132"/>
                    </a:cubicBezTo>
                    <a:cubicBezTo>
                      <a:pt x="15" y="132"/>
                      <a:pt x="15" y="132"/>
                      <a:pt x="15" y="132"/>
                    </a:cubicBezTo>
                    <a:cubicBezTo>
                      <a:pt x="6" y="141"/>
                      <a:pt x="0" y="152"/>
                      <a:pt x="12" y="163"/>
                    </a:cubicBezTo>
                    <a:cubicBezTo>
                      <a:pt x="23" y="173"/>
                      <a:pt x="65" y="171"/>
                      <a:pt x="94" y="172"/>
                    </a:cubicBezTo>
                    <a:cubicBezTo>
                      <a:pt x="95" y="172"/>
                      <a:pt x="95" y="172"/>
                      <a:pt x="95" y="172"/>
                    </a:cubicBezTo>
                    <a:cubicBezTo>
                      <a:pt x="95" y="172"/>
                      <a:pt x="95" y="172"/>
                      <a:pt x="95" y="172"/>
                    </a:cubicBezTo>
                    <a:cubicBezTo>
                      <a:pt x="96" y="172"/>
                      <a:pt x="89" y="172"/>
                      <a:pt x="91" y="172"/>
                    </a:cubicBezTo>
                    <a:cubicBezTo>
                      <a:pt x="95" y="172"/>
                      <a:pt x="99" y="172"/>
                      <a:pt x="102" y="172"/>
                    </a:cubicBezTo>
                    <a:cubicBezTo>
                      <a:pt x="116" y="173"/>
                      <a:pt x="141" y="173"/>
                      <a:pt x="142" y="173"/>
                    </a:cubicBezTo>
                    <a:cubicBezTo>
                      <a:pt x="143" y="173"/>
                      <a:pt x="143" y="173"/>
                      <a:pt x="143" y="173"/>
                    </a:cubicBezTo>
                    <a:cubicBezTo>
                      <a:pt x="148" y="175"/>
                      <a:pt x="148" y="175"/>
                      <a:pt x="148" y="175"/>
                    </a:cubicBezTo>
                    <a:cubicBezTo>
                      <a:pt x="143" y="176"/>
                      <a:pt x="143" y="176"/>
                      <a:pt x="143" y="176"/>
                    </a:cubicBezTo>
                    <a:cubicBezTo>
                      <a:pt x="142" y="176"/>
                      <a:pt x="142" y="176"/>
                      <a:pt x="142" y="176"/>
                    </a:cubicBezTo>
                    <a:cubicBezTo>
                      <a:pt x="142" y="176"/>
                      <a:pt x="139" y="176"/>
                      <a:pt x="129" y="177"/>
                    </a:cubicBezTo>
                    <a:cubicBezTo>
                      <a:pt x="143" y="206"/>
                      <a:pt x="119" y="223"/>
                      <a:pt x="115" y="238"/>
                    </a:cubicBezTo>
                    <a:cubicBezTo>
                      <a:pt x="101" y="291"/>
                      <a:pt x="129" y="296"/>
                      <a:pt x="129" y="296"/>
                    </a:cubicBezTo>
                    <a:cubicBezTo>
                      <a:pt x="129" y="296"/>
                      <a:pt x="200" y="200"/>
                      <a:pt x="207" y="169"/>
                    </a:cubicBezTo>
                    <a:cubicBezTo>
                      <a:pt x="212" y="148"/>
                      <a:pt x="240" y="150"/>
                      <a:pt x="250" y="150"/>
                    </a:cubicBezTo>
                    <a:cubicBezTo>
                      <a:pt x="298" y="152"/>
                      <a:pt x="308" y="31"/>
                      <a:pt x="255" y="21"/>
                    </a:cubicBezTo>
                    <a:cubicBezTo>
                      <a:pt x="244" y="19"/>
                      <a:pt x="232" y="31"/>
                      <a:pt x="209" y="21"/>
                    </a:cubicBezTo>
                    <a:cubicBezTo>
                      <a:pt x="159" y="0"/>
                      <a:pt x="116" y="9"/>
                      <a:pt x="76" y="10"/>
                    </a:cubicBezTo>
                    <a:cubicBezTo>
                      <a:pt x="49" y="11"/>
                      <a:pt x="51" y="30"/>
                      <a:pt x="53" y="40"/>
                    </a:cubicBezTo>
                    <a:cubicBezTo>
                      <a:pt x="66" y="40"/>
                      <a:pt x="79" y="41"/>
                      <a:pt x="80" y="41"/>
                    </a:cubicBezTo>
                    <a:cubicBezTo>
                      <a:pt x="83" y="41"/>
                      <a:pt x="83" y="41"/>
                      <a:pt x="83" y="41"/>
                    </a:cubicBezTo>
                    <a:cubicBezTo>
                      <a:pt x="87" y="44"/>
                      <a:pt x="87" y="44"/>
                      <a:pt x="87" y="44"/>
                    </a:cubicBezTo>
                    <a:cubicBezTo>
                      <a:pt x="83" y="47"/>
                      <a:pt x="83" y="47"/>
                      <a:pt x="83" y="47"/>
                    </a:cubicBezTo>
                    <a:cubicBezTo>
                      <a:pt x="81" y="47"/>
                      <a:pt x="81" y="47"/>
                      <a:pt x="81" y="47"/>
                    </a:cubicBezTo>
                    <a:cubicBezTo>
                      <a:pt x="79" y="47"/>
                      <a:pt x="61" y="48"/>
                      <a:pt x="46" y="49"/>
                    </a:cubicBezTo>
                    <a:cubicBezTo>
                      <a:pt x="32" y="59"/>
                      <a:pt x="36" y="69"/>
                      <a:pt x="39" y="76"/>
                    </a:cubicBezTo>
                    <a:cubicBezTo>
                      <a:pt x="55" y="77"/>
                      <a:pt x="76" y="78"/>
                      <a:pt x="77" y="78"/>
                    </a:cubicBezTo>
                    <a:lnTo>
                      <a:pt x="80" y="78"/>
                    </a:lnTo>
                    <a:close/>
                  </a:path>
                </a:pathLst>
              </a:custGeom>
              <a:grpFill/>
              <a:ln>
                <a:no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cxnSp>
        <p:nvCxnSpPr>
          <p:cNvPr id="6" name="直接连接符 205"/>
          <p:cNvCxnSpPr/>
          <p:nvPr/>
        </p:nvCxnSpPr>
        <p:spPr>
          <a:xfrm>
            <a:off x="3007282" y="5098865"/>
            <a:ext cx="1604865" cy="0"/>
          </a:xfrm>
          <a:prstGeom prst="line">
            <a:avLst/>
          </a:prstGeom>
          <a:ln w="63500" cap="rnd">
            <a:gradFill flip="none" rotWithShape="1">
              <a:gsLst>
                <a:gs pos="92000">
                  <a:schemeClr val="tx1">
                    <a:lumMod val="85000"/>
                    <a:lumOff val="15000"/>
                  </a:schemeClr>
                </a:gs>
                <a:gs pos="6000">
                  <a:schemeClr val="bg2">
                    <a:lumMod val="75000"/>
                  </a:schemeClr>
                </a:gs>
                <a:gs pos="0">
                  <a:schemeClr val="accent1"/>
                </a:gs>
                <a:gs pos="100000">
                  <a:schemeClr val="accent2"/>
                </a:gs>
              </a:gsLst>
              <a:lin ang="21060000" scaled="1"/>
              <a:tileRect/>
            </a:gra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06"/>
                                        </p:tgtEl>
                                        <p:attrNameLst>
                                          <p:attrName>style.visibility</p:attrName>
                                        </p:attrNameLst>
                                      </p:cBhvr>
                                      <p:to>
                                        <p:strVal val="visible"/>
                                      </p:to>
                                    </p:set>
                                    <p:animEffect transition="in" filter="dissolve">
                                      <p:cBhvr>
                                        <p:cTn id="11" dur="500"/>
                                        <p:tgtEl>
                                          <p:spTgt spid="206"/>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000" fill="hold">
                                          <p:stCondLst>
                                            <p:cond delay="0"/>
                                          </p:stCondLst>
                                        </p:cTn>
                                        <p:tgtEl>
                                          <p:spTgt spid="7"/>
                                        </p:tgtEl>
                                        <p:attrNameLst>
                                          <p:attrName>style.visibility</p:attrName>
                                        </p:attrNameLst>
                                      </p:cBhvr>
                                      <p:to>
                                        <p:strVal val="visible"/>
                                      </p:to>
                                    </p:set>
                                    <p:anim calcmode="lin" valueType="num">
                                      <p:cBhvr additive="base">
                                        <p:cTn id="15" dur="1000" fill="hold"/>
                                        <p:tgtEl>
                                          <p:spTgt spid="7"/>
                                        </p:tgtEl>
                                        <p:attrNameLst>
                                          <p:attrName>ppt_x</p:attrName>
                                        </p:attrNameLst>
                                      </p:cBhvr>
                                      <p:tavLst>
                                        <p:tav tm="0">
                                          <p:val>
                                            <p:strVal val="#ppt_x"/>
                                          </p:val>
                                        </p:tav>
                                        <p:tav tm="100000">
                                          <p:val>
                                            <p:strVal val="#ppt_x"/>
                                          </p:val>
                                        </p:tav>
                                      </p:tavLst>
                                    </p:anim>
                                    <p:anim calcmode="lin" valueType="num">
                                      <p:cBhvr additive="base">
                                        <p:cTn id="16"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childTnLst>
                          </p:cTn>
                        </p:par>
                        <p:par>
                          <p:cTn id="22" fill="hold">
                            <p:stCondLst>
                              <p:cond delay="500"/>
                            </p:stCondLst>
                            <p:childTnLst>
                              <p:par>
                                <p:cTn id="23" presetID="5" presetClass="entr" presetSubtype="1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checkerboard(across)">
                                      <p:cBhvr>
                                        <p:cTn id="25" dur="500"/>
                                        <p:tgtEl>
                                          <p:spTgt spid="6"/>
                                        </p:tgtEl>
                                      </p:cBhvr>
                                    </p:animEffect>
                                  </p:childTnLst>
                                </p:cTn>
                              </p:par>
                            </p:childTnLst>
                          </p:cTn>
                        </p:par>
                        <p:par>
                          <p:cTn id="26" fill="hold">
                            <p:stCondLst>
                              <p:cond delay="1000"/>
                            </p:stCondLst>
                            <p:childTnLst>
                              <p:par>
                                <p:cTn id="27" presetID="2" presetClass="entr" presetSubtype="4"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1745" name="图片 12"/>
          <p:cNvPicPr>
            <a:picLocks noChangeAspect="1"/>
          </p:cNvPicPr>
          <p:nvPr/>
        </p:nvPicPr>
        <p:blipFill>
          <a:blip r:embed="rId1"/>
          <a:stretch>
            <a:fillRect/>
          </a:stretch>
        </p:blipFill>
        <p:spPr>
          <a:xfrm>
            <a:off x="-1587" y="0"/>
            <a:ext cx="12193587" cy="6858000"/>
          </a:xfrm>
          <a:prstGeom prst="rect">
            <a:avLst/>
          </a:prstGeom>
          <a:noFill/>
          <a:ln w="9525">
            <a:noFill/>
          </a:ln>
        </p:spPr>
      </p:pic>
      <p:sp>
        <p:nvSpPr>
          <p:cNvPr id="17" name="矩形 16"/>
          <p:cNvSpPr/>
          <p:nvPr/>
        </p:nvSpPr>
        <p:spPr>
          <a:xfrm>
            <a:off x="0" y="119063"/>
            <a:ext cx="12192000" cy="6859588"/>
          </a:xfrm>
          <a:prstGeom prst="rect">
            <a:avLst/>
          </a:prstGeom>
          <a:solidFill>
            <a:schemeClr val="bg1">
              <a:alpha val="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31748" name="图片 17"/>
          <p:cNvPicPr>
            <a:picLocks noChangeAspect="1"/>
          </p:cNvPicPr>
          <p:nvPr/>
        </p:nvPicPr>
        <p:blipFill>
          <a:blip r:embed="rId2"/>
          <a:stretch>
            <a:fillRect/>
          </a:stretch>
        </p:blipFill>
        <p:spPr>
          <a:xfrm>
            <a:off x="-1587" y="0"/>
            <a:ext cx="5346700" cy="3548063"/>
          </a:xfrm>
          <a:prstGeom prst="rect">
            <a:avLst/>
          </a:prstGeom>
          <a:noFill/>
          <a:ln w="9525">
            <a:noFill/>
          </a:ln>
        </p:spPr>
      </p:pic>
      <p:sp>
        <p:nvSpPr>
          <p:cNvPr id="19" name="矩形 18"/>
          <p:cNvSpPr/>
          <p:nvPr/>
        </p:nvSpPr>
        <p:spPr>
          <a:xfrm>
            <a:off x="11603038" y="0"/>
            <a:ext cx="588963" cy="588963"/>
          </a:xfrm>
          <a:prstGeom prst="rect">
            <a:avLst/>
          </a:prstGeom>
          <a:solidFill>
            <a:srgbClr val="1796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矩形 19"/>
          <p:cNvSpPr/>
          <p:nvPr/>
        </p:nvSpPr>
        <p:spPr>
          <a:xfrm>
            <a:off x="11309350" y="695325"/>
            <a:ext cx="293688" cy="293688"/>
          </a:xfrm>
          <a:prstGeom prst="rect">
            <a:avLst/>
          </a:prstGeom>
          <a:solidFill>
            <a:srgbClr val="1796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751" name="文本框 20"/>
          <p:cNvSpPr txBox="1"/>
          <p:nvPr/>
        </p:nvSpPr>
        <p:spPr>
          <a:xfrm>
            <a:off x="5799138" y="2359025"/>
            <a:ext cx="5884862" cy="708025"/>
          </a:xfrm>
          <a:prstGeom prst="rect">
            <a:avLst/>
          </a:prstGeom>
          <a:noFill/>
          <a:ln w="9525">
            <a:noFill/>
          </a:ln>
        </p:spPr>
        <p:txBody>
          <a:bodyPr anchor="t" anchorCtr="0">
            <a:spAutoFit/>
          </a:bodyPr>
          <a:p>
            <a:pPr algn="dist"/>
            <a:r>
              <a:rPr lang="en-US" altLang="zh-CN" sz="4000" b="1" dirty="0">
                <a:solidFill>
                  <a:srgbClr val="177878"/>
                </a:solidFill>
                <a:latin typeface="Microsoft YaHei" panose="020B0503020204020204" pitchFamily="34" charset="-122"/>
                <a:ea typeface="Microsoft YaHei" panose="020B0503020204020204" pitchFamily="34" charset="-122"/>
              </a:rPr>
              <a:t>Thank</a:t>
            </a:r>
            <a:r>
              <a:rPr lang="en-US" altLang="zh-CN" sz="4000" b="1" dirty="0">
                <a:solidFill>
                  <a:srgbClr val="92D050"/>
                </a:solidFill>
                <a:latin typeface="Microsoft YaHei" panose="020B0503020204020204" pitchFamily="34" charset="-122"/>
                <a:ea typeface="Microsoft YaHei" panose="020B0503020204020204" pitchFamily="34" charset="-122"/>
              </a:rPr>
              <a:t> </a:t>
            </a:r>
            <a:r>
              <a:rPr lang="en-US" altLang="zh-CN" sz="4000" b="1" dirty="0">
                <a:latin typeface="Microsoft YaHei" panose="020B0503020204020204" pitchFamily="34" charset="-122"/>
                <a:ea typeface="Microsoft YaHei" panose="020B0503020204020204" pitchFamily="34" charset="-122"/>
              </a:rPr>
              <a:t>you</a:t>
            </a:r>
            <a:endParaRPr lang="zh-CN" altLang="en-US" sz="4000" b="1" dirty="0">
              <a:latin typeface="Microsoft YaHei" panose="020B0503020204020204" pitchFamily="34" charset="-122"/>
              <a:ea typeface="Microsoft YaHei" panose="020B0503020204020204" pitchFamily="34" charset="-122"/>
            </a:endParaRPr>
          </a:p>
        </p:txBody>
      </p:sp>
      <p:pic>
        <p:nvPicPr>
          <p:cNvPr id="12" name="图片 11" descr="学位 (1)"/>
          <p:cNvPicPr>
            <a:picLocks noChangeAspect="1"/>
          </p:cNvPicPr>
          <p:nvPr>
            <p:ph sz="quarter" idx="13"/>
          </p:nvPr>
        </p:nvPicPr>
        <p:blipFill>
          <a:blip r:embed="rId3"/>
          <a:stretch>
            <a:fillRect/>
          </a:stretch>
        </p:blipFill>
        <p:spPr>
          <a:xfrm>
            <a:off x="7065645" y="3067050"/>
            <a:ext cx="3352800" cy="3352800"/>
          </a:xfrm>
          <a:prstGeom prst="rect">
            <a:avLst/>
          </a:prstGeom>
          <a:effectLst>
            <a:outerShdw blurRad="228600" dist="38100" dir="2700000" algn="tl" rotWithShape="0">
              <a:prstClr val="black">
                <a:alpha val="20000"/>
              </a:prst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513715" y="67945"/>
            <a:ext cx="10515600" cy="1325563"/>
          </a:xfrm>
        </p:spPr>
        <p:txBody>
          <a:bodyPr/>
          <a:p>
            <a:r>
              <a:rPr lang="en-US" sz="4800" b="1"/>
              <a:t>Aphonia</a:t>
            </a:r>
            <a:endParaRPr lang="en-US" sz="4800" b="1"/>
          </a:p>
        </p:txBody>
      </p:sp>
      <p:pic>
        <p:nvPicPr>
          <p:cNvPr id="4" name="lv_0_20220128222755">
            <a:hlinkClick r:id="" action="ppaction://media"/>
          </p:cNvPr>
          <p:cNvPicPr/>
          <p:nvPr>
            <p:ph idx="1"/>
            <a:videoFile r:link="rId2"/>
            <p:extLst>
              <p:ext uri="{DAA4B4D4-6D71-4841-9C94-3DE7FCFB9230}">
                <p14:media xmlns:p14="http://schemas.microsoft.com/office/powerpoint/2010/main" r:link="rId3"/>
              </p:ext>
            </p:extLst>
          </p:nvPr>
        </p:nvPicPr>
        <p:blipFill>
          <a:blip r:embed="rId4"/>
          <a:stretch>
            <a:fillRect/>
          </a:stretch>
        </p:blipFill>
        <p:spPr>
          <a:xfrm>
            <a:off x="513715" y="1393825"/>
            <a:ext cx="11348720" cy="4783455"/>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cTn>
                <p:tgtEl>
                  <p:spTgt spid="4"/>
                </p:tgtEl>
              </p:cMediaNode>
            </p:video>
            <p:seq concurrent="1" nextAc="seek">
              <p:cTn id="3" restart="whenNotActive" fill="hold" evtFilter="cancelBubble" nodeType="interactiveSeq">
                <p:stCondLst>
                  <p:cond evt="onClick" delay="0">
                    <p:tgtEl>
                      <p:spTgt spid="4"/>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3" name="图片 2"/>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3" name="直角三角形 2"/>
          <p:cNvSpPr/>
          <p:nvPr/>
        </p:nvSpPr>
        <p:spPr>
          <a:xfrm flipH="1">
            <a:off x="6410325" y="3429000"/>
            <a:ext cx="5781675" cy="3429000"/>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2" name="组合 9"/>
          <p:cNvGrpSpPr/>
          <p:nvPr/>
        </p:nvGrpSpPr>
        <p:grpSpPr>
          <a:xfrm>
            <a:off x="7948613" y="912813"/>
            <a:ext cx="3046410" cy="3827462"/>
            <a:chOff x="7949116" y="912783"/>
            <a:chExt cx="3045604" cy="3827184"/>
          </a:xfrm>
        </p:grpSpPr>
        <p:sp>
          <p:nvSpPr>
            <p:cNvPr id="11" name="矩形 9"/>
            <p:cNvSpPr/>
            <p:nvPr/>
          </p:nvSpPr>
          <p:spPr>
            <a:xfrm>
              <a:off x="8303034" y="912783"/>
              <a:ext cx="1564861" cy="1177839"/>
            </a:xfrm>
            <a:custGeom>
              <a:avLst/>
              <a:gdLst>
                <a:gd name="connsiteX0" fmla="*/ 0 w 1564433"/>
                <a:gd name="connsiteY0" fmla="*/ 0 h 1168661"/>
                <a:gd name="connsiteX1" fmla="*/ 1564433 w 1564433"/>
                <a:gd name="connsiteY1" fmla="*/ 0 h 1168661"/>
                <a:gd name="connsiteX2" fmla="*/ 1564433 w 1564433"/>
                <a:gd name="connsiteY2" fmla="*/ 1168661 h 1168661"/>
                <a:gd name="connsiteX3" fmla="*/ 0 w 1564433"/>
                <a:gd name="connsiteY3" fmla="*/ 1168661 h 1168661"/>
                <a:gd name="connsiteX4" fmla="*/ 0 w 1564433"/>
                <a:gd name="connsiteY4" fmla="*/ 0 h 1168661"/>
                <a:gd name="connsiteX0-1" fmla="*/ 0 w 1564433"/>
                <a:gd name="connsiteY0-2" fmla="*/ 0 h 1177991"/>
                <a:gd name="connsiteX1-3" fmla="*/ 1564433 w 1564433"/>
                <a:gd name="connsiteY1-4" fmla="*/ 0 h 1177991"/>
                <a:gd name="connsiteX2-5" fmla="*/ 1555102 w 1564433"/>
                <a:gd name="connsiteY2-6" fmla="*/ 1177991 h 1177991"/>
                <a:gd name="connsiteX3-7" fmla="*/ 0 w 1564433"/>
                <a:gd name="connsiteY3-8" fmla="*/ 1168661 h 1177991"/>
                <a:gd name="connsiteX4-9" fmla="*/ 0 w 1564433"/>
                <a:gd name="connsiteY4-10" fmla="*/ 0 h 11779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564433" h="1177991">
                  <a:moveTo>
                    <a:pt x="0" y="0"/>
                  </a:moveTo>
                  <a:lnTo>
                    <a:pt x="1564433" y="0"/>
                  </a:lnTo>
                  <a:cubicBezTo>
                    <a:pt x="1561323" y="392664"/>
                    <a:pt x="1558212" y="785327"/>
                    <a:pt x="1555102" y="1177991"/>
                  </a:cubicBezTo>
                  <a:lnTo>
                    <a:pt x="0" y="1168661"/>
                  </a:lnTo>
                  <a:lnTo>
                    <a:pt x="0" y="0"/>
                  </a:lnTo>
                  <a:close/>
                </a:path>
              </a:pathLst>
            </a:custGeom>
            <a:solidFill>
              <a:srgbClr val="1778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0"/>
            <p:cNvSpPr/>
            <p:nvPr/>
          </p:nvSpPr>
          <p:spPr>
            <a:xfrm>
              <a:off x="9850438" y="912783"/>
              <a:ext cx="1134762" cy="1868351"/>
            </a:xfrm>
            <a:custGeom>
              <a:avLst/>
              <a:gdLst>
                <a:gd name="connsiteX0" fmla="*/ 0 w 1564433"/>
                <a:gd name="connsiteY0" fmla="*/ 0 h 1168661"/>
                <a:gd name="connsiteX1" fmla="*/ 1564433 w 1564433"/>
                <a:gd name="connsiteY1" fmla="*/ 0 h 1168661"/>
                <a:gd name="connsiteX2" fmla="*/ 1564433 w 1564433"/>
                <a:gd name="connsiteY2" fmla="*/ 1168661 h 1168661"/>
                <a:gd name="connsiteX3" fmla="*/ 0 w 1564433"/>
                <a:gd name="connsiteY3" fmla="*/ 1168661 h 1168661"/>
                <a:gd name="connsiteX4" fmla="*/ 0 w 1564433"/>
                <a:gd name="connsiteY4" fmla="*/ 0 h 1168661"/>
                <a:gd name="connsiteX0-1" fmla="*/ 9330 w 1573763"/>
                <a:gd name="connsiteY0-2" fmla="*/ 0 h 1868457"/>
                <a:gd name="connsiteX1-3" fmla="*/ 1573763 w 1573763"/>
                <a:gd name="connsiteY1-4" fmla="*/ 0 h 1868457"/>
                <a:gd name="connsiteX2-5" fmla="*/ 1573763 w 1573763"/>
                <a:gd name="connsiteY2-6" fmla="*/ 1168661 h 1868457"/>
                <a:gd name="connsiteX3-7" fmla="*/ 0 w 1573763"/>
                <a:gd name="connsiteY3-8" fmla="*/ 1868457 h 1868457"/>
                <a:gd name="connsiteX4-9" fmla="*/ 9330 w 1573763"/>
                <a:gd name="connsiteY4-10" fmla="*/ 0 h 1868457"/>
                <a:gd name="connsiteX0-11" fmla="*/ 9330 w 1573763"/>
                <a:gd name="connsiteY0-12" fmla="*/ 0 h 1868457"/>
                <a:gd name="connsiteX1-13" fmla="*/ 1573763 w 1573763"/>
                <a:gd name="connsiteY1-14" fmla="*/ 0 h 1868457"/>
                <a:gd name="connsiteX2-15" fmla="*/ 1135224 w 1573763"/>
                <a:gd name="connsiteY2-16" fmla="*/ 1840465 h 1868457"/>
                <a:gd name="connsiteX3-17" fmla="*/ 0 w 1573763"/>
                <a:gd name="connsiteY3-18" fmla="*/ 1868457 h 1868457"/>
                <a:gd name="connsiteX4-19" fmla="*/ 9330 w 1573763"/>
                <a:gd name="connsiteY4-20" fmla="*/ 0 h 1868457"/>
                <a:gd name="connsiteX0-21" fmla="*/ 9330 w 1135224"/>
                <a:gd name="connsiteY0-22" fmla="*/ 0 h 1868457"/>
                <a:gd name="connsiteX1-23" fmla="*/ 1125894 w 1135224"/>
                <a:gd name="connsiteY1-24" fmla="*/ 1101012 h 1868457"/>
                <a:gd name="connsiteX2-25" fmla="*/ 1135224 w 1135224"/>
                <a:gd name="connsiteY2-26" fmla="*/ 1840465 h 1868457"/>
                <a:gd name="connsiteX3-27" fmla="*/ 0 w 1135224"/>
                <a:gd name="connsiteY3-28" fmla="*/ 1868457 h 1868457"/>
                <a:gd name="connsiteX4-29" fmla="*/ 9330 w 1135224"/>
                <a:gd name="connsiteY4-30" fmla="*/ 0 h 186845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35224" h="1868457">
                  <a:moveTo>
                    <a:pt x="9330" y="0"/>
                  </a:moveTo>
                  <a:lnTo>
                    <a:pt x="1125894" y="1101012"/>
                  </a:lnTo>
                  <a:lnTo>
                    <a:pt x="1135224" y="1840465"/>
                  </a:lnTo>
                  <a:lnTo>
                    <a:pt x="0" y="1868457"/>
                  </a:lnTo>
                  <a:lnTo>
                    <a:pt x="9330" y="0"/>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矩形 10"/>
            <p:cNvSpPr/>
            <p:nvPr/>
          </p:nvSpPr>
          <p:spPr>
            <a:xfrm rot="5400000">
              <a:off x="9444034" y="2332091"/>
              <a:ext cx="1127043" cy="1974328"/>
            </a:xfrm>
            <a:custGeom>
              <a:avLst/>
              <a:gdLst>
                <a:gd name="connsiteX0" fmla="*/ 0 w 1564433"/>
                <a:gd name="connsiteY0" fmla="*/ 0 h 1168661"/>
                <a:gd name="connsiteX1" fmla="*/ 1564433 w 1564433"/>
                <a:gd name="connsiteY1" fmla="*/ 0 h 1168661"/>
                <a:gd name="connsiteX2" fmla="*/ 1564433 w 1564433"/>
                <a:gd name="connsiteY2" fmla="*/ 1168661 h 1168661"/>
                <a:gd name="connsiteX3" fmla="*/ 0 w 1564433"/>
                <a:gd name="connsiteY3" fmla="*/ 1168661 h 1168661"/>
                <a:gd name="connsiteX4" fmla="*/ 0 w 1564433"/>
                <a:gd name="connsiteY4" fmla="*/ 0 h 1168661"/>
                <a:gd name="connsiteX0-1" fmla="*/ 9330 w 1573763"/>
                <a:gd name="connsiteY0-2" fmla="*/ 0 h 1868457"/>
                <a:gd name="connsiteX1-3" fmla="*/ 1573763 w 1573763"/>
                <a:gd name="connsiteY1-4" fmla="*/ 0 h 1868457"/>
                <a:gd name="connsiteX2-5" fmla="*/ 1573763 w 1573763"/>
                <a:gd name="connsiteY2-6" fmla="*/ 1168661 h 1868457"/>
                <a:gd name="connsiteX3-7" fmla="*/ 0 w 1573763"/>
                <a:gd name="connsiteY3-8" fmla="*/ 1868457 h 1868457"/>
                <a:gd name="connsiteX4-9" fmla="*/ 9330 w 1573763"/>
                <a:gd name="connsiteY4-10" fmla="*/ 0 h 1868457"/>
                <a:gd name="connsiteX0-11" fmla="*/ 9330 w 1573763"/>
                <a:gd name="connsiteY0-12" fmla="*/ 0 h 1868457"/>
                <a:gd name="connsiteX1-13" fmla="*/ 1573763 w 1573763"/>
                <a:gd name="connsiteY1-14" fmla="*/ 0 h 1868457"/>
                <a:gd name="connsiteX2-15" fmla="*/ 1135224 w 1573763"/>
                <a:gd name="connsiteY2-16" fmla="*/ 1840465 h 1868457"/>
                <a:gd name="connsiteX3-17" fmla="*/ 0 w 1573763"/>
                <a:gd name="connsiteY3-18" fmla="*/ 1868457 h 1868457"/>
                <a:gd name="connsiteX4-19" fmla="*/ 9330 w 1573763"/>
                <a:gd name="connsiteY4-20" fmla="*/ 0 h 1868457"/>
                <a:gd name="connsiteX0-21" fmla="*/ 9330 w 1135224"/>
                <a:gd name="connsiteY0-22" fmla="*/ 0 h 1868457"/>
                <a:gd name="connsiteX1-23" fmla="*/ 1125894 w 1135224"/>
                <a:gd name="connsiteY1-24" fmla="*/ 1101012 h 1868457"/>
                <a:gd name="connsiteX2-25" fmla="*/ 1135224 w 1135224"/>
                <a:gd name="connsiteY2-26" fmla="*/ 1840465 h 1868457"/>
                <a:gd name="connsiteX3-27" fmla="*/ 0 w 1135224"/>
                <a:gd name="connsiteY3-28" fmla="*/ 1868457 h 1868457"/>
                <a:gd name="connsiteX4-29" fmla="*/ 9330 w 1135224"/>
                <a:gd name="connsiteY4-30" fmla="*/ 0 h 1868457"/>
                <a:gd name="connsiteX0-31" fmla="*/ 0 w 1144553"/>
                <a:gd name="connsiteY0-32" fmla="*/ 0 h 1896259"/>
                <a:gd name="connsiteX1-33" fmla="*/ 1135223 w 1144553"/>
                <a:gd name="connsiteY1-34" fmla="*/ 1128814 h 1896259"/>
                <a:gd name="connsiteX2-35" fmla="*/ 1144553 w 1144553"/>
                <a:gd name="connsiteY2-36" fmla="*/ 1868267 h 1896259"/>
                <a:gd name="connsiteX3-37" fmla="*/ 9329 w 1144553"/>
                <a:gd name="connsiteY3-38" fmla="*/ 1896259 h 1896259"/>
                <a:gd name="connsiteX4-39" fmla="*/ 0 w 1144553"/>
                <a:gd name="connsiteY4-40" fmla="*/ 0 h 1896259"/>
                <a:gd name="connsiteX0-41" fmla="*/ 0 w 1135225"/>
                <a:gd name="connsiteY0-42" fmla="*/ 0 h 1960936"/>
                <a:gd name="connsiteX1-43" fmla="*/ 1135223 w 1135225"/>
                <a:gd name="connsiteY1-44" fmla="*/ 1128814 h 1960936"/>
                <a:gd name="connsiteX2-45" fmla="*/ 1135225 w 1135225"/>
                <a:gd name="connsiteY2-46" fmla="*/ 1960936 h 1960936"/>
                <a:gd name="connsiteX3-47" fmla="*/ 9329 w 1135225"/>
                <a:gd name="connsiteY3-48" fmla="*/ 1896259 h 1960936"/>
                <a:gd name="connsiteX4-49" fmla="*/ 0 w 1135225"/>
                <a:gd name="connsiteY4-50" fmla="*/ 0 h 1960936"/>
                <a:gd name="connsiteX0-51" fmla="*/ 0 w 1135225"/>
                <a:gd name="connsiteY0-52" fmla="*/ 0 h 1960936"/>
                <a:gd name="connsiteX1-53" fmla="*/ 1135223 w 1135225"/>
                <a:gd name="connsiteY1-54" fmla="*/ 1128814 h 1960936"/>
                <a:gd name="connsiteX2-55" fmla="*/ 1135225 w 1135225"/>
                <a:gd name="connsiteY2-56" fmla="*/ 1960936 h 1960936"/>
                <a:gd name="connsiteX3-57" fmla="*/ 9329 w 1135225"/>
                <a:gd name="connsiteY3-58" fmla="*/ 1933327 h 1960936"/>
                <a:gd name="connsiteX4-59" fmla="*/ 0 w 1135225"/>
                <a:gd name="connsiteY4-60" fmla="*/ 0 h 1960936"/>
                <a:gd name="connsiteX0-61" fmla="*/ 900 w 1126794"/>
                <a:gd name="connsiteY0-62" fmla="*/ 0 h 1960936"/>
                <a:gd name="connsiteX1-63" fmla="*/ 1126792 w 1126794"/>
                <a:gd name="connsiteY1-64" fmla="*/ 1128814 h 1960936"/>
                <a:gd name="connsiteX2-65" fmla="*/ 1126794 w 1126794"/>
                <a:gd name="connsiteY2-66" fmla="*/ 1960936 h 1960936"/>
                <a:gd name="connsiteX3-67" fmla="*/ 898 w 1126794"/>
                <a:gd name="connsiteY3-68" fmla="*/ 1933327 h 1960936"/>
                <a:gd name="connsiteX4-69" fmla="*/ 900 w 1126794"/>
                <a:gd name="connsiteY4-70" fmla="*/ 0 h 19609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6794" h="1960936">
                  <a:moveTo>
                    <a:pt x="900" y="0"/>
                  </a:moveTo>
                  <a:lnTo>
                    <a:pt x="1126792" y="1128814"/>
                  </a:lnTo>
                  <a:cubicBezTo>
                    <a:pt x="1126793" y="1406188"/>
                    <a:pt x="1126793" y="1683562"/>
                    <a:pt x="1126794" y="1960936"/>
                  </a:cubicBezTo>
                  <a:lnTo>
                    <a:pt x="898" y="1933327"/>
                  </a:lnTo>
                  <a:cubicBezTo>
                    <a:pt x="-2212" y="1301241"/>
                    <a:pt x="4010" y="632086"/>
                    <a:pt x="900"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矩形 10"/>
            <p:cNvSpPr/>
            <p:nvPr/>
          </p:nvSpPr>
          <p:spPr>
            <a:xfrm flipH="1">
              <a:off x="7949116" y="2765260"/>
              <a:ext cx="1099846" cy="1974707"/>
            </a:xfrm>
            <a:custGeom>
              <a:avLst/>
              <a:gdLst>
                <a:gd name="connsiteX0" fmla="*/ 0 w 1564433"/>
                <a:gd name="connsiteY0" fmla="*/ 0 h 1168661"/>
                <a:gd name="connsiteX1" fmla="*/ 1564433 w 1564433"/>
                <a:gd name="connsiteY1" fmla="*/ 0 h 1168661"/>
                <a:gd name="connsiteX2" fmla="*/ 1564433 w 1564433"/>
                <a:gd name="connsiteY2" fmla="*/ 1168661 h 1168661"/>
                <a:gd name="connsiteX3" fmla="*/ 0 w 1564433"/>
                <a:gd name="connsiteY3" fmla="*/ 1168661 h 1168661"/>
                <a:gd name="connsiteX4" fmla="*/ 0 w 1564433"/>
                <a:gd name="connsiteY4" fmla="*/ 0 h 1168661"/>
                <a:gd name="connsiteX0-1" fmla="*/ 9330 w 1573763"/>
                <a:gd name="connsiteY0-2" fmla="*/ 0 h 1868457"/>
                <a:gd name="connsiteX1-3" fmla="*/ 1573763 w 1573763"/>
                <a:gd name="connsiteY1-4" fmla="*/ 0 h 1868457"/>
                <a:gd name="connsiteX2-5" fmla="*/ 1573763 w 1573763"/>
                <a:gd name="connsiteY2-6" fmla="*/ 1168661 h 1868457"/>
                <a:gd name="connsiteX3-7" fmla="*/ 0 w 1573763"/>
                <a:gd name="connsiteY3-8" fmla="*/ 1868457 h 1868457"/>
                <a:gd name="connsiteX4-9" fmla="*/ 9330 w 1573763"/>
                <a:gd name="connsiteY4-10" fmla="*/ 0 h 1868457"/>
                <a:gd name="connsiteX0-11" fmla="*/ 9330 w 1573763"/>
                <a:gd name="connsiteY0-12" fmla="*/ 0 h 1868457"/>
                <a:gd name="connsiteX1-13" fmla="*/ 1573763 w 1573763"/>
                <a:gd name="connsiteY1-14" fmla="*/ 0 h 1868457"/>
                <a:gd name="connsiteX2-15" fmla="*/ 1135224 w 1573763"/>
                <a:gd name="connsiteY2-16" fmla="*/ 1840465 h 1868457"/>
                <a:gd name="connsiteX3-17" fmla="*/ 0 w 1573763"/>
                <a:gd name="connsiteY3-18" fmla="*/ 1868457 h 1868457"/>
                <a:gd name="connsiteX4-19" fmla="*/ 9330 w 1573763"/>
                <a:gd name="connsiteY4-20" fmla="*/ 0 h 1868457"/>
                <a:gd name="connsiteX0-21" fmla="*/ 9330 w 1135224"/>
                <a:gd name="connsiteY0-22" fmla="*/ 0 h 1868457"/>
                <a:gd name="connsiteX1-23" fmla="*/ 1125894 w 1135224"/>
                <a:gd name="connsiteY1-24" fmla="*/ 1101012 h 1868457"/>
                <a:gd name="connsiteX2-25" fmla="*/ 1135224 w 1135224"/>
                <a:gd name="connsiteY2-26" fmla="*/ 1840465 h 1868457"/>
                <a:gd name="connsiteX3-27" fmla="*/ 0 w 1135224"/>
                <a:gd name="connsiteY3-28" fmla="*/ 1868457 h 1868457"/>
                <a:gd name="connsiteX4-29" fmla="*/ 9330 w 1135224"/>
                <a:gd name="connsiteY4-30" fmla="*/ 0 h 1868457"/>
                <a:gd name="connsiteX0-31" fmla="*/ 0 w 1144553"/>
                <a:gd name="connsiteY0-32" fmla="*/ 0 h 1896259"/>
                <a:gd name="connsiteX1-33" fmla="*/ 1135223 w 1144553"/>
                <a:gd name="connsiteY1-34" fmla="*/ 1128814 h 1896259"/>
                <a:gd name="connsiteX2-35" fmla="*/ 1144553 w 1144553"/>
                <a:gd name="connsiteY2-36" fmla="*/ 1868267 h 1896259"/>
                <a:gd name="connsiteX3-37" fmla="*/ 9329 w 1144553"/>
                <a:gd name="connsiteY3-38" fmla="*/ 1896259 h 1896259"/>
                <a:gd name="connsiteX4-39" fmla="*/ 0 w 1144553"/>
                <a:gd name="connsiteY4-40" fmla="*/ 0 h 1896259"/>
                <a:gd name="connsiteX0-41" fmla="*/ 0 w 1135225"/>
                <a:gd name="connsiteY0-42" fmla="*/ 0 h 1960936"/>
                <a:gd name="connsiteX1-43" fmla="*/ 1135223 w 1135225"/>
                <a:gd name="connsiteY1-44" fmla="*/ 1128814 h 1960936"/>
                <a:gd name="connsiteX2-45" fmla="*/ 1135225 w 1135225"/>
                <a:gd name="connsiteY2-46" fmla="*/ 1960936 h 1960936"/>
                <a:gd name="connsiteX3-47" fmla="*/ 9329 w 1135225"/>
                <a:gd name="connsiteY3-48" fmla="*/ 1896259 h 1960936"/>
                <a:gd name="connsiteX4-49" fmla="*/ 0 w 1135225"/>
                <a:gd name="connsiteY4-50" fmla="*/ 0 h 1960936"/>
                <a:gd name="connsiteX0-51" fmla="*/ 0 w 1135225"/>
                <a:gd name="connsiteY0-52" fmla="*/ 0 h 1960936"/>
                <a:gd name="connsiteX1-53" fmla="*/ 1135223 w 1135225"/>
                <a:gd name="connsiteY1-54" fmla="*/ 1128814 h 1960936"/>
                <a:gd name="connsiteX2-55" fmla="*/ 1135225 w 1135225"/>
                <a:gd name="connsiteY2-56" fmla="*/ 1960936 h 1960936"/>
                <a:gd name="connsiteX3-57" fmla="*/ 9329 w 1135225"/>
                <a:gd name="connsiteY3-58" fmla="*/ 1933327 h 1960936"/>
                <a:gd name="connsiteX4-59" fmla="*/ 0 w 1135225"/>
                <a:gd name="connsiteY4-60" fmla="*/ 0 h 1960936"/>
                <a:gd name="connsiteX0-61" fmla="*/ 900 w 1126794"/>
                <a:gd name="connsiteY0-62" fmla="*/ 0 h 1960936"/>
                <a:gd name="connsiteX1-63" fmla="*/ 1126792 w 1126794"/>
                <a:gd name="connsiteY1-64" fmla="*/ 1128814 h 1960936"/>
                <a:gd name="connsiteX2-65" fmla="*/ 1126794 w 1126794"/>
                <a:gd name="connsiteY2-66" fmla="*/ 1960936 h 1960936"/>
                <a:gd name="connsiteX3-67" fmla="*/ 898 w 1126794"/>
                <a:gd name="connsiteY3-68" fmla="*/ 1933327 h 1960936"/>
                <a:gd name="connsiteX4-69" fmla="*/ 900 w 1126794"/>
                <a:gd name="connsiteY4-70" fmla="*/ 0 h 19609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6794" h="1960936">
                  <a:moveTo>
                    <a:pt x="900" y="0"/>
                  </a:moveTo>
                  <a:lnTo>
                    <a:pt x="1126792" y="1128814"/>
                  </a:lnTo>
                  <a:cubicBezTo>
                    <a:pt x="1126793" y="1406188"/>
                    <a:pt x="1126793" y="1683562"/>
                    <a:pt x="1126794" y="1960936"/>
                  </a:cubicBezTo>
                  <a:lnTo>
                    <a:pt x="898" y="1933327"/>
                  </a:lnTo>
                  <a:cubicBezTo>
                    <a:pt x="-2212" y="1301241"/>
                    <a:pt x="4010" y="632086"/>
                    <a:pt x="900" y="0"/>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10"/>
            <p:cNvSpPr/>
            <p:nvPr/>
          </p:nvSpPr>
          <p:spPr>
            <a:xfrm rot="5400000">
              <a:off x="9434512" y="2336536"/>
              <a:ext cx="1127043" cy="1974328"/>
            </a:xfrm>
            <a:custGeom>
              <a:avLst/>
              <a:gdLst>
                <a:gd name="connsiteX0" fmla="*/ 0 w 1564433"/>
                <a:gd name="connsiteY0" fmla="*/ 0 h 1168661"/>
                <a:gd name="connsiteX1" fmla="*/ 1564433 w 1564433"/>
                <a:gd name="connsiteY1" fmla="*/ 0 h 1168661"/>
                <a:gd name="connsiteX2" fmla="*/ 1564433 w 1564433"/>
                <a:gd name="connsiteY2" fmla="*/ 1168661 h 1168661"/>
                <a:gd name="connsiteX3" fmla="*/ 0 w 1564433"/>
                <a:gd name="connsiteY3" fmla="*/ 1168661 h 1168661"/>
                <a:gd name="connsiteX4" fmla="*/ 0 w 1564433"/>
                <a:gd name="connsiteY4" fmla="*/ 0 h 1168661"/>
                <a:gd name="connsiteX0-1" fmla="*/ 9330 w 1573763"/>
                <a:gd name="connsiteY0-2" fmla="*/ 0 h 1868457"/>
                <a:gd name="connsiteX1-3" fmla="*/ 1573763 w 1573763"/>
                <a:gd name="connsiteY1-4" fmla="*/ 0 h 1868457"/>
                <a:gd name="connsiteX2-5" fmla="*/ 1573763 w 1573763"/>
                <a:gd name="connsiteY2-6" fmla="*/ 1168661 h 1868457"/>
                <a:gd name="connsiteX3-7" fmla="*/ 0 w 1573763"/>
                <a:gd name="connsiteY3-8" fmla="*/ 1868457 h 1868457"/>
                <a:gd name="connsiteX4-9" fmla="*/ 9330 w 1573763"/>
                <a:gd name="connsiteY4-10" fmla="*/ 0 h 1868457"/>
                <a:gd name="connsiteX0-11" fmla="*/ 9330 w 1573763"/>
                <a:gd name="connsiteY0-12" fmla="*/ 0 h 1868457"/>
                <a:gd name="connsiteX1-13" fmla="*/ 1573763 w 1573763"/>
                <a:gd name="connsiteY1-14" fmla="*/ 0 h 1868457"/>
                <a:gd name="connsiteX2-15" fmla="*/ 1135224 w 1573763"/>
                <a:gd name="connsiteY2-16" fmla="*/ 1840465 h 1868457"/>
                <a:gd name="connsiteX3-17" fmla="*/ 0 w 1573763"/>
                <a:gd name="connsiteY3-18" fmla="*/ 1868457 h 1868457"/>
                <a:gd name="connsiteX4-19" fmla="*/ 9330 w 1573763"/>
                <a:gd name="connsiteY4-20" fmla="*/ 0 h 1868457"/>
                <a:gd name="connsiteX0-21" fmla="*/ 9330 w 1135224"/>
                <a:gd name="connsiteY0-22" fmla="*/ 0 h 1868457"/>
                <a:gd name="connsiteX1-23" fmla="*/ 1125894 w 1135224"/>
                <a:gd name="connsiteY1-24" fmla="*/ 1101012 h 1868457"/>
                <a:gd name="connsiteX2-25" fmla="*/ 1135224 w 1135224"/>
                <a:gd name="connsiteY2-26" fmla="*/ 1840465 h 1868457"/>
                <a:gd name="connsiteX3-27" fmla="*/ 0 w 1135224"/>
                <a:gd name="connsiteY3-28" fmla="*/ 1868457 h 1868457"/>
                <a:gd name="connsiteX4-29" fmla="*/ 9330 w 1135224"/>
                <a:gd name="connsiteY4-30" fmla="*/ 0 h 1868457"/>
                <a:gd name="connsiteX0-31" fmla="*/ 0 w 1144553"/>
                <a:gd name="connsiteY0-32" fmla="*/ 0 h 1896259"/>
                <a:gd name="connsiteX1-33" fmla="*/ 1135223 w 1144553"/>
                <a:gd name="connsiteY1-34" fmla="*/ 1128814 h 1896259"/>
                <a:gd name="connsiteX2-35" fmla="*/ 1144553 w 1144553"/>
                <a:gd name="connsiteY2-36" fmla="*/ 1868267 h 1896259"/>
                <a:gd name="connsiteX3-37" fmla="*/ 9329 w 1144553"/>
                <a:gd name="connsiteY3-38" fmla="*/ 1896259 h 1896259"/>
                <a:gd name="connsiteX4-39" fmla="*/ 0 w 1144553"/>
                <a:gd name="connsiteY4-40" fmla="*/ 0 h 1896259"/>
                <a:gd name="connsiteX0-41" fmla="*/ 0 w 1135225"/>
                <a:gd name="connsiteY0-42" fmla="*/ 0 h 1960936"/>
                <a:gd name="connsiteX1-43" fmla="*/ 1135223 w 1135225"/>
                <a:gd name="connsiteY1-44" fmla="*/ 1128814 h 1960936"/>
                <a:gd name="connsiteX2-45" fmla="*/ 1135225 w 1135225"/>
                <a:gd name="connsiteY2-46" fmla="*/ 1960936 h 1960936"/>
                <a:gd name="connsiteX3-47" fmla="*/ 9329 w 1135225"/>
                <a:gd name="connsiteY3-48" fmla="*/ 1896259 h 1960936"/>
                <a:gd name="connsiteX4-49" fmla="*/ 0 w 1135225"/>
                <a:gd name="connsiteY4-50" fmla="*/ 0 h 1960936"/>
                <a:gd name="connsiteX0-51" fmla="*/ 0 w 1135225"/>
                <a:gd name="connsiteY0-52" fmla="*/ 0 h 1960936"/>
                <a:gd name="connsiteX1-53" fmla="*/ 1135223 w 1135225"/>
                <a:gd name="connsiteY1-54" fmla="*/ 1128814 h 1960936"/>
                <a:gd name="connsiteX2-55" fmla="*/ 1135225 w 1135225"/>
                <a:gd name="connsiteY2-56" fmla="*/ 1960936 h 1960936"/>
                <a:gd name="connsiteX3-57" fmla="*/ 9329 w 1135225"/>
                <a:gd name="connsiteY3-58" fmla="*/ 1933327 h 1960936"/>
                <a:gd name="connsiteX4-59" fmla="*/ 0 w 1135225"/>
                <a:gd name="connsiteY4-60" fmla="*/ 0 h 1960936"/>
                <a:gd name="connsiteX0-61" fmla="*/ 900 w 1126794"/>
                <a:gd name="connsiteY0-62" fmla="*/ 0 h 1960936"/>
                <a:gd name="connsiteX1-63" fmla="*/ 1126792 w 1126794"/>
                <a:gd name="connsiteY1-64" fmla="*/ 1128814 h 1960936"/>
                <a:gd name="connsiteX2-65" fmla="*/ 1126794 w 1126794"/>
                <a:gd name="connsiteY2-66" fmla="*/ 1960936 h 1960936"/>
                <a:gd name="connsiteX3-67" fmla="*/ 898 w 1126794"/>
                <a:gd name="connsiteY3-68" fmla="*/ 1933327 h 1960936"/>
                <a:gd name="connsiteX4-69" fmla="*/ 900 w 1126794"/>
                <a:gd name="connsiteY4-70" fmla="*/ 0 h 19609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26794" h="1960936">
                  <a:moveTo>
                    <a:pt x="900" y="0"/>
                  </a:moveTo>
                  <a:lnTo>
                    <a:pt x="1126792" y="1128814"/>
                  </a:lnTo>
                  <a:cubicBezTo>
                    <a:pt x="1126793" y="1406188"/>
                    <a:pt x="1126793" y="1683562"/>
                    <a:pt x="1126794" y="1960936"/>
                  </a:cubicBezTo>
                  <a:lnTo>
                    <a:pt x="898" y="1933327"/>
                  </a:lnTo>
                  <a:cubicBezTo>
                    <a:pt x="-2212" y="1301241"/>
                    <a:pt x="4010" y="632086"/>
                    <a:pt x="900" y="0"/>
                  </a:cubicBezTo>
                  <a:close/>
                </a:path>
              </a:pathLst>
            </a:custGeom>
            <a:solidFill>
              <a:srgbClr val="1778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5" name="矩形 14"/>
          <p:cNvSpPr/>
          <p:nvPr/>
        </p:nvSpPr>
        <p:spPr>
          <a:xfrm rot="20751420">
            <a:off x="8742363" y="4494213"/>
            <a:ext cx="1138238" cy="1128713"/>
          </a:xfrm>
          <a:prstGeom prst="rect">
            <a:avLst/>
          </a:prstGeom>
          <a:solidFill>
            <a:srgbClr val="1778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文本框 15"/>
          <p:cNvSpPr txBox="1"/>
          <p:nvPr/>
        </p:nvSpPr>
        <p:spPr>
          <a:xfrm>
            <a:off x="8724900" y="5810250"/>
            <a:ext cx="3730625" cy="521970"/>
          </a:xfrm>
          <a:prstGeom prst="rect">
            <a:avLst/>
          </a:prstGeom>
          <a:noFill/>
          <a:ln w="9525">
            <a:noFill/>
          </a:ln>
        </p:spPr>
        <p:txBody>
          <a:bodyPr anchor="t" anchorCtr="0">
            <a:spAutoFit/>
          </a:bodyPr>
          <a:p>
            <a:r>
              <a:rPr lang="en-US" altLang="zh-CN" sz="2800" b="1" dirty="0">
                <a:solidFill>
                  <a:schemeClr val="bg1"/>
                </a:solidFill>
                <a:latin typeface="Microsoft YaHei" panose="020B0503020204020204" pitchFamily="34" charset="-122"/>
                <a:ea typeface="Microsoft YaHei" panose="020B0503020204020204" pitchFamily="34" charset="-122"/>
              </a:rPr>
              <a:t>What is aphonia?</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grpSp>
        <p:nvGrpSpPr>
          <p:cNvPr id="4" name="组合 16"/>
          <p:cNvGrpSpPr/>
          <p:nvPr/>
        </p:nvGrpSpPr>
        <p:grpSpPr>
          <a:xfrm>
            <a:off x="642620" y="913765"/>
            <a:ext cx="7306627" cy="5622925"/>
            <a:chOff x="642859" y="1710672"/>
            <a:chExt cx="7306371" cy="4685578"/>
          </a:xfrm>
        </p:grpSpPr>
        <p:sp>
          <p:nvSpPr>
            <p:cNvPr id="8203" name="文本框 17"/>
            <p:cNvSpPr txBox="1"/>
            <p:nvPr/>
          </p:nvSpPr>
          <p:spPr>
            <a:xfrm>
              <a:off x="734296" y="1710672"/>
              <a:ext cx="2875814" cy="332303"/>
            </a:xfrm>
            <a:prstGeom prst="rect">
              <a:avLst/>
            </a:prstGeom>
            <a:noFill/>
            <a:ln w="9525">
              <a:noFill/>
            </a:ln>
          </p:spPr>
          <p:txBody>
            <a:bodyPr wrap="square" anchor="t" anchorCtr="0">
              <a:spAutoFit/>
            </a:bodyPr>
            <a:p>
              <a:r>
                <a:rPr lang="en-US" altLang="zh-CN" sz="2000" dirty="0">
                  <a:solidFill>
                    <a:schemeClr val="tx1"/>
                  </a:solidFill>
                  <a:latin typeface="Microsoft YaHei" panose="020B0503020204020204" pitchFamily="34" charset="-122"/>
                  <a:ea typeface="Microsoft YaHei" panose="020B0503020204020204" pitchFamily="34" charset="-122"/>
                </a:rPr>
                <a:t>APHONIA</a:t>
              </a:r>
              <a:endParaRPr lang="en-US" altLang="zh-CN" sz="2000" dirty="0">
                <a:solidFill>
                  <a:schemeClr val="tx1"/>
                </a:solidFill>
                <a:latin typeface="Microsoft YaHei" panose="020B0503020204020204" pitchFamily="34" charset="-122"/>
                <a:ea typeface="Microsoft YaHei" panose="020B0503020204020204" pitchFamily="34" charset="-122"/>
              </a:endParaRPr>
            </a:p>
          </p:txBody>
        </p:sp>
        <p:sp>
          <p:nvSpPr>
            <p:cNvPr id="19" name="Content Placeholder 2"/>
            <p:cNvSpPr txBox="1"/>
            <p:nvPr/>
          </p:nvSpPr>
          <p:spPr>
            <a:xfrm>
              <a:off x="734613" y="2174203"/>
              <a:ext cx="6748543" cy="1189518"/>
            </a:xfrm>
            <a:prstGeom prst="rect">
              <a:avLst/>
            </a:prstGeom>
          </p:spPr>
          <p:txBody>
            <a:bodyPr lIns="121682" tIns="60841" rIns="121682" bIns="60841"/>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R="0" lvl="0" algn="l" defTabSz="914400" rtl="0" eaLnBrk="1" fontAlgn="auto" latinLnBrk="0" hangingPunct="1">
                <a:lnSpc>
                  <a:spcPct val="100000"/>
                </a:lnSpc>
                <a:spcBef>
                  <a:spcPct val="20000"/>
                </a:spcBef>
                <a:spcAft>
                  <a:spcPts val="0"/>
                </a:spcAft>
                <a:buClrTx/>
                <a:buSzTx/>
                <a:defRPr/>
              </a:pPr>
              <a:r>
                <a:rPr kumimoji="0" sz="1600" b="0" i="0" u="none" strike="noStrike" kern="1200" cap="none" spc="0" normalizeH="0" baseline="0" noProof="0" dirty="0">
                  <a:ln>
                    <a:noFill/>
                  </a:ln>
                  <a:solidFill>
                    <a:schemeClr val="tx1">
                      <a:lumMod val="65000"/>
                      <a:lumOff val="35000"/>
                    </a:schemeClr>
                  </a:solidFill>
                  <a:effectLst/>
                  <a:uLnTx/>
                  <a:uFillTx/>
                  <a:latin typeface="Microsoft YaHei" panose="020B0503020204020204" pitchFamily="34" charset="-122"/>
                  <a:ea typeface="Microsoft YaHei" panose="020B0503020204020204" pitchFamily="34" charset="-122"/>
                  <a:cs typeface="+mn-cs"/>
                  <a:sym typeface="+mn-ea"/>
                </a:rPr>
                <a:t>Aphonia is inability to produce sound</a:t>
              </a:r>
              <a:endParaRPr kumimoji="0" sz="1600" b="0" i="0" u="none" strike="noStrike" kern="1200" cap="none" spc="0" normalizeH="0" baseline="0" noProof="0" dirty="0">
                <a:ln>
                  <a:noFill/>
                </a:ln>
                <a:solidFill>
                  <a:schemeClr val="tx1">
                    <a:lumMod val="65000"/>
                    <a:lumOff val="35000"/>
                  </a:schemeClr>
                </a:solidFill>
                <a:effectLst/>
                <a:uLnTx/>
                <a:uFillTx/>
                <a:latin typeface="Microsoft YaHei" panose="020B0503020204020204" pitchFamily="34" charset="-122"/>
                <a:ea typeface="Microsoft YaHei" panose="020B0503020204020204" pitchFamily="34" charset="-122"/>
                <a:cs typeface="+mn-cs"/>
                <a:sym typeface="+mn-ea"/>
              </a:endParaRPr>
            </a:p>
            <a:p>
              <a:pPr marR="0" lvl="0" algn="l" defTabSz="914400" rtl="0" eaLnBrk="1" fontAlgn="auto" latinLnBrk="0" hangingPunct="1">
                <a:lnSpc>
                  <a:spcPct val="100000"/>
                </a:lnSpc>
                <a:spcBef>
                  <a:spcPct val="20000"/>
                </a:spcBef>
                <a:spcAft>
                  <a:spcPts val="0"/>
                </a:spcAft>
                <a:buClrTx/>
                <a:buSzTx/>
                <a:defRPr/>
              </a:pPr>
              <a:r>
                <a:rPr kumimoji="0" sz="1600" b="0" i="0" u="none" strike="noStrike" kern="1200" cap="none" spc="0" normalizeH="0" baseline="0" noProof="0" dirty="0">
                  <a:ln>
                    <a:noFill/>
                  </a:ln>
                  <a:solidFill>
                    <a:schemeClr val="tx1">
                      <a:lumMod val="65000"/>
                      <a:lumOff val="35000"/>
                    </a:schemeClr>
                  </a:solidFill>
                  <a:effectLst/>
                  <a:uLnTx/>
                  <a:uFillTx/>
                  <a:latin typeface="Microsoft YaHei" panose="020B0503020204020204" pitchFamily="34" charset="-122"/>
                  <a:ea typeface="Microsoft YaHei" panose="020B0503020204020204" pitchFamily="34" charset="-122"/>
                  <a:cs typeface="+mn-cs"/>
                  <a:sym typeface="+mn-ea"/>
                </a:rPr>
                <a:t>means "no sound". In other words, a person with this disorder has lost their voice. </a:t>
              </a:r>
              <a:endParaRPr kumimoji="0" sz="1600" b="0" i="0" u="none" strike="noStrike" kern="1200" cap="none" spc="0" normalizeH="0" baseline="0" noProof="0" dirty="0">
                <a:ln>
                  <a:noFill/>
                </a:ln>
                <a:solidFill>
                  <a:schemeClr val="tx1">
                    <a:lumMod val="65000"/>
                    <a:lumOff val="3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8205" name="文本框 19"/>
            <p:cNvSpPr txBox="1"/>
            <p:nvPr/>
          </p:nvSpPr>
          <p:spPr>
            <a:xfrm>
              <a:off x="1122268" y="4260620"/>
              <a:ext cx="2257981" cy="306904"/>
            </a:xfrm>
            <a:prstGeom prst="rect">
              <a:avLst/>
            </a:prstGeom>
            <a:noFill/>
            <a:ln w="9525">
              <a:noFill/>
            </a:ln>
          </p:spPr>
          <p:txBody>
            <a:bodyPr wrap="square" anchor="t" anchorCtr="0">
              <a:spAutoFit/>
            </a:bodyPr>
            <a:p>
              <a:r>
                <a:rPr lang="en-US" altLang="zh-CN" sz="1800" dirty="0">
                  <a:solidFill>
                    <a:schemeClr val="tx1">
                      <a:lumMod val="65000"/>
                      <a:lumOff val="35000"/>
                    </a:schemeClr>
                  </a:solidFill>
                  <a:ea typeface="Microsoft YaHei" panose="020B0503020204020204" pitchFamily="34" charset="-122"/>
                  <a:cs typeface="Calibri" panose="020F0502020204030204" pitchFamily="34" charset="0"/>
                </a:rPr>
                <a:t>02 - surgery</a:t>
              </a:r>
              <a:endParaRPr lang="en-US" altLang="zh-CN" sz="1800" dirty="0">
                <a:solidFill>
                  <a:schemeClr val="tx1">
                    <a:lumMod val="65000"/>
                    <a:lumOff val="35000"/>
                  </a:schemeClr>
                </a:solidFill>
                <a:ea typeface="Microsoft YaHei" panose="020B0503020204020204" pitchFamily="34" charset="-122"/>
                <a:cs typeface="Calibri" panose="020F0502020204030204" pitchFamily="34" charset="0"/>
              </a:endParaRPr>
            </a:p>
          </p:txBody>
        </p:sp>
        <p:sp>
          <p:nvSpPr>
            <p:cNvPr id="21" name="Content Placeholder 2"/>
            <p:cNvSpPr txBox="1"/>
            <p:nvPr/>
          </p:nvSpPr>
          <p:spPr>
            <a:xfrm>
              <a:off x="643176" y="3253473"/>
              <a:ext cx="4909966" cy="589098"/>
            </a:xfrm>
            <a:prstGeom prst="rect">
              <a:avLst/>
            </a:prstGeom>
          </p:spPr>
          <p:txBody>
            <a:bodyPr lIns="121682" tIns="60841" rIns="121682" bIns="60841"/>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sz="2000" b="0"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cs typeface="+mn-cs"/>
                  <a:sym typeface="+mn-ea"/>
                </a:rPr>
                <a:t>Caused </a:t>
              </a:r>
              <a:r>
                <a:rPr kumimoji="0" lang="en-US" sz="2000" b="0"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cs typeface="+mn-cs"/>
                  <a:sym typeface="+mn-ea"/>
                </a:rPr>
                <a:t>by</a:t>
              </a:r>
              <a:endParaRPr kumimoji="0" lang="en-US" sz="2000" b="0"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8207" name="文本框 21"/>
            <p:cNvSpPr txBox="1"/>
            <p:nvPr/>
          </p:nvSpPr>
          <p:spPr>
            <a:xfrm>
              <a:off x="1122584" y="4627848"/>
              <a:ext cx="6826646" cy="845574"/>
            </a:xfrm>
            <a:prstGeom prst="rect">
              <a:avLst/>
            </a:prstGeom>
            <a:noFill/>
            <a:ln w="9525">
              <a:noFill/>
            </a:ln>
          </p:spPr>
          <p:txBody>
            <a:bodyPr wrap="square" anchor="t" anchorCtr="0">
              <a:spAutoFit/>
            </a:bodyPr>
            <a:p>
              <a:pPr>
                <a:lnSpc>
                  <a:spcPct val="100000"/>
                </a:lnSpc>
              </a:pPr>
              <a:r>
                <a:rPr lang="en-US" altLang="zh-CN" sz="2000" dirty="0">
                  <a:solidFill>
                    <a:schemeClr val="tx1">
                      <a:lumMod val="65000"/>
                      <a:lumOff val="35000"/>
                    </a:schemeClr>
                  </a:solidFill>
                  <a:latin typeface="+mn-lt"/>
                  <a:ea typeface="Microsoft YaHei" panose="020B0503020204020204" pitchFamily="34" charset="-122"/>
                  <a:cs typeface="+mn-lt"/>
                </a:rPr>
                <a:t>03 - psychology : </a:t>
              </a:r>
              <a:endParaRPr lang="en-US" altLang="zh-CN" sz="2000" dirty="0">
                <a:solidFill>
                  <a:schemeClr val="tx1">
                    <a:lumMod val="65000"/>
                    <a:lumOff val="35000"/>
                  </a:schemeClr>
                </a:solidFill>
                <a:latin typeface="+mn-lt"/>
                <a:ea typeface="Microsoft YaHei" panose="020B0503020204020204" pitchFamily="34" charset="-122"/>
                <a:cs typeface="+mn-lt"/>
              </a:endParaRPr>
            </a:p>
            <a:p>
              <a:pPr marL="342900" indent="-342900">
                <a:lnSpc>
                  <a:spcPct val="100000"/>
                </a:lnSpc>
                <a:buFont typeface="Arial" panose="020B0604020202020204" pitchFamily="34" charset="0"/>
                <a:buChar char="•"/>
              </a:pPr>
              <a:r>
                <a:rPr lang="en-US" altLang="zh-CN" sz="2000" dirty="0">
                  <a:solidFill>
                    <a:schemeClr val="tx1">
                      <a:lumMod val="65000"/>
                      <a:lumOff val="35000"/>
                    </a:schemeClr>
                  </a:solidFill>
                  <a:latin typeface="+mn-lt"/>
                  <a:ea typeface="Microsoft YaHei" panose="020B0503020204020204" pitchFamily="34" charset="-122"/>
                  <a:cs typeface="+mn-lt"/>
                </a:rPr>
                <a:t>Psychogenic aphonia is often seen in patients with underlying psychological problems.</a:t>
              </a:r>
              <a:endParaRPr lang="en-US" altLang="zh-CN" sz="2000" dirty="0">
                <a:solidFill>
                  <a:schemeClr val="tx1">
                    <a:lumMod val="65000"/>
                    <a:lumOff val="35000"/>
                  </a:schemeClr>
                </a:solidFill>
                <a:latin typeface="+mn-lt"/>
                <a:ea typeface="Microsoft YaHei" panose="020B0503020204020204" pitchFamily="34" charset="-122"/>
                <a:cs typeface="+mn-lt"/>
              </a:endParaRPr>
            </a:p>
          </p:txBody>
        </p:sp>
        <p:sp>
          <p:nvSpPr>
            <p:cNvPr id="23" name="Content Placeholder 2"/>
            <p:cNvSpPr txBox="1"/>
            <p:nvPr/>
          </p:nvSpPr>
          <p:spPr>
            <a:xfrm>
              <a:off x="1122268" y="3842596"/>
              <a:ext cx="4909648" cy="383101"/>
            </a:xfrm>
            <a:prstGeom prst="rect">
              <a:avLst/>
            </a:prstGeom>
          </p:spPr>
          <p:txBody>
            <a:bodyPr lIns="121682" tIns="60841" rIns="121682" bIns="60841"/>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altLang="zh-CN" sz="1800" dirty="0">
                  <a:solidFill>
                    <a:schemeClr val="tx1">
                      <a:lumMod val="65000"/>
                      <a:lumOff val="35000"/>
                    </a:schemeClr>
                  </a:solidFill>
                  <a:latin typeface="Calibri" panose="020F0502020204030204" pitchFamily="34" charset="0"/>
                  <a:ea typeface="Microsoft YaHei" panose="020B0503020204020204" pitchFamily="34" charset="-122"/>
                  <a:cs typeface="Calibri" panose="020F0502020204030204" pitchFamily="34" charset="0"/>
                  <a:sym typeface="+mn-ea"/>
                </a:rPr>
                <a:t>01 - injury </a:t>
              </a:r>
              <a:endParaRPr kumimoji="0" lang="en-US" altLang="zh-CN" sz="1800" b="0" i="0" u="none" strike="noStrike" kern="1200" cap="none" spc="0" normalizeH="0" baseline="0" noProof="0" dirty="0">
                <a:ln>
                  <a:noFill/>
                </a:ln>
                <a:solidFill>
                  <a:schemeClr val="tx1">
                    <a:lumMod val="65000"/>
                    <a:lumOff val="35000"/>
                  </a:schemeClr>
                </a:solidFill>
                <a:effectLst/>
                <a:uLnTx/>
                <a:uFillTx/>
                <a:latin typeface="Calibri" panose="020F0502020204030204" pitchFamily="34" charset="0"/>
                <a:ea typeface="Microsoft YaHei" panose="020B0503020204020204" pitchFamily="34" charset="-122"/>
                <a:cs typeface="Calibri" panose="020F0502020204030204" pitchFamily="34" charset="0"/>
                <a:sym typeface="+mn-ea"/>
              </a:endParaRPr>
            </a:p>
          </p:txBody>
        </p:sp>
        <p:sp>
          <p:nvSpPr>
            <p:cNvPr id="25" name="Content Placeholder 2"/>
            <p:cNvSpPr txBox="1"/>
            <p:nvPr/>
          </p:nvSpPr>
          <p:spPr>
            <a:xfrm>
              <a:off x="642859" y="5807152"/>
              <a:ext cx="4909965" cy="589098"/>
            </a:xfrm>
            <a:prstGeom prst="rect">
              <a:avLst/>
            </a:prstGeom>
          </p:spPr>
          <p:txBody>
            <a:bodyPr lIns="121682" tIns="60841" rIns="121682" bIns="60841"/>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sz="1600" b="0"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cs typeface="+mn-cs"/>
                  <a:sym typeface="+mn-ea"/>
                </a:rPr>
                <a:t>Text of silence convert the lips movements of aphonia patients into text</a:t>
              </a:r>
              <a:endParaRPr kumimoji="0" sz="1600" b="0"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cs typeface="+mn-cs"/>
                <a:sym typeface="+mn-ea"/>
              </a:endParaRPr>
            </a:p>
          </p:txBody>
        </p:sp>
      </p:grpSp>
      <p:sp>
        <p:nvSpPr>
          <p:cNvPr id="8213" name="文本框 27"/>
          <p:cNvSpPr txBox="1"/>
          <p:nvPr/>
        </p:nvSpPr>
        <p:spPr>
          <a:xfrm>
            <a:off x="642620" y="285750"/>
            <a:ext cx="2094230" cy="460375"/>
          </a:xfrm>
          <a:prstGeom prst="rect">
            <a:avLst/>
          </a:prstGeom>
          <a:noFill/>
          <a:ln w="9525">
            <a:noFill/>
          </a:ln>
        </p:spPr>
        <p:txBody>
          <a:bodyPr anchor="t" anchorCtr="0">
            <a:spAutoFit/>
          </a:bodyPr>
          <a:p>
            <a:r>
              <a:rPr lang="en-US" altLang="zh-CN" sz="2400" b="1" dirty="0">
                <a:latin typeface="Microsoft YaHei" panose="020B0503020204020204" pitchFamily="34" charset="-122"/>
                <a:ea typeface="Microsoft YaHei" panose="020B0503020204020204" pitchFamily="34" charset="-122"/>
              </a:rPr>
              <a:t>Aphonia</a:t>
            </a:r>
            <a:endParaRPr lang="en-US" altLang="zh-CN" sz="2400" b="1" dirty="0">
              <a:latin typeface="Microsoft YaHei" panose="020B0503020204020204" pitchFamily="34" charset="-122"/>
              <a:ea typeface="Microsoft YaHei" panose="020B0503020204020204" pitchFamily="34" charset="-122"/>
            </a:endParaRPr>
          </a:p>
        </p:txBody>
      </p:sp>
      <p:pic>
        <p:nvPicPr>
          <p:cNvPr id="6" name="图片 11" descr="学位 (1)"/>
          <p:cNvPicPr>
            <a:picLocks noChangeAspect="1"/>
          </p:cNvPicPr>
          <p:nvPr>
            <p:ph sz="quarter" idx="13"/>
          </p:nvPr>
        </p:nvPicPr>
        <p:blipFill>
          <a:blip r:embed="rId2"/>
          <a:stretch>
            <a:fillRect/>
          </a:stretch>
        </p:blipFill>
        <p:spPr>
          <a:xfrm>
            <a:off x="64770" y="180975"/>
            <a:ext cx="577850" cy="577850"/>
          </a:xfrm>
          <a:prstGeom prst="rect">
            <a:avLst/>
          </a:prstGeom>
          <a:effectLst>
            <a:outerShdw blurRad="228600" dist="38100" dir="2700000" algn="tl" rotWithShape="0">
              <a:prstClr val="black">
                <a:alpha val="2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000000"/>
                                          </p:val>
                                        </p:tav>
                                        <p:tav tm="100000">
                                          <p:val>
                                            <p:strVal val="#ppt_w"/>
                                          </p:val>
                                        </p:tav>
                                      </p:tavLst>
                                    </p:anim>
                                    <p:anim calcmode="lin" valueType="num">
                                      <p:cBhvr>
                                        <p:cTn id="8" dur="1000" fill="hold"/>
                                        <p:tgtEl>
                                          <p:spTgt spid="2"/>
                                        </p:tgtEl>
                                        <p:attrNameLst>
                                          <p:attrName>ppt_h</p:attrName>
                                        </p:attrNameLst>
                                      </p:cBhvr>
                                      <p:tavLst>
                                        <p:tav tm="0">
                                          <p:val>
                                            <p:fltVal val="0.000000"/>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par>
                          <p:cTn id="15" fill="hold">
                            <p:stCondLst>
                              <p:cond delay="500"/>
                            </p:stCondLst>
                            <p:childTnLst>
                              <p:par>
                                <p:cTn id="16" presetID="26" presetClass="emph" presetSubtype="0" fill="hold" grpId="0" nodeType="afterEffect">
                                  <p:stCondLst>
                                    <p:cond delay="0"/>
                                  </p:stCondLst>
                                  <p:childTnLst>
                                    <p:animEffect transition="out" filter="fade">
                                      <p:cBhvr>
                                        <p:cTn id="17" dur="500" tmFilter="0, 0; .2, .5; .8, .5; 1, 0"/>
                                        <p:tgtEl>
                                          <p:spTgt spid="15"/>
                                        </p:tgtEl>
                                      </p:cBhvr>
                                    </p:animEffect>
                                    <p:animScale>
                                      <p:cBhvr>
                                        <p:cTn id="18" dur="250" autoRev="1" fill="hold"/>
                                        <p:tgtEl>
                                          <p:spTgt spid="15"/>
                                        </p:tgtEl>
                                      </p:cBhvr>
                                      <p:by x="105000" y="105000"/>
                                    </p:animScale>
                                  </p:childTnLst>
                                </p:cTn>
                              </p:par>
                            </p:childTnLst>
                          </p:cTn>
                        </p:par>
                        <p:par>
                          <p:cTn id="19" fill="hold">
                            <p:stCondLst>
                              <p:cond delay="1000"/>
                            </p:stCondLst>
                            <p:childTnLst>
                              <p:par>
                                <p:cTn id="20" presetID="26"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80">
                                          <p:stCondLst>
                                            <p:cond delay="0"/>
                                          </p:stCondLst>
                                        </p:cTn>
                                        <p:tgtEl>
                                          <p:spTgt spid="16"/>
                                        </p:tgtEl>
                                      </p:cBhvr>
                                    </p:animEffect>
                                    <p:anim calcmode="lin" valueType="num">
                                      <p:cBhvr>
                                        <p:cTn id="23"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16"/>
                                        </p:tgtEl>
                                        <p:attrNameLst>
                                          <p:attrName>ppt_y</p:attrName>
                                        </p:attrNameLst>
                                      </p:cBhvr>
                                      <p:tavLst>
                                        <p:tav tm="0" fmla="#ppt_y-sin(pi*$)/3">
                                          <p:val>
                                            <p:fltVal val="0.500000"/>
                                          </p:val>
                                        </p:tav>
                                        <p:tav tm="100000">
                                          <p:val>
                                            <p:fltVal val="1.000000"/>
                                          </p:val>
                                        </p:tav>
                                      </p:tavLst>
                                    </p:anim>
                                    <p:anim calcmode="lin" valueType="num">
                                      <p:cBhvr>
                                        <p:cTn id="25" dur="664" tmFilter="0, 0; 0.125,0.2665; 0.25,0.4; 0.375,0.465; 0.5,0.5;  0.625,0.535; 0.75,0.6; 0.875,0.7335; 1,1">
                                          <p:stCondLst>
                                            <p:cond delay="664"/>
                                          </p:stCondLst>
                                        </p:cTn>
                                        <p:tgtEl>
                                          <p:spTgt spid="16"/>
                                        </p:tgtEl>
                                        <p:attrNameLst>
                                          <p:attrName>ppt_y</p:attrName>
                                        </p:attrNameLst>
                                      </p:cBhvr>
                                      <p:tavLst>
                                        <p:tav tm="0" fmla="#ppt_y-sin(pi*$)/9">
                                          <p:val>
                                            <p:fltVal val="0.000000"/>
                                          </p:val>
                                        </p:tav>
                                        <p:tav tm="100000">
                                          <p:val>
                                            <p:fltVal val="1.000000"/>
                                          </p:val>
                                        </p:tav>
                                      </p:tavLst>
                                    </p:anim>
                                    <p:anim calcmode="lin" valueType="num">
                                      <p:cBhvr>
                                        <p:cTn id="26" dur="332" tmFilter="0, 0; 0.125,0.2665; 0.25,0.4; 0.375,0.465; 0.5,0.5;  0.625,0.535; 0.75,0.6; 0.875,0.7335; 1,1">
                                          <p:stCondLst>
                                            <p:cond delay="1324"/>
                                          </p:stCondLst>
                                        </p:cTn>
                                        <p:tgtEl>
                                          <p:spTgt spid="16"/>
                                        </p:tgtEl>
                                        <p:attrNameLst>
                                          <p:attrName>ppt_y</p:attrName>
                                        </p:attrNameLst>
                                      </p:cBhvr>
                                      <p:tavLst>
                                        <p:tav tm="0" fmla="#ppt_y-sin(pi*$)/27">
                                          <p:val>
                                            <p:fltVal val="0.000000"/>
                                          </p:val>
                                        </p:tav>
                                        <p:tav tm="100000">
                                          <p:val>
                                            <p:fltVal val="1.000000"/>
                                          </p:val>
                                        </p:tav>
                                      </p:tavLst>
                                    </p:anim>
                                    <p:anim calcmode="lin" valueType="num">
                                      <p:cBhvr>
                                        <p:cTn id="27" dur="164" tmFilter="0, 0; 0.125,0.2665; 0.25,0.4; 0.375,0.465; 0.5,0.5;  0.625,0.535; 0.75,0.6; 0.875,0.7335; 1,1">
                                          <p:stCondLst>
                                            <p:cond delay="1656"/>
                                          </p:stCondLst>
                                        </p:cTn>
                                        <p:tgtEl>
                                          <p:spTgt spid="16"/>
                                        </p:tgtEl>
                                        <p:attrNameLst>
                                          <p:attrName>ppt_y</p:attrName>
                                        </p:attrNameLst>
                                      </p:cBhvr>
                                      <p:tavLst>
                                        <p:tav tm="0" fmla="#ppt_y-sin(pi*$)/81">
                                          <p:val>
                                            <p:fltVal val="0.000000"/>
                                          </p:val>
                                        </p:tav>
                                        <p:tav tm="100000">
                                          <p:val>
                                            <p:fltVal val="1.000000"/>
                                          </p:val>
                                        </p:tav>
                                      </p:tavLst>
                                    </p:anim>
                                    <p:animScale>
                                      <p:cBhvr>
                                        <p:cTn id="28" dur="26">
                                          <p:stCondLst>
                                            <p:cond delay="650"/>
                                          </p:stCondLst>
                                        </p:cTn>
                                        <p:tgtEl>
                                          <p:spTgt spid="16"/>
                                        </p:tgtEl>
                                      </p:cBhvr>
                                      <p:to x="100000" y="60000"/>
                                    </p:animScale>
                                    <p:animScale>
                                      <p:cBhvr>
                                        <p:cTn id="29" dur="166" decel="50000">
                                          <p:stCondLst>
                                            <p:cond delay="676"/>
                                          </p:stCondLst>
                                        </p:cTn>
                                        <p:tgtEl>
                                          <p:spTgt spid="16"/>
                                        </p:tgtEl>
                                      </p:cBhvr>
                                      <p:to x="100000" y="100000"/>
                                    </p:animScale>
                                    <p:animScale>
                                      <p:cBhvr>
                                        <p:cTn id="30" dur="26">
                                          <p:stCondLst>
                                            <p:cond delay="1312"/>
                                          </p:stCondLst>
                                        </p:cTn>
                                        <p:tgtEl>
                                          <p:spTgt spid="16"/>
                                        </p:tgtEl>
                                      </p:cBhvr>
                                      <p:to x="100000" y="80000"/>
                                    </p:animScale>
                                    <p:animScale>
                                      <p:cBhvr>
                                        <p:cTn id="31" dur="166" decel="50000">
                                          <p:stCondLst>
                                            <p:cond delay="1338"/>
                                          </p:stCondLst>
                                        </p:cTn>
                                        <p:tgtEl>
                                          <p:spTgt spid="16"/>
                                        </p:tgtEl>
                                      </p:cBhvr>
                                      <p:to x="100000" y="100000"/>
                                    </p:animScale>
                                    <p:animScale>
                                      <p:cBhvr>
                                        <p:cTn id="32" dur="26">
                                          <p:stCondLst>
                                            <p:cond delay="1642"/>
                                          </p:stCondLst>
                                        </p:cTn>
                                        <p:tgtEl>
                                          <p:spTgt spid="16"/>
                                        </p:tgtEl>
                                      </p:cBhvr>
                                      <p:to x="100000" y="90000"/>
                                    </p:animScale>
                                    <p:animScale>
                                      <p:cBhvr>
                                        <p:cTn id="33" dur="166" decel="50000">
                                          <p:stCondLst>
                                            <p:cond delay="1668"/>
                                          </p:stCondLst>
                                        </p:cTn>
                                        <p:tgtEl>
                                          <p:spTgt spid="16"/>
                                        </p:tgtEl>
                                      </p:cBhvr>
                                      <p:to x="100000" y="100000"/>
                                    </p:animScale>
                                    <p:animScale>
                                      <p:cBhvr>
                                        <p:cTn id="34" dur="26">
                                          <p:stCondLst>
                                            <p:cond delay="1808"/>
                                          </p:stCondLst>
                                        </p:cTn>
                                        <p:tgtEl>
                                          <p:spTgt spid="16"/>
                                        </p:tgtEl>
                                      </p:cBhvr>
                                      <p:to x="100000" y="95000"/>
                                    </p:animScale>
                                    <p:animScale>
                                      <p:cBhvr>
                                        <p:cTn id="35" dur="166" decel="50000">
                                          <p:stCondLst>
                                            <p:cond delay="1834"/>
                                          </p:stCondLst>
                                        </p:cTn>
                                        <p:tgtEl>
                                          <p:spTgt spid="16"/>
                                        </p:tgtEl>
                                      </p:cBhvr>
                                      <p:to x="100000" y="100000"/>
                                    </p:animScale>
                                  </p:childTnLst>
                                </p:cTn>
                              </p:par>
                            </p:childTnLst>
                          </p:cTn>
                        </p:par>
                        <p:par>
                          <p:cTn id="36" fill="hold">
                            <p:stCondLst>
                              <p:cond delay="3000"/>
                            </p:stCondLst>
                            <p:childTnLst>
                              <p:par>
                                <p:cTn id="37" presetID="22" presetClass="entr" presetSubtype="1"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up)">
                                      <p:cBhvr>
                                        <p:cTn id="3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bldLvl="0" animBg="1"/>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385" name="图片 2"/>
          <p:cNvPicPr>
            <a:picLocks noChangeAspect="1"/>
          </p:cNvPicPr>
          <p:nvPr/>
        </p:nvPicPr>
        <p:blipFill>
          <a:blip r:embed="rId1"/>
          <a:stretch>
            <a:fillRect/>
          </a:stretch>
        </p:blipFill>
        <p:spPr>
          <a:xfrm>
            <a:off x="35560" y="0"/>
            <a:ext cx="12192000" cy="6858000"/>
          </a:xfrm>
          <a:prstGeom prst="rect">
            <a:avLst/>
          </a:prstGeom>
          <a:noFill/>
          <a:ln w="9525">
            <a:noFill/>
          </a:ln>
        </p:spPr>
      </p:pic>
      <p:grpSp>
        <p:nvGrpSpPr>
          <p:cNvPr id="2" name="组合 2"/>
          <p:cNvGrpSpPr/>
          <p:nvPr/>
        </p:nvGrpSpPr>
        <p:grpSpPr>
          <a:xfrm>
            <a:off x="2974340" y="340360"/>
            <a:ext cx="6242685" cy="2204720"/>
            <a:chOff x="1378828" y="1625599"/>
            <a:chExt cx="9416579" cy="3911055"/>
          </a:xfrm>
        </p:grpSpPr>
        <p:grpSp>
          <p:nvGrpSpPr>
            <p:cNvPr id="16387" name="组合 4"/>
            <p:cNvGrpSpPr/>
            <p:nvPr/>
          </p:nvGrpSpPr>
          <p:grpSpPr>
            <a:xfrm>
              <a:off x="1693190" y="1625599"/>
              <a:ext cx="8775153" cy="2911080"/>
              <a:chOff x="1693190" y="1625599"/>
              <a:chExt cx="8775153" cy="2911080"/>
            </a:xfrm>
          </p:grpSpPr>
          <p:grpSp>
            <p:nvGrpSpPr>
              <p:cNvPr id="16388" name="组合 15"/>
              <p:cNvGrpSpPr/>
              <p:nvPr/>
            </p:nvGrpSpPr>
            <p:grpSpPr>
              <a:xfrm>
                <a:off x="1693190" y="1625599"/>
                <a:ext cx="3397653" cy="2911080"/>
                <a:chOff x="1693190" y="1625599"/>
                <a:chExt cx="3397653" cy="2911080"/>
              </a:xfrm>
            </p:grpSpPr>
            <p:grpSp>
              <p:nvGrpSpPr>
                <p:cNvPr id="16389" name="组合 48"/>
                <p:cNvGrpSpPr/>
                <p:nvPr/>
              </p:nvGrpSpPr>
              <p:grpSpPr>
                <a:xfrm flipH="1">
                  <a:off x="2366750" y="1727200"/>
                  <a:ext cx="2531031" cy="1473200"/>
                  <a:chOff x="7264400" y="1229360"/>
                  <a:chExt cx="2531031" cy="1473200"/>
                </a:xfrm>
              </p:grpSpPr>
              <p:cxnSp>
                <p:nvCxnSpPr>
                  <p:cNvPr id="54" name="直接连接符 53"/>
                  <p:cNvCxnSpPr/>
                  <p:nvPr/>
                </p:nvCxnSpPr>
                <p:spPr>
                  <a:xfrm>
                    <a:off x="7265036" y="1229345"/>
                    <a:ext cx="2530775" cy="0"/>
                  </a:xfrm>
                  <a:prstGeom prst="line">
                    <a:avLst/>
                  </a:prstGeom>
                  <a:ln>
                    <a:solidFill>
                      <a:srgbClr val="179698"/>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9795811" y="1229345"/>
                    <a:ext cx="0" cy="1473000"/>
                  </a:xfrm>
                  <a:prstGeom prst="line">
                    <a:avLst/>
                  </a:prstGeom>
                  <a:ln>
                    <a:solidFill>
                      <a:srgbClr val="179698"/>
                    </a:solidFill>
                  </a:ln>
                </p:spPr>
                <p:style>
                  <a:lnRef idx="1">
                    <a:schemeClr val="accent1"/>
                  </a:lnRef>
                  <a:fillRef idx="0">
                    <a:schemeClr val="accent1"/>
                  </a:fillRef>
                  <a:effectRef idx="0">
                    <a:schemeClr val="accent1"/>
                  </a:effectRef>
                  <a:fontRef idx="minor">
                    <a:schemeClr val="tx1"/>
                  </a:fontRef>
                </p:style>
              </p:cxnSp>
            </p:grpSp>
            <p:grpSp>
              <p:nvGrpSpPr>
                <p:cNvPr id="16392" name="组合 49"/>
                <p:cNvGrpSpPr/>
                <p:nvPr/>
              </p:nvGrpSpPr>
              <p:grpSpPr>
                <a:xfrm>
                  <a:off x="1693190" y="3190662"/>
                  <a:ext cx="1346360" cy="1346017"/>
                  <a:chOff x="1693190" y="2702982"/>
                  <a:chExt cx="1346360" cy="1346017"/>
                </a:xfrm>
              </p:grpSpPr>
              <p:sp>
                <p:nvSpPr>
                  <p:cNvPr id="52" name="矩形 51"/>
                  <p:cNvSpPr/>
                  <p:nvPr/>
                </p:nvSpPr>
                <p:spPr>
                  <a:xfrm>
                    <a:off x="1693190" y="2702982"/>
                    <a:ext cx="1346360" cy="1346017"/>
                  </a:xfrm>
                  <a:prstGeom prst="rect">
                    <a:avLst/>
                  </a:prstGeom>
                  <a:solidFill>
                    <a:srgbClr val="1778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394" name="文本框 52"/>
                  <p:cNvSpPr txBox="1"/>
                  <p:nvPr/>
                </p:nvSpPr>
                <p:spPr>
                  <a:xfrm>
                    <a:off x="2061950" y="2929472"/>
                    <a:ext cx="711200" cy="1035213"/>
                  </a:xfrm>
                  <a:prstGeom prst="rect">
                    <a:avLst/>
                  </a:prstGeom>
                  <a:noFill/>
                  <a:ln w="9525">
                    <a:noFill/>
                  </a:ln>
                </p:spPr>
                <p:txBody>
                  <a:bodyPr anchor="t" anchorCtr="0">
                    <a:spAutoFit/>
                  </a:bodyPr>
                  <a:p>
                    <a:r>
                      <a:rPr lang="en-US" altLang="zh-CN" sz="3200" b="1" dirty="0">
                        <a:solidFill>
                          <a:srgbClr val="FFFFFF"/>
                        </a:solidFill>
                        <a:latin typeface="Microsoft YaHei" panose="020B0503020204020204" pitchFamily="34" charset="-122"/>
                        <a:ea typeface="Microsoft YaHei" panose="020B0503020204020204" pitchFamily="34" charset="-122"/>
                      </a:rPr>
                      <a:t>T</a:t>
                    </a:r>
                    <a:endParaRPr lang="en-US" altLang="zh-CN" sz="3200" b="1" dirty="0">
                      <a:solidFill>
                        <a:srgbClr val="FFFFFF"/>
                      </a:solidFill>
                      <a:latin typeface="Microsoft YaHei" panose="020B0503020204020204" pitchFamily="34" charset="-122"/>
                      <a:ea typeface="Microsoft YaHei" panose="020B0503020204020204" pitchFamily="34" charset="-122"/>
                    </a:endParaRPr>
                  </a:p>
                </p:txBody>
              </p:sp>
            </p:grpSp>
            <p:sp>
              <p:nvSpPr>
                <p:cNvPr id="51" name="椭圆 50"/>
                <p:cNvSpPr/>
                <p:nvPr/>
              </p:nvSpPr>
              <p:spPr>
                <a:xfrm>
                  <a:off x="4887619" y="1625599"/>
                  <a:ext cx="203224" cy="203172"/>
                </a:xfrm>
                <a:prstGeom prst="ellipse">
                  <a:avLst/>
                </a:prstGeom>
                <a:solidFill>
                  <a:srgbClr val="179698"/>
                </a:solidFill>
                <a:ln>
                  <a:solidFill>
                    <a:srgbClr val="3CBDD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grpSp>
            <p:nvGrpSpPr>
              <p:cNvPr id="16405" name="组合 17"/>
              <p:cNvGrpSpPr/>
              <p:nvPr/>
            </p:nvGrpSpPr>
            <p:grpSpPr>
              <a:xfrm>
                <a:off x="5408381" y="1625599"/>
                <a:ext cx="1346360" cy="2911080"/>
                <a:chOff x="5408381" y="1625599"/>
                <a:chExt cx="1346360" cy="2911080"/>
              </a:xfrm>
            </p:grpSpPr>
            <p:cxnSp>
              <p:nvCxnSpPr>
                <p:cNvPr id="36" name="直接连接符 35"/>
                <p:cNvCxnSpPr/>
                <p:nvPr/>
              </p:nvCxnSpPr>
              <p:spPr>
                <a:xfrm>
                  <a:off x="6081561" y="1717662"/>
                  <a:ext cx="0" cy="1473000"/>
                </a:xfrm>
                <a:prstGeom prst="line">
                  <a:avLst/>
                </a:prstGeom>
                <a:ln>
                  <a:solidFill>
                    <a:srgbClr val="179698"/>
                  </a:solidFill>
                </a:ln>
              </p:spPr>
              <p:style>
                <a:lnRef idx="1">
                  <a:schemeClr val="accent1"/>
                </a:lnRef>
                <a:fillRef idx="0">
                  <a:schemeClr val="accent1"/>
                </a:fillRef>
                <a:effectRef idx="0">
                  <a:schemeClr val="accent1"/>
                </a:effectRef>
                <a:fontRef idx="minor">
                  <a:schemeClr val="tx1"/>
                </a:fontRef>
              </p:style>
            </p:cxnSp>
            <p:grpSp>
              <p:nvGrpSpPr>
                <p:cNvPr id="16407" name="组合 36"/>
                <p:cNvGrpSpPr/>
                <p:nvPr/>
              </p:nvGrpSpPr>
              <p:grpSpPr>
                <a:xfrm>
                  <a:off x="5408381" y="3190662"/>
                  <a:ext cx="1346360" cy="1346017"/>
                  <a:chOff x="5408381" y="2702982"/>
                  <a:chExt cx="1346360" cy="1346017"/>
                </a:xfrm>
              </p:grpSpPr>
              <p:sp>
                <p:nvSpPr>
                  <p:cNvPr id="39" name="矩形 38"/>
                  <p:cNvSpPr/>
                  <p:nvPr/>
                </p:nvSpPr>
                <p:spPr>
                  <a:xfrm>
                    <a:off x="5408381" y="2702982"/>
                    <a:ext cx="1346360" cy="1346017"/>
                  </a:xfrm>
                  <a:prstGeom prst="rect">
                    <a:avLst/>
                  </a:prstGeom>
                  <a:solidFill>
                    <a:srgbClr val="1778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409" name="文本框 39"/>
                  <p:cNvSpPr txBox="1"/>
                  <p:nvPr/>
                </p:nvSpPr>
                <p:spPr>
                  <a:xfrm>
                    <a:off x="5726537" y="2951954"/>
                    <a:ext cx="711200" cy="1035213"/>
                  </a:xfrm>
                  <a:prstGeom prst="rect">
                    <a:avLst/>
                  </a:prstGeom>
                  <a:noFill/>
                  <a:ln w="9525">
                    <a:noFill/>
                  </a:ln>
                </p:spPr>
                <p:txBody>
                  <a:bodyPr anchor="t" anchorCtr="0">
                    <a:spAutoFit/>
                  </a:bodyPr>
                  <a:p>
                    <a:r>
                      <a:rPr lang="en-US" altLang="zh-CN" sz="3200" b="1" dirty="0">
                        <a:solidFill>
                          <a:srgbClr val="FFFFFF"/>
                        </a:solidFill>
                        <a:latin typeface="Microsoft YaHei" panose="020B0503020204020204" pitchFamily="34" charset="-122"/>
                        <a:ea typeface="Microsoft YaHei" panose="020B0503020204020204" pitchFamily="34" charset="-122"/>
                      </a:rPr>
                      <a:t>O</a:t>
                    </a:r>
                    <a:endParaRPr lang="en-US" altLang="zh-CN" sz="3200" b="1" dirty="0">
                      <a:solidFill>
                        <a:srgbClr val="FFFFFF"/>
                      </a:solidFill>
                      <a:latin typeface="Microsoft YaHei" panose="020B0503020204020204" pitchFamily="34" charset="-122"/>
                      <a:ea typeface="Microsoft YaHei" panose="020B0503020204020204" pitchFamily="34" charset="-122"/>
                    </a:endParaRPr>
                  </a:p>
                </p:txBody>
              </p:sp>
            </p:grpSp>
            <p:sp>
              <p:nvSpPr>
                <p:cNvPr id="38" name="椭圆 37"/>
                <p:cNvSpPr/>
                <p:nvPr/>
              </p:nvSpPr>
              <p:spPr>
                <a:xfrm>
                  <a:off x="5978361" y="1625599"/>
                  <a:ext cx="203224" cy="203172"/>
                </a:xfrm>
                <a:prstGeom prst="ellipse">
                  <a:avLst/>
                </a:prstGeom>
                <a:solidFill>
                  <a:srgbClr val="1796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16418" name="文本框 31"/>
              <p:cNvSpPr txBox="1"/>
              <p:nvPr/>
            </p:nvSpPr>
            <p:spPr>
              <a:xfrm>
                <a:off x="7582137" y="3463535"/>
                <a:ext cx="711200" cy="936641"/>
              </a:xfrm>
              <a:prstGeom prst="rect">
                <a:avLst/>
              </a:prstGeom>
              <a:noFill/>
              <a:ln w="9525">
                <a:noFill/>
              </a:ln>
            </p:spPr>
            <p:txBody>
              <a:bodyPr anchor="t" anchorCtr="0">
                <a:spAutoFit/>
              </a:bodyPr>
              <a:p>
                <a:endParaRPr lang="zh-CN" altLang="en-US" sz="5400" b="1" dirty="0">
                  <a:solidFill>
                    <a:srgbClr val="FFFFFF"/>
                  </a:solidFill>
                  <a:latin typeface="Microsoft YaHei" panose="020B0503020204020204" pitchFamily="34" charset="-122"/>
                  <a:ea typeface="Microsoft YaHei" panose="020B0503020204020204" pitchFamily="34" charset="-122"/>
                </a:endParaRPr>
              </a:p>
            </p:txBody>
          </p:sp>
          <p:grpSp>
            <p:nvGrpSpPr>
              <p:cNvPr id="16420" name="组合 19"/>
              <p:cNvGrpSpPr/>
              <p:nvPr/>
            </p:nvGrpSpPr>
            <p:grpSpPr>
              <a:xfrm>
                <a:off x="7108795" y="1625599"/>
                <a:ext cx="3359548" cy="2911080"/>
                <a:chOff x="7108795" y="1625599"/>
                <a:chExt cx="3359548" cy="2911080"/>
              </a:xfrm>
            </p:grpSpPr>
            <p:grpSp>
              <p:nvGrpSpPr>
                <p:cNvPr id="16421" name="组合 20"/>
                <p:cNvGrpSpPr/>
                <p:nvPr/>
              </p:nvGrpSpPr>
              <p:grpSpPr>
                <a:xfrm>
                  <a:off x="7264400" y="1717040"/>
                  <a:ext cx="2531031" cy="1473200"/>
                  <a:chOff x="7264400" y="1229360"/>
                  <a:chExt cx="2531031" cy="1473200"/>
                </a:xfrm>
              </p:grpSpPr>
              <p:cxnSp>
                <p:nvCxnSpPr>
                  <p:cNvPr id="26" name="直接连接符 25"/>
                  <p:cNvCxnSpPr/>
                  <p:nvPr/>
                </p:nvCxnSpPr>
                <p:spPr>
                  <a:xfrm>
                    <a:off x="7261213" y="1229982"/>
                    <a:ext cx="2533950" cy="0"/>
                  </a:xfrm>
                  <a:prstGeom prst="line">
                    <a:avLst/>
                  </a:prstGeom>
                  <a:ln>
                    <a:solidFill>
                      <a:srgbClr val="179698"/>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9795163" y="1229982"/>
                    <a:ext cx="0" cy="1473000"/>
                  </a:xfrm>
                  <a:prstGeom prst="line">
                    <a:avLst/>
                  </a:prstGeom>
                  <a:ln>
                    <a:solidFill>
                      <a:srgbClr val="179698"/>
                    </a:solidFill>
                  </a:ln>
                </p:spPr>
                <p:style>
                  <a:lnRef idx="1">
                    <a:schemeClr val="accent1"/>
                  </a:lnRef>
                  <a:fillRef idx="0">
                    <a:schemeClr val="accent1"/>
                  </a:fillRef>
                  <a:effectRef idx="0">
                    <a:schemeClr val="accent1"/>
                  </a:effectRef>
                  <a:fontRef idx="minor">
                    <a:schemeClr val="tx1"/>
                  </a:fontRef>
                </p:style>
              </p:cxnSp>
            </p:grpSp>
            <p:grpSp>
              <p:nvGrpSpPr>
                <p:cNvPr id="16424" name="组合 21"/>
                <p:cNvGrpSpPr/>
                <p:nvPr/>
              </p:nvGrpSpPr>
              <p:grpSpPr>
                <a:xfrm>
                  <a:off x="9121983" y="3190662"/>
                  <a:ext cx="1346360" cy="1346017"/>
                  <a:chOff x="9121983" y="2702982"/>
                  <a:chExt cx="1346360" cy="1346017"/>
                </a:xfrm>
              </p:grpSpPr>
              <p:sp>
                <p:nvSpPr>
                  <p:cNvPr id="24" name="矩形 23"/>
                  <p:cNvSpPr/>
                  <p:nvPr/>
                </p:nvSpPr>
                <p:spPr>
                  <a:xfrm>
                    <a:off x="9121983" y="2702982"/>
                    <a:ext cx="1346360" cy="1346017"/>
                  </a:xfrm>
                  <a:prstGeom prst="rect">
                    <a:avLst/>
                  </a:prstGeom>
                  <a:solidFill>
                    <a:srgbClr val="177878"/>
                  </a:solidFill>
                  <a:ln>
                    <a:solidFill>
                      <a:srgbClr val="3CBDD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426" name="文本框 24"/>
                  <p:cNvSpPr txBox="1"/>
                  <p:nvPr/>
                </p:nvSpPr>
                <p:spPr>
                  <a:xfrm>
                    <a:off x="9510951" y="2951954"/>
                    <a:ext cx="711200" cy="1035213"/>
                  </a:xfrm>
                  <a:prstGeom prst="rect">
                    <a:avLst/>
                  </a:prstGeom>
                  <a:noFill/>
                  <a:ln w="9525">
                    <a:noFill/>
                  </a:ln>
                </p:spPr>
                <p:txBody>
                  <a:bodyPr anchor="t" anchorCtr="0">
                    <a:spAutoFit/>
                  </a:bodyPr>
                  <a:p>
                    <a:r>
                      <a:rPr lang="en-US" altLang="zh-CN" sz="3200" b="1" dirty="0">
                        <a:solidFill>
                          <a:srgbClr val="FFFFFF"/>
                        </a:solidFill>
                        <a:latin typeface="Microsoft YaHei" panose="020B0503020204020204" pitchFamily="34" charset="-122"/>
                        <a:ea typeface="Microsoft YaHei" panose="020B0503020204020204" pitchFamily="34" charset="-122"/>
                      </a:rPr>
                      <a:t>S</a:t>
                    </a:r>
                    <a:endParaRPr lang="en-US" altLang="zh-CN" sz="3200" b="1" dirty="0">
                      <a:solidFill>
                        <a:srgbClr val="FFFFFF"/>
                      </a:solidFill>
                      <a:latin typeface="Microsoft YaHei" panose="020B0503020204020204" pitchFamily="34" charset="-122"/>
                      <a:ea typeface="Microsoft YaHei" panose="020B0503020204020204" pitchFamily="34" charset="-122"/>
                    </a:endParaRPr>
                  </a:p>
                </p:txBody>
              </p:sp>
            </p:grpSp>
            <p:sp>
              <p:nvSpPr>
                <p:cNvPr id="23" name="椭圆 22"/>
                <p:cNvSpPr/>
                <p:nvPr/>
              </p:nvSpPr>
              <p:spPr>
                <a:xfrm>
                  <a:off x="7108795" y="1625599"/>
                  <a:ext cx="203224" cy="203172"/>
                </a:xfrm>
                <a:prstGeom prst="ellipse">
                  <a:avLst/>
                </a:prstGeom>
                <a:solidFill>
                  <a:srgbClr val="179698"/>
                </a:solidFill>
                <a:ln>
                  <a:solidFill>
                    <a:srgbClr val="3CBDD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grpSp>
        <p:sp>
          <p:nvSpPr>
            <p:cNvPr id="16428" name="文本框 5"/>
            <p:cNvSpPr txBox="1"/>
            <p:nvPr/>
          </p:nvSpPr>
          <p:spPr>
            <a:xfrm>
              <a:off x="1378828" y="4753960"/>
              <a:ext cx="1900845" cy="653344"/>
            </a:xfrm>
            <a:prstGeom prst="rect">
              <a:avLst/>
            </a:prstGeom>
            <a:noFill/>
            <a:ln w="9525">
              <a:noFill/>
            </a:ln>
          </p:spPr>
          <p:txBody>
            <a:bodyPr anchor="t" anchorCtr="0">
              <a:spAutoFit/>
            </a:bodyPr>
            <a:p>
              <a:r>
                <a:rPr lang="en-US" altLang="zh-CN" b="1" dirty="0">
                  <a:latin typeface="Microsoft YaHei" panose="020B0503020204020204" pitchFamily="34" charset="-122"/>
                  <a:ea typeface="Microsoft YaHei" panose="020B0503020204020204" pitchFamily="34" charset="-122"/>
                </a:rPr>
                <a:t>     Text</a:t>
              </a:r>
              <a:endParaRPr lang="en-US" altLang="zh-CN" b="1" dirty="0">
                <a:latin typeface="Microsoft YaHei" panose="020B0503020204020204" pitchFamily="34" charset="-122"/>
                <a:ea typeface="Microsoft YaHei" panose="020B0503020204020204" pitchFamily="34" charset="-122"/>
              </a:endParaRPr>
            </a:p>
          </p:txBody>
        </p:sp>
        <p:sp>
          <p:nvSpPr>
            <p:cNvPr id="16429" name="矩形 6"/>
            <p:cNvSpPr/>
            <p:nvPr/>
          </p:nvSpPr>
          <p:spPr>
            <a:xfrm>
              <a:off x="1463297" y="5199515"/>
              <a:ext cx="1715453" cy="337139"/>
            </a:xfrm>
            <a:prstGeom prst="rect">
              <a:avLst/>
            </a:prstGeom>
            <a:noFill/>
            <a:ln w="9525">
              <a:noFill/>
            </a:ln>
          </p:spPr>
          <p:txBody>
            <a:bodyPr anchor="t" anchorCtr="0">
              <a:spAutoFit/>
            </a:bodyPr>
            <a:p>
              <a:pPr algn="ctr"/>
              <a:endParaRPr lang="zh-CN" altLang="zh-CN" sz="1600" dirty="0">
                <a:solidFill>
                  <a:srgbClr val="000000"/>
                </a:solidFill>
                <a:latin typeface="Microsoft YaHei" panose="020B0503020204020204" pitchFamily="34" charset="-122"/>
                <a:ea typeface="Microsoft YaHei" panose="020B0503020204020204" pitchFamily="34" charset="-122"/>
              </a:endParaRPr>
            </a:p>
          </p:txBody>
        </p:sp>
        <p:sp>
          <p:nvSpPr>
            <p:cNvPr id="16432" name="文本框 9"/>
            <p:cNvSpPr txBox="1"/>
            <p:nvPr/>
          </p:nvSpPr>
          <p:spPr>
            <a:xfrm>
              <a:off x="5133521" y="4755230"/>
              <a:ext cx="1924343" cy="653344"/>
            </a:xfrm>
            <a:prstGeom prst="rect">
              <a:avLst/>
            </a:prstGeom>
            <a:noFill/>
            <a:ln w="9525">
              <a:noFill/>
            </a:ln>
          </p:spPr>
          <p:txBody>
            <a:bodyPr anchor="t" anchorCtr="0">
              <a:spAutoFit/>
            </a:bodyPr>
            <a:p>
              <a:pPr algn="ctr"/>
              <a:r>
                <a:rPr lang="en-US" altLang="zh-CN" b="1" dirty="0">
                  <a:latin typeface="Microsoft YaHei" panose="020B0503020204020204" pitchFamily="34" charset="-122"/>
                  <a:ea typeface="Microsoft YaHei" panose="020B0503020204020204" pitchFamily="34" charset="-122"/>
                </a:rPr>
                <a:t>of</a:t>
              </a:r>
              <a:endParaRPr lang="en-US" altLang="zh-CN" b="1" dirty="0">
                <a:latin typeface="Microsoft YaHei" panose="020B0503020204020204" pitchFamily="34" charset="-122"/>
                <a:ea typeface="Microsoft YaHei" panose="020B0503020204020204" pitchFamily="34" charset="-122"/>
              </a:endParaRPr>
            </a:p>
          </p:txBody>
        </p:sp>
        <p:sp>
          <p:nvSpPr>
            <p:cNvPr id="16433" name="矩形 10"/>
            <p:cNvSpPr/>
            <p:nvPr/>
          </p:nvSpPr>
          <p:spPr>
            <a:xfrm>
              <a:off x="5283283" y="5199515"/>
              <a:ext cx="1715453" cy="337139"/>
            </a:xfrm>
            <a:prstGeom prst="rect">
              <a:avLst/>
            </a:prstGeom>
            <a:noFill/>
            <a:ln w="9525">
              <a:noFill/>
            </a:ln>
          </p:spPr>
          <p:txBody>
            <a:bodyPr anchor="t" anchorCtr="0">
              <a:spAutoFit/>
            </a:bodyPr>
            <a:p>
              <a:pPr algn="ctr"/>
              <a:endParaRPr lang="zh-CN" altLang="zh-CN" sz="1600" dirty="0">
                <a:solidFill>
                  <a:srgbClr val="000000"/>
                </a:solidFill>
                <a:latin typeface="Microsoft YaHei" panose="020B0503020204020204" pitchFamily="34" charset="-122"/>
                <a:ea typeface="Microsoft YaHei" panose="020B0503020204020204" pitchFamily="34" charset="-122"/>
              </a:endParaRPr>
            </a:p>
          </p:txBody>
        </p:sp>
        <p:sp>
          <p:nvSpPr>
            <p:cNvPr id="16436" name="文本框 13"/>
            <p:cNvSpPr txBox="1"/>
            <p:nvPr/>
          </p:nvSpPr>
          <p:spPr>
            <a:xfrm>
              <a:off x="8939019" y="4753960"/>
              <a:ext cx="1856388" cy="653344"/>
            </a:xfrm>
            <a:prstGeom prst="rect">
              <a:avLst/>
            </a:prstGeom>
            <a:noFill/>
            <a:ln w="9525">
              <a:noFill/>
            </a:ln>
          </p:spPr>
          <p:txBody>
            <a:bodyPr anchor="t" anchorCtr="0">
              <a:spAutoFit/>
            </a:bodyPr>
            <a:p>
              <a:r>
                <a:rPr lang="en-US" altLang="zh-CN" b="1" dirty="0">
                  <a:latin typeface="Microsoft YaHei" panose="020B0503020204020204" pitchFamily="34" charset="-122"/>
                  <a:ea typeface="Microsoft YaHei" panose="020B0503020204020204" pitchFamily="34" charset="-122"/>
                </a:rPr>
                <a:t> Silence</a:t>
              </a:r>
              <a:endParaRPr lang="en-US" altLang="zh-CN" b="1" dirty="0">
                <a:latin typeface="Microsoft YaHei" panose="020B0503020204020204" pitchFamily="34" charset="-122"/>
                <a:ea typeface="Microsoft YaHei" panose="020B0503020204020204" pitchFamily="34" charset="-122"/>
              </a:endParaRPr>
            </a:p>
          </p:txBody>
        </p:sp>
      </p:grpSp>
      <p:sp>
        <p:nvSpPr>
          <p:cNvPr id="4" name="Text Box 3"/>
          <p:cNvSpPr txBox="1"/>
          <p:nvPr/>
        </p:nvSpPr>
        <p:spPr>
          <a:xfrm>
            <a:off x="604520" y="2748915"/>
            <a:ext cx="11587480" cy="3969385"/>
          </a:xfrm>
          <a:prstGeom prst="rect">
            <a:avLst/>
          </a:prstGeom>
          <a:noFill/>
        </p:spPr>
        <p:txBody>
          <a:bodyPr wrap="square" rtlCol="0" anchor="t">
            <a:spAutoFit/>
          </a:bodyPr>
          <a:p>
            <a:r>
              <a:rPr lang="en-US" sz="2800"/>
              <a:t>Seeing the lack of research in the field motivated us to explore how we can utilize our knowledge to implement a solution that could contribute to aiding the hearing-impaired.</a:t>
            </a:r>
            <a:endParaRPr lang="en-US" sz="2800"/>
          </a:p>
          <a:p>
            <a:r>
              <a:rPr lang="en-US" sz="2800"/>
              <a:t>The project is also relevant to our interests as it mainly involves two fields of computer engineering like Computer Vision, Neural Networks and Machine Learning in general and Neural Networks in specific.</a:t>
            </a:r>
            <a:endParaRPr lang="en-US" sz="2800"/>
          </a:p>
          <a:p>
            <a:r>
              <a:rPr lang="en-US" sz="2800"/>
              <a:t>Text of Silence is a lip-reading mobile application that aims to help the hearing-impaired and aphonia patients communicate and interact better with their surroundings. </a:t>
            </a:r>
            <a:endParaRPr 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par>
                          <p:cTn id="8" fill="hold">
                            <p:stCondLst>
                              <p:cond delay="1000"/>
                            </p:stCondLst>
                            <p:childTnLst>
                              <p:par>
                                <p:cTn id="9" presetID="18" presetClass="entr" presetSubtype="6" fill="hold" grpId="0" nodeType="afterEffect">
                                  <p:stCondLst>
                                    <p:cond delay="0"/>
                                  </p:stCondLst>
                                  <p:childTnLst>
                                    <p:set>
                                      <p:cBhvr>
                                        <p:cTn id="10" dur="2000" fill="hold">
                                          <p:stCondLst>
                                            <p:cond delay="0"/>
                                          </p:stCondLst>
                                        </p:cTn>
                                        <p:tgtEl>
                                          <p:spTgt spid="4"/>
                                        </p:tgtEl>
                                        <p:attrNameLst>
                                          <p:attrName>style.visibility</p:attrName>
                                        </p:attrNameLst>
                                      </p:cBhvr>
                                      <p:to>
                                        <p:strVal val="visible"/>
                                      </p:to>
                                    </p:set>
                                    <p:animEffect transition="in" filter="strips(downRight)">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Text Box 3"/>
          <p:cNvSpPr txBox="1"/>
          <p:nvPr/>
        </p:nvSpPr>
        <p:spPr>
          <a:xfrm>
            <a:off x="885825" y="146685"/>
            <a:ext cx="4919345" cy="460375"/>
          </a:xfrm>
          <a:prstGeom prst="rect">
            <a:avLst/>
          </a:prstGeom>
          <a:noFill/>
        </p:spPr>
        <p:txBody>
          <a:bodyPr wrap="square" rtlCol="0" anchor="t">
            <a:spAutoFit/>
          </a:bodyPr>
          <a:p>
            <a:r>
              <a:rPr lang="en-US" sz="2400" b="1"/>
              <a:t>Background On AI</a:t>
            </a:r>
            <a:endParaRPr lang="en-US" sz="2400" b="1"/>
          </a:p>
        </p:txBody>
      </p:sp>
      <p:sp>
        <p:nvSpPr>
          <p:cNvPr id="5" name="Text Box 4"/>
          <p:cNvSpPr txBox="1"/>
          <p:nvPr/>
        </p:nvSpPr>
        <p:spPr>
          <a:xfrm>
            <a:off x="483870" y="1374775"/>
            <a:ext cx="8750935" cy="706755"/>
          </a:xfrm>
          <a:prstGeom prst="rect">
            <a:avLst/>
          </a:prstGeom>
          <a:noFill/>
        </p:spPr>
        <p:txBody>
          <a:bodyPr wrap="square" rtlCol="0" anchor="t">
            <a:spAutoFit/>
          </a:bodyPr>
          <a:p>
            <a:r>
              <a:rPr lang="en-US" sz="2000"/>
              <a:t>To know how our project works we must first discuss what Artificial intelligence (AI) &amp; ML and DL are :</a:t>
            </a:r>
            <a:endParaRPr lang="en-US" sz="2000"/>
          </a:p>
        </p:txBody>
      </p:sp>
      <p:sp>
        <p:nvSpPr>
          <p:cNvPr id="100" name="Text Box 99"/>
          <p:cNvSpPr txBox="1"/>
          <p:nvPr/>
        </p:nvSpPr>
        <p:spPr>
          <a:xfrm>
            <a:off x="683895" y="2081530"/>
            <a:ext cx="11162665" cy="645160"/>
          </a:xfrm>
          <a:prstGeom prst="rect">
            <a:avLst/>
          </a:prstGeom>
          <a:noFill/>
          <a:ln w="9525">
            <a:noFill/>
          </a:ln>
        </p:spPr>
        <p:txBody>
          <a:bodyPr wrap="square">
            <a:spAutoFit/>
          </a:bodyPr>
          <a:p>
            <a:pPr marL="6350" indent="-6350"/>
            <a:r>
              <a:rPr lang="en-US" sz="1800" b="1">
                <a:solidFill>
                  <a:schemeClr val="tx2">
                    <a:lumMod val="50000"/>
                  </a:schemeClr>
                </a:solidFill>
                <a:latin typeface="+mn-lt"/>
                <a:cs typeface="+mn-lt"/>
              </a:rPr>
              <a:t>AI </a:t>
            </a:r>
            <a:endParaRPr lang="en-US" sz="1800">
              <a:solidFill>
                <a:schemeClr val="tx2">
                  <a:lumMod val="50000"/>
                </a:schemeClr>
              </a:solidFill>
              <a:latin typeface="+mn-lt"/>
              <a:cs typeface="+mn-lt"/>
            </a:endParaRPr>
          </a:p>
          <a:p>
            <a:pPr marL="285750" indent="-285750">
              <a:buFont typeface="Arial" panose="020B0604020202020204" pitchFamily="34" charset="0"/>
              <a:buChar char="•"/>
            </a:pPr>
            <a:r>
              <a:rPr lang="en-US" sz="1800">
                <a:solidFill>
                  <a:schemeClr val="tx1">
                    <a:lumMod val="65000"/>
                    <a:lumOff val="35000"/>
                  </a:schemeClr>
                </a:solidFill>
                <a:latin typeface="+mn-lt"/>
                <a:cs typeface="+mn-lt"/>
              </a:rPr>
              <a:t>is a field of computer science that studies how machines can imitate the intelligence of their human counterparts.</a:t>
            </a:r>
            <a:endParaRPr lang="en-US" sz="1800">
              <a:solidFill>
                <a:schemeClr val="tx1">
                  <a:lumMod val="65000"/>
                  <a:lumOff val="35000"/>
                </a:schemeClr>
              </a:solidFill>
              <a:latin typeface="+mn-lt"/>
              <a:cs typeface="+mn-lt"/>
            </a:endParaRPr>
          </a:p>
        </p:txBody>
      </p:sp>
      <p:sp>
        <p:nvSpPr>
          <p:cNvPr id="6" name="Text Box 5"/>
          <p:cNvSpPr txBox="1"/>
          <p:nvPr/>
        </p:nvSpPr>
        <p:spPr>
          <a:xfrm>
            <a:off x="483870" y="3052445"/>
            <a:ext cx="11259820" cy="922020"/>
          </a:xfrm>
          <a:prstGeom prst="rect">
            <a:avLst/>
          </a:prstGeom>
          <a:noFill/>
          <a:ln w="9525">
            <a:noFill/>
          </a:ln>
        </p:spPr>
        <p:txBody>
          <a:bodyPr wrap="square">
            <a:spAutoFit/>
          </a:bodyPr>
          <a:p>
            <a:pPr marL="6350" indent="-6350"/>
            <a:r>
              <a:rPr lang="en-US" sz="1800" b="1">
                <a:solidFill>
                  <a:srgbClr val="000000"/>
                </a:solidFill>
                <a:cs typeface="Calibri" panose="020F0502020204030204" pitchFamily="34" charset="0"/>
              </a:rPr>
              <a:t>Machine learning (ML) :</a:t>
            </a:r>
            <a:endParaRPr lang="en-US" sz="1800" b="1">
              <a:solidFill>
                <a:srgbClr val="000000"/>
              </a:solidFill>
              <a:cs typeface="Calibri" panose="020F0502020204030204" pitchFamily="34" charset="0"/>
            </a:endParaRPr>
          </a:p>
          <a:p>
            <a:pPr marL="285750" indent="-285750">
              <a:buFont typeface="Arial" panose="020B0604020202020204" pitchFamily="34" charset="0"/>
              <a:buChar char="•"/>
            </a:pPr>
            <a:r>
              <a:rPr lang="en-US" sz="1800">
                <a:solidFill>
                  <a:srgbClr val="000000"/>
                </a:solidFill>
                <a:cs typeface="Calibri" panose="020F0502020204030204" pitchFamily="34" charset="0"/>
              </a:rPr>
              <a:t>is a subset of artificial intelligence, which builds a mathematical model based on sample data, known as “training data,” to make predictions or decisions without being explicitly programmed to perform the task.</a:t>
            </a:r>
            <a:endParaRPr lang="en-US" sz="1800">
              <a:solidFill>
                <a:srgbClr val="000000"/>
              </a:solidFill>
              <a:cs typeface="Calibri" panose="020F0502020204030204" pitchFamily="34" charset="0"/>
            </a:endParaRPr>
          </a:p>
        </p:txBody>
      </p:sp>
      <p:sp>
        <p:nvSpPr>
          <p:cNvPr id="7" name="Text Box 6"/>
          <p:cNvSpPr txBox="1"/>
          <p:nvPr/>
        </p:nvSpPr>
        <p:spPr>
          <a:xfrm>
            <a:off x="483870" y="4455160"/>
            <a:ext cx="11260455" cy="922020"/>
          </a:xfrm>
          <a:prstGeom prst="rect">
            <a:avLst/>
          </a:prstGeom>
          <a:noFill/>
        </p:spPr>
        <p:txBody>
          <a:bodyPr wrap="square" rtlCol="0" anchor="t">
            <a:spAutoFit/>
          </a:bodyPr>
          <a:p>
            <a:r>
              <a:rPr lang="en-US" sz="1800" b="1"/>
              <a:t>Deep Learning DL :</a:t>
            </a:r>
            <a:endParaRPr lang="en-US" sz="1800" b="1"/>
          </a:p>
          <a:p>
            <a:pPr marL="285750" indent="-285750">
              <a:buFont typeface="Arial" panose="020B0604020202020204" pitchFamily="34" charset="0"/>
              <a:buChar char="•"/>
            </a:pPr>
            <a:r>
              <a:rPr lang="en-US" sz="1800"/>
              <a:t>is an emerging field of Machine learning; that is, it is a subset of Machine Learning where learning happens from past examples or experiences with the help of ‘Artificial Neural Networks.</a:t>
            </a:r>
            <a:endParaRPr lang="en-US" sz="1800"/>
          </a:p>
        </p:txBody>
      </p:sp>
      <p:pic>
        <p:nvPicPr>
          <p:cNvPr id="9" name="Content Placeholder 8" descr="icon"/>
          <p:cNvPicPr>
            <a:picLocks noChangeAspect="1"/>
          </p:cNvPicPr>
          <p:nvPr>
            <p:ph sz="quarter" idx="13"/>
          </p:nvPr>
        </p:nvPicPr>
        <p:blipFill>
          <a:blip r:embed="rId2"/>
          <a:stretch>
            <a:fillRect/>
          </a:stretch>
        </p:blipFill>
        <p:spPr>
          <a:xfrm>
            <a:off x="0" y="0"/>
            <a:ext cx="754380" cy="7543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Text Box 3"/>
          <p:cNvSpPr txBox="1"/>
          <p:nvPr/>
        </p:nvSpPr>
        <p:spPr>
          <a:xfrm>
            <a:off x="754380" y="1011555"/>
            <a:ext cx="10791825" cy="1568450"/>
          </a:xfrm>
          <a:prstGeom prst="rect">
            <a:avLst/>
          </a:prstGeom>
          <a:noFill/>
        </p:spPr>
        <p:txBody>
          <a:bodyPr wrap="square" rtlCol="0" anchor="t">
            <a:spAutoFit/>
          </a:bodyPr>
          <a:p>
            <a:r>
              <a:rPr lang="en-US" sz="2400"/>
              <a:t>The use of lip-reading has been documented since the 16th century and hearing-impaired people often use lip-reading as an adjunct to understanding fluent speech. When it comes to automating the process, there are many challenges compared to conventional audio recognition.</a:t>
            </a:r>
            <a:endParaRPr lang="en-US" sz="2400"/>
          </a:p>
        </p:txBody>
      </p:sp>
      <p:pic>
        <p:nvPicPr>
          <p:cNvPr id="5" name="Content Placeholder 4" descr="icon"/>
          <p:cNvPicPr>
            <a:picLocks noChangeAspect="1"/>
          </p:cNvPicPr>
          <p:nvPr>
            <p:ph sz="quarter" idx="13"/>
          </p:nvPr>
        </p:nvPicPr>
        <p:blipFill>
          <a:blip r:embed="rId2"/>
          <a:stretch>
            <a:fillRect/>
          </a:stretch>
        </p:blipFill>
        <p:spPr>
          <a:xfrm>
            <a:off x="0" y="0"/>
            <a:ext cx="754380" cy="754380"/>
          </a:xfrm>
          <a:prstGeom prst="rect">
            <a:avLst/>
          </a:prstGeom>
        </p:spPr>
      </p:pic>
      <p:sp>
        <p:nvSpPr>
          <p:cNvPr id="6" name="Text Box 5"/>
          <p:cNvSpPr txBox="1"/>
          <p:nvPr/>
        </p:nvSpPr>
        <p:spPr>
          <a:xfrm>
            <a:off x="754380" y="3578860"/>
            <a:ext cx="11255375" cy="3046095"/>
          </a:xfrm>
          <a:prstGeom prst="rect">
            <a:avLst/>
          </a:prstGeom>
          <a:noFill/>
        </p:spPr>
        <p:txBody>
          <a:bodyPr wrap="square" rtlCol="0" anchor="t">
            <a:spAutoFit/>
          </a:bodyPr>
          <a:p>
            <a:r>
              <a:rPr lang="en-US" sz="2400"/>
              <a:t>Deep Neural Networks (DNN) with different deep learning architectures have proved to be successful in Automatic Speech Recognition (ASR) .  The first stage of training is Restricted Boltzman Machines (RBMs) to unsupervisedly learn a better representation of audio and visual features .  The learned features are then passed to a deep autoencoder where training is supervised .   They reported a classification improvement on AVletters and CUAVE when only visual features are available at supervised training and testing but both modalities are present at the feature learning stage .  the use of a context-dependent DNN system on a single speaker dataset, gave a word accuracy of 85%.</a:t>
            </a:r>
            <a:endParaRPr lang="en-US" sz="2400"/>
          </a:p>
        </p:txBody>
      </p:sp>
      <p:sp>
        <p:nvSpPr>
          <p:cNvPr id="7" name="Text Box 6"/>
          <p:cNvSpPr txBox="1"/>
          <p:nvPr/>
        </p:nvSpPr>
        <p:spPr>
          <a:xfrm>
            <a:off x="864870" y="232410"/>
            <a:ext cx="7545705" cy="521970"/>
          </a:xfrm>
          <a:prstGeom prst="rect">
            <a:avLst/>
          </a:prstGeom>
          <a:noFill/>
        </p:spPr>
        <p:txBody>
          <a:bodyPr wrap="none" rtlCol="0" anchor="t">
            <a:spAutoFit/>
          </a:bodyPr>
          <a:p>
            <a:r>
              <a:rPr lang="en-US" sz="2800" b="1">
                <a:sym typeface="+mn-ea"/>
              </a:rPr>
              <a:t>What do you already know about the LipReading?</a:t>
            </a:r>
            <a:endParaRPr lang="en-US" sz="2800" b="1">
              <a:sym typeface="+mn-ea"/>
            </a:endParaRPr>
          </a:p>
        </p:txBody>
      </p:sp>
      <p:pic>
        <p:nvPicPr>
          <p:cNvPr id="2" name="Content Placeholder 4" descr="icon"/>
          <p:cNvPicPr>
            <a:picLocks noChangeAspect="1"/>
          </p:cNvPicPr>
          <p:nvPr/>
        </p:nvPicPr>
        <p:blipFill>
          <a:blip r:embed="rId2"/>
          <a:stretch>
            <a:fillRect/>
          </a:stretch>
        </p:blipFill>
        <p:spPr>
          <a:xfrm>
            <a:off x="0" y="0"/>
            <a:ext cx="754380" cy="754380"/>
          </a:xfrm>
          <a:prstGeom prst="rect">
            <a:avLst/>
          </a:prstGeom>
          <a:noFill/>
          <a:ln w="9525">
            <a:noFill/>
          </a:ln>
        </p:spPr>
      </p:pic>
      <p:sp>
        <p:nvSpPr>
          <p:cNvPr id="3" name="Text Box 2"/>
          <p:cNvSpPr txBox="1"/>
          <p:nvPr/>
        </p:nvSpPr>
        <p:spPr>
          <a:xfrm>
            <a:off x="755650" y="2602865"/>
            <a:ext cx="10681335" cy="953135"/>
          </a:xfrm>
          <a:prstGeom prst="rect">
            <a:avLst/>
          </a:prstGeom>
          <a:noFill/>
        </p:spPr>
        <p:txBody>
          <a:bodyPr wrap="square" rtlCol="0" anchor="t">
            <a:spAutoFit/>
          </a:bodyPr>
          <a:p>
            <a:r>
              <a:rPr lang="en-US" sz="2800" b="1">
                <a:sym typeface="+mn-ea"/>
              </a:rPr>
              <a:t>1 - Improved speaker independent lip-reading using speaker adaptive trainning and deep neural networks :</a:t>
            </a:r>
            <a:endParaRPr lang="en-US" sz="2800" b="1">
              <a:sym typeface="+mn-ea"/>
            </a:endParaRPr>
          </a:p>
        </p:txBody>
      </p:sp>
    </p:spTree>
  </p:cSld>
  <p:clrMapOvr>
    <a:masterClrMapping/>
  </p:clrMapOvr>
</p:sld>
</file>

<file path=ppt/tags/tag1.xml><?xml version="1.0" encoding="utf-8"?>
<p:tagLst xmlns:p="http://schemas.openxmlformats.org/presentationml/2006/main">
  <p:tag name="KSO_WM_BEAUTIFY_FLAG" val="#wm#"/>
  <p:tag name="KSO_WM_TEMPLATE_CATEGORY" val="custom"/>
  <p:tag name="KSO_WM_TEMPLATE_INDEX" val="20184553"/>
</p:tagLst>
</file>

<file path=ppt/tags/tag2.xml><?xml version="1.0" encoding="utf-8"?>
<p:tagLst xmlns:p="http://schemas.openxmlformats.org/presentationml/2006/main">
  <p:tag name="KSO_WM_BEAUTIFY_FLAG" val="#wm#"/>
  <p:tag name="KSO_WM_TEMPLATE_CATEGORY" val="custom"/>
  <p:tag name="KSO_WM_TEMPLATE_INDEX" val="2018455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10969</Words>
  <Application>WPS Presentation</Application>
  <PresentationFormat>自定义</PresentationFormat>
  <Paragraphs>476</Paragraphs>
  <Slides>40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40</vt:i4>
      </vt:variant>
    </vt:vector>
  </HeadingPairs>
  <TitlesOfParts>
    <vt:vector size="55" baseType="lpstr">
      <vt:lpstr>Arial</vt:lpstr>
      <vt:lpstr>SimSun</vt:lpstr>
      <vt:lpstr>Wingdings</vt:lpstr>
      <vt:lpstr>Calibri</vt:lpstr>
      <vt:lpstr>Calibri Light</vt:lpstr>
      <vt:lpstr>Microsoft YaHei</vt:lpstr>
      <vt:lpstr>Times New Roman</vt:lpstr>
      <vt:lpstr>Arial Unicode MS</vt:lpstr>
      <vt:lpstr>Sosa</vt:lpstr>
      <vt:lpstr>Segoe Print</vt:lpstr>
      <vt:lpstr>Wingdings</vt:lpstr>
      <vt:lpstr>Source Sans Pro Light</vt:lpstr>
      <vt:lpstr>Arial</vt:lpstr>
      <vt:lpstr>Roboto condensed</vt:lpstr>
      <vt:lpstr>Office 主题</vt:lpstr>
      <vt:lpstr>PowerPoint 演示文稿</vt:lpstr>
      <vt:lpstr>PowerPoint 演示文稿</vt:lpstr>
      <vt:lpstr>Noise Environments</vt:lpstr>
      <vt:lpstr>PowerPoint 演示文稿</vt:lpstr>
      <vt:lpstr>Aphonia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CompuHome</cp:lastModifiedBy>
  <cp:revision>34</cp:revision>
  <dcterms:created xsi:type="dcterms:W3CDTF">2015-09-24T02:52:00Z</dcterms:created>
  <dcterms:modified xsi:type="dcterms:W3CDTF">2022-01-29T21:51:26Z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1033-11.2.0.10463</vt:lpwstr>
  </property>
  <property fmtid="{D5CDD505-2E9C-101B-9397-08002B2CF9AE}" pid="3" name="ICV">
    <vt:lpwstr>3F989FBB54384568B4FE664A111C8B7B</vt:lpwstr>
  </property>
</Properties>
</file>