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3"/>
    <p:sldId id="273" r:id="rId4"/>
    <p:sldId id="288" r:id="rId5"/>
    <p:sldId id="295" r:id="rId6"/>
    <p:sldId id="290" r:id="rId7"/>
    <p:sldId id="296" r:id="rId8"/>
    <p:sldId id="293" r:id="rId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43"/>
    <a:srgbClr val="86C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Click to edit Master title style</a:t>
            </a:r>
            <a:endParaRPr lang="zh-CN" altLang="en-US"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smtClean="0">
                <a:sym typeface="+mn-ea"/>
              </a:rPr>
              <a:t>Click to edit Master title style</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smtClean="0">
                <a:sym typeface="+mn-ea"/>
              </a:rPr>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advClick="0" advTm="3000">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p:pic>
        <p:nvPicPr>
          <p:cNvPr id="3074" name="图片 4"/>
          <p:cNvPicPr>
            <a:picLocks noChangeAspect="1"/>
          </p:cNvPicPr>
          <p:nvPr/>
        </p:nvPicPr>
        <p:blipFill>
          <a:blip r:embed="rId1"/>
          <a:stretch>
            <a:fillRect/>
          </a:stretch>
        </p:blipFill>
        <p:spPr>
          <a:xfrm>
            <a:off x="6935788" y="0"/>
            <a:ext cx="4562475" cy="6858000"/>
          </a:xfrm>
          <a:prstGeom prst="rect">
            <a:avLst/>
          </a:prstGeom>
          <a:noFill/>
          <a:ln w="9525">
            <a:noFill/>
          </a:ln>
        </p:spPr>
      </p:pic>
      <p:sp>
        <p:nvSpPr>
          <p:cNvPr id="3075" name="文本框 5"/>
          <p:cNvSpPr txBox="1"/>
          <p:nvPr/>
        </p:nvSpPr>
        <p:spPr>
          <a:xfrm>
            <a:off x="920433" y="995363"/>
            <a:ext cx="5518150" cy="2861310"/>
          </a:xfrm>
          <a:prstGeom prst="rect">
            <a:avLst/>
          </a:prstGeom>
          <a:noFill/>
          <a:ln w="9525">
            <a:noFill/>
          </a:ln>
        </p:spPr>
        <p:txBody>
          <a:bodyPr>
            <a:spAutoFit/>
          </a:bodyPr>
          <a:p>
            <a:pPr eaLnBrk="1" hangingPunct="1"/>
            <a:r>
              <a:rPr lang="en-US" altLang="zh-CN" sz="6000" dirty="0">
                <a:solidFill>
                  <a:schemeClr val="bg1"/>
                </a:solidFill>
                <a:latin typeface="Calibri" panose="020F0502020204030204" pitchFamily="34" charset="0"/>
              </a:rPr>
              <a:t>Use python to devolope a snake game</a:t>
            </a:r>
            <a:endParaRPr lang="en-US" altLang="zh-CN" sz="6000" dirty="0">
              <a:solidFill>
                <a:schemeClr val="bg1"/>
              </a:solidFill>
              <a:latin typeface="Calibri" panose="020F0502020204030204" pitchFamily="34" charset="0"/>
            </a:endParaRPr>
          </a:p>
        </p:txBody>
      </p:sp>
      <p:sp>
        <p:nvSpPr>
          <p:cNvPr id="21512" name="文本框 7"/>
          <p:cNvSpPr txBox="1"/>
          <p:nvPr/>
        </p:nvSpPr>
        <p:spPr>
          <a:xfrm>
            <a:off x="7955915" y="4058285"/>
            <a:ext cx="3394075" cy="553085"/>
          </a:xfrm>
          <a:prstGeom prst="rect">
            <a:avLst/>
          </a:prstGeom>
          <a:noFill/>
          <a:ln w="9525">
            <a:noFill/>
          </a:ln>
        </p:spPr>
        <p:txBody>
          <a:bodyPr wrap="square">
            <a:spAutoFit/>
          </a:bodyPr>
          <a:p>
            <a:pPr eaLnBrk="1" hangingPunct="1"/>
            <a:r>
              <a:rPr lang="en-US" altLang="zh-CN" sz="3000" b="1" dirty="0">
                <a:solidFill>
                  <a:schemeClr val="bg1"/>
                </a:solidFill>
                <a:latin typeface="Microsoft YaHei" panose="020B0503020204020204" pitchFamily="34" charset="-122"/>
                <a:ea typeface="Microsoft YaHei" panose="020B0503020204020204" pitchFamily="34" charset="-122"/>
              </a:rPr>
              <a:t>Supervised by :</a:t>
            </a:r>
            <a:endParaRPr lang="en-US" altLang="zh-CN" sz="3000" b="1" dirty="0">
              <a:solidFill>
                <a:schemeClr val="bg1"/>
              </a:solidFill>
              <a:latin typeface="Microsoft YaHei" panose="020B0503020204020204" pitchFamily="34" charset="-122"/>
              <a:ea typeface="Microsoft YaHei" panose="020B0503020204020204" pitchFamily="34" charset="-122"/>
            </a:endParaRPr>
          </a:p>
        </p:txBody>
      </p:sp>
      <p:sp>
        <p:nvSpPr>
          <p:cNvPr id="2" name="文本框 7"/>
          <p:cNvSpPr txBox="1"/>
          <p:nvPr/>
        </p:nvSpPr>
        <p:spPr>
          <a:xfrm>
            <a:off x="8201025" y="4779963"/>
            <a:ext cx="2903538" cy="368300"/>
          </a:xfrm>
          <a:prstGeom prst="rect">
            <a:avLst/>
          </a:prstGeom>
          <a:noFill/>
          <a:ln w="9525">
            <a:noFill/>
          </a:ln>
        </p:spPr>
        <p:txBody>
          <a:bodyPr>
            <a:spAutoFit/>
          </a:bodyPr>
          <a:p>
            <a:pPr eaLnBrk="1" hangingPunct="1"/>
            <a:r>
              <a:rPr lang="en-US" altLang="zh-CN" b="1" dirty="0">
                <a:solidFill>
                  <a:schemeClr val="bg1"/>
                </a:solidFill>
                <a:latin typeface="Microsoft YaHei" panose="020B0503020204020204" pitchFamily="34" charset="-122"/>
                <a:ea typeface="Microsoft YaHei" panose="020B0503020204020204" pitchFamily="34" charset="-122"/>
              </a:rPr>
              <a:t>dr: hussein elshafeay</a:t>
            </a:r>
            <a:endParaRPr lang="en-US" altLang="zh-CN" b="1" dirty="0">
              <a:solidFill>
                <a:schemeClr val="bg1"/>
              </a:solidFill>
              <a:latin typeface="Microsoft YaHei" panose="020B0503020204020204" pitchFamily="34" charset="-122"/>
              <a:ea typeface="Microsoft YaHei" panose="020B0503020204020204" pitchFamily="34" charset="-122"/>
            </a:endParaRPr>
          </a:p>
        </p:txBody>
      </p:sp>
      <p:sp>
        <p:nvSpPr>
          <p:cNvPr id="3" name="文本框 7"/>
          <p:cNvSpPr txBox="1"/>
          <p:nvPr/>
        </p:nvSpPr>
        <p:spPr>
          <a:xfrm>
            <a:off x="8201025" y="5317173"/>
            <a:ext cx="2903538" cy="368300"/>
          </a:xfrm>
          <a:prstGeom prst="rect">
            <a:avLst/>
          </a:prstGeom>
          <a:noFill/>
          <a:ln w="9525">
            <a:noFill/>
          </a:ln>
        </p:spPr>
        <p:txBody>
          <a:bodyPr>
            <a:spAutoFit/>
          </a:bodyPr>
          <a:p>
            <a:pPr eaLnBrk="1" hangingPunct="1"/>
            <a:r>
              <a:rPr lang="en-US" altLang="zh-CN" b="1" dirty="0">
                <a:solidFill>
                  <a:schemeClr val="bg1"/>
                </a:solidFill>
                <a:latin typeface="Microsoft YaHei" panose="020B0503020204020204" pitchFamily="34" charset="-122"/>
                <a:ea typeface="Microsoft YaHei" panose="020B0503020204020204" pitchFamily="34" charset="-122"/>
              </a:rPr>
              <a:t>dr : Omar atef</a:t>
            </a:r>
            <a:endParaRPr lang="en-US" altLang="zh-CN"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3000">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1506" name="文本框 1"/>
          <p:cNvSpPr txBox="1"/>
          <p:nvPr/>
        </p:nvSpPr>
        <p:spPr>
          <a:xfrm>
            <a:off x="347980" y="219075"/>
            <a:ext cx="3761105" cy="460375"/>
          </a:xfrm>
          <a:prstGeom prst="rect">
            <a:avLst/>
          </a:prstGeom>
          <a:noFill/>
          <a:ln w="9525">
            <a:noFill/>
          </a:ln>
        </p:spPr>
        <p:txBody>
          <a:bodyPr wrap="square">
            <a:spAutoFit/>
          </a:bodyPr>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Project Members</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pic>
        <p:nvPicPr>
          <p:cNvPr id="21508" name="图片 3" descr="C:\Users\A\Desktop\machine learning project dr summer\photo_2022-01-29_23-56-30.jpgphoto_2022-01-29_23-56-30"/>
          <p:cNvPicPr>
            <a:picLocks noChangeAspect="1"/>
          </p:cNvPicPr>
          <p:nvPr/>
        </p:nvPicPr>
        <p:blipFill>
          <a:blip r:embed="rId1"/>
          <a:srcRect/>
          <a:stretch>
            <a:fillRect/>
          </a:stretch>
        </p:blipFill>
        <p:spPr>
          <a:xfrm>
            <a:off x="2794635" y="1965325"/>
            <a:ext cx="2243455" cy="2705735"/>
          </a:xfrm>
          <a:prstGeom prst="rect">
            <a:avLst/>
          </a:prstGeom>
          <a:noFill/>
          <a:ln w="9525" cap="flat" cmpd="sng">
            <a:solidFill>
              <a:schemeClr val="bg1"/>
            </a:solidFill>
            <a:prstDash val="solid"/>
            <a:miter/>
            <a:headEnd type="none" w="med" len="med"/>
            <a:tailEnd type="none" w="med" len="med"/>
          </a:ln>
        </p:spPr>
      </p:pic>
      <p:pic>
        <p:nvPicPr>
          <p:cNvPr id="21509" name="图片 4" descr="C:\Users\A\Desktop\machine learning project dr summer\photo_2022-01-29_23-41-10.jpgphoto_2022-01-29_23-41-10"/>
          <p:cNvPicPr>
            <a:picLocks noChangeAspect="1"/>
          </p:cNvPicPr>
          <p:nvPr/>
        </p:nvPicPr>
        <p:blipFill>
          <a:blip r:embed="rId2"/>
          <a:srcRect/>
          <a:stretch>
            <a:fillRect/>
          </a:stretch>
        </p:blipFill>
        <p:spPr>
          <a:xfrm>
            <a:off x="7390130" y="1965325"/>
            <a:ext cx="2739390" cy="2705735"/>
          </a:xfrm>
          <a:prstGeom prst="rect">
            <a:avLst/>
          </a:prstGeom>
          <a:noFill/>
          <a:ln w="9525" cap="flat" cmpd="sng">
            <a:solidFill>
              <a:schemeClr val="bg1"/>
            </a:solidFill>
            <a:prstDash val="solid"/>
            <a:miter/>
            <a:headEnd type="none" w="med" len="med"/>
            <a:tailEnd type="none" w="med" len="med"/>
          </a:ln>
        </p:spPr>
      </p:pic>
      <p:sp>
        <p:nvSpPr>
          <p:cNvPr id="21510" name="文本框 5"/>
          <p:cNvSpPr txBox="1"/>
          <p:nvPr/>
        </p:nvSpPr>
        <p:spPr>
          <a:xfrm>
            <a:off x="2794318" y="4933633"/>
            <a:ext cx="2903537" cy="645160"/>
          </a:xfrm>
          <a:prstGeom prst="rect">
            <a:avLst/>
          </a:prstGeom>
          <a:noFill/>
          <a:ln w="9525">
            <a:noFill/>
          </a:ln>
        </p:spPr>
        <p:txBody>
          <a:bodyPr>
            <a:spAutoFit/>
          </a:bodyPr>
          <a:p>
            <a:pPr eaLnBrk="1" hangingPunct="1"/>
            <a:r>
              <a:rPr lang="en-US" altLang="zh-CN" b="1" dirty="0">
                <a:solidFill>
                  <a:schemeClr val="bg1"/>
                </a:solidFill>
                <a:latin typeface="Microsoft YaHei" panose="020B0503020204020204" pitchFamily="34" charset="-122"/>
                <a:ea typeface="Microsoft YaHei" panose="020B0503020204020204" pitchFamily="34" charset="-122"/>
              </a:rPr>
              <a:t>Mamdoh Marof Abdulrazak</a:t>
            </a:r>
            <a:endParaRPr lang="en-US" altLang="zh-CN" b="1" dirty="0">
              <a:solidFill>
                <a:schemeClr val="bg1"/>
              </a:solidFill>
              <a:latin typeface="Microsoft YaHei" panose="020B0503020204020204" pitchFamily="34" charset="-122"/>
              <a:ea typeface="Microsoft YaHei" panose="020B0503020204020204" pitchFamily="34" charset="-122"/>
            </a:endParaRPr>
          </a:p>
        </p:txBody>
      </p:sp>
      <p:sp>
        <p:nvSpPr>
          <p:cNvPr id="21512" name="文本框 7"/>
          <p:cNvSpPr txBox="1"/>
          <p:nvPr/>
        </p:nvSpPr>
        <p:spPr>
          <a:xfrm>
            <a:off x="7538085" y="4933633"/>
            <a:ext cx="2903538" cy="645160"/>
          </a:xfrm>
          <a:prstGeom prst="rect">
            <a:avLst/>
          </a:prstGeom>
          <a:noFill/>
          <a:ln w="9525">
            <a:noFill/>
          </a:ln>
        </p:spPr>
        <p:txBody>
          <a:bodyPr>
            <a:spAutoFit/>
          </a:bodyPr>
          <a:p>
            <a:pPr eaLnBrk="1" hangingPunct="1"/>
            <a:r>
              <a:rPr lang="en-US" altLang="zh-CN" b="1" dirty="0">
                <a:solidFill>
                  <a:schemeClr val="bg1"/>
                </a:solidFill>
                <a:latin typeface="Microsoft YaHei" panose="020B0503020204020204" pitchFamily="34" charset="-122"/>
                <a:ea typeface="Microsoft YaHei" panose="020B0503020204020204" pitchFamily="34" charset="-122"/>
              </a:rPr>
              <a:t>Mahmoud Mohamed Fouad</a:t>
            </a:r>
            <a:endParaRPr lang="en-US" altLang="zh-CN"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3000">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7170" name="文本框 1"/>
          <p:cNvSpPr txBox="1"/>
          <p:nvPr/>
        </p:nvSpPr>
        <p:spPr>
          <a:xfrm>
            <a:off x="363538" y="265430"/>
            <a:ext cx="2794000" cy="460375"/>
          </a:xfrm>
          <a:prstGeom prst="rect">
            <a:avLst/>
          </a:prstGeom>
          <a:noFill/>
          <a:ln w="9525">
            <a:noFill/>
          </a:ln>
        </p:spPr>
        <p:txBody>
          <a:bodyPr>
            <a:spAutoFit/>
          </a:bodyPr>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Snake game</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grpSp>
        <p:nvGrpSpPr>
          <p:cNvPr id="7172" name="组合 12"/>
          <p:cNvGrpSpPr/>
          <p:nvPr/>
        </p:nvGrpSpPr>
        <p:grpSpPr>
          <a:xfrm>
            <a:off x="1720215" y="2195195"/>
            <a:ext cx="8734425" cy="1991289"/>
            <a:chOff x="6506700" y="1594082"/>
            <a:chExt cx="5033028" cy="1989768"/>
          </a:xfrm>
        </p:grpSpPr>
        <p:grpSp>
          <p:nvGrpSpPr>
            <p:cNvPr id="7187" name="组合 13"/>
            <p:cNvGrpSpPr/>
            <p:nvPr/>
          </p:nvGrpSpPr>
          <p:grpSpPr>
            <a:xfrm>
              <a:off x="6506700" y="1594082"/>
              <a:ext cx="570756" cy="483487"/>
              <a:chOff x="7876323" y="3121877"/>
              <a:chExt cx="2379253" cy="2015463"/>
            </a:xfrm>
          </p:grpSpPr>
          <p:grpSp>
            <p:nvGrpSpPr>
              <p:cNvPr id="7190" name="组合 16"/>
              <p:cNvGrpSpPr/>
              <p:nvPr/>
            </p:nvGrpSpPr>
            <p:grpSpPr>
              <a:xfrm>
                <a:off x="7876323" y="3134347"/>
                <a:ext cx="2360063" cy="1838149"/>
                <a:chOff x="4964620" y="2571886"/>
                <a:chExt cx="2672186" cy="2081247"/>
              </a:xfrm>
            </p:grpSpPr>
            <p:sp>
              <p:nvSpPr>
                <p:cNvPr id="19" name="六边形 18"/>
                <p:cNvSpPr/>
                <p:nvPr/>
              </p:nvSpPr>
              <p:spPr>
                <a:xfrm>
                  <a:off x="5265845" y="2744422"/>
                  <a:ext cx="2214105" cy="1908711"/>
                </a:xfrm>
                <a:prstGeom prst="hexagon">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任意多边形 19"/>
                <p:cNvSpPr/>
                <p:nvPr/>
              </p:nvSpPr>
              <p:spPr>
                <a:xfrm>
                  <a:off x="4964620" y="2571886"/>
                  <a:ext cx="2672186" cy="1762090"/>
                </a:xfrm>
                <a:custGeom>
                  <a:avLst/>
                  <a:gdLst>
                    <a:gd name="connsiteX0" fmla="*/ 477178 w 2138243"/>
                    <a:gd name="connsiteY0" fmla="*/ 0 h 1409999"/>
                    <a:gd name="connsiteX1" fmla="*/ 1736927 w 2138243"/>
                    <a:gd name="connsiteY1" fmla="*/ 0 h 1409999"/>
                    <a:gd name="connsiteX2" fmla="*/ 2138243 w 2138243"/>
                    <a:gd name="connsiteY2" fmla="*/ 802632 h 1409999"/>
                    <a:gd name="connsiteX3" fmla="*/ 2047494 w 2138243"/>
                    <a:gd name="connsiteY3" fmla="*/ 770235 h 1409999"/>
                    <a:gd name="connsiteX4" fmla="*/ 689836 w 2138243"/>
                    <a:gd name="connsiteY4" fmla="*/ 1005720 h 1409999"/>
                    <a:gd name="connsiteX5" fmla="*/ 233003 w 2138243"/>
                    <a:gd name="connsiteY5" fmla="*/ 1403228 h 1409999"/>
                    <a:gd name="connsiteX6" fmla="*/ 227822 w 2138243"/>
                    <a:gd name="connsiteY6" fmla="*/ 1409999 h 1409999"/>
                    <a:gd name="connsiteX7" fmla="*/ 0 w 2138243"/>
                    <a:gd name="connsiteY7" fmla="*/ 954356 h 140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243" h="1409999">
                      <a:moveTo>
                        <a:pt x="477178" y="0"/>
                      </a:moveTo>
                      <a:lnTo>
                        <a:pt x="1736927" y="0"/>
                      </a:lnTo>
                      <a:lnTo>
                        <a:pt x="2138243" y="802632"/>
                      </a:lnTo>
                      <a:lnTo>
                        <a:pt x="2047494" y="770235"/>
                      </a:lnTo>
                      <a:cubicBezTo>
                        <a:pt x="1645534" y="649968"/>
                        <a:pt x="1138994" y="723250"/>
                        <a:pt x="689836" y="1005720"/>
                      </a:cubicBezTo>
                      <a:cubicBezTo>
                        <a:pt x="510173" y="1118708"/>
                        <a:pt x="356699" y="1254469"/>
                        <a:pt x="233003" y="1403228"/>
                      </a:cubicBezTo>
                      <a:lnTo>
                        <a:pt x="227822" y="1409999"/>
                      </a:lnTo>
                      <a:lnTo>
                        <a:pt x="0" y="954356"/>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8" name="六边形 17"/>
              <p:cNvSpPr/>
              <p:nvPr/>
            </p:nvSpPr>
            <p:spPr>
              <a:xfrm>
                <a:off x="7917638" y="3121877"/>
                <a:ext cx="2337938" cy="2015463"/>
              </a:xfrm>
              <a:prstGeom prst="hexagon">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188" name="文本框 14"/>
            <p:cNvSpPr txBox="1"/>
            <p:nvPr/>
          </p:nvSpPr>
          <p:spPr>
            <a:xfrm>
              <a:off x="7126762" y="1642828"/>
              <a:ext cx="2686856" cy="552663"/>
            </a:xfrm>
            <a:prstGeom prst="rect">
              <a:avLst/>
            </a:prstGeom>
            <a:noFill/>
            <a:ln w="9525">
              <a:noFill/>
            </a:ln>
          </p:spPr>
          <p:txBody>
            <a:bodyPr>
              <a:spAutoFit/>
            </a:bodyPr>
            <a:p>
              <a:pPr eaLnBrk="1" hangingPunct="1"/>
              <a:r>
                <a:rPr lang="en-US" altLang="zh-CN" sz="3000" b="1" dirty="0">
                  <a:solidFill>
                    <a:schemeClr val="bg1"/>
                  </a:solidFill>
                  <a:latin typeface="Microsoft YaHei" panose="020B0503020204020204" pitchFamily="34" charset="-122"/>
                  <a:ea typeface="Microsoft YaHei" panose="020B0503020204020204" pitchFamily="34" charset="-122"/>
                </a:rPr>
                <a:t>About Snake game</a:t>
              </a:r>
              <a:endParaRPr lang="en-US" altLang="zh-CN" sz="3000" b="1" dirty="0">
                <a:solidFill>
                  <a:schemeClr val="bg1"/>
                </a:solidFill>
                <a:latin typeface="Microsoft YaHei" panose="020B0503020204020204" pitchFamily="34" charset="-122"/>
                <a:ea typeface="Microsoft YaHei" panose="020B0503020204020204" pitchFamily="34" charset="-122"/>
              </a:endParaRPr>
            </a:p>
          </p:txBody>
        </p:sp>
        <p:sp>
          <p:nvSpPr>
            <p:cNvPr id="7189" name="矩形 7"/>
            <p:cNvSpPr/>
            <p:nvPr/>
          </p:nvSpPr>
          <p:spPr>
            <a:xfrm>
              <a:off x="6516611" y="2262790"/>
              <a:ext cx="5023117" cy="1321060"/>
            </a:xfrm>
            <a:prstGeom prst="rect">
              <a:avLst/>
            </a:prstGeom>
            <a:noFill/>
            <a:ln w="9525">
              <a:noFill/>
            </a:ln>
          </p:spPr>
          <p:txBody>
            <a:bodyPr>
              <a:spAutoFit/>
            </a:bodyPr>
            <a:p>
              <a:pPr algn="just" eaLnBrk="1" hangingPunct="1"/>
              <a:r>
                <a:rPr lang="en-US" altLang="zh-CN" sz="2000" dirty="0">
                  <a:solidFill>
                    <a:schemeClr val="bg1"/>
                  </a:solidFill>
                  <a:latin typeface="Microsoft YaHei" panose="020B0503020204020204" pitchFamily="34" charset="-122"/>
                  <a:ea typeface="Microsoft YaHei" panose="020B0503020204020204" pitchFamily="34" charset="-122"/>
                </a:rPr>
                <a:t>the snake game is a game which played with keyboard to make the snake which appeare in the scereen move in the four directions to eat the appeles that will be in the screen too and try to achive a high score in the game </a:t>
              </a:r>
              <a:endParaRPr lang="en-US" altLang="zh-CN" sz="2000"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advClick="0" advTm="3000">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2290" name="文本框 1"/>
          <p:cNvSpPr txBox="1"/>
          <p:nvPr/>
        </p:nvSpPr>
        <p:spPr>
          <a:xfrm>
            <a:off x="347980" y="203835"/>
            <a:ext cx="3597275" cy="460375"/>
          </a:xfrm>
          <a:prstGeom prst="rect">
            <a:avLst/>
          </a:prstGeom>
          <a:noFill/>
          <a:ln w="9525">
            <a:noFill/>
          </a:ln>
        </p:spPr>
        <p:txBody>
          <a:bodyPr wrap="square">
            <a:spAutoFit/>
          </a:bodyPr>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Keys to play the game</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39" name="空心弧 38"/>
          <p:cNvSpPr/>
          <p:nvPr/>
        </p:nvSpPr>
        <p:spPr>
          <a:xfrm rot="14930135">
            <a:off x="2187893" y="2947353"/>
            <a:ext cx="1806575" cy="1806575"/>
          </a:xfrm>
          <a:prstGeom prst="blockArc">
            <a:avLst>
              <a:gd name="adj1" fmla="val 8619169"/>
              <a:gd name="adj2" fmla="val 76780"/>
              <a:gd name="adj3" fmla="val 26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0" name="空心弧 39"/>
          <p:cNvSpPr/>
          <p:nvPr/>
        </p:nvSpPr>
        <p:spPr>
          <a:xfrm rot="11863296">
            <a:off x="5103495" y="2914333"/>
            <a:ext cx="1806575" cy="1804988"/>
          </a:xfrm>
          <a:prstGeom prst="blockArc">
            <a:avLst>
              <a:gd name="adj1" fmla="val 8619169"/>
              <a:gd name="adj2" fmla="val 76780"/>
              <a:gd name="adj3" fmla="val 26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1" name="空心弧 40"/>
          <p:cNvSpPr/>
          <p:nvPr/>
        </p:nvSpPr>
        <p:spPr>
          <a:xfrm rot="9079255">
            <a:off x="8081963" y="2925763"/>
            <a:ext cx="1806575" cy="1806575"/>
          </a:xfrm>
          <a:prstGeom prst="blockArc">
            <a:avLst>
              <a:gd name="adj1" fmla="val 8619169"/>
              <a:gd name="adj2" fmla="val 76780"/>
              <a:gd name="adj3" fmla="val 26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94" name="文本框 41"/>
          <p:cNvSpPr txBox="1"/>
          <p:nvPr/>
        </p:nvSpPr>
        <p:spPr>
          <a:xfrm>
            <a:off x="5598160" y="2386965"/>
            <a:ext cx="1543685" cy="460375"/>
          </a:xfrm>
          <a:prstGeom prst="rect">
            <a:avLst/>
          </a:prstGeom>
          <a:noFill/>
          <a:ln w="9525">
            <a:noFill/>
          </a:ln>
        </p:spPr>
        <p:txBody>
          <a:bodyPr wrap="square">
            <a:spAutoFit/>
          </a:bodyPr>
          <a:p>
            <a:pPr eaLnBrk="1" hangingPunct="1"/>
            <a:r>
              <a:rPr lang="en-US" altLang="zh-CN" sz="2400" dirty="0">
                <a:solidFill>
                  <a:schemeClr val="bg1"/>
                </a:solidFill>
                <a:latin typeface="Microsoft YaHei" panose="020B0503020204020204" pitchFamily="34" charset="-122"/>
                <a:ea typeface="Microsoft YaHei" panose="020B0503020204020204" pitchFamily="34" charset="-122"/>
              </a:rPr>
              <a:t>up</a:t>
            </a:r>
            <a:endParaRPr lang="en-US" altLang="zh-CN" sz="2400" dirty="0">
              <a:solidFill>
                <a:schemeClr val="bg1"/>
              </a:solidFill>
              <a:latin typeface="Microsoft YaHei" panose="020B0503020204020204" pitchFamily="34" charset="-122"/>
              <a:ea typeface="Microsoft YaHei" panose="020B0503020204020204" pitchFamily="34" charset="-122"/>
            </a:endParaRPr>
          </a:p>
        </p:txBody>
      </p:sp>
      <p:sp>
        <p:nvSpPr>
          <p:cNvPr id="12295" name="文本框 42"/>
          <p:cNvSpPr txBox="1"/>
          <p:nvPr/>
        </p:nvSpPr>
        <p:spPr>
          <a:xfrm>
            <a:off x="2267585" y="4951730"/>
            <a:ext cx="1543685" cy="460375"/>
          </a:xfrm>
          <a:prstGeom prst="rect">
            <a:avLst/>
          </a:prstGeom>
          <a:noFill/>
          <a:ln w="9525">
            <a:noFill/>
          </a:ln>
        </p:spPr>
        <p:txBody>
          <a:bodyPr wrap="square">
            <a:spAutoFit/>
          </a:bodyPr>
          <a:p>
            <a:pPr eaLnBrk="1" hangingPunct="1"/>
            <a:r>
              <a:rPr lang="en-US" altLang="zh-CN" sz="2400" dirty="0">
                <a:solidFill>
                  <a:schemeClr val="bg1"/>
                </a:solidFill>
                <a:latin typeface="Microsoft YaHei" panose="020B0503020204020204" pitchFamily="34" charset="-122"/>
                <a:ea typeface="Microsoft YaHei" panose="020B0503020204020204" pitchFamily="34" charset="-122"/>
              </a:rPr>
              <a:t>left</a:t>
            </a:r>
            <a:endParaRPr lang="en-US" altLang="zh-CN" sz="2400" dirty="0">
              <a:solidFill>
                <a:schemeClr val="bg1"/>
              </a:solidFill>
              <a:latin typeface="Microsoft YaHei" panose="020B0503020204020204" pitchFamily="34" charset="-122"/>
              <a:ea typeface="Microsoft YaHei" panose="020B0503020204020204" pitchFamily="34" charset="-122"/>
            </a:endParaRPr>
          </a:p>
        </p:txBody>
      </p:sp>
      <p:sp>
        <p:nvSpPr>
          <p:cNvPr id="12296" name="文本框 43"/>
          <p:cNvSpPr txBox="1"/>
          <p:nvPr/>
        </p:nvSpPr>
        <p:spPr>
          <a:xfrm>
            <a:off x="5330190" y="5019040"/>
            <a:ext cx="1546225" cy="460375"/>
          </a:xfrm>
          <a:prstGeom prst="rect">
            <a:avLst/>
          </a:prstGeom>
          <a:noFill/>
          <a:ln w="9525">
            <a:noFill/>
          </a:ln>
        </p:spPr>
        <p:txBody>
          <a:bodyPr wrap="square">
            <a:spAutoFit/>
          </a:bodyPr>
          <a:p>
            <a:pPr eaLnBrk="1" hangingPunct="1"/>
            <a:r>
              <a:rPr lang="en-US" altLang="zh-CN" sz="2400" dirty="0">
                <a:solidFill>
                  <a:schemeClr val="bg1"/>
                </a:solidFill>
                <a:latin typeface="Microsoft YaHei" panose="020B0503020204020204" pitchFamily="34" charset="-122"/>
                <a:ea typeface="Microsoft YaHei" panose="020B0503020204020204" pitchFamily="34" charset="-122"/>
              </a:rPr>
              <a:t>Down</a:t>
            </a:r>
            <a:endParaRPr lang="en-US" altLang="zh-CN" sz="2400" dirty="0">
              <a:solidFill>
                <a:schemeClr val="bg1"/>
              </a:solidFill>
              <a:latin typeface="Microsoft YaHei" panose="020B0503020204020204" pitchFamily="34" charset="-122"/>
              <a:ea typeface="Microsoft YaHei" panose="020B0503020204020204" pitchFamily="34" charset="-122"/>
            </a:endParaRPr>
          </a:p>
        </p:txBody>
      </p:sp>
      <p:sp>
        <p:nvSpPr>
          <p:cNvPr id="12297" name="文本框 44"/>
          <p:cNvSpPr txBox="1"/>
          <p:nvPr/>
        </p:nvSpPr>
        <p:spPr>
          <a:xfrm>
            <a:off x="8395335" y="5019040"/>
            <a:ext cx="1543685" cy="460375"/>
          </a:xfrm>
          <a:prstGeom prst="rect">
            <a:avLst/>
          </a:prstGeom>
          <a:noFill/>
          <a:ln w="9525">
            <a:noFill/>
          </a:ln>
        </p:spPr>
        <p:txBody>
          <a:bodyPr wrap="square">
            <a:spAutoFit/>
          </a:bodyPr>
          <a:p>
            <a:pPr eaLnBrk="1" hangingPunct="1"/>
            <a:r>
              <a:rPr lang="en-US" altLang="zh-CN" sz="2400" dirty="0">
                <a:solidFill>
                  <a:schemeClr val="bg1"/>
                </a:solidFill>
                <a:latin typeface="Microsoft YaHei" panose="020B0503020204020204" pitchFamily="34" charset="-122"/>
                <a:ea typeface="Microsoft YaHei" panose="020B0503020204020204" pitchFamily="34" charset="-122"/>
              </a:rPr>
              <a:t>Right</a:t>
            </a:r>
            <a:endParaRPr lang="en-US" altLang="zh-CN" sz="2400" dirty="0">
              <a:solidFill>
                <a:schemeClr val="bg1"/>
              </a:solidFill>
              <a:latin typeface="Microsoft YaHei" panose="020B0503020204020204" pitchFamily="34" charset="-122"/>
              <a:ea typeface="Microsoft YaHei" panose="020B0503020204020204" pitchFamily="34" charset="-122"/>
            </a:endParaRPr>
          </a:p>
        </p:txBody>
      </p:sp>
      <p:grpSp>
        <p:nvGrpSpPr>
          <p:cNvPr id="12301" name="组合 50"/>
          <p:cNvGrpSpPr/>
          <p:nvPr/>
        </p:nvGrpSpPr>
        <p:grpSpPr>
          <a:xfrm>
            <a:off x="2391093" y="3107690"/>
            <a:ext cx="1392237" cy="1430338"/>
            <a:chOff x="5576510" y="968753"/>
            <a:chExt cx="1884994" cy="1884995"/>
          </a:xfrm>
        </p:grpSpPr>
        <p:sp>
          <p:nvSpPr>
            <p:cNvPr id="52" name="椭圆 51"/>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任意多边形 52"/>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2303" name="组合 54"/>
          <p:cNvGrpSpPr/>
          <p:nvPr/>
        </p:nvGrpSpPr>
        <p:grpSpPr>
          <a:xfrm>
            <a:off x="5309870" y="3076258"/>
            <a:ext cx="1393825" cy="1431925"/>
            <a:chOff x="5576510" y="968753"/>
            <a:chExt cx="1884994" cy="1884995"/>
          </a:xfrm>
        </p:grpSpPr>
        <p:sp>
          <p:nvSpPr>
            <p:cNvPr id="56" name="椭圆 55"/>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7" name="任意多边形 56"/>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2305" name="组合 58"/>
          <p:cNvGrpSpPr/>
          <p:nvPr/>
        </p:nvGrpSpPr>
        <p:grpSpPr>
          <a:xfrm>
            <a:off x="8288338" y="3103563"/>
            <a:ext cx="1392237" cy="1430337"/>
            <a:chOff x="5576510" y="968753"/>
            <a:chExt cx="1884994" cy="1884995"/>
          </a:xfrm>
        </p:grpSpPr>
        <p:sp>
          <p:nvSpPr>
            <p:cNvPr id="60" name="椭圆 59"/>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 name="任意多边形 60"/>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 name="文本框 41"/>
          <p:cNvSpPr txBox="1"/>
          <p:nvPr/>
        </p:nvSpPr>
        <p:spPr>
          <a:xfrm>
            <a:off x="2753995" y="3392805"/>
            <a:ext cx="1543685" cy="860425"/>
          </a:xfrm>
          <a:prstGeom prst="rect">
            <a:avLst/>
          </a:prstGeom>
          <a:noFill/>
          <a:ln w="9525">
            <a:noFill/>
          </a:ln>
        </p:spPr>
        <p:txBody>
          <a:bodyPr wrap="square">
            <a:spAutoFit/>
          </a:bodyPr>
          <a:p>
            <a:pPr eaLnBrk="1" hangingPunct="1"/>
            <a:r>
              <a:rPr lang="en-US" altLang="zh-CN" sz="5000" dirty="0">
                <a:solidFill>
                  <a:schemeClr val="bg1"/>
                </a:solidFill>
                <a:latin typeface="Microsoft YaHei" panose="020B0503020204020204" pitchFamily="34" charset="-122"/>
                <a:ea typeface="Microsoft YaHei" panose="020B0503020204020204" pitchFamily="34" charset="-122"/>
              </a:rPr>
              <a:t>A</a:t>
            </a:r>
            <a:endParaRPr lang="en-US" altLang="zh-CN" sz="5000" dirty="0">
              <a:solidFill>
                <a:schemeClr val="bg1"/>
              </a:solidFill>
              <a:latin typeface="Microsoft YaHei" panose="020B0503020204020204" pitchFamily="34" charset="-122"/>
              <a:ea typeface="Microsoft YaHei" panose="020B0503020204020204" pitchFamily="34" charset="-122"/>
            </a:endParaRPr>
          </a:p>
        </p:txBody>
      </p:sp>
      <p:sp>
        <p:nvSpPr>
          <p:cNvPr id="4" name="文本框 41"/>
          <p:cNvSpPr txBox="1"/>
          <p:nvPr/>
        </p:nvSpPr>
        <p:spPr>
          <a:xfrm>
            <a:off x="5740400" y="3354070"/>
            <a:ext cx="1543685" cy="860425"/>
          </a:xfrm>
          <a:prstGeom prst="rect">
            <a:avLst/>
          </a:prstGeom>
          <a:noFill/>
          <a:ln w="9525">
            <a:noFill/>
          </a:ln>
        </p:spPr>
        <p:txBody>
          <a:bodyPr wrap="square">
            <a:spAutoFit/>
          </a:bodyPr>
          <a:p>
            <a:pPr eaLnBrk="1" hangingPunct="1"/>
            <a:r>
              <a:rPr lang="en-US" altLang="zh-CN" sz="5000" dirty="0">
                <a:solidFill>
                  <a:schemeClr val="bg1"/>
                </a:solidFill>
                <a:latin typeface="Microsoft YaHei" panose="020B0503020204020204" pitchFamily="34" charset="-122"/>
                <a:ea typeface="Microsoft YaHei" panose="020B0503020204020204" pitchFamily="34" charset="-122"/>
              </a:rPr>
              <a:t>S</a:t>
            </a:r>
            <a:endParaRPr lang="en-US" altLang="zh-CN" sz="5000" dirty="0">
              <a:solidFill>
                <a:schemeClr val="bg1"/>
              </a:solidFill>
              <a:latin typeface="Microsoft YaHei" panose="020B0503020204020204" pitchFamily="34" charset="-122"/>
              <a:ea typeface="Microsoft YaHei" panose="020B0503020204020204" pitchFamily="34" charset="-122"/>
            </a:endParaRPr>
          </a:p>
        </p:txBody>
      </p:sp>
      <p:sp>
        <p:nvSpPr>
          <p:cNvPr id="5" name="文本框 41"/>
          <p:cNvSpPr txBox="1"/>
          <p:nvPr/>
        </p:nvSpPr>
        <p:spPr>
          <a:xfrm>
            <a:off x="8656320" y="3399155"/>
            <a:ext cx="1543685" cy="860425"/>
          </a:xfrm>
          <a:prstGeom prst="rect">
            <a:avLst/>
          </a:prstGeom>
          <a:noFill/>
          <a:ln w="9525">
            <a:noFill/>
          </a:ln>
        </p:spPr>
        <p:txBody>
          <a:bodyPr wrap="square">
            <a:spAutoFit/>
          </a:bodyPr>
          <a:p>
            <a:pPr eaLnBrk="1" hangingPunct="1"/>
            <a:r>
              <a:rPr lang="en-US" altLang="zh-CN" sz="5000" dirty="0">
                <a:solidFill>
                  <a:schemeClr val="bg1"/>
                </a:solidFill>
                <a:latin typeface="Microsoft YaHei" panose="020B0503020204020204" pitchFamily="34" charset="-122"/>
                <a:ea typeface="Microsoft YaHei" panose="020B0503020204020204" pitchFamily="34" charset="-122"/>
              </a:rPr>
              <a:t>D</a:t>
            </a:r>
            <a:endParaRPr lang="en-US" altLang="zh-CN" sz="5000" dirty="0">
              <a:solidFill>
                <a:schemeClr val="bg1"/>
              </a:solidFill>
              <a:latin typeface="Microsoft YaHei" panose="020B0503020204020204" pitchFamily="34" charset="-122"/>
              <a:ea typeface="Microsoft YaHei" panose="020B0503020204020204" pitchFamily="34" charset="-122"/>
            </a:endParaRPr>
          </a:p>
        </p:txBody>
      </p:sp>
      <p:grpSp>
        <p:nvGrpSpPr>
          <p:cNvPr id="6" name="组合 45"/>
          <p:cNvGrpSpPr/>
          <p:nvPr/>
        </p:nvGrpSpPr>
        <p:grpSpPr>
          <a:xfrm>
            <a:off x="5310823" y="727393"/>
            <a:ext cx="1392237" cy="1430337"/>
            <a:chOff x="5576510" y="968753"/>
            <a:chExt cx="1884994" cy="1884995"/>
          </a:xfrm>
        </p:grpSpPr>
        <p:sp>
          <p:nvSpPr>
            <p:cNvPr id="7" name="椭圆 46"/>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47"/>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 name="空心弧 49"/>
          <p:cNvSpPr/>
          <p:nvPr/>
        </p:nvSpPr>
        <p:spPr>
          <a:xfrm rot="19118765">
            <a:off x="5106035" y="539115"/>
            <a:ext cx="1806575" cy="1806575"/>
          </a:xfrm>
          <a:prstGeom prst="blockArc">
            <a:avLst>
              <a:gd name="adj1" fmla="val 8619169"/>
              <a:gd name="adj2" fmla="val 76780"/>
              <a:gd name="adj3" fmla="val 26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文本框 41"/>
          <p:cNvSpPr txBox="1"/>
          <p:nvPr/>
        </p:nvSpPr>
        <p:spPr>
          <a:xfrm>
            <a:off x="5598160" y="1025525"/>
            <a:ext cx="1543685" cy="860425"/>
          </a:xfrm>
          <a:prstGeom prst="rect">
            <a:avLst/>
          </a:prstGeom>
          <a:noFill/>
          <a:ln w="9525">
            <a:noFill/>
          </a:ln>
        </p:spPr>
        <p:txBody>
          <a:bodyPr wrap="square">
            <a:spAutoFit/>
          </a:bodyPr>
          <a:p>
            <a:pPr eaLnBrk="1" hangingPunct="1"/>
            <a:r>
              <a:rPr lang="en-US" altLang="zh-CN" sz="5000" dirty="0">
                <a:solidFill>
                  <a:schemeClr val="bg1"/>
                </a:solidFill>
                <a:latin typeface="Microsoft YaHei" panose="020B0503020204020204" pitchFamily="34" charset="-122"/>
                <a:ea typeface="Microsoft YaHei" panose="020B0503020204020204" pitchFamily="34" charset="-122"/>
              </a:rPr>
              <a:t>W</a:t>
            </a:r>
            <a:endParaRPr lang="en-US" altLang="zh-CN" sz="5000"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300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2530" name="文本框 1"/>
          <p:cNvSpPr txBox="1"/>
          <p:nvPr/>
        </p:nvSpPr>
        <p:spPr>
          <a:xfrm>
            <a:off x="347980" y="219075"/>
            <a:ext cx="4897120" cy="460375"/>
          </a:xfrm>
          <a:prstGeom prst="rect">
            <a:avLst/>
          </a:prstGeom>
          <a:noFill/>
          <a:ln w="9525">
            <a:noFill/>
          </a:ln>
        </p:spPr>
        <p:txBody>
          <a:bodyPr wrap="square">
            <a:spAutoFit/>
          </a:bodyPr>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Snake game start</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grpSp>
        <p:nvGrpSpPr>
          <p:cNvPr id="22531" name="组合 2"/>
          <p:cNvGrpSpPr/>
          <p:nvPr/>
        </p:nvGrpSpPr>
        <p:grpSpPr>
          <a:xfrm>
            <a:off x="916940" y="1132840"/>
            <a:ext cx="10117455" cy="5271135"/>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22536" name="图片 17" descr="C:\Users\A\Desktop\dr omar project\photo_2022-05-30_03-06-14.jpgphoto_2022-05-30_03-06-14"/>
          <p:cNvPicPr>
            <a:picLocks noChangeAspect="1"/>
          </p:cNvPicPr>
          <p:nvPr/>
        </p:nvPicPr>
        <p:blipFill>
          <a:blip r:embed="rId1"/>
          <a:srcRect/>
          <a:stretch>
            <a:fillRect/>
          </a:stretch>
        </p:blipFill>
        <p:spPr>
          <a:xfrm>
            <a:off x="2879090" y="1341120"/>
            <a:ext cx="6765925" cy="4854575"/>
          </a:xfrm>
          <a:prstGeom prst="rect">
            <a:avLst/>
          </a:prstGeom>
          <a:noFill/>
          <a:ln w="9525">
            <a:noFill/>
          </a:ln>
        </p:spPr>
      </p:pic>
    </p:spTree>
  </p:cSld>
  <p:clrMapOvr>
    <a:masterClrMapping/>
  </p:clrMapOvr>
  <p:transition spd="slow" advClick="0"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2530" name="文本框 1"/>
          <p:cNvSpPr txBox="1"/>
          <p:nvPr/>
        </p:nvSpPr>
        <p:spPr>
          <a:xfrm>
            <a:off x="347980" y="219075"/>
            <a:ext cx="4897120" cy="460375"/>
          </a:xfrm>
          <a:prstGeom prst="rect">
            <a:avLst/>
          </a:prstGeom>
          <a:noFill/>
          <a:ln w="9525">
            <a:noFill/>
          </a:ln>
        </p:spPr>
        <p:txBody>
          <a:bodyPr wrap="square">
            <a:spAutoFit/>
          </a:bodyPr>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Playing Snake Game</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grpSp>
        <p:nvGrpSpPr>
          <p:cNvPr id="22531" name="组合 2"/>
          <p:cNvGrpSpPr/>
          <p:nvPr/>
        </p:nvGrpSpPr>
        <p:grpSpPr>
          <a:xfrm>
            <a:off x="746760" y="1086485"/>
            <a:ext cx="10117455" cy="5271135"/>
            <a:chOff x="795525" y="1444752"/>
            <a:chExt cx="10533891" cy="4773168"/>
          </a:xfrm>
        </p:grpSpPr>
        <p:sp>
          <p:nvSpPr>
            <p:cNvPr id="4" name="矩形 3"/>
            <p:cNvSpPr/>
            <p:nvPr/>
          </p:nvSpPr>
          <p:spPr>
            <a:xfrm flipH="1">
              <a:off x="795528" y="1444752"/>
              <a:ext cx="10533888" cy="4773168"/>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flipH="1">
              <a:off x="795525" y="1444753"/>
              <a:ext cx="10511848" cy="3064922"/>
            </a:xfrm>
            <a:custGeom>
              <a:avLst/>
              <a:gdLst>
                <a:gd name="connsiteX0" fmla="*/ 10511848 w 10511848"/>
                <a:gd name="connsiteY0" fmla="*/ 0 h 3064922"/>
                <a:gd name="connsiteX1" fmla="*/ 0 w 10511848"/>
                <a:gd name="connsiteY1" fmla="*/ 0 h 3064922"/>
                <a:gd name="connsiteX2" fmla="*/ 0 w 10511848"/>
                <a:gd name="connsiteY2" fmla="*/ 3064922 h 3064922"/>
                <a:gd name="connsiteX3" fmla="*/ 87949 w 10511848"/>
                <a:gd name="connsiteY3" fmla="*/ 3020965 h 3064922"/>
                <a:gd name="connsiteX4" fmla="*/ 6048113 w 10511848"/>
                <a:gd name="connsiteY4" fmla="*/ 1747487 h 3064922"/>
                <a:gd name="connsiteX5" fmla="*/ 10511198 w 10511848"/>
                <a:gd name="connsiteY5" fmla="*/ 1239930 h 3064922"/>
                <a:gd name="connsiteX6" fmla="*/ 10511848 w 10511848"/>
                <a:gd name="connsiteY6" fmla="*/ 1239895 h 306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11848" h="3064922">
                  <a:moveTo>
                    <a:pt x="10511848" y="0"/>
                  </a:moveTo>
                  <a:lnTo>
                    <a:pt x="0" y="0"/>
                  </a:lnTo>
                  <a:lnTo>
                    <a:pt x="0" y="3064922"/>
                  </a:lnTo>
                  <a:lnTo>
                    <a:pt x="87949" y="3020965"/>
                  </a:lnTo>
                  <a:cubicBezTo>
                    <a:pt x="858709" y="2684075"/>
                    <a:pt x="3227310" y="2169093"/>
                    <a:pt x="6048113" y="1747487"/>
                  </a:cubicBezTo>
                  <a:cubicBezTo>
                    <a:pt x="7783991" y="1488037"/>
                    <a:pt x="9362448" y="1313073"/>
                    <a:pt x="10511198" y="1239930"/>
                  </a:cubicBezTo>
                  <a:lnTo>
                    <a:pt x="10511848" y="1239895"/>
                  </a:lnTo>
                  <a:close/>
                </a:path>
              </a:pathLst>
            </a:custGeom>
            <a:gradFill>
              <a:gsLst>
                <a:gs pos="100000">
                  <a:schemeClr val="bg1">
                    <a:alpha val="58000"/>
                  </a:schemeClr>
                </a:gs>
                <a:gs pos="0">
                  <a:schemeClr val="tx1">
                    <a:alpha val="0"/>
                    <a:lumMod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pic>
        <p:nvPicPr>
          <p:cNvPr id="2" name="video_2022-05-30_04-08-08">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746760" y="1086485"/>
            <a:ext cx="10056495" cy="5560060"/>
          </a:xfrm>
          <a:prstGeom prst="rect">
            <a:avLst/>
          </a:prstGeom>
        </p:spPr>
      </p:pic>
    </p:spTree>
  </p:cSld>
  <p:clrMapOvr>
    <a:masterClrMapping/>
  </p:clrMapOvr>
  <p:transition spd="slow" advClick="0" advTm="3000">
    <p:wipe/>
  </p:transition>
  <p:timing>
    <p:tnLst>
      <p:par>
        <p:cTn id="1" dur="indefinite" restart="never" nodeType="tmRoot">
          <p:childTnLst>
            <p:video fullScrn="0">
              <p:cMediaNode>
                <p:cTn id="2" fill="hold" display="1">
                  <p:stCondLst>
                    <p:cond delay="indefinite"/>
                  </p:stCondLst>
                </p:cTn>
                <p:tgtEl>
                  <p:spTgt spid="2"/>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p:pic>
        <p:nvPicPr>
          <p:cNvPr id="3074" name="图片 4"/>
          <p:cNvPicPr>
            <a:picLocks noChangeAspect="1"/>
          </p:cNvPicPr>
          <p:nvPr/>
        </p:nvPicPr>
        <p:blipFill>
          <a:blip r:embed="rId1"/>
          <a:stretch>
            <a:fillRect/>
          </a:stretch>
        </p:blipFill>
        <p:spPr>
          <a:xfrm>
            <a:off x="6935788" y="0"/>
            <a:ext cx="4562475" cy="6858000"/>
          </a:xfrm>
          <a:prstGeom prst="rect">
            <a:avLst/>
          </a:prstGeom>
          <a:noFill/>
          <a:ln w="9525">
            <a:noFill/>
          </a:ln>
        </p:spPr>
      </p:pic>
      <p:sp>
        <p:nvSpPr>
          <p:cNvPr id="3075" name="文本框 5"/>
          <p:cNvSpPr txBox="1"/>
          <p:nvPr/>
        </p:nvSpPr>
        <p:spPr>
          <a:xfrm>
            <a:off x="3934143" y="2921318"/>
            <a:ext cx="5518150" cy="1014730"/>
          </a:xfrm>
          <a:prstGeom prst="rect">
            <a:avLst/>
          </a:prstGeom>
          <a:noFill/>
          <a:ln w="9525">
            <a:noFill/>
          </a:ln>
        </p:spPr>
        <p:txBody>
          <a:bodyPr>
            <a:spAutoFit/>
          </a:bodyPr>
          <a:p>
            <a:pPr eaLnBrk="1" hangingPunct="1"/>
            <a:r>
              <a:rPr lang="en-US" altLang="zh-CN" sz="6000" dirty="0">
                <a:solidFill>
                  <a:schemeClr val="bg1"/>
                </a:solidFill>
                <a:latin typeface="Calibri" panose="020F0502020204030204" pitchFamily="34" charset="0"/>
              </a:rPr>
              <a:t>Thank you</a:t>
            </a:r>
            <a:endParaRPr lang="en-US" altLang="zh-CN" sz="6000" dirty="0">
              <a:solidFill>
                <a:schemeClr val="bg1"/>
              </a:solidFill>
              <a:latin typeface="Calibri" panose="020F0502020204030204" pitchFamily="34" charset="0"/>
            </a:endParaRPr>
          </a:p>
        </p:txBody>
      </p:sp>
    </p:spTree>
  </p:cSld>
  <p:clrMapOvr>
    <a:masterClrMapping/>
  </p:clrMapOvr>
  <p:transition spd="slow" advClick="0" advTm="3000">
    <p:wipe/>
  </p:transition>
</p:sld>
</file>

<file path=ppt/tags/tag1.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Words>
  <Application>WPS Presentation</Application>
  <PresentationFormat>宽屏</PresentationFormat>
  <Paragraphs>44</Paragraphs>
  <Slides>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SimSun</vt:lpstr>
      <vt:lpstr>Wingdings</vt:lpstr>
      <vt:lpstr>Calibri</vt:lpstr>
      <vt:lpstr>Microsoft YaHei</vt:lpstr>
      <vt:lpstr>Adobe Garamond Pro</vt:lpstr>
      <vt:lpstr>Garamond</vt:lpstr>
      <vt:lpstr>Arial Unicode MS</vt:lpstr>
      <vt:lpstr>Calibri Light</vt:lpstr>
      <vt:lpstr>Impact</vt:lpstr>
      <vt:lpstr>Times New Roman</vt:lpstr>
      <vt:lpstr>Microsoft JhengHei UI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CompuHome</cp:lastModifiedBy>
  <cp:revision>15</cp:revision>
  <dcterms:created xsi:type="dcterms:W3CDTF">2014-09-27T10:23:00Z</dcterms:created>
  <dcterms:modified xsi:type="dcterms:W3CDTF">2022-05-30T02:12:28Z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1033-11.2.0.11130</vt:lpwstr>
  </property>
  <property fmtid="{D5CDD505-2E9C-101B-9397-08002B2CF9AE}" pid="3" name="ICV">
    <vt:lpwstr>9709DD4E42AA4050932428E72FB92222</vt:lpwstr>
  </property>
</Properties>
</file>