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ae5b9a6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ae5b9a6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ae5b9a6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ae5b9a6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e5b9a6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e5b9a6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e5b9a6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e5b9a6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e5b9a6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e5b9a6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e5b9a6c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ae5b9a6c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ae5b9a6c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ae5b9a6c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125" y="1385925"/>
            <a:ext cx="8520600" cy="13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4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Chatbot with Features and Image Search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47350" y="2868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Crafters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388" y="0"/>
            <a:ext cx="1445387" cy="1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2441150" y="3533750"/>
            <a:ext cx="4533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</a:t>
            </a:r>
            <a:endParaRPr sz="2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47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2165925"/>
            <a:ext cx="8520600" cy="2403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Heba Mohamed Sharaf </a:t>
            </a:r>
            <a:r>
              <a:rPr lang="en-CA" sz="1600"/>
              <a:t>(Chatbot deployment)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Mahmoud Mohamed Hassan</a:t>
            </a:r>
            <a:r>
              <a:rPr lang="en-CA" sz="1600"/>
              <a:t>(Chatbot Implementation)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Kareem Mohamed Mohamed </a:t>
            </a:r>
            <a:r>
              <a:rPr lang="en-CA" sz="1600"/>
              <a:t>(Image classification)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Nihal Ashraf Fathi </a:t>
            </a:r>
            <a:r>
              <a:rPr lang="en-CA" sz="1600"/>
              <a:t>(Image classification)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053" y="67825"/>
            <a:ext cx="1360222" cy="13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6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22" u="sng">
                <a:latin typeface="Times New Roman"/>
                <a:ea typeface="Times New Roman"/>
                <a:cs typeface="Times New Roman"/>
                <a:sym typeface="Times New Roman"/>
              </a:rPr>
              <a:t>Idea &amp; Its </a:t>
            </a:r>
            <a:r>
              <a:rPr lang="en-CA" sz="3022" u="sng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lang="en-CA" u="sng"/>
              <a:t> </a:t>
            </a:r>
            <a:r>
              <a:rPr lang="en-CA" u="sng"/>
              <a:t>:</a:t>
            </a:r>
            <a:endParaRPr u="sng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82450"/>
            <a:ext cx="85206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latin typeface="Times New Roman"/>
                <a:ea typeface="Times New Roman"/>
                <a:cs typeface="Times New Roman"/>
                <a:sym typeface="Times New Roman"/>
              </a:rPr>
              <a:t>The idea is a chatbot we give it a features of person we see and want to reach to that person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latin typeface="Times New Roman"/>
                <a:ea typeface="Times New Roman"/>
                <a:cs typeface="Times New Roman"/>
                <a:sym typeface="Times New Roman"/>
              </a:rPr>
              <a:t>Uses &amp; Advantages 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CA" sz="1700">
                <a:latin typeface="Times New Roman"/>
                <a:ea typeface="Times New Roman"/>
                <a:cs typeface="Times New Roman"/>
                <a:sym typeface="Times New Roman"/>
              </a:rPr>
              <a:t>Person identifications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CA" sz="1700">
                <a:latin typeface="Times New Roman"/>
                <a:ea typeface="Times New Roman"/>
                <a:cs typeface="Times New Roman"/>
                <a:sym typeface="Times New Roman"/>
              </a:rPr>
              <a:t>Police use it in crimes like: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latin typeface="Times New Roman"/>
                <a:ea typeface="Times New Roman"/>
                <a:cs typeface="Times New Roman"/>
                <a:sym typeface="Times New Roman"/>
              </a:rPr>
              <a:t>Theft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latin typeface="Times New Roman"/>
                <a:ea typeface="Times New Roman"/>
                <a:cs typeface="Times New Roman"/>
                <a:sym typeface="Times New Roman"/>
              </a:rPr>
              <a:t>Killing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latin typeface="Times New Roman"/>
                <a:ea typeface="Times New Roman"/>
                <a:cs typeface="Times New Roman"/>
                <a:sym typeface="Times New Roman"/>
              </a:rPr>
              <a:t>Impersonation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38100" rtl="0" algn="l">
              <a:lnSpc>
                <a:spcPct val="118571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CA" sz="17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as a feature in apps like :</a:t>
            </a:r>
            <a:endParaRPr sz="17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3810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Dating apps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25" y="74625"/>
            <a:ext cx="1293375" cy="1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98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latin typeface="Times New Roman"/>
                <a:ea typeface="Times New Roman"/>
                <a:cs typeface="Times New Roman"/>
                <a:sym typeface="Times New Roman"/>
              </a:rPr>
              <a:t>Tools &amp; Libraries: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55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Tools used 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Google Colab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Hugging Face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Anaconda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Libraries 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r>
              <a:rPr lang="en-CA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 read the file of data we worked on )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Re </a:t>
            </a:r>
            <a:r>
              <a:rPr lang="en-CA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(regular expression to help in cleaning and preprocessing the text)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Spacy</a:t>
            </a:r>
            <a:r>
              <a:rPr lang="en-CA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to deal with text and tokens )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Pipeline</a:t>
            </a: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 write the model name and type from Hugging face)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Psycopg2 </a:t>
            </a:r>
            <a:r>
              <a:rPr lang="en-CA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to connect with the data base )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25" y="74625"/>
            <a:ext cx="1293375" cy="1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12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latin typeface="Times New Roman"/>
                <a:ea typeface="Times New Roman"/>
                <a:cs typeface="Times New Roman"/>
                <a:sym typeface="Times New Roman"/>
              </a:rPr>
              <a:t>Models &amp; Details 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795050"/>
            <a:ext cx="8520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DeepFace</a:t>
            </a:r>
            <a:r>
              <a:rPr lang="en-CA">
                <a:solidFill>
                  <a:schemeClr val="lt2"/>
                </a:solidFill>
              </a:rPr>
              <a:t> </a:t>
            </a:r>
            <a:r>
              <a:rPr lang="en-CA">
                <a:solidFill>
                  <a:schemeClr val="lt2"/>
                </a:solidFill>
              </a:rPr>
              <a:t>(Image Classification)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Gradio </a:t>
            </a:r>
            <a:r>
              <a:rPr lang="en-CA">
                <a:solidFill>
                  <a:schemeClr val="lt2"/>
                </a:solidFill>
              </a:rPr>
              <a:t>(User Interface)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PhraseMatcher </a:t>
            </a:r>
            <a:r>
              <a:rPr lang="en-CA">
                <a:solidFill>
                  <a:schemeClr val="lt2"/>
                </a:solidFill>
              </a:rPr>
              <a:t>(Age Detection)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Hugging Face Models </a:t>
            </a:r>
            <a:r>
              <a:rPr lang="en-CA">
                <a:solidFill>
                  <a:schemeClr val="lt2"/>
                </a:solidFill>
              </a:rPr>
              <a:t>(</a:t>
            </a:r>
            <a:r>
              <a:rPr lang="en-CA"/>
              <a:t>AutoTokenizer</a:t>
            </a:r>
            <a:r>
              <a:rPr lang="en-CA">
                <a:solidFill>
                  <a:schemeClr val="lt2"/>
                </a:solidFill>
              </a:rPr>
              <a:t> -</a:t>
            </a:r>
            <a:r>
              <a:rPr lang="en-CA"/>
              <a:t>AutoModelForTokenClassification</a:t>
            </a:r>
            <a:r>
              <a:rPr lang="en-CA">
                <a:solidFill>
                  <a:schemeClr val="lt2"/>
                </a:solidFill>
              </a:rPr>
              <a:t>)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</a:rPr>
              <a:t>(for Chatbot)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Spacy</a:t>
            </a:r>
            <a:r>
              <a:rPr lang="en-CA">
                <a:solidFill>
                  <a:schemeClr val="lt2"/>
                </a:solidFill>
              </a:rPr>
              <a:t>(for NLP Tasks)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Transformers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lt2"/>
                </a:solidFill>
              </a:rPr>
              <a:t>( pre-trained transformer models such as facebook bart)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25" y="74625"/>
            <a:ext cx="1293375" cy="1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11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945825"/>
            <a:ext cx="85206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CA">
                <a:solidFill>
                  <a:srgbClr val="795E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extract_features</a:t>
            </a:r>
            <a:endParaRPr>
              <a:solidFill>
                <a:srgbClr val="795E2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CA">
                <a:solidFill>
                  <a:srgbClr val="795E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clean_description</a:t>
            </a:r>
            <a:endParaRPr>
              <a:solidFill>
                <a:srgbClr val="795E2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CA">
                <a:solidFill>
                  <a:srgbClr val="795E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process_description</a:t>
            </a:r>
            <a:endParaRPr>
              <a:solidFill>
                <a:srgbClr val="795E2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CA">
                <a:solidFill>
                  <a:srgbClr val="795E2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Calculate_accuracy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25" y="74625"/>
            <a:ext cx="1293375" cy="1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272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latin typeface="Times New Roman"/>
                <a:ea typeface="Times New Roman"/>
                <a:cs typeface="Times New Roman"/>
                <a:sym typeface="Times New Roman"/>
              </a:rPr>
              <a:t>Next Step 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2093225"/>
            <a:ext cx="8520600" cy="28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We will add features ,more data ,more test cases and more images for real people to use it more in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Government</a:t>
            </a:r>
            <a:r>
              <a:rPr lang="en-CA"/>
              <a:t> offices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Securities processes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Add to google to google every thing like we say for any information (google it)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25" y="74625"/>
            <a:ext cx="1293375" cy="1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09650" y="12910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Times New Roman"/>
                <a:ea typeface="Times New Roman"/>
                <a:cs typeface="Times New Roman"/>
                <a:sym typeface="Times New Roman"/>
              </a:rPr>
              <a:t>Wish Us The Luck 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925" y="74625"/>
            <a:ext cx="1293375" cy="1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