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F2DF-3AEC-7B4B-57BB-911E8EF6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F9FB2-B89B-1972-E431-D96093B64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AA6C-B8DB-93F9-5D18-8C697791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908D2-96B8-44FC-248C-D81F79F9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FDBE-B706-17E0-BD5A-B3911424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8B6C-6B05-E525-60B5-994D20A8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81DA6-2D01-9A82-ECE4-A8025B0A6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ECED-CC74-EF2D-145A-E6099288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62BE-F7C9-9273-7EDB-01ED42C8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0951-06AC-BFA1-CDA8-B4E675DA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8AF2C-1E4B-3CBB-4C4D-A91A8788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17890-006E-90A9-2DDE-B3A8E8BE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6DCD-B3F6-48AE-9F72-A47410D4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6436-A348-63EF-4010-B134FF81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370D-EE64-F72D-5CA9-E15CA8B7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2E73-845F-DBC1-D6E1-81794DB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4224-D4E5-AB91-8AB2-8A610D52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B695-5D81-8DEC-E195-C744A18C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DB8C-4F1E-E62C-890C-2D8D3621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3035-4683-66E1-EA73-B975EFD7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74E-AD4E-5454-7AA1-886935B8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21BF-A4E5-30D0-A6F3-3BFCEDE34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6559-822E-21E9-9709-513E307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5B26-6E31-0A4B-DB4D-678F432D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60AF-3B53-36D3-25A2-CB844CDC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9A28-9A65-7703-F4B5-8AECCCB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D934-28BC-8F9C-B9CF-BE00939D4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A36C2-834F-5481-4622-C1AB81D9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11A0E-160E-4068-30B8-7CED630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F9EFC-C08D-2455-2221-996543B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E9D58-03CD-A2BC-43B8-ABA38D0C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0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F6F5-9041-F7B3-6F18-34B00016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B830-1077-E64A-ED48-5946C2BE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376A2-D486-27B3-E63E-84FE7944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8EE86-8E0A-F731-8DAE-0E94CB82C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0A5C3-E8FF-B760-2BEE-D369237E8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69DEC-9A4D-42DF-1D67-EF9275DE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CF674-2E69-E6DF-6669-FE30725F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9343A-3AB5-9B03-641D-006ADC7B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C75-D74B-DF71-DCA1-DE91030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E893D-04AF-CC83-5059-64B170CF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5A4E8-298E-4413-F8BE-F06C0EF2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43983-C2FA-D1AC-1A71-54D7E8E0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4B96-C207-CB9A-3492-9F4110D6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816EF-9606-249C-6A0F-46A74391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76731-382C-95E0-0F9B-457D20AD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61BD-1195-40F0-A96F-C9CAC1EA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C4F3-AA62-F9E4-41AB-C82752A7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D335-0C85-7BFA-4526-666662333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34B96-C088-AE51-84C6-9C713D96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0F94-71EE-E50A-A9A0-51403778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73C7-97FE-06FF-4718-3EEE0DEA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6697-6437-D0F6-AC38-6E5D02DB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01CC7-A98E-9130-9211-D75A4EBD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AFB2-3DEA-48D2-0597-15EEB194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174B5-4258-C1E1-8315-62B703F4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60FF-189E-7FB9-6A23-D5B14272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CB8B-7C24-98A9-BD13-1EB7A4B3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709B9-207E-0B0E-DEF4-D8217A46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F83C-9688-155A-4E40-97A2908CE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BA31-A5E4-836D-F127-33BB8BDE0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032-6AAF-46E8-86E0-A4B7542A007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EC35-68AD-6325-CE56-936036A56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EA5F-B65F-36EE-EA89-4B54B239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E75E-B32E-464C-8CC1-869C86A5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C2D7ED-BE71-FE9F-FDDF-87F0EDE68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089"/>
              </p:ext>
            </p:extLst>
          </p:nvPr>
        </p:nvGraphicFramePr>
        <p:xfrm>
          <a:off x="1652583" y="2436182"/>
          <a:ext cx="7926312" cy="1318260"/>
        </p:xfrm>
        <a:graphic>
          <a:graphicData uri="http://schemas.openxmlformats.org/drawingml/2006/table">
            <a:tbl>
              <a:tblPr/>
              <a:tblGrid>
                <a:gridCol w="2970899">
                  <a:extLst>
                    <a:ext uri="{9D8B030D-6E8A-4147-A177-3AD203B41FA5}">
                      <a16:colId xmlns:a16="http://schemas.microsoft.com/office/drawing/2014/main" val="2675895503"/>
                    </a:ext>
                  </a:extLst>
                </a:gridCol>
                <a:gridCol w="1992034">
                  <a:extLst>
                    <a:ext uri="{9D8B030D-6E8A-4147-A177-3AD203B41FA5}">
                      <a16:colId xmlns:a16="http://schemas.microsoft.com/office/drawing/2014/main" val="1643513623"/>
                    </a:ext>
                  </a:extLst>
                </a:gridCol>
                <a:gridCol w="2963379">
                  <a:extLst>
                    <a:ext uri="{9D8B030D-6E8A-4147-A177-3AD203B41FA5}">
                      <a16:colId xmlns:a16="http://schemas.microsoft.com/office/drawing/2014/main" val="3571406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600"/>
                        </a:spcBef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Truth_summary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36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Truth Length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396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 Detection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453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Incorrect Detection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7090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784386-30CD-5E9C-538A-A2D091928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27499"/>
              </p:ext>
            </p:extLst>
          </p:nvPr>
        </p:nvGraphicFramePr>
        <p:xfrm>
          <a:off x="1751089" y="4560405"/>
          <a:ext cx="7926312" cy="1632585"/>
        </p:xfrm>
        <a:graphic>
          <a:graphicData uri="http://schemas.openxmlformats.org/drawingml/2006/table">
            <a:tbl>
              <a:tblPr/>
              <a:tblGrid>
                <a:gridCol w="3017870">
                  <a:extLst>
                    <a:ext uri="{9D8B030D-6E8A-4147-A177-3AD203B41FA5}">
                      <a16:colId xmlns:a16="http://schemas.microsoft.com/office/drawing/2014/main" val="1264920014"/>
                    </a:ext>
                  </a:extLst>
                </a:gridCol>
                <a:gridCol w="1495595">
                  <a:extLst>
                    <a:ext uri="{9D8B030D-6E8A-4147-A177-3AD203B41FA5}">
                      <a16:colId xmlns:a16="http://schemas.microsoft.com/office/drawing/2014/main" val="2087553040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626733331"/>
                    </a:ext>
                  </a:extLst>
                </a:gridCol>
                <a:gridCol w="1637057">
                  <a:extLst>
                    <a:ext uri="{9D8B030D-6E8A-4147-A177-3AD203B41FA5}">
                      <a16:colId xmlns:a16="http://schemas.microsoft.com/office/drawing/2014/main" val="626444928"/>
                    </a:ext>
                  </a:extLst>
                </a:gridCol>
              </a:tblGrid>
              <a:tr h="266491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f1_score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35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65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27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blurry.complete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32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blurry.incomplete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2494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E00F61-86B7-B234-5D2E-D867FCEA2C1F}"/>
              </a:ext>
            </a:extLst>
          </p:cNvPr>
          <p:cNvSpPr txBox="1"/>
          <p:nvPr/>
        </p:nvSpPr>
        <p:spPr>
          <a:xfrm>
            <a:off x="144379" y="292714"/>
            <a:ext cx="70209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Validation using T32L75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B8392-5EFC-678C-1935-435EABEC6EE4}"/>
              </a:ext>
            </a:extLst>
          </p:cNvPr>
          <p:cNvSpPr txBox="1"/>
          <p:nvPr/>
        </p:nvSpPr>
        <p:spPr>
          <a:xfrm>
            <a:off x="144378" y="1406453"/>
            <a:ext cx="10942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2400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 &amp; summary of class detection</a:t>
            </a:r>
          </a:p>
        </p:txBody>
      </p:sp>
    </p:spTree>
    <p:extLst>
      <p:ext uri="{BB962C8B-B14F-4D97-AF65-F5344CB8AC3E}">
        <p14:creationId xmlns:p14="http://schemas.microsoft.com/office/powerpoint/2010/main" val="136276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EAB57-9320-1C69-D051-84579A8CB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95" y="1657349"/>
            <a:ext cx="6078305" cy="455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5D72B-0789-3891-D799-EE9784239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1898246"/>
            <a:ext cx="5562600" cy="4171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B2214-D1DB-3500-0477-DDC750235E47}"/>
              </a:ext>
            </a:extLst>
          </p:cNvPr>
          <p:cNvSpPr txBox="1"/>
          <p:nvPr/>
        </p:nvSpPr>
        <p:spPr>
          <a:xfrm>
            <a:off x="144379" y="292714"/>
            <a:ext cx="70209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Validation using T32L75</a:t>
            </a:r>
          </a:p>
        </p:txBody>
      </p:sp>
    </p:spTree>
    <p:extLst>
      <p:ext uri="{BB962C8B-B14F-4D97-AF65-F5344CB8AC3E}">
        <p14:creationId xmlns:p14="http://schemas.microsoft.com/office/powerpoint/2010/main" val="308311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D07D91-5C9D-268E-5482-2D0E2A04A6AE}"/>
              </a:ext>
            </a:extLst>
          </p:cNvPr>
          <p:cNvSpPr txBox="1"/>
          <p:nvPr/>
        </p:nvSpPr>
        <p:spPr>
          <a:xfrm>
            <a:off x="144379" y="292714"/>
            <a:ext cx="70209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Validation using T32L75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9C2CC-10E9-4826-188F-9EBC4DF4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380"/>
            <a:ext cx="12192000" cy="3901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D73AE8-A226-172D-CA38-A889E6F94775}"/>
              </a:ext>
            </a:extLst>
          </p:cNvPr>
          <p:cNvSpPr txBox="1"/>
          <p:nvPr/>
        </p:nvSpPr>
        <p:spPr>
          <a:xfrm>
            <a:off x="144378" y="1406453"/>
            <a:ext cx="10942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tomata traits</a:t>
            </a:r>
          </a:p>
        </p:txBody>
      </p:sp>
    </p:spTree>
    <p:extLst>
      <p:ext uri="{BB962C8B-B14F-4D97-AF65-F5344CB8AC3E}">
        <p14:creationId xmlns:p14="http://schemas.microsoft.com/office/powerpoint/2010/main" val="55048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</cp:revision>
  <dcterms:created xsi:type="dcterms:W3CDTF">2024-06-28T08:11:13Z</dcterms:created>
  <dcterms:modified xsi:type="dcterms:W3CDTF">2024-06-28T10:43:00Z</dcterms:modified>
</cp:coreProperties>
</file>