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21.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18.xml" ContentType="application/vnd.openxmlformats-officedocument.presentationml.slideMaster+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4.xml" ContentType="application/vnd.openxmlformats-officedocument.presentationml.slideMaster+xml"/>
  <Override PartName="/ppt/slideMasters/slideMaster15.xml" ContentType="application/vnd.openxmlformats-officedocument.presentationml.slideMaster+xml"/>
  <Override PartName="/ppt/slideMasters/slideMaster3.xml" ContentType="application/vnd.openxmlformats-officedocument.presentationml.slideMaster+xml"/>
  <Override PartName="/ppt/slideMasters/_rels/slideMaster4.xml.rels" ContentType="application/vnd.openxmlformats-package.relationships+xml"/>
  <Override PartName="/ppt/slideMasters/_rels/slideMaster15.xml.rels" ContentType="application/vnd.openxmlformats-package.relationships+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_rels/slideMaster1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11.xml.rels" ContentType="application/vnd.openxmlformats-package.relationships+xml"/>
  <Override PartName="/ppt/slideMasters/_rels/slideMaster10.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21.xml.rels" ContentType="application/vnd.openxmlformats-package.relationships+xml"/>
  <Override PartName="/ppt/slideMasters/_rels/slideMaster19.xml.rels" ContentType="application/vnd.openxmlformats-package.relationships+xml"/>
  <Override PartName="/ppt/slideMasters/_rels/slideMaster7.xml.rels" ContentType="application/vnd.openxmlformats-package.relationships+xml"/>
  <Override PartName="/ppt/slideMasters/_rels/slideMaster20.xml.rels" ContentType="application/vnd.openxmlformats-package.relationships+xml"/>
  <Override PartName="/ppt/slideMasters/_rels/slideMaster18.xml.rels" ContentType="application/vnd.openxmlformats-package.relationships+xml"/>
  <Override PartName="/ppt/slideMasters/_rels/slideMaster6.xml.rels" ContentType="application/vnd.openxmlformats-package.relationships+xml"/>
  <Override PartName="/ppt/slideMasters/_rels/slideMaster17.xml.rels" ContentType="application/vnd.openxmlformats-package.relationships+xml"/>
  <Override PartName="/ppt/slideMasters/_rels/slideMaster5.xml.rels" ContentType="application/vnd.openxmlformats-package.relationships+xml"/>
  <Override PartName="/ppt/slideMasters/_rels/slideMaster16.xml.rels" ContentType="application/vnd.openxmlformats-package.relationships+xml"/>
  <Override PartName="/ppt/slideMasters/slideMaster14.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13.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13.xml" ContentType="application/vnd.openxmlformats-officedocument.theme+xml"/>
  <Override PartName="/ppt/theme/theme3.xml" ContentType="application/vnd.openxmlformats-officedocument.theme+xml"/>
  <Override PartName="/ppt/theme/theme22.xml" ContentType="application/vnd.openxmlformats-officedocument.theme+xml"/>
  <Override PartName="/ppt/theme/theme21.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18.xml" ContentType="application/vnd.openxmlformats-officedocument.theme+xml"/>
  <Override PartName="/ppt/theme/theme17.xml" ContentType="application/vnd.openxmlformats-officedocument.theme+xml"/>
  <Override PartName="/ppt/theme/theme16.xml" ContentType="application/vnd.openxmlformats-officedocument.theme+xml"/>
  <Override PartName="/ppt/theme/theme15.xml" ContentType="application/vnd.openxmlformats-officedocument.theme+xml"/>
  <Override PartName="/ppt/theme/theme14.xml" ContentType="application/vnd.openxmlformats-officedocument.theme+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xml.rels" ContentType="application/vnd.openxmlformats-package.relationships+xml"/>
  <Override PartName="/ppt/slideLayouts/slideLayout3.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media/image12.png" ContentType="image/png"/>
  <Override PartName="/ppt/media/image3.png" ContentType="image/png"/>
  <Override PartName="/ppt/media/image1.png" ContentType="image/png"/>
  <Override PartName="/ppt/media/image8.svg" ContentType="image/svg"/>
  <Override PartName="/ppt/media/image13.png" ContentType="image/png"/>
  <Override PartName="/ppt/media/image9.png" ContentType="image/png"/>
  <Override PartName="/ppt/media/image18.png" ContentType="image/png"/>
  <Override PartName="/ppt/media/image20.png" ContentType="image/png"/>
  <Override PartName="/ppt/media/image22.png" ContentType="image/png"/>
  <Override PartName="/ppt/media/image2.svg" ContentType="image/svg"/>
  <Override PartName="/ppt/media/image19.png" ContentType="image/png"/>
  <Override PartName="/ppt/media/image17.png" ContentType="image/png"/>
  <Override PartName="/ppt/media/image15.png" ContentType="image/png"/>
  <Override PartName="/ppt/media/image14.png" ContentType="image/png"/>
  <Override PartName="/ppt/media/image4.svg" ContentType="image/svg"/>
  <Override PartName="/ppt/media/image11.png" ContentType="image/png"/>
  <Override PartName="/ppt/media/image16.png" ContentType="image/png"/>
  <Override PartName="/ppt/media/image6.svg" ContentType="image/svg"/>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21.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26.xml.rels" ContentType="application/vnd.openxmlformats-package.relationships+xml"/>
  <Override PartName="/ppt/slides/_rels/slide13.xml.rels" ContentType="application/vnd.openxmlformats-package.relationships+xml"/>
  <Override PartName="/ppt/slides/_rels/slide25.xml.rels" ContentType="application/vnd.openxmlformats-package.relationships+xml"/>
  <Override PartName="/ppt/slides/_rels/slide12.xml.rels" ContentType="application/vnd.openxmlformats-package.relationships+xml"/>
  <Override PartName="/ppt/slides/_rels/slide24.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25.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24.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2.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notesSlides/notesSlide4.xml" ContentType="application/vnd.openxmlformats-officedocument.presentationml.notesSlide+xml"/>
  <Override PartName="/ppt/notesSlides/notesSlide8.xml" ContentType="application/vnd.openxmlformats-officedocument.presentationml.notesSlide+xml"/>
  <Override PartName="/ppt/notesSlides/notesSlide22.xml" ContentType="application/vnd.openxmlformats-officedocument.presentationml.notesSlide+xml"/>
  <Override PartName="/ppt/notesSlides/_rels/notesSlide25.xml.rels" ContentType="application/vnd.openxmlformats-package.relationships+xml"/>
  <Override PartName="/ppt/notesSlides/_rels/notesSlide21.xml.rels" ContentType="application/vnd.openxmlformats-package.relationships+xml"/>
  <Override PartName="/ppt/notesSlides/_rels/notesSlide20.xml.rels" ContentType="application/vnd.openxmlformats-package.relationships+xml"/>
  <Override PartName="/ppt/notesSlides/_rels/notesSlide24.xml.rels" ContentType="application/vnd.openxmlformats-package.relationships+xml"/>
  <Override PartName="/ppt/notesSlides/_rels/notesSlide12.xml.rels" ContentType="application/vnd.openxmlformats-package.relationships+xml"/>
  <Override PartName="/ppt/notesSlides/_rels/notesSlide23.xml.rels" ContentType="application/vnd.openxmlformats-package.relationships+xml"/>
  <Override PartName="/ppt/notesSlides/_rels/notesSlide11.xml.rels" ContentType="application/vnd.openxmlformats-package.relationships+xml"/>
  <Override PartName="/ppt/notesSlides/_rels/notesSlide4.xml.rels" ContentType="application/vnd.openxmlformats-package.relationships+xml"/>
  <Override PartName="/ppt/notesSlides/_rels/notesSlide22.xml.rels" ContentType="application/vnd.openxmlformats-package.relationships+xml"/>
  <Override PartName="/ppt/notesSlides/_rels/notesSlide8.xml.rels" ContentType="application/vnd.openxmlformats-package.relationships+xml"/>
  <Override PartName="/ppt/notesSlides/notesSlide11.xml" ContentType="application/vnd.openxmlformats-officedocument.presentationml.notesSlide+xml"/>
  <Override PartName="/ppt/notesSlides/notesSlide23.xml" ContentType="application/vnd.openxmlformats-officedocument.presentationml.notesSlide+xml"/>
  <Override PartName="/ppt/notesSlides/notesSlide12.xml" ContentType="application/vnd.openxmlformats-officedocument.presentationml.notesSlide+xml"/>
  <Override PartName="/ppt/notesSlides/notesSlide24.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5.xml" ContentType="application/vnd.openxmlformats-officedocument.presentationml.notesSlide+xml"/>
  <Override PartName="/ppt/media/image7.png" ContentType="image/png"/>
  <Override PartName="/ppt/media/image5.png" ContentType="image/png"/>
  <Override PartName="/ppt/media/image21.png" ContentType="image/png"/>
  <Override PartName="/ppt/media/image10.png" ContentType="image/png"/>
  <Override PartName="/customXml/itemProps1.xml" ContentType="application/vnd.openxmlformats-officedocument.customXmlProperties+xml"/>
  <Override PartName="/customXml/itemProps2.xml" ContentType="application/vnd.openxmlformats-officedocument.customXmlProperties+xml"/>
  <Override PartName="/ppt/_rels/presentation.xml.rels" ContentType="application/vnd.openxmlformats-package.relationships+xml"/>
  <Override PartName="/customXml/itemProps3.xml" ContentType="application/vnd.openxmlformats-officedocument.customXml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5" r:id="rId9"/>
    <p:sldMasterId id="2147483667" r:id="rId10"/>
    <p:sldMasterId id="2147483669" r:id="rId11"/>
    <p:sldMasterId id="2147483671" r:id="rId12"/>
    <p:sldMasterId id="2147483673" r:id="rId13"/>
    <p:sldMasterId id="2147483675" r:id="rId14"/>
    <p:sldMasterId id="2147483677" r:id="rId15"/>
    <p:sldMasterId id="2147483679" r:id="rId16"/>
    <p:sldMasterId id="2147483681" r:id="rId17"/>
    <p:sldMasterId id="2147483683" r:id="rId18"/>
    <p:sldMasterId id="2147483685" r:id="rId19"/>
    <p:sldMasterId id="2147483687" r:id="rId20"/>
    <p:sldMasterId id="2147483689" r:id="rId21"/>
    <p:sldMasterId id="2147483691" r:id="rId22"/>
  </p:sldMasterIdLst>
  <p:notesMasterIdLst>
    <p:notesMasterId r:id="rId23"/>
  </p:notesMasterIdLst>
  <p:sldIdLst>
    <p:sldId id="256" r:id="rId24"/>
    <p:sldId id="257" r:id="rId25"/>
    <p:sldId id="258" r:id="rId26"/>
    <p:sldId id="259" r:id="rId27"/>
    <p:sldId id="260" r:id="rId28"/>
    <p:sldId id="261" r:id="rId29"/>
    <p:sldId id="262" r:id="rId30"/>
    <p:sldId id="263" r:id="rId31"/>
    <p:sldId id="264" r:id="rId32"/>
    <p:sldId id="265" r:id="rId33"/>
    <p:sldId id="266" r:id="rId34"/>
    <p:sldId id="267" r:id="rId35"/>
    <p:sldId id="268" r:id="rId36"/>
    <p:sldId id="269" r:id="rId37"/>
    <p:sldId id="270" r:id="rId38"/>
    <p:sldId id="271" r:id="rId39"/>
    <p:sldId id="272" r:id="rId40"/>
    <p:sldId id="273" r:id="rId41"/>
    <p:sldId id="274" r:id="rId42"/>
    <p:sldId id="275" r:id="rId43"/>
    <p:sldId id="276" r:id="rId44"/>
    <p:sldId id="277" r:id="rId45"/>
    <p:sldId id="278" r:id="rId46"/>
    <p:sldId id="279" r:id="rId47"/>
    <p:sldId id="280" r:id="rId48"/>
    <p:sldId id="281" r:id="rId49"/>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2.xml"/><Relationship Id="rId18" Type="http://schemas.openxmlformats.org/officeDocument/2006/relationships/slideMaster" Target="slideMasters/slideMaster17.xml"/><Relationship Id="rId26" Type="http://schemas.openxmlformats.org/officeDocument/2006/relationships/slide" Target="slides/slide3.xml"/><Relationship Id="rId39" Type="http://schemas.openxmlformats.org/officeDocument/2006/relationships/slide" Target="slides/slide16.xml"/><Relationship Id="rId21" Type="http://schemas.openxmlformats.org/officeDocument/2006/relationships/slideMaster" Target="slideMasters/slideMaster20.xml"/><Relationship Id="rId34" Type="http://schemas.openxmlformats.org/officeDocument/2006/relationships/slide" Target="slides/slide11.xml"/><Relationship Id="rId42" Type="http://schemas.openxmlformats.org/officeDocument/2006/relationships/slide" Target="slides/slide19.xml"/><Relationship Id="rId47" Type="http://schemas.openxmlformats.org/officeDocument/2006/relationships/slide" Target="slides/slide24.xml"/><Relationship Id="rId50" Type="http://schemas.openxmlformats.org/officeDocument/2006/relationships/presProps" Target="presProps.xml"/><Relationship Id="rId7" Type="http://schemas.openxmlformats.org/officeDocument/2006/relationships/slideMaster" Target="slideMasters/slideMaster6.xml"/><Relationship Id="rId2" Type="http://schemas.openxmlformats.org/officeDocument/2006/relationships/slideMaster" Target="slideMasters/slideMaster1.xml"/><Relationship Id="rId16" Type="http://schemas.openxmlformats.org/officeDocument/2006/relationships/slideMaster" Target="slideMasters/slideMaster15.xml"/><Relationship Id="rId29" Type="http://schemas.openxmlformats.org/officeDocument/2006/relationships/slide" Target="slides/slide6.xml"/><Relationship Id="rId11" Type="http://schemas.openxmlformats.org/officeDocument/2006/relationships/slideMaster" Target="slideMasters/slideMaster10.xml"/><Relationship Id="rId24" Type="http://schemas.openxmlformats.org/officeDocument/2006/relationships/slide" Target="slides/slide1.xml"/><Relationship Id="rId32" Type="http://schemas.openxmlformats.org/officeDocument/2006/relationships/slide" Target="slides/slide9.xml"/><Relationship Id="rId37" Type="http://schemas.openxmlformats.org/officeDocument/2006/relationships/slide" Target="slides/slide14.xml"/><Relationship Id="rId40" Type="http://schemas.openxmlformats.org/officeDocument/2006/relationships/slide" Target="slides/slide17.xml"/><Relationship Id="rId45" Type="http://schemas.openxmlformats.org/officeDocument/2006/relationships/slide" Target="slides/slide22.xml"/><Relationship Id="rId53" Type="http://schemas.openxmlformats.org/officeDocument/2006/relationships/customXml" Target="../customXml/item3.xml"/><Relationship Id="rId5" Type="http://schemas.openxmlformats.org/officeDocument/2006/relationships/slideMaster" Target="slideMasters/slideMaster4.xml"/><Relationship Id="rId10" Type="http://schemas.openxmlformats.org/officeDocument/2006/relationships/slideMaster" Target="slideMasters/slideMaster9.xml"/><Relationship Id="rId19" Type="http://schemas.openxmlformats.org/officeDocument/2006/relationships/slideMaster" Target="slideMasters/slideMaster18.xml"/><Relationship Id="rId31" Type="http://schemas.openxmlformats.org/officeDocument/2006/relationships/slide" Target="slides/slide8.xml"/><Relationship Id="rId44" Type="http://schemas.openxmlformats.org/officeDocument/2006/relationships/slide" Target="slides/slide21.xml"/><Relationship Id="rId52" Type="http://schemas.openxmlformats.org/officeDocument/2006/relationships/customXml" Target="../customXml/item2.xml"/><Relationship Id="rId4" Type="http://schemas.openxmlformats.org/officeDocument/2006/relationships/slideMaster" Target="slideMasters/slideMaster3.xml"/><Relationship Id="rId9" Type="http://schemas.openxmlformats.org/officeDocument/2006/relationships/slideMaster" Target="slideMasters/slideMaster8.xml"/><Relationship Id="rId14" Type="http://schemas.openxmlformats.org/officeDocument/2006/relationships/slideMaster" Target="slideMasters/slideMaster13.xml"/><Relationship Id="rId22" Type="http://schemas.openxmlformats.org/officeDocument/2006/relationships/slideMaster" Target="slideMasters/slideMaster21.xml"/><Relationship Id="rId27" Type="http://schemas.openxmlformats.org/officeDocument/2006/relationships/slide" Target="slides/slide4.xml"/><Relationship Id="rId30" Type="http://schemas.openxmlformats.org/officeDocument/2006/relationships/slide" Target="slides/slide7.xml"/><Relationship Id="rId35" Type="http://schemas.openxmlformats.org/officeDocument/2006/relationships/slide" Target="slides/slide12.xml"/><Relationship Id="rId43" Type="http://schemas.openxmlformats.org/officeDocument/2006/relationships/slide" Target="slides/slide20.xml"/><Relationship Id="rId48" Type="http://schemas.openxmlformats.org/officeDocument/2006/relationships/slide" Target="slides/slide25.xml"/><Relationship Id="rId8" Type="http://schemas.openxmlformats.org/officeDocument/2006/relationships/slideMaster" Target="slideMasters/slideMaster7.xml"/><Relationship Id="rId51" Type="http://schemas.openxmlformats.org/officeDocument/2006/relationships/customXml" Target="../customXml/item1.xml"/><Relationship Id="rId3" Type="http://schemas.openxmlformats.org/officeDocument/2006/relationships/slideMaster" Target="slideMasters/slideMaster2.xml"/><Relationship Id="rId12" Type="http://schemas.openxmlformats.org/officeDocument/2006/relationships/slideMaster" Target="slideMasters/slideMaster11.xml"/><Relationship Id="rId17" Type="http://schemas.openxmlformats.org/officeDocument/2006/relationships/slideMaster" Target="slideMasters/slideMaster16.xml"/><Relationship Id="rId25" Type="http://schemas.openxmlformats.org/officeDocument/2006/relationships/slide" Target="slides/slide2.xml"/><Relationship Id="rId33" Type="http://schemas.openxmlformats.org/officeDocument/2006/relationships/slide" Target="slides/slide10.xml"/><Relationship Id="rId38" Type="http://schemas.openxmlformats.org/officeDocument/2006/relationships/slide" Target="slides/slide15.xml"/><Relationship Id="rId46" Type="http://schemas.openxmlformats.org/officeDocument/2006/relationships/slide" Target="slides/slide23.xml"/><Relationship Id="rId20" Type="http://schemas.openxmlformats.org/officeDocument/2006/relationships/slideMaster" Target="slideMasters/slideMaster19.xml"/><Relationship Id="rId41" Type="http://schemas.openxmlformats.org/officeDocument/2006/relationships/slide" Target="slides/slide18.xml"/><Relationship Id="rId1" Type="http://schemas.openxmlformats.org/officeDocument/2006/relationships/theme" Target="theme/theme1.xml"/><Relationship Id="rId6" Type="http://schemas.openxmlformats.org/officeDocument/2006/relationships/slideMaster" Target="slideMasters/slideMaster5.xml"/><Relationship Id="rId15" Type="http://schemas.openxmlformats.org/officeDocument/2006/relationships/slideMaster" Target="slideMasters/slideMaster14.xml"/><Relationship Id="rId23" Type="http://schemas.openxmlformats.org/officeDocument/2006/relationships/notesMaster" Target="notesMasters/notesMaster1.xml"/><Relationship Id="rId28" Type="http://schemas.openxmlformats.org/officeDocument/2006/relationships/slide" Target="slides/slide5.xml"/><Relationship Id="rId36" Type="http://schemas.openxmlformats.org/officeDocument/2006/relationships/slide" Target="slides/slide13.xml"/><Relationship Id="rId49" Type="http://schemas.openxmlformats.org/officeDocument/2006/relationships/slide" Target="slides/slide26.xml"/></Relationships>
</file>

<file path=ppt/notesMasters/_rels/notesMaster1.xml.rels><?xml version="1.0" encoding="UTF-8"?>
<Relationships xmlns="http://schemas.openxmlformats.org/package/2006/relationships"><Relationship Id="rId1" Type="http://schemas.openxmlformats.org/officeDocument/2006/relationships/theme" Target="../theme/theme2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800" strike="noStrike" u="none">
                <a:solidFill>
                  <a:schemeClr val="dk1"/>
                </a:solidFill>
                <a:uFillTx/>
                <a:latin typeface="Sabon Next LT"/>
              </a:rPr>
              <a:t>Click to move the slide</a:t>
            </a:r>
            <a:endParaRPr b="0" lang="en-US" sz="1800" strike="noStrike" u="none">
              <a:solidFill>
                <a:schemeClr val="dk1"/>
              </a:solidFill>
              <a:uFillTx/>
              <a:latin typeface="Sabon Next LT"/>
            </a:endParaRPr>
          </a:p>
        </p:txBody>
      </p:sp>
      <p:sp>
        <p:nvSpPr>
          <p:cNvPr id="25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US" sz="2000" strike="noStrike" u="none">
                <a:solidFill>
                  <a:srgbClr val="000000"/>
                </a:solidFill>
                <a:uFillTx/>
                <a:latin typeface="Arial"/>
              </a:rPr>
              <a:t>Click to edit the notes format</a:t>
            </a:r>
            <a:endParaRPr b="0" lang="en-US" sz="2000" strike="noStrike" u="none">
              <a:solidFill>
                <a:srgbClr val="000000"/>
              </a:solidFill>
              <a:uFillTx/>
              <a:latin typeface="Arial"/>
            </a:endParaRPr>
          </a:p>
        </p:txBody>
      </p:sp>
      <p:sp>
        <p:nvSpPr>
          <p:cNvPr id="254"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255" name="PlaceHolder 4"/>
          <p:cNvSpPr>
            <a:spLocks noGrp="1"/>
          </p:cNvSpPr>
          <p:nvPr>
            <p:ph type="dt" idx="31"/>
          </p:nvPr>
        </p:nvSpPr>
        <p:spPr>
          <a:xfrm>
            <a:off x="4278960" y="0"/>
            <a:ext cx="3280680" cy="534240"/>
          </a:xfrm>
          <a:prstGeom prst="rect">
            <a:avLst/>
          </a:prstGeom>
          <a:noFill/>
          <a:ln w="0">
            <a:noFill/>
          </a:ln>
        </p:spPr>
        <p:txBody>
          <a:bodyPr lIns="0" rIns="0" tIns="0" bIns="0" anchor="t">
            <a:noAutofit/>
          </a:bodyPr>
          <a:lstStyle>
            <a:lvl1pPr indent="0" algn="r">
              <a:buNone/>
              <a:defRPr b="0" lang="en-US" sz="1400" strike="noStrike" u="none">
                <a:solidFill>
                  <a:srgbClr val="000000"/>
                </a:solidFill>
                <a:uFillTx/>
                <a:latin typeface="Times New Roman"/>
              </a:defRPr>
            </a:lvl1pPr>
          </a:lstStyle>
          <a:p>
            <a:pPr indent="0" algn="r">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
        <p:nvSpPr>
          <p:cNvPr id="256" name="PlaceHolder 5"/>
          <p:cNvSpPr>
            <a:spLocks noGrp="1"/>
          </p:cNvSpPr>
          <p:nvPr>
            <p:ph type="ftr" idx="32"/>
          </p:nvPr>
        </p:nvSpPr>
        <p:spPr>
          <a:xfrm>
            <a:off x="0" y="10157400"/>
            <a:ext cx="3280680" cy="534240"/>
          </a:xfrm>
          <a:prstGeom prst="rect">
            <a:avLst/>
          </a:prstGeom>
          <a:noFill/>
          <a:ln w="0">
            <a:noFill/>
          </a:ln>
        </p:spPr>
        <p:txBody>
          <a:bodyPr lIns="0" rIns="0" tIns="0" bIns="0" anchor="b">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257" name="PlaceHolder 6"/>
          <p:cNvSpPr>
            <a:spLocks noGrp="1"/>
          </p:cNvSpPr>
          <p:nvPr>
            <p:ph type="sldNum" idx="33"/>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trike="noStrike" u="none">
                <a:solidFill>
                  <a:srgbClr val="000000"/>
                </a:solidFill>
                <a:uFillTx/>
                <a:latin typeface="Times New Roman"/>
              </a:defRPr>
            </a:lvl1pPr>
          </a:lstStyle>
          <a:p>
            <a:pPr indent="0" algn="r">
              <a:buNone/>
            </a:pPr>
            <a:fld id="{C58D301D-F070-4423-BB88-E88CAB051DF5}" type="slidenum">
              <a:rPr b="0" lang="en-US" sz="1400" strike="noStrike" u="none">
                <a:solidFill>
                  <a:srgbClr val="000000"/>
                </a:solidFill>
                <a:uFillTx/>
                <a:latin typeface="Times New Roman"/>
              </a:rPr>
              <a:t>&lt;number&gt;</a:t>
            </a:fld>
            <a:endParaRPr b="0" lang="en-US" sz="1400" strike="noStrike" u="none">
              <a:solidFill>
                <a:srgbClr val="000000"/>
              </a:solidFill>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PlaceHolder 1"/>
          <p:cNvSpPr>
            <a:spLocks noGrp="1"/>
          </p:cNvSpPr>
          <p:nvPr>
            <p:ph type="sldImg"/>
          </p:nvPr>
        </p:nvSpPr>
        <p:spPr>
          <a:xfrm>
            <a:off x="685800" y="1143000"/>
            <a:ext cx="5486040" cy="3085920"/>
          </a:xfrm>
          <a:prstGeom prst="rect">
            <a:avLst/>
          </a:prstGeom>
          <a:ln w="0">
            <a:noFill/>
          </a:ln>
        </p:spPr>
      </p:sp>
      <p:sp>
        <p:nvSpPr>
          <p:cNvPr id="341"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0" lang="en-US" sz="2000" strike="noStrike" u="none">
                <a:solidFill>
                  <a:srgbClr val="000000"/>
                </a:solidFill>
                <a:uFillTx/>
                <a:latin typeface="Arial"/>
              </a:rPr>
              <a:t>https://getbootstrap.com/docs/5.3/helpers/color-background/</a:t>
            </a:r>
            <a:endParaRPr b="0" lang="en-US" sz="2000" strike="noStrike" u="none">
              <a:solidFill>
                <a:srgbClr val="000000"/>
              </a:solidFill>
              <a:uFillTx/>
              <a:latin typeface="Arial"/>
            </a:endParaRPr>
          </a:p>
        </p:txBody>
      </p:sp>
      <p:sp>
        <p:nvSpPr>
          <p:cNvPr id="342" name="PlaceHolder 3"/>
          <p:cNvSpPr>
            <a:spLocks noGrp="1"/>
          </p:cNvSpPr>
          <p:nvPr>
            <p:ph type="sldNum" idx="36"/>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BDB4BF4B-215B-48A1-AAB4-8BD158EA0FC9}" type="slidenum">
              <a:rPr b="0" lang="en-US" sz="1200" strike="noStrike" u="none">
                <a:solidFill>
                  <a:srgbClr val="000000"/>
                </a:solidFill>
                <a:uFillTx/>
                <a:latin typeface="Times New Roman"/>
              </a:rPr>
              <a:t>&lt;number&gt;</a:t>
            </a:fld>
            <a:endParaRPr b="0" lang="en-US" sz="1200" strike="noStrike" u="none">
              <a:solidFill>
                <a:srgbClr val="000000"/>
              </a:solidFill>
              <a:uFillTx/>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PlaceHolder 1"/>
          <p:cNvSpPr>
            <a:spLocks noGrp="1"/>
          </p:cNvSpPr>
          <p:nvPr>
            <p:ph type="sldImg"/>
          </p:nvPr>
        </p:nvSpPr>
        <p:spPr>
          <a:xfrm>
            <a:off x="685800" y="1143000"/>
            <a:ext cx="5486040" cy="3085920"/>
          </a:xfrm>
          <a:prstGeom prst="rect">
            <a:avLst/>
          </a:prstGeom>
          <a:ln w="0">
            <a:noFill/>
          </a:ln>
        </p:spPr>
      </p:sp>
      <p:sp>
        <p:nvSpPr>
          <p:cNvPr id="344"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0" lang="en-US" sz="2000" strike="noStrike" u="none">
                <a:solidFill>
                  <a:srgbClr val="000000"/>
                </a:solidFill>
                <a:uFillTx/>
                <a:latin typeface="Arial"/>
              </a:rPr>
              <a:t>https://getbootstrap.com/docs/5.3/utilities/borders/</a:t>
            </a:r>
            <a:endParaRPr b="0" lang="en-US" sz="2000" strike="noStrike" u="none">
              <a:solidFill>
                <a:srgbClr val="000000"/>
              </a:solidFill>
              <a:uFillTx/>
              <a:latin typeface="Arial"/>
            </a:endParaRPr>
          </a:p>
        </p:txBody>
      </p:sp>
      <p:sp>
        <p:nvSpPr>
          <p:cNvPr id="345" name="PlaceHolder 3"/>
          <p:cNvSpPr>
            <a:spLocks noGrp="1"/>
          </p:cNvSpPr>
          <p:nvPr>
            <p:ph type="sldNum" idx="37"/>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7FF79AA8-16A2-473A-8D4C-E480C85E8F99}" type="slidenum">
              <a:rPr b="0" lang="en-US" sz="1200" strike="noStrike" u="none">
                <a:solidFill>
                  <a:srgbClr val="000000"/>
                </a:solidFill>
                <a:uFillTx/>
                <a:latin typeface="Times New Roman"/>
              </a:rPr>
              <a:t>&lt;number&gt;</a:t>
            </a:fld>
            <a:endParaRPr b="0" lang="en-US" sz="1200" strike="noStrike" u="none">
              <a:solidFill>
                <a:srgbClr val="000000"/>
              </a:solidFill>
              <a:uFillTx/>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PlaceHolder 1"/>
          <p:cNvSpPr>
            <a:spLocks noGrp="1"/>
          </p:cNvSpPr>
          <p:nvPr>
            <p:ph type="sldImg"/>
          </p:nvPr>
        </p:nvSpPr>
        <p:spPr>
          <a:xfrm>
            <a:off x="685800" y="1143000"/>
            <a:ext cx="5486040" cy="3085920"/>
          </a:xfrm>
          <a:prstGeom prst="rect">
            <a:avLst/>
          </a:prstGeom>
          <a:ln w="0">
            <a:noFill/>
          </a:ln>
        </p:spPr>
      </p:sp>
      <p:sp>
        <p:nvSpPr>
          <p:cNvPr id="347"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0" lang="en-US" sz="2000" strike="noStrike" u="none">
                <a:solidFill>
                  <a:srgbClr val="202124"/>
                </a:solidFill>
                <a:uFillTx/>
                <a:latin typeface="Google Sans"/>
              </a:rPr>
              <a:t>The basic difference between CSS grid layout and </a:t>
            </a:r>
            <a:r>
              <a:rPr b="1" lang="en-US" sz="2000" strike="noStrike" u="none">
                <a:solidFill>
                  <a:srgbClr val="202124"/>
                </a:solidFill>
                <a:uFillTx/>
                <a:latin typeface="Google Sans"/>
              </a:rPr>
              <a:t>CSS flexbox layout is that </a:t>
            </a:r>
            <a:r>
              <a:rPr b="1" lang="en-US" sz="2000" strike="noStrike" u="none">
                <a:solidFill>
                  <a:srgbClr val="040c28"/>
                </a:solidFill>
                <a:uFillTx/>
                <a:latin typeface="Google Sans"/>
              </a:rPr>
              <a:t>flexbox was designed for layout in one dimension </a:t>
            </a:r>
            <a:r>
              <a:rPr b="0" lang="en-US" sz="2000" strike="noStrike" u="none">
                <a:solidFill>
                  <a:srgbClr val="040c28"/>
                </a:solidFill>
                <a:uFillTx/>
                <a:latin typeface="Google Sans"/>
              </a:rPr>
              <a:t>- either a row or a column.</a:t>
            </a:r>
            <a:r>
              <a:rPr b="0" lang="en-US" sz="2000" strike="noStrike" u="none">
                <a:solidFill>
                  <a:srgbClr val="202124"/>
                </a:solidFill>
                <a:uFillTx/>
                <a:latin typeface="Google Sans"/>
              </a:rPr>
              <a:t> </a:t>
            </a:r>
            <a:r>
              <a:rPr b="1" lang="en-US" sz="2000" strike="noStrike" u="none">
                <a:solidFill>
                  <a:srgbClr val="040c28"/>
                </a:solidFill>
                <a:uFillTx/>
                <a:latin typeface="Google Sans"/>
              </a:rPr>
              <a:t>Grid was designed for two-dimensional layout </a:t>
            </a:r>
            <a:r>
              <a:rPr b="0" lang="en-US" sz="2000" strike="noStrike" u="none">
                <a:solidFill>
                  <a:srgbClr val="040c28"/>
                </a:solidFill>
                <a:uFillTx/>
                <a:latin typeface="Google Sans"/>
              </a:rPr>
              <a:t>- rows, and columns at the same time</a:t>
            </a:r>
            <a:r>
              <a:rPr b="0" lang="en-US" sz="2000" strike="noStrike" u="none">
                <a:solidFill>
                  <a:srgbClr val="202124"/>
                </a:solidFill>
                <a:uFillTx/>
                <a:latin typeface="Google Sans"/>
              </a:rPr>
              <a:t>.</a:t>
            </a:r>
            <a:endParaRPr b="0" lang="en-US" sz="2000" strike="noStrike" u="none">
              <a:solidFill>
                <a:srgbClr val="000000"/>
              </a:solidFill>
              <a:uFillTx/>
              <a:latin typeface="Arial"/>
            </a:endParaRPr>
          </a:p>
        </p:txBody>
      </p:sp>
      <p:sp>
        <p:nvSpPr>
          <p:cNvPr id="348" name="PlaceHolder 3"/>
          <p:cNvSpPr>
            <a:spLocks noGrp="1"/>
          </p:cNvSpPr>
          <p:nvPr>
            <p:ph type="sldNum" idx="38"/>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8A1F2ADE-79E4-48E7-92FF-08445B9C6EAA}" type="slidenum">
              <a:rPr b="0" lang="en-US" sz="1200" strike="noStrike" u="none">
                <a:solidFill>
                  <a:srgbClr val="000000"/>
                </a:solidFill>
                <a:uFillTx/>
                <a:latin typeface="Times New Roman"/>
              </a:rPr>
              <a:t>&lt;number&gt;</a:t>
            </a:fld>
            <a:endParaRPr b="0" lang="en-US" sz="1200" strike="noStrike" u="none">
              <a:solidFill>
                <a:srgbClr val="000000"/>
              </a:solidFill>
              <a:uFillTx/>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PlaceHolder 1"/>
          <p:cNvSpPr>
            <a:spLocks noGrp="1"/>
          </p:cNvSpPr>
          <p:nvPr>
            <p:ph type="sldImg"/>
          </p:nvPr>
        </p:nvSpPr>
        <p:spPr>
          <a:xfrm>
            <a:off x="685800" y="1143000"/>
            <a:ext cx="5486040" cy="3085920"/>
          </a:xfrm>
          <a:prstGeom prst="rect">
            <a:avLst/>
          </a:prstGeom>
          <a:ln w="0">
            <a:noFill/>
          </a:ln>
        </p:spPr>
      </p:sp>
      <p:sp>
        <p:nvSpPr>
          <p:cNvPr id="350"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351" name="PlaceHolder 3"/>
          <p:cNvSpPr>
            <a:spLocks noGrp="1"/>
          </p:cNvSpPr>
          <p:nvPr>
            <p:ph type="sldNum" idx="39"/>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97F7EA2B-05F3-496E-A9B3-4BBA4D624DE2}" type="slidenum">
              <a:rPr b="0" lang="en-US" sz="1200" strike="noStrike" u="none">
                <a:solidFill>
                  <a:srgbClr val="000000"/>
                </a:solidFill>
                <a:uFillTx/>
                <a:latin typeface="Times New Roman"/>
              </a:rPr>
              <a:t>&lt;number&gt;</a:t>
            </a:fld>
            <a:endParaRPr b="0" lang="en-US" sz="1200" strike="noStrike" u="none">
              <a:solidFill>
                <a:srgbClr val="000000"/>
              </a:solidFill>
              <a:uFillTx/>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PlaceHolder 1"/>
          <p:cNvSpPr>
            <a:spLocks noGrp="1"/>
          </p:cNvSpPr>
          <p:nvPr>
            <p:ph type="sldImg"/>
          </p:nvPr>
        </p:nvSpPr>
        <p:spPr>
          <a:xfrm>
            <a:off x="685800" y="1143000"/>
            <a:ext cx="5486040" cy="3085920"/>
          </a:xfrm>
          <a:prstGeom prst="rect">
            <a:avLst/>
          </a:prstGeom>
          <a:ln w="0">
            <a:noFill/>
          </a:ln>
        </p:spPr>
      </p:sp>
      <p:sp>
        <p:nvSpPr>
          <p:cNvPr id="353"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354" name="PlaceHolder 3"/>
          <p:cNvSpPr>
            <a:spLocks noGrp="1"/>
          </p:cNvSpPr>
          <p:nvPr>
            <p:ph type="sldNum" idx="40"/>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83BBF4E0-9D2C-4055-AC5B-37FB530FD45E}" type="slidenum">
              <a:rPr b="0" lang="en-US" sz="1200" strike="noStrike" u="none">
                <a:solidFill>
                  <a:srgbClr val="000000"/>
                </a:solidFill>
                <a:uFillTx/>
                <a:latin typeface="Times New Roman"/>
              </a:rPr>
              <a:t>&lt;number&gt;</a:t>
            </a:fld>
            <a:endParaRPr b="0" lang="en-US" sz="1200" strike="noStrike" u="none">
              <a:solidFill>
                <a:srgbClr val="000000"/>
              </a:solidFill>
              <a:uFillTx/>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PlaceHolder 1"/>
          <p:cNvSpPr>
            <a:spLocks noGrp="1"/>
          </p:cNvSpPr>
          <p:nvPr>
            <p:ph type="sldImg"/>
          </p:nvPr>
        </p:nvSpPr>
        <p:spPr>
          <a:xfrm>
            <a:off x="685800" y="1143000"/>
            <a:ext cx="5486040" cy="3085920"/>
          </a:xfrm>
          <a:prstGeom prst="rect">
            <a:avLst/>
          </a:prstGeom>
          <a:ln w="0">
            <a:noFill/>
          </a:ln>
        </p:spPr>
      </p:sp>
      <p:sp>
        <p:nvSpPr>
          <p:cNvPr id="356"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357" name="PlaceHolder 3"/>
          <p:cNvSpPr>
            <a:spLocks noGrp="1"/>
          </p:cNvSpPr>
          <p:nvPr>
            <p:ph type="sldNum" idx="41"/>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DA37D476-8083-46FA-9E76-B849F899B6BD}" type="slidenum">
              <a:rPr b="0" lang="en-US" sz="1200" strike="noStrike" u="none">
                <a:solidFill>
                  <a:srgbClr val="000000"/>
                </a:solidFill>
                <a:uFillTx/>
                <a:latin typeface="Times New Roman"/>
              </a:rPr>
              <a:t>&lt;number&gt;</a:t>
            </a:fld>
            <a:endParaRPr b="0" lang="en-US" sz="1200" strike="noStrike" u="none">
              <a:solidFill>
                <a:srgbClr val="000000"/>
              </a:solidFill>
              <a:uFillTx/>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PlaceHolder 1"/>
          <p:cNvSpPr>
            <a:spLocks noGrp="1"/>
          </p:cNvSpPr>
          <p:nvPr>
            <p:ph type="sldImg"/>
          </p:nvPr>
        </p:nvSpPr>
        <p:spPr>
          <a:xfrm>
            <a:off x="685800" y="1143000"/>
            <a:ext cx="5486040" cy="3085920"/>
          </a:xfrm>
          <a:prstGeom prst="rect">
            <a:avLst/>
          </a:prstGeom>
          <a:ln w="0">
            <a:noFill/>
          </a:ln>
        </p:spPr>
      </p:sp>
      <p:sp>
        <p:nvSpPr>
          <p:cNvPr id="359"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360" name="PlaceHolder 3"/>
          <p:cNvSpPr>
            <a:spLocks noGrp="1"/>
          </p:cNvSpPr>
          <p:nvPr>
            <p:ph type="sldNum" idx="42"/>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FC34FEAC-59AA-4445-9147-CF94C5D7EC40}" type="slidenum">
              <a:rPr b="0" lang="en-US" sz="1200" strike="noStrike" u="none">
                <a:solidFill>
                  <a:srgbClr val="000000"/>
                </a:solidFill>
                <a:uFillTx/>
                <a:latin typeface="Times New Roman"/>
              </a:rPr>
              <a:t>&lt;number&gt;</a:t>
            </a:fld>
            <a:endParaRPr b="0" lang="en-US" sz="1200" strike="noStrike" u="none">
              <a:solidFill>
                <a:srgbClr val="000000"/>
              </a:solidFill>
              <a:uFillTx/>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PlaceHolder 1"/>
          <p:cNvSpPr>
            <a:spLocks noGrp="1"/>
          </p:cNvSpPr>
          <p:nvPr>
            <p:ph type="sldImg"/>
          </p:nvPr>
        </p:nvSpPr>
        <p:spPr>
          <a:xfrm>
            <a:off x="685800" y="1143000"/>
            <a:ext cx="5486040" cy="3085920"/>
          </a:xfrm>
          <a:prstGeom prst="rect">
            <a:avLst/>
          </a:prstGeom>
          <a:ln w="0">
            <a:noFill/>
          </a:ln>
        </p:spPr>
      </p:sp>
      <p:sp>
        <p:nvSpPr>
          <p:cNvPr id="362"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363" name="PlaceHolder 3"/>
          <p:cNvSpPr>
            <a:spLocks noGrp="1"/>
          </p:cNvSpPr>
          <p:nvPr>
            <p:ph type="sldNum" idx="43"/>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CE645297-DB1B-4DA2-99F2-A89AD941EEE0}" type="slidenum">
              <a:rPr b="0" lang="en-US" sz="1200" strike="noStrike" u="none">
                <a:solidFill>
                  <a:srgbClr val="000000"/>
                </a:solidFill>
                <a:uFillTx/>
                <a:latin typeface="Times New Roman"/>
              </a:rPr>
              <a:t>&lt;number&gt;</a:t>
            </a:fld>
            <a:endParaRPr b="0" lang="en-US" sz="1200" strike="noStrike" u="none">
              <a:solidFill>
                <a:srgbClr val="000000"/>
              </a:solidFill>
              <a:uFillTx/>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PlaceHolder 1"/>
          <p:cNvSpPr>
            <a:spLocks noGrp="1"/>
          </p:cNvSpPr>
          <p:nvPr>
            <p:ph type="sldImg"/>
          </p:nvPr>
        </p:nvSpPr>
        <p:spPr>
          <a:xfrm>
            <a:off x="685800" y="1143000"/>
            <a:ext cx="5486040" cy="3085920"/>
          </a:xfrm>
          <a:prstGeom prst="rect">
            <a:avLst/>
          </a:prstGeom>
          <a:ln w="0">
            <a:noFill/>
          </a:ln>
        </p:spPr>
      </p:sp>
      <p:sp>
        <p:nvSpPr>
          <p:cNvPr id="335"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216000">
              <a:buNone/>
            </a:pPr>
            <a:endParaRPr b="0" lang="en-US" sz="1800" strike="noStrike" u="none">
              <a:solidFill>
                <a:srgbClr val="000000"/>
              </a:solidFill>
              <a:uFillTx/>
              <a:latin typeface="Arial"/>
            </a:endParaRPr>
          </a:p>
        </p:txBody>
      </p:sp>
      <p:sp>
        <p:nvSpPr>
          <p:cNvPr id="336" name="PlaceHolder 3"/>
          <p:cNvSpPr>
            <a:spLocks noGrp="1"/>
          </p:cNvSpPr>
          <p:nvPr>
            <p:ph type="sldNum" idx="34"/>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6AD0C7A0-20A0-4ACD-9CBA-82E02DBADBDA}" type="slidenum">
              <a:rPr b="0" lang="en-US" sz="1200" strike="noStrike" u="none">
                <a:solidFill>
                  <a:srgbClr val="000000"/>
                </a:solidFill>
                <a:uFillTx/>
                <a:latin typeface="Times New Roman"/>
              </a:rPr>
              <a:t>&lt;number&gt;</a:t>
            </a:fld>
            <a:endParaRPr b="0" lang="en-US" sz="1200" strike="noStrike" u="none">
              <a:solidFill>
                <a:srgbClr val="000000"/>
              </a:solidFill>
              <a:uFillTx/>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7" name="PlaceHolder 1"/>
          <p:cNvSpPr>
            <a:spLocks noGrp="1"/>
          </p:cNvSpPr>
          <p:nvPr>
            <p:ph type="sldImg"/>
          </p:nvPr>
        </p:nvSpPr>
        <p:spPr>
          <a:xfrm>
            <a:off x="685800" y="1143000"/>
            <a:ext cx="5486040" cy="3085920"/>
          </a:xfrm>
          <a:prstGeom prst="rect">
            <a:avLst/>
          </a:prstGeom>
          <a:ln w="0">
            <a:noFill/>
          </a:ln>
        </p:spPr>
      </p:sp>
      <p:sp>
        <p:nvSpPr>
          <p:cNvPr id="338"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marL="216000" indent="0">
              <a:lnSpc>
                <a:spcPct val="100000"/>
              </a:lnSpc>
              <a:buNone/>
            </a:pPr>
            <a:r>
              <a:rPr b="1" lang="en-US" sz="2000" strike="noStrike" u="none">
                <a:solidFill>
                  <a:srgbClr val="000000"/>
                </a:solidFill>
                <a:uFillTx/>
                <a:latin typeface="Poppins"/>
              </a:rPr>
              <a:t>CDN</a:t>
            </a:r>
            <a:r>
              <a:rPr b="0" lang="en-US" sz="2000" strike="noStrike" u="none">
                <a:solidFill>
                  <a:srgbClr val="000000"/>
                </a:solidFill>
                <a:uFillTx/>
                <a:latin typeface="Poppins"/>
              </a:rPr>
              <a:t>, Content Delivery Network, is a network of servers that speeds up the loading of webpages for data-heavy applications.</a:t>
            </a:r>
            <a:endParaRPr b="0" lang="en-US" sz="2000" strike="noStrike" u="none">
              <a:solidFill>
                <a:srgbClr val="000000"/>
              </a:solidFill>
              <a:uFillTx/>
              <a:latin typeface="Arial"/>
            </a:endParaRPr>
          </a:p>
        </p:txBody>
      </p:sp>
      <p:sp>
        <p:nvSpPr>
          <p:cNvPr id="339" name="PlaceHolder 3"/>
          <p:cNvSpPr>
            <a:spLocks noGrp="1"/>
          </p:cNvSpPr>
          <p:nvPr>
            <p:ph type="sldNum" idx="35"/>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507408B2-162D-4A95-900D-3EA9CA0F4845}" type="slidenum">
              <a:rPr b="0" lang="en-US" sz="1200" strike="noStrike" u="none">
                <a:solidFill>
                  <a:srgbClr val="000000"/>
                </a:solidFill>
                <a:uFillTx/>
                <a:latin typeface="Times New Roman"/>
              </a:rPr>
              <a:t>&lt;number&gt;</a:t>
            </a:fld>
            <a:endParaRPr b="0" lang="en-US" sz="1200" strike="noStrike" u="none">
              <a:solidFill>
                <a:srgbClr val="000000"/>
              </a:solidFill>
              <a:uFillTx/>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7.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Sabon Next LT"/>
            </a:endParaRPr>
          </a:p>
        </p:txBody>
      </p:sp>
      <p:sp>
        <p:nvSpPr>
          <p:cNvPr id="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trike="noStrike" u="none">
              <a:solidFill>
                <a:srgbClr val="000000"/>
              </a:solidFill>
              <a:uFillTx/>
              <a:latin typeface="Aria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Closing">
    <p:spTree>
      <p:nvGrpSpPr>
        <p:cNvPr id="1" name=""/>
        <p:cNvGrpSpPr/>
        <p:nvPr/>
      </p:nvGrpSpPr>
      <p:grpSpPr>
        <a:xfrm>
          <a:off x="0" y="0"/>
          <a:ext cx="0" cy="0"/>
          <a:chOff x="0" y="0"/>
          <a:chExt cx="0" cy="0"/>
        </a:xfrm>
      </p:grpSpPr>
      <p:sp>
        <p:nvSpPr>
          <p:cNvPr id="97"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Sabon Next LT"/>
            </a:endParaRPr>
          </a:p>
        </p:txBody>
      </p:sp>
      <p:sp>
        <p:nvSpPr>
          <p:cNvPr id="9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trike="noStrike" u="none">
              <a:solidFill>
                <a:srgbClr val="ffffff"/>
              </a:solidFill>
              <a:uFillTx/>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wo Content">
    <p:spTree>
      <p:nvGrpSpPr>
        <p:cNvPr id="1" name=""/>
        <p:cNvGrpSpPr/>
        <p:nvPr/>
      </p:nvGrpSpPr>
      <p:grpSpPr>
        <a:xfrm>
          <a:off x="0" y="0"/>
          <a:ext cx="0" cy="0"/>
          <a:chOff x="0" y="0"/>
          <a:chExt cx="0" cy="0"/>
        </a:xfrm>
      </p:grpSpPr>
      <p:sp>
        <p:nvSpPr>
          <p:cNvPr id="2" name="PlaceHolder 1"/>
          <p:cNvSpPr>
            <a:spLocks noGrp="1"/>
          </p:cNvSpPr>
          <p:nvPr>
            <p:ph type="ftr" idx="9"/>
          </p:nvPr>
        </p:nvSpPr>
        <p:spPr/>
        <p:txBody>
          <a:bodyPr/>
          <a:p>
            <a:r>
              <a:t>Footer</a:t>
            </a:r>
          </a:p>
        </p:txBody>
      </p:sp>
      <p:sp>
        <p:nvSpPr>
          <p:cNvPr id="3" name="PlaceHolder 2"/>
          <p:cNvSpPr>
            <a:spLocks noGrp="1"/>
          </p:cNvSpPr>
          <p:nvPr>
            <p:ph type="sldNum" idx="10"/>
          </p:nvPr>
        </p:nvSpPr>
        <p:spPr/>
        <p:txBody>
          <a:bodyPr/>
          <a:p>
            <a:fld id="{5D1C2347-F657-401F-B1EF-6D95AC0EDA2E}"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6"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Sabon Next LT"/>
            </a:endParaRPr>
          </a:p>
        </p:txBody>
      </p:sp>
      <p:sp>
        <p:nvSpPr>
          <p:cNvPr id="3" name="PlaceHolder 2"/>
          <p:cNvSpPr>
            <a:spLocks noGrp="1"/>
          </p:cNvSpPr>
          <p:nvPr>
            <p:ph type="ftr" idx="11"/>
          </p:nvPr>
        </p:nvSpPr>
        <p:spPr/>
        <p:txBody>
          <a:bodyPr/>
          <a:p>
            <a:r>
              <a:t>Footer</a:t>
            </a:r>
          </a:p>
        </p:txBody>
      </p:sp>
      <p:sp>
        <p:nvSpPr>
          <p:cNvPr id="4" name="PlaceHolder 3"/>
          <p:cNvSpPr>
            <a:spLocks noGrp="1"/>
          </p:cNvSpPr>
          <p:nvPr>
            <p:ph type="sldNum" idx="12"/>
          </p:nvPr>
        </p:nvSpPr>
        <p:spPr/>
        <p:txBody>
          <a:bodyPr/>
          <a:p>
            <a:fld id="{894A6842-2EDE-4866-B1A5-B0822463FD16}"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7150B6DE-D4F8-475A-B50C-04CC576E9840}"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15"/>
          </p:nvPr>
        </p:nvSpPr>
        <p:spPr/>
        <p:txBody>
          <a:bodyPr/>
          <a:p>
            <a:r>
              <a:t>Footer</a:t>
            </a:r>
          </a:p>
        </p:txBody>
      </p:sp>
      <p:sp>
        <p:nvSpPr>
          <p:cNvPr id="3" name="PlaceHolder 2"/>
          <p:cNvSpPr>
            <a:spLocks noGrp="1"/>
          </p:cNvSpPr>
          <p:nvPr>
            <p:ph type="sldNum" idx="16"/>
          </p:nvPr>
        </p:nvSpPr>
        <p:spPr/>
        <p:txBody>
          <a:bodyPr/>
          <a:p>
            <a:fld id="{1CBC2897-C36E-4CED-9381-6B908F7093F2}"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Agenda">
    <p:spTree>
      <p:nvGrpSpPr>
        <p:cNvPr id="1" name=""/>
        <p:cNvGrpSpPr/>
        <p:nvPr/>
      </p:nvGrpSpPr>
      <p:grpSpPr>
        <a:xfrm>
          <a:off x="0" y="0"/>
          <a:ext cx="0" cy="0"/>
          <a:chOff x="0" y="0"/>
          <a:chExt cx="0" cy="0"/>
        </a:xfrm>
      </p:grpSpPr>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p>
            <a:r>
              <a:t>Footer</a:t>
            </a:r>
          </a:p>
        </p:txBody>
      </p:sp>
      <p:sp>
        <p:nvSpPr>
          <p:cNvPr id="3" name="PlaceHolder 2"/>
          <p:cNvSpPr>
            <a:spLocks noGrp="1"/>
          </p:cNvSpPr>
          <p:nvPr>
            <p:ph type="sldNum" idx="18"/>
          </p:nvPr>
        </p:nvSpPr>
        <p:spPr/>
        <p:txBody>
          <a:bodyPr/>
          <a:p>
            <a:fld id="{376686F9-4F75-41E9-BCF8-852F82812D84}"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Introduction">
    <p:spTree>
      <p:nvGrpSpPr>
        <p:cNvPr id="1" name=""/>
        <p:cNvGrpSpPr/>
        <p:nvPr/>
      </p:nvGrpSpPr>
      <p:grpSpPr>
        <a:xfrm>
          <a:off x="0" y="0"/>
          <a:ext cx="0" cy="0"/>
          <a:chOff x="0" y="0"/>
          <a:chExt cx="0" cy="0"/>
        </a:xfrm>
      </p:grpSpPr>
      <p:sp>
        <p:nvSpPr>
          <p:cNvPr id="155"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Sabon Next LT"/>
            </a:endParaRPr>
          </a:p>
        </p:txBody>
      </p:sp>
      <p:sp>
        <p:nvSpPr>
          <p:cNvPr id="15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2800" strike="noStrike" u="none">
              <a:solidFill>
                <a:schemeClr val="accent6"/>
              </a:solidFill>
              <a:uFillTx/>
              <a:latin typeface="Sabon Next LT"/>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7EC007D6-0792-4C0E-A8B8-0A97EAF27675}"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Chart">
    <p:spTree>
      <p:nvGrpSpPr>
        <p:cNvPr id="1" name=""/>
        <p:cNvGrpSpPr/>
        <p:nvPr/>
      </p:nvGrpSpPr>
      <p:grpSpPr>
        <a:xfrm>
          <a:off x="0" y="0"/>
          <a:ext cx="0" cy="0"/>
          <a:chOff x="0" y="0"/>
          <a:chExt cx="0" cy="0"/>
        </a:xfrm>
      </p:grpSpPr>
      <p:sp>
        <p:nvSpPr>
          <p:cNvPr id="2" name="PlaceHolder 1"/>
          <p:cNvSpPr>
            <a:spLocks noGrp="1"/>
          </p:cNvSpPr>
          <p:nvPr>
            <p:ph type="ftr" idx="21"/>
          </p:nvPr>
        </p:nvSpPr>
        <p:spPr/>
        <p:txBody>
          <a:bodyPr/>
          <a:p>
            <a:r>
              <a:t>Footer</a:t>
            </a:r>
          </a:p>
        </p:txBody>
      </p:sp>
      <p:sp>
        <p:nvSpPr>
          <p:cNvPr id="3" name="PlaceHolder 2"/>
          <p:cNvSpPr>
            <a:spLocks noGrp="1"/>
          </p:cNvSpPr>
          <p:nvPr>
            <p:ph type="sldNum" idx="22"/>
          </p:nvPr>
        </p:nvSpPr>
        <p:spPr/>
        <p:txBody>
          <a:bodyPr/>
          <a:p>
            <a:fld id="{6173EA13-491B-4715-80C7-CCFA94082DF7}"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5 Column">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AFC25EE3-459E-4317-BC94-7906F9F65948}"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Table">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p>
            <a:r>
              <a:t>Footer</a:t>
            </a:r>
          </a:p>
        </p:txBody>
      </p:sp>
      <p:sp>
        <p:nvSpPr>
          <p:cNvPr id="3" name="PlaceHolder 2"/>
          <p:cNvSpPr>
            <a:spLocks noGrp="1"/>
          </p:cNvSpPr>
          <p:nvPr>
            <p:ph type="sldNum" idx="24"/>
          </p:nvPr>
        </p:nvSpPr>
        <p:spPr/>
        <p:txBody>
          <a:bodyPr/>
          <a:p>
            <a:fld id="{7100C1D8-59C0-49DF-AFA1-3547ADC761FF}"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Quote">
    <p:spTree>
      <p:nvGrpSpPr>
        <p:cNvPr id="1" name=""/>
        <p:cNvGrpSpPr/>
        <p:nvPr/>
      </p:nvGrpSpPr>
      <p:grpSpPr>
        <a:xfrm>
          <a:off x="0" y="0"/>
          <a:ext cx="0" cy="0"/>
          <a:chOff x="0" y="0"/>
          <a:chExt cx="0" cy="0"/>
        </a:xfrm>
      </p:grpSpPr>
      <p:sp>
        <p:nvSpPr>
          <p:cNvPr id="2" name="PlaceHolder 1"/>
          <p:cNvSpPr>
            <a:spLocks noGrp="1"/>
          </p:cNvSpPr>
          <p:nvPr>
            <p:ph type="sldNum" idx="25"/>
          </p:nvPr>
        </p:nvSpPr>
        <p:spPr/>
        <p:txBody>
          <a:bodyPr/>
          <a:p>
            <a:fld id="{81D4AF77-B757-405C-BCFB-2EDC25FCDAEB}"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eam x4">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BAA52154-0F69-43D1-B593-734F53190CD6}"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eam x8">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A26E340E-C379-4CF7-9929-05AC8C2C7D6B}"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spTree>
      <p:nvGrpSpPr>
        <p:cNvPr id="1" name=""/>
        <p:cNvGrpSpPr/>
        <p:nvPr/>
      </p:nvGrpSpPr>
      <p:grpSpPr>
        <a:xfrm>
          <a:off x="0" y="0"/>
          <a:ext cx="0" cy="0"/>
          <a:chOff x="0" y="0"/>
          <a:chExt cx="0" cy="0"/>
        </a:xfrm>
      </p:grpSpPr>
      <p:sp>
        <p:nvSpPr>
          <p:cNvPr id="2" name="PlaceHolder 1"/>
          <p:cNvSpPr>
            <a:spLocks noGrp="1"/>
          </p:cNvSpPr>
          <p:nvPr>
            <p:ph type="sldNum" idx="30"/>
          </p:nvPr>
        </p:nvSpPr>
        <p:spPr/>
        <p:txBody>
          <a:bodyPr/>
          <a:p>
            <a:fld id="{6589B82C-45B3-4A18-8CE2-A7859F250174}"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meline">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B22EC0C6-4A73-42B1-A85D-5FFF63C1DA19}"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15988EB0-4740-477D-ACE6-560854FA2334}"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3 Column">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20F3D326-7E9B-4E76-829D-69FC0B9845CD}"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Summary">
    <p:spTree>
      <p:nvGrpSpPr>
        <p:cNvPr id="1" name=""/>
        <p:cNvGrpSpPr/>
        <p:nvPr/>
      </p:nvGrpSpPr>
      <p:grpSpPr>
        <a:xfrm>
          <a:off x="0" y="0"/>
          <a:ext cx="0" cy="0"/>
          <a:chOff x="0" y="0"/>
          <a:chExt cx="0" cy="0"/>
        </a:xfrm>
      </p:grpSpPr>
      <p:sp>
        <p:nvSpPr>
          <p:cNvPr id="86"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Sabon Next LT"/>
            </a:endParaRPr>
          </a:p>
        </p:txBody>
      </p:sp>
      <p:sp>
        <p:nvSpPr>
          <p:cNvPr id="8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2800" strike="noStrike" u="none">
              <a:solidFill>
                <a:schemeClr val="accent6"/>
              </a:solidFill>
              <a:uFillTx/>
              <a:latin typeface="Sabon Next LT"/>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7"/>
          </p:nvPr>
        </p:nvSpPr>
        <p:spPr/>
        <p:txBody>
          <a:bodyPr/>
          <a:p>
            <a:fld id="{BF38F433-6EDE-4EDF-8B48-26756CFECEDC}"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Closing">
    <p:spTree>
      <p:nvGrpSpPr>
        <p:cNvPr id="1" name=""/>
        <p:cNvGrpSpPr/>
        <p:nvPr/>
      </p:nvGrpSpPr>
      <p:grpSpPr>
        <a:xfrm>
          <a:off x="0" y="0"/>
          <a:ext cx="0" cy="0"/>
          <a:chOff x="0" y="0"/>
          <a:chExt cx="0" cy="0"/>
        </a:xfrm>
      </p:grpSpPr>
      <p:sp>
        <p:nvSpPr>
          <p:cNvPr id="94"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Sabon Next LT"/>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Closing">
    <p:spTree>
      <p:nvGrpSpPr>
        <p:cNvPr id="1" name=""/>
        <p:cNvGrpSpPr/>
        <p:nvPr/>
      </p:nvGrpSpPr>
      <p:grpSpPr>
        <a:xfrm>
          <a:off x="0" y="0"/>
          <a:ext cx="0" cy="0"/>
          <a:chOff x="0" y="0"/>
          <a:chExt cx="0" cy="0"/>
        </a:xfrm>
      </p:grpSpPr>
      <p:sp>
        <p:nvSpPr>
          <p:cNvPr id="95" name="PlaceHolder 1"/>
          <p:cNvSpPr>
            <a:spLocks noGrp="1"/>
          </p:cNvSpPr>
          <p:nvPr>
            <p:ph type="title"/>
          </p:nvPr>
        </p:nvSpPr>
        <p:spPr>
          <a:xfrm>
            <a:off x="1527120" y="1974960"/>
            <a:ext cx="4169160" cy="66708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Sabon Next LT"/>
            </a:endParaRPr>
          </a:p>
        </p:txBody>
      </p:sp>
      <p:sp>
        <p:nvSpPr>
          <p:cNvPr id="9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2800" strike="noStrike" u="none">
              <a:solidFill>
                <a:schemeClr val="accent6"/>
              </a:solidFill>
              <a:uFillTx/>
              <a:latin typeface="Sabon Next LT"/>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losing">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3.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4.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5.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6.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7.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8.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9.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20.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21.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2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3.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3.png"/><Relationship Id="rId5" Type="http://schemas.openxmlformats.org/officeDocument/2006/relationships/image" Target="../media/image4.svg"/><Relationship Id="rId6"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5.png"/><Relationship Id="rId3" Type="http://schemas.openxmlformats.org/officeDocument/2006/relationships/image" Target="../media/image6.svg"/><Relationship Id="rId4"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7.png"/><Relationship Id="rId3" Type="http://schemas.openxmlformats.org/officeDocument/2006/relationships/image" Target="../media/image8.svg"/><Relationship Id="rId4" Type="http://schemas.openxmlformats.org/officeDocument/2006/relationships/slideLayout" Target="../slideLayouts/slideLayout7.xml"/><Relationship Id="rId5" Type="http://schemas.openxmlformats.org/officeDocument/2006/relationships/slideLayout" Target="../slideLayouts/slideLayout8.xml"/><Relationship Id="rId6" Type="http://schemas.openxmlformats.org/officeDocument/2006/relationships/slideLayout" Target="../slideLayouts/slideLayout9.xml"/><Relationship Id="rId7" Type="http://schemas.openxmlformats.org/officeDocument/2006/relationships/slideLayout" Target="../slideLayouts/slideLayout10.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3.png"/><Relationship Id="rId5" Type="http://schemas.openxmlformats.org/officeDocument/2006/relationships/image" Target="../media/image4.svg"/><Relationship Id="rId6" Type="http://schemas.openxmlformats.org/officeDocument/2006/relationships/slideLayout" Target="../slideLayouts/slideLayout11.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1"/>
        </a:solidFill>
      </p:bgPr>
    </p:bg>
    <p:spTree>
      <p:nvGrpSpPr>
        <p:cNvPr id="1" name=""/>
        <p:cNvGrpSpPr/>
        <p:nvPr/>
      </p:nvGrpSpPr>
      <p:grpSpPr>
        <a:xfrm>
          <a:off x="0" y="0"/>
          <a:ext cx="0" cy="0"/>
          <a:chOff x="0" y="0"/>
          <a:chExt cx="0" cy="0"/>
        </a:xfrm>
      </p:grpSpPr>
      <p:sp>
        <p:nvSpPr>
          <p:cNvPr id="0" name="TextBox 6"/>
          <p:cNvSpPr/>
          <p:nvPr/>
        </p:nvSpPr>
        <p:spPr>
          <a:xfrm>
            <a:off x="190440" y="6561000"/>
            <a:ext cx="418680" cy="212760"/>
          </a:xfrm>
          <a:prstGeom prst="rect">
            <a:avLst/>
          </a:prstGeom>
          <a:noFill/>
          <a:ln w="0">
            <a:noFill/>
          </a:ln>
        </p:spPr>
        <p:style>
          <a:lnRef idx="0"/>
          <a:fillRef idx="0"/>
          <a:effectRef idx="0"/>
          <a:fontRef idx="minor"/>
        </p:style>
        <p:txBody>
          <a:bodyPr horzOverflow="overflow" lIns="0" rIns="0" tIns="0" bIns="0" anchor="t">
            <a:spAutoFit/>
          </a:bodyPr>
          <a:p>
            <a:pPr defTabSz="914400">
              <a:lnSpc>
                <a:spcPct val="100000"/>
              </a:lnSpc>
            </a:pPr>
            <a:r>
              <a:rPr b="0" lang="en-US" sz="700" strike="noStrike" u="none">
                <a:solidFill>
                  <a:srgbClr val="000000"/>
                </a:solidFill>
                <a:uFillTx/>
                <a:latin typeface="Calibri"/>
              </a:rPr>
              <a:t>C2 General</a:t>
            </a:r>
            <a:endParaRPr b="0" lang="en-US" sz="700" strike="noStrike" u="none">
              <a:solidFill>
                <a:srgbClr val="000000"/>
              </a:solidFill>
              <a:uFillTx/>
              <a:latin typeface="Arial"/>
            </a:endParaRPr>
          </a:p>
        </p:txBody>
      </p:sp>
      <p:sp>
        <p:nvSpPr>
          <p:cNvPr id="1" name="Image 0"/>
          <p:cNvSpPr/>
          <p:nvPr/>
        </p:nvSpPr>
        <p:spPr>
          <a:xfrm>
            <a:off x="0" y="0"/>
            <a:ext cx="5295600" cy="6876720"/>
          </a:xfrm>
          <a:custGeom>
            <a:avLst/>
            <a:gdLst>
              <a:gd name="textAreaLeft" fmla="*/ 0 w 5295600"/>
              <a:gd name="textAreaRight" fmla="*/ 5295960 w 5295600"/>
              <a:gd name="textAreaTop" fmla="*/ 0 h 6876720"/>
              <a:gd name="textAreaBottom" fmla="*/ 6877080 h 6876720"/>
            </a:gdLst>
            <a:ahLst/>
            <a:rect l="textAreaLeft" t="textAreaTop" r="textAreaRight" b="textAreaBottom"/>
            <a:pathLst>
              <a:path w="5295900" h="6877050">
                <a:moveTo>
                  <a:pt x="0" y="0"/>
                </a:moveTo>
                <a:lnTo>
                  <a:pt x="5295900" y="0"/>
                </a:lnTo>
                <a:lnTo>
                  <a:pt x="5295900" y="6877050"/>
                </a:lnTo>
                <a:lnTo>
                  <a:pt x="0" y="6877050"/>
                </a:lnTo>
                <a:close/>
              </a:path>
            </a:pathLst>
          </a:custGeom>
          <a:solidFill>
            <a:schemeClr val="accent3"/>
          </a:solidFill>
          <a:ln w="4763">
            <a:noFill/>
          </a:ln>
        </p:spPr>
        <p:style>
          <a:lnRef idx="0"/>
          <a:fillRef idx="0"/>
          <a:effectRef idx="0"/>
          <a:fontRef idx="minor"/>
        </p:style>
        <p:txBody>
          <a:bodyPr lIns="90000" rIns="90000" tIns="45000" bIns="45000" anchor="ctr">
            <a:noAutofit/>
          </a:bodyPr>
          <a:p>
            <a:pPr defTabSz="914400">
              <a:lnSpc>
                <a:spcPct val="100000"/>
              </a:lnSpc>
            </a:pPr>
            <a:endParaRPr b="0" lang="en-US" sz="1800" strike="noStrike" u="none">
              <a:solidFill>
                <a:schemeClr val="dk1"/>
              </a:solidFill>
              <a:uFillTx/>
              <a:latin typeface="Sabon Next LT"/>
            </a:endParaRPr>
          </a:p>
        </p:txBody>
      </p:sp>
      <p:sp>
        <p:nvSpPr>
          <p:cNvPr id="2" name="Freeform: Shape 19"/>
          <p:cNvSpPr/>
          <p:nvPr/>
        </p:nvSpPr>
        <p:spPr>
          <a:xfrm>
            <a:off x="1600200" y="1153080"/>
            <a:ext cx="9191160" cy="5704560"/>
          </a:xfrm>
          <a:custGeom>
            <a:avLst/>
            <a:gdLst>
              <a:gd name="textAreaLeft" fmla="*/ 0 w 9191160"/>
              <a:gd name="textAreaRight" fmla="*/ 9191520 w 9191160"/>
              <a:gd name="textAreaTop" fmla="*/ 0 h 5704560"/>
              <a:gd name="textAreaBottom" fmla="*/ 5704920 h 5704560"/>
            </a:gdLst>
            <a:ahLst/>
            <a:rect l="textAreaLeft" t="textAreaTop" r="textAreaRight" b="textAreaBottom"/>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a:noFill/>
          </a:ln>
        </p:spPr>
        <p:style>
          <a:lnRef idx="0"/>
          <a:fillRef idx="0"/>
          <a:effectRef idx="0"/>
          <a:fontRef idx="minor"/>
        </p:style>
        <p:txBody>
          <a:bodyPr numCol="1" spcCol="0" horzOverflow="overflow" anchor="ctr">
            <a:noAutofit/>
          </a:bodyPr>
          <a:p>
            <a:pPr defTabSz="914400">
              <a:lnSpc>
                <a:spcPct val="100000"/>
              </a:lnSpc>
            </a:pPr>
            <a:endParaRPr b="0" lang="en-US" sz="1800" strike="noStrike" u="none">
              <a:solidFill>
                <a:schemeClr val="dk1"/>
              </a:solidFill>
              <a:uFillTx/>
              <a:latin typeface="Sabon Next LT"/>
            </a:endParaRPr>
          </a:p>
        </p:txBody>
      </p:sp>
      <p:sp>
        <p:nvSpPr>
          <p:cNvPr id="3" name="Freeform: Shape 17"/>
          <p:cNvSpPr/>
          <p:nvPr/>
        </p:nvSpPr>
        <p:spPr>
          <a:xfrm>
            <a:off x="2795760" y="0"/>
            <a:ext cx="6802920" cy="5396040"/>
          </a:xfrm>
          <a:custGeom>
            <a:avLst/>
            <a:gdLst>
              <a:gd name="textAreaLeft" fmla="*/ 0 w 6802920"/>
              <a:gd name="textAreaRight" fmla="*/ 6803280 w 6802920"/>
              <a:gd name="textAreaTop" fmla="*/ 0 h 5396040"/>
              <a:gd name="textAreaBottom" fmla="*/ 5396400 h 5396040"/>
            </a:gdLst>
            <a:ahLst/>
            <a:rect l="textAreaLeft" t="textAreaTop" r="textAreaRight" b="textAreaBottom"/>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a:noFill/>
          </a:ln>
        </p:spPr>
        <p:style>
          <a:lnRef idx="0"/>
          <a:fillRef idx="0"/>
          <a:effectRef idx="0"/>
          <a:fontRef idx="minor"/>
        </p:style>
        <p:txBody>
          <a:bodyPr numCol="1" spcCol="0" horzOverflow="overflow" anchor="ctr">
            <a:noAutofit/>
          </a:bodyPr>
          <a:p>
            <a:pPr defTabSz="914400">
              <a:lnSpc>
                <a:spcPct val="100000"/>
              </a:lnSpc>
            </a:pPr>
            <a:endParaRPr b="0" lang="en-US" sz="1800" strike="noStrike" u="none">
              <a:solidFill>
                <a:schemeClr val="dk1"/>
              </a:solidFill>
              <a:uFillTx/>
              <a:latin typeface="Sabon Next LT"/>
            </a:endParaRPr>
          </a:p>
        </p:txBody>
      </p:sp>
      <p:sp>
        <p:nvSpPr>
          <p:cNvPr id="4" name="PlaceHolder 1"/>
          <p:cNvSpPr>
            <a:spLocks noGrp="1"/>
          </p:cNvSpPr>
          <p:nvPr>
            <p:ph type="title"/>
          </p:nvPr>
        </p:nvSpPr>
        <p:spPr>
          <a:xfrm>
            <a:off x="3403080" y="1984320"/>
            <a:ext cx="5385600" cy="1225080"/>
          </a:xfrm>
          <a:prstGeom prst="rect">
            <a:avLst/>
          </a:prstGeom>
          <a:noFill/>
          <a:ln w="0">
            <a:noFill/>
          </a:ln>
        </p:spPr>
        <p:txBody>
          <a:bodyPr lIns="91440" rIns="91440" tIns="0" bIns="45720" anchor="b">
            <a:noAutofit/>
          </a:bodyPr>
          <a:p>
            <a:pPr indent="0" algn="ctr" defTabSz="914400">
              <a:lnSpc>
                <a:spcPts val="4876"/>
              </a:lnSpc>
              <a:buNone/>
            </a:pPr>
            <a:r>
              <a:rPr b="1" lang="en-US" sz="4400" strike="noStrike" u="none" cap="all">
                <a:solidFill>
                  <a:schemeClr val="accent6"/>
                </a:solidFill>
                <a:uFillTx/>
                <a:latin typeface="Arial Black"/>
              </a:rPr>
              <a:t>Click to edit Master title style</a:t>
            </a:r>
            <a:endParaRPr b="0" lang="en-US" sz="4400" strike="noStrike" u="none">
              <a:solidFill>
                <a:schemeClr val="dk1"/>
              </a:solidFill>
              <a:uFillTx/>
              <a:latin typeface="Sabon Next LT"/>
            </a:endParaRPr>
          </a:p>
        </p:txBody>
      </p:sp>
      <p:sp>
        <p:nvSpPr>
          <p:cNvPr id="5"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2800" strike="noStrike" u="none">
                <a:solidFill>
                  <a:schemeClr val="accent6"/>
                </a:solidFill>
                <a:uFillTx/>
                <a:latin typeface="Sabon Next LT"/>
              </a:rPr>
              <a:t>Click to </a:t>
            </a:r>
            <a:r>
              <a:rPr b="0" lang="en-US" sz="2800" strike="noStrike" u="none">
                <a:solidFill>
                  <a:schemeClr val="accent6"/>
                </a:solidFill>
                <a:uFillTx/>
                <a:latin typeface="Sabon Next LT"/>
              </a:rPr>
              <a:t>edit the </a:t>
            </a:r>
            <a:r>
              <a:rPr b="0" lang="en-US" sz="2800" strike="noStrike" u="none">
                <a:solidFill>
                  <a:schemeClr val="accent6"/>
                </a:solidFill>
                <a:uFillTx/>
                <a:latin typeface="Sabon Next LT"/>
              </a:rPr>
              <a:t>outline </a:t>
            </a:r>
            <a:r>
              <a:rPr b="0" lang="en-US" sz="2800" strike="noStrike" u="none">
                <a:solidFill>
                  <a:schemeClr val="accent6"/>
                </a:solidFill>
                <a:uFillTx/>
                <a:latin typeface="Sabon Next LT"/>
              </a:rPr>
              <a:t>text </a:t>
            </a:r>
            <a:r>
              <a:rPr b="0" lang="en-US" sz="2800" strike="noStrike" u="none">
                <a:solidFill>
                  <a:schemeClr val="accent6"/>
                </a:solidFill>
                <a:uFillTx/>
                <a:latin typeface="Sabon Next LT"/>
              </a:rPr>
              <a:t>format</a:t>
            </a:r>
            <a:endParaRPr b="0" lang="en-US" sz="2800" strike="noStrike" u="none">
              <a:solidFill>
                <a:schemeClr val="accent6"/>
              </a:solidFill>
              <a:uFillTx/>
              <a:latin typeface="Sabon Next LT"/>
            </a:endParaRPr>
          </a:p>
          <a:p>
            <a:pPr lvl="1" marL="864000" indent="-324000">
              <a:spcBef>
                <a:spcPts val="1134"/>
              </a:spcBef>
              <a:buClr>
                <a:srgbClr val="000000"/>
              </a:buClr>
              <a:buSzPct val="75000"/>
              <a:buFont typeface="Symbol" charset="2"/>
              <a:buChar char=""/>
            </a:pPr>
            <a:r>
              <a:rPr b="0" lang="en-US" sz="2000" strike="noStrike" u="none">
                <a:solidFill>
                  <a:schemeClr val="accent6"/>
                </a:solidFill>
                <a:uFillTx/>
                <a:latin typeface="Sabon Next LT"/>
              </a:rPr>
              <a:t>Second </a:t>
            </a:r>
            <a:r>
              <a:rPr b="0" lang="en-US" sz="2000" strike="noStrike" u="none">
                <a:solidFill>
                  <a:schemeClr val="accent6"/>
                </a:solidFill>
                <a:uFillTx/>
                <a:latin typeface="Sabon Next LT"/>
              </a:rPr>
              <a:t>Outline </a:t>
            </a:r>
            <a:r>
              <a:rPr b="0" lang="en-US" sz="2000" strike="noStrike" u="none">
                <a:solidFill>
                  <a:schemeClr val="accent6"/>
                </a:solidFill>
                <a:uFillTx/>
                <a:latin typeface="Sabon Next LT"/>
              </a:rPr>
              <a:t>Level</a:t>
            </a:r>
            <a:endParaRPr b="0" lang="en-US" sz="2000" strike="noStrike" u="none">
              <a:solidFill>
                <a:schemeClr val="accent6"/>
              </a:solidFill>
              <a:uFillTx/>
              <a:latin typeface="Sabon Next LT"/>
            </a:endParaRPr>
          </a:p>
          <a:p>
            <a:pPr lvl="2" marL="1296000" indent="-288000">
              <a:spcBef>
                <a:spcPts val="850"/>
              </a:spcBef>
              <a:buClr>
                <a:srgbClr val="000000"/>
              </a:buClr>
              <a:buSzPct val="45000"/>
              <a:buFont typeface="Wingdings" charset="2"/>
              <a:buChar char=""/>
            </a:pPr>
            <a:r>
              <a:rPr b="0" lang="en-US" sz="1800" strike="noStrike" u="none">
                <a:solidFill>
                  <a:schemeClr val="accent6"/>
                </a:solidFill>
                <a:uFillTx/>
                <a:latin typeface="Sabon Next LT"/>
              </a:rPr>
              <a:t>Third </a:t>
            </a:r>
            <a:r>
              <a:rPr b="0" lang="en-US" sz="1800" strike="noStrike" u="none">
                <a:solidFill>
                  <a:schemeClr val="accent6"/>
                </a:solidFill>
                <a:uFillTx/>
                <a:latin typeface="Sabon Next LT"/>
              </a:rPr>
              <a:t>Outlin</a:t>
            </a:r>
            <a:r>
              <a:rPr b="0" lang="en-US" sz="1800" strike="noStrike" u="none">
                <a:solidFill>
                  <a:schemeClr val="accent6"/>
                </a:solidFill>
                <a:uFillTx/>
                <a:latin typeface="Sabon Next LT"/>
              </a:rPr>
              <a:t>e </a:t>
            </a:r>
            <a:r>
              <a:rPr b="0" lang="en-US" sz="1800" strike="noStrike" u="none">
                <a:solidFill>
                  <a:schemeClr val="accent6"/>
                </a:solidFill>
                <a:uFillTx/>
                <a:latin typeface="Sabon Next LT"/>
              </a:rPr>
              <a:t>Level</a:t>
            </a:r>
            <a:endParaRPr b="0" lang="en-US" sz="1800" strike="noStrike" u="none">
              <a:solidFill>
                <a:schemeClr val="accent6"/>
              </a:solidFill>
              <a:uFillTx/>
              <a:latin typeface="Sabon Next LT"/>
            </a:endParaRPr>
          </a:p>
          <a:p>
            <a:pPr lvl="3" marL="1728000" indent="-216000">
              <a:spcBef>
                <a:spcPts val="567"/>
              </a:spcBef>
              <a:buClr>
                <a:srgbClr val="000000"/>
              </a:buClr>
              <a:buSzPct val="75000"/>
              <a:buFont typeface="Symbol" charset="2"/>
              <a:buChar char=""/>
            </a:pPr>
            <a:r>
              <a:rPr b="0" lang="en-US" sz="1800" strike="noStrike" u="none">
                <a:solidFill>
                  <a:schemeClr val="accent6"/>
                </a:solidFill>
                <a:uFillTx/>
                <a:latin typeface="Sabon Next LT"/>
              </a:rPr>
              <a:t>Fo</a:t>
            </a:r>
            <a:r>
              <a:rPr b="0" lang="en-US" sz="1800" strike="noStrike" u="none">
                <a:solidFill>
                  <a:schemeClr val="accent6"/>
                </a:solidFill>
                <a:uFillTx/>
                <a:latin typeface="Sabon Next LT"/>
              </a:rPr>
              <a:t>ur</a:t>
            </a:r>
            <a:r>
              <a:rPr b="0" lang="en-US" sz="1800" strike="noStrike" u="none">
                <a:solidFill>
                  <a:schemeClr val="accent6"/>
                </a:solidFill>
                <a:uFillTx/>
                <a:latin typeface="Sabon Next LT"/>
              </a:rPr>
              <a:t>th </a:t>
            </a:r>
            <a:r>
              <a:rPr b="0" lang="en-US" sz="1800" strike="noStrike" u="none">
                <a:solidFill>
                  <a:schemeClr val="accent6"/>
                </a:solidFill>
                <a:uFillTx/>
                <a:latin typeface="Sabon Next LT"/>
              </a:rPr>
              <a:t>O</a:t>
            </a:r>
            <a:r>
              <a:rPr b="0" lang="en-US" sz="1800" strike="noStrike" u="none">
                <a:solidFill>
                  <a:schemeClr val="accent6"/>
                </a:solidFill>
                <a:uFillTx/>
                <a:latin typeface="Sabon Next LT"/>
              </a:rPr>
              <a:t>ut</a:t>
            </a:r>
            <a:r>
              <a:rPr b="0" lang="en-US" sz="1800" strike="noStrike" u="none">
                <a:solidFill>
                  <a:schemeClr val="accent6"/>
                </a:solidFill>
                <a:uFillTx/>
                <a:latin typeface="Sabon Next LT"/>
              </a:rPr>
              <a:t>lin</a:t>
            </a:r>
            <a:r>
              <a:rPr b="0" lang="en-US" sz="1800" strike="noStrike" u="none">
                <a:solidFill>
                  <a:schemeClr val="accent6"/>
                </a:solidFill>
                <a:uFillTx/>
                <a:latin typeface="Sabon Next LT"/>
              </a:rPr>
              <a:t>e </a:t>
            </a:r>
            <a:r>
              <a:rPr b="0" lang="en-US" sz="1800" strike="noStrike" u="none">
                <a:solidFill>
                  <a:schemeClr val="accent6"/>
                </a:solidFill>
                <a:uFillTx/>
                <a:latin typeface="Sabon Next LT"/>
              </a:rPr>
              <a:t>Le</a:t>
            </a:r>
            <a:r>
              <a:rPr b="0" lang="en-US" sz="1800" strike="noStrike" u="none">
                <a:solidFill>
                  <a:schemeClr val="accent6"/>
                </a:solidFill>
                <a:uFillTx/>
                <a:latin typeface="Sabon Next LT"/>
              </a:rPr>
              <a:t>ve</a:t>
            </a:r>
            <a:r>
              <a:rPr b="0" lang="en-US" sz="1800" strike="noStrike" u="none">
                <a:solidFill>
                  <a:schemeClr val="accent6"/>
                </a:solidFill>
                <a:uFillTx/>
                <a:latin typeface="Sabon Next LT"/>
              </a:rPr>
              <a:t>l</a:t>
            </a:r>
            <a:endParaRPr b="0" lang="en-US" sz="1800" strike="noStrike" u="none">
              <a:solidFill>
                <a:schemeClr val="accent6"/>
              </a:solidFill>
              <a:uFillTx/>
              <a:latin typeface="Sabon Next LT"/>
            </a:endParaRPr>
          </a:p>
          <a:p>
            <a:pPr lvl="4" marL="2160000" indent="-216000">
              <a:spcBef>
                <a:spcPts val="283"/>
              </a:spcBef>
              <a:buClr>
                <a:srgbClr val="000000"/>
              </a:buClr>
              <a:buSzPct val="45000"/>
              <a:buFont typeface="Wingdings" charset="2"/>
              <a:buChar char=""/>
            </a:pPr>
            <a:r>
              <a:rPr b="0" lang="en-US" sz="2000" strike="noStrike" u="none">
                <a:solidFill>
                  <a:schemeClr val="accent6"/>
                </a:solidFill>
                <a:uFillTx/>
                <a:latin typeface="Sabon Next LT"/>
              </a:rPr>
              <a:t>F</a:t>
            </a:r>
            <a:r>
              <a:rPr b="0" lang="en-US" sz="2000" strike="noStrike" u="none">
                <a:solidFill>
                  <a:schemeClr val="accent6"/>
                </a:solidFill>
                <a:uFillTx/>
                <a:latin typeface="Sabon Next LT"/>
              </a:rPr>
              <a:t>i</a:t>
            </a:r>
            <a:r>
              <a:rPr b="0" lang="en-US" sz="2000" strike="noStrike" u="none">
                <a:solidFill>
                  <a:schemeClr val="accent6"/>
                </a:solidFill>
                <a:uFillTx/>
                <a:latin typeface="Sabon Next LT"/>
              </a:rPr>
              <a:t>f</a:t>
            </a:r>
            <a:r>
              <a:rPr b="0" lang="en-US" sz="2000" strike="noStrike" u="none">
                <a:solidFill>
                  <a:schemeClr val="accent6"/>
                </a:solidFill>
                <a:uFillTx/>
                <a:latin typeface="Sabon Next LT"/>
              </a:rPr>
              <a:t>t</a:t>
            </a:r>
            <a:r>
              <a:rPr b="0" lang="en-US" sz="2000" strike="noStrike" u="none">
                <a:solidFill>
                  <a:schemeClr val="accent6"/>
                </a:solidFill>
                <a:uFillTx/>
                <a:latin typeface="Sabon Next LT"/>
              </a:rPr>
              <a:t>h</a:t>
            </a:r>
            <a:r>
              <a:rPr b="0" lang="en-US" sz="2000" strike="noStrike" u="none">
                <a:solidFill>
                  <a:schemeClr val="accent6"/>
                </a:solidFill>
                <a:uFillTx/>
                <a:latin typeface="Sabon Next LT"/>
              </a:rPr>
              <a:t> </a:t>
            </a:r>
            <a:r>
              <a:rPr b="0" lang="en-US" sz="2000" strike="noStrike" u="none">
                <a:solidFill>
                  <a:schemeClr val="accent6"/>
                </a:solidFill>
                <a:uFillTx/>
                <a:latin typeface="Sabon Next LT"/>
              </a:rPr>
              <a:t>O</a:t>
            </a:r>
            <a:r>
              <a:rPr b="0" lang="en-US" sz="2000" strike="noStrike" u="none">
                <a:solidFill>
                  <a:schemeClr val="accent6"/>
                </a:solidFill>
                <a:uFillTx/>
                <a:latin typeface="Sabon Next LT"/>
              </a:rPr>
              <a:t>u</a:t>
            </a:r>
            <a:r>
              <a:rPr b="0" lang="en-US" sz="2000" strike="noStrike" u="none">
                <a:solidFill>
                  <a:schemeClr val="accent6"/>
                </a:solidFill>
                <a:uFillTx/>
                <a:latin typeface="Sabon Next LT"/>
              </a:rPr>
              <a:t>t</a:t>
            </a:r>
            <a:r>
              <a:rPr b="0" lang="en-US" sz="2000" strike="noStrike" u="none">
                <a:solidFill>
                  <a:schemeClr val="accent6"/>
                </a:solidFill>
                <a:uFillTx/>
                <a:latin typeface="Sabon Next LT"/>
              </a:rPr>
              <a:t>l</a:t>
            </a:r>
            <a:r>
              <a:rPr b="0" lang="en-US" sz="2000" strike="noStrike" u="none">
                <a:solidFill>
                  <a:schemeClr val="accent6"/>
                </a:solidFill>
                <a:uFillTx/>
                <a:latin typeface="Sabon Next LT"/>
              </a:rPr>
              <a:t>i</a:t>
            </a:r>
            <a:r>
              <a:rPr b="0" lang="en-US" sz="2000" strike="noStrike" u="none">
                <a:solidFill>
                  <a:schemeClr val="accent6"/>
                </a:solidFill>
                <a:uFillTx/>
                <a:latin typeface="Sabon Next LT"/>
              </a:rPr>
              <a:t>n</a:t>
            </a:r>
            <a:r>
              <a:rPr b="0" lang="en-US" sz="2000" strike="noStrike" u="none">
                <a:solidFill>
                  <a:schemeClr val="accent6"/>
                </a:solidFill>
                <a:uFillTx/>
                <a:latin typeface="Sabon Next LT"/>
              </a:rPr>
              <a:t>e</a:t>
            </a:r>
            <a:r>
              <a:rPr b="0" lang="en-US" sz="2000" strike="noStrike" u="none">
                <a:solidFill>
                  <a:schemeClr val="accent6"/>
                </a:solidFill>
                <a:uFillTx/>
                <a:latin typeface="Sabon Next LT"/>
              </a:rPr>
              <a:t> </a:t>
            </a:r>
            <a:r>
              <a:rPr b="0" lang="en-US" sz="2000" strike="noStrike" u="none">
                <a:solidFill>
                  <a:schemeClr val="accent6"/>
                </a:solidFill>
                <a:uFillTx/>
                <a:latin typeface="Sabon Next LT"/>
              </a:rPr>
              <a:t>L</a:t>
            </a:r>
            <a:r>
              <a:rPr b="0" lang="en-US" sz="2000" strike="noStrike" u="none">
                <a:solidFill>
                  <a:schemeClr val="accent6"/>
                </a:solidFill>
                <a:uFillTx/>
                <a:latin typeface="Sabon Next LT"/>
              </a:rPr>
              <a:t>e</a:t>
            </a:r>
            <a:r>
              <a:rPr b="0" lang="en-US" sz="2000" strike="noStrike" u="none">
                <a:solidFill>
                  <a:schemeClr val="accent6"/>
                </a:solidFill>
                <a:uFillTx/>
                <a:latin typeface="Sabon Next LT"/>
              </a:rPr>
              <a:t>v</a:t>
            </a:r>
            <a:r>
              <a:rPr b="0" lang="en-US" sz="2000" strike="noStrike" u="none">
                <a:solidFill>
                  <a:schemeClr val="accent6"/>
                </a:solidFill>
                <a:uFillTx/>
                <a:latin typeface="Sabon Next LT"/>
              </a:rPr>
              <a:t>e</a:t>
            </a:r>
            <a:r>
              <a:rPr b="0" lang="en-US" sz="2000" strike="noStrike" u="none">
                <a:solidFill>
                  <a:schemeClr val="accent6"/>
                </a:solidFill>
                <a:uFillTx/>
                <a:latin typeface="Sabon Next LT"/>
              </a:rPr>
              <a:t>l</a:t>
            </a:r>
            <a:endParaRPr b="0" lang="en-US" sz="2000" strike="noStrike" u="none">
              <a:solidFill>
                <a:schemeClr val="accent6"/>
              </a:solidFill>
              <a:uFillTx/>
              <a:latin typeface="Sabon Next LT"/>
            </a:endParaRPr>
          </a:p>
          <a:p>
            <a:pPr lvl="5" marL="2592000" indent="-216000">
              <a:spcBef>
                <a:spcPts val="283"/>
              </a:spcBef>
              <a:buClr>
                <a:srgbClr val="000000"/>
              </a:buClr>
              <a:buSzPct val="45000"/>
              <a:buFont typeface="Wingdings" charset="2"/>
              <a:buChar char=""/>
            </a:pPr>
            <a:r>
              <a:rPr b="0" lang="en-US" sz="2000" strike="noStrike" u="none">
                <a:solidFill>
                  <a:schemeClr val="accent6"/>
                </a:solidFill>
                <a:uFillTx/>
                <a:latin typeface="Sabon Next LT"/>
              </a:rPr>
              <a:t>S</a:t>
            </a:r>
            <a:r>
              <a:rPr b="0" lang="en-US" sz="2000" strike="noStrike" u="none">
                <a:solidFill>
                  <a:schemeClr val="accent6"/>
                </a:solidFill>
                <a:uFillTx/>
                <a:latin typeface="Sabon Next LT"/>
              </a:rPr>
              <a:t>i</a:t>
            </a:r>
            <a:r>
              <a:rPr b="0" lang="en-US" sz="2000" strike="noStrike" u="none">
                <a:solidFill>
                  <a:schemeClr val="accent6"/>
                </a:solidFill>
                <a:uFillTx/>
                <a:latin typeface="Sabon Next LT"/>
              </a:rPr>
              <a:t>x</a:t>
            </a:r>
            <a:r>
              <a:rPr b="0" lang="en-US" sz="2000" strike="noStrike" u="none">
                <a:solidFill>
                  <a:schemeClr val="accent6"/>
                </a:solidFill>
                <a:uFillTx/>
                <a:latin typeface="Sabon Next LT"/>
              </a:rPr>
              <a:t>t</a:t>
            </a:r>
            <a:r>
              <a:rPr b="0" lang="en-US" sz="2000" strike="noStrike" u="none">
                <a:solidFill>
                  <a:schemeClr val="accent6"/>
                </a:solidFill>
                <a:uFillTx/>
                <a:latin typeface="Sabon Next LT"/>
              </a:rPr>
              <a:t>h</a:t>
            </a:r>
            <a:r>
              <a:rPr b="0" lang="en-US" sz="2000" strike="noStrike" u="none">
                <a:solidFill>
                  <a:schemeClr val="accent6"/>
                </a:solidFill>
                <a:uFillTx/>
                <a:latin typeface="Sabon Next LT"/>
              </a:rPr>
              <a:t> </a:t>
            </a:r>
            <a:r>
              <a:rPr b="0" lang="en-US" sz="2000" strike="noStrike" u="none">
                <a:solidFill>
                  <a:schemeClr val="accent6"/>
                </a:solidFill>
                <a:uFillTx/>
                <a:latin typeface="Sabon Next LT"/>
              </a:rPr>
              <a:t>O</a:t>
            </a:r>
            <a:r>
              <a:rPr b="0" lang="en-US" sz="2000" strike="noStrike" u="none">
                <a:solidFill>
                  <a:schemeClr val="accent6"/>
                </a:solidFill>
                <a:uFillTx/>
                <a:latin typeface="Sabon Next LT"/>
              </a:rPr>
              <a:t>u</a:t>
            </a:r>
            <a:r>
              <a:rPr b="0" lang="en-US" sz="2000" strike="noStrike" u="none">
                <a:solidFill>
                  <a:schemeClr val="accent6"/>
                </a:solidFill>
                <a:uFillTx/>
                <a:latin typeface="Sabon Next LT"/>
              </a:rPr>
              <a:t>t</a:t>
            </a:r>
            <a:r>
              <a:rPr b="0" lang="en-US" sz="2000" strike="noStrike" u="none">
                <a:solidFill>
                  <a:schemeClr val="accent6"/>
                </a:solidFill>
                <a:uFillTx/>
                <a:latin typeface="Sabon Next LT"/>
              </a:rPr>
              <a:t>l</a:t>
            </a:r>
            <a:r>
              <a:rPr b="0" lang="en-US" sz="2000" strike="noStrike" u="none">
                <a:solidFill>
                  <a:schemeClr val="accent6"/>
                </a:solidFill>
                <a:uFillTx/>
                <a:latin typeface="Sabon Next LT"/>
              </a:rPr>
              <a:t>i</a:t>
            </a:r>
            <a:r>
              <a:rPr b="0" lang="en-US" sz="2000" strike="noStrike" u="none">
                <a:solidFill>
                  <a:schemeClr val="accent6"/>
                </a:solidFill>
                <a:uFillTx/>
                <a:latin typeface="Sabon Next LT"/>
              </a:rPr>
              <a:t>n</a:t>
            </a:r>
            <a:r>
              <a:rPr b="0" lang="en-US" sz="2000" strike="noStrike" u="none">
                <a:solidFill>
                  <a:schemeClr val="accent6"/>
                </a:solidFill>
                <a:uFillTx/>
                <a:latin typeface="Sabon Next LT"/>
              </a:rPr>
              <a:t>e</a:t>
            </a:r>
            <a:r>
              <a:rPr b="0" lang="en-US" sz="2000" strike="noStrike" u="none">
                <a:solidFill>
                  <a:schemeClr val="accent6"/>
                </a:solidFill>
                <a:uFillTx/>
                <a:latin typeface="Sabon Next LT"/>
              </a:rPr>
              <a:t> </a:t>
            </a:r>
            <a:r>
              <a:rPr b="0" lang="en-US" sz="2000" strike="noStrike" u="none">
                <a:solidFill>
                  <a:schemeClr val="accent6"/>
                </a:solidFill>
                <a:uFillTx/>
                <a:latin typeface="Sabon Next LT"/>
              </a:rPr>
              <a:t>L</a:t>
            </a:r>
            <a:r>
              <a:rPr b="0" lang="en-US" sz="2000" strike="noStrike" u="none">
                <a:solidFill>
                  <a:schemeClr val="accent6"/>
                </a:solidFill>
                <a:uFillTx/>
                <a:latin typeface="Sabon Next LT"/>
              </a:rPr>
              <a:t>e</a:t>
            </a:r>
            <a:r>
              <a:rPr b="0" lang="en-US" sz="2000" strike="noStrike" u="none">
                <a:solidFill>
                  <a:schemeClr val="accent6"/>
                </a:solidFill>
                <a:uFillTx/>
                <a:latin typeface="Sabon Next LT"/>
              </a:rPr>
              <a:t>v</a:t>
            </a:r>
            <a:r>
              <a:rPr b="0" lang="en-US" sz="2000" strike="noStrike" u="none">
                <a:solidFill>
                  <a:schemeClr val="accent6"/>
                </a:solidFill>
                <a:uFillTx/>
                <a:latin typeface="Sabon Next LT"/>
              </a:rPr>
              <a:t>e</a:t>
            </a:r>
            <a:r>
              <a:rPr b="0" lang="en-US" sz="2000" strike="noStrike" u="none">
                <a:solidFill>
                  <a:schemeClr val="accent6"/>
                </a:solidFill>
                <a:uFillTx/>
                <a:latin typeface="Sabon Next LT"/>
              </a:rPr>
              <a:t>l</a:t>
            </a:r>
            <a:endParaRPr b="0" lang="en-US" sz="2000" strike="noStrike" u="none">
              <a:solidFill>
                <a:schemeClr val="accent6"/>
              </a:solidFill>
              <a:uFillTx/>
              <a:latin typeface="Sabon Next LT"/>
            </a:endParaRPr>
          </a:p>
          <a:p>
            <a:pPr lvl="6" marL="3024000" indent="-216000">
              <a:spcBef>
                <a:spcPts val="283"/>
              </a:spcBef>
              <a:buClr>
                <a:srgbClr val="000000"/>
              </a:buClr>
              <a:buSzPct val="45000"/>
              <a:buFont typeface="Wingdings" charset="2"/>
              <a:buChar char=""/>
            </a:pPr>
            <a:r>
              <a:rPr b="0" lang="en-US" sz="2000" strike="noStrike" u="none">
                <a:solidFill>
                  <a:schemeClr val="accent6"/>
                </a:solidFill>
                <a:uFillTx/>
                <a:latin typeface="Sabon Next LT"/>
              </a:rPr>
              <a:t>S</a:t>
            </a:r>
            <a:r>
              <a:rPr b="0" lang="en-US" sz="2000" strike="noStrike" u="none">
                <a:solidFill>
                  <a:schemeClr val="accent6"/>
                </a:solidFill>
                <a:uFillTx/>
                <a:latin typeface="Sabon Next LT"/>
              </a:rPr>
              <a:t>e</a:t>
            </a:r>
            <a:r>
              <a:rPr b="0" lang="en-US" sz="2000" strike="noStrike" u="none">
                <a:solidFill>
                  <a:schemeClr val="accent6"/>
                </a:solidFill>
                <a:uFillTx/>
                <a:latin typeface="Sabon Next LT"/>
              </a:rPr>
              <a:t>v</a:t>
            </a:r>
            <a:r>
              <a:rPr b="0" lang="en-US" sz="2000" strike="noStrike" u="none">
                <a:solidFill>
                  <a:schemeClr val="accent6"/>
                </a:solidFill>
                <a:uFillTx/>
                <a:latin typeface="Sabon Next LT"/>
              </a:rPr>
              <a:t>e</a:t>
            </a:r>
            <a:r>
              <a:rPr b="0" lang="en-US" sz="2000" strike="noStrike" u="none">
                <a:solidFill>
                  <a:schemeClr val="accent6"/>
                </a:solidFill>
                <a:uFillTx/>
                <a:latin typeface="Sabon Next LT"/>
              </a:rPr>
              <a:t>n</a:t>
            </a:r>
            <a:r>
              <a:rPr b="0" lang="en-US" sz="2000" strike="noStrike" u="none">
                <a:solidFill>
                  <a:schemeClr val="accent6"/>
                </a:solidFill>
                <a:uFillTx/>
                <a:latin typeface="Sabon Next LT"/>
              </a:rPr>
              <a:t>t</a:t>
            </a:r>
            <a:r>
              <a:rPr b="0" lang="en-US" sz="2000" strike="noStrike" u="none">
                <a:solidFill>
                  <a:schemeClr val="accent6"/>
                </a:solidFill>
                <a:uFillTx/>
                <a:latin typeface="Sabon Next LT"/>
              </a:rPr>
              <a:t>h</a:t>
            </a:r>
            <a:r>
              <a:rPr b="0" lang="en-US" sz="2000" strike="noStrike" u="none">
                <a:solidFill>
                  <a:schemeClr val="accent6"/>
                </a:solidFill>
                <a:uFillTx/>
                <a:latin typeface="Sabon Next LT"/>
              </a:rPr>
              <a:t> </a:t>
            </a:r>
            <a:r>
              <a:rPr b="0" lang="en-US" sz="2000" strike="noStrike" u="none">
                <a:solidFill>
                  <a:schemeClr val="accent6"/>
                </a:solidFill>
                <a:uFillTx/>
                <a:latin typeface="Sabon Next LT"/>
              </a:rPr>
              <a:t>O</a:t>
            </a:r>
            <a:r>
              <a:rPr b="0" lang="en-US" sz="2000" strike="noStrike" u="none">
                <a:solidFill>
                  <a:schemeClr val="accent6"/>
                </a:solidFill>
                <a:uFillTx/>
                <a:latin typeface="Sabon Next LT"/>
              </a:rPr>
              <a:t>u</a:t>
            </a:r>
            <a:r>
              <a:rPr b="0" lang="en-US" sz="2000" strike="noStrike" u="none">
                <a:solidFill>
                  <a:schemeClr val="accent6"/>
                </a:solidFill>
                <a:uFillTx/>
                <a:latin typeface="Sabon Next LT"/>
              </a:rPr>
              <a:t>t</a:t>
            </a:r>
            <a:r>
              <a:rPr b="0" lang="en-US" sz="2000" strike="noStrike" u="none">
                <a:solidFill>
                  <a:schemeClr val="accent6"/>
                </a:solidFill>
                <a:uFillTx/>
                <a:latin typeface="Sabon Next LT"/>
              </a:rPr>
              <a:t>l</a:t>
            </a:r>
            <a:r>
              <a:rPr b="0" lang="en-US" sz="2000" strike="noStrike" u="none">
                <a:solidFill>
                  <a:schemeClr val="accent6"/>
                </a:solidFill>
                <a:uFillTx/>
                <a:latin typeface="Sabon Next LT"/>
              </a:rPr>
              <a:t>i</a:t>
            </a:r>
            <a:r>
              <a:rPr b="0" lang="en-US" sz="2000" strike="noStrike" u="none">
                <a:solidFill>
                  <a:schemeClr val="accent6"/>
                </a:solidFill>
                <a:uFillTx/>
                <a:latin typeface="Sabon Next LT"/>
              </a:rPr>
              <a:t>n</a:t>
            </a:r>
            <a:r>
              <a:rPr b="0" lang="en-US" sz="2000" strike="noStrike" u="none">
                <a:solidFill>
                  <a:schemeClr val="accent6"/>
                </a:solidFill>
                <a:uFillTx/>
                <a:latin typeface="Sabon Next LT"/>
              </a:rPr>
              <a:t>e</a:t>
            </a:r>
            <a:r>
              <a:rPr b="0" lang="en-US" sz="2000" strike="noStrike" u="none">
                <a:solidFill>
                  <a:schemeClr val="accent6"/>
                </a:solidFill>
                <a:uFillTx/>
                <a:latin typeface="Sabon Next LT"/>
              </a:rPr>
              <a:t> </a:t>
            </a:r>
            <a:r>
              <a:rPr b="0" lang="en-US" sz="2000" strike="noStrike" u="none">
                <a:solidFill>
                  <a:schemeClr val="accent6"/>
                </a:solidFill>
                <a:uFillTx/>
                <a:latin typeface="Sabon Next LT"/>
              </a:rPr>
              <a:t>L</a:t>
            </a:r>
            <a:r>
              <a:rPr b="0" lang="en-US" sz="2000" strike="noStrike" u="none">
                <a:solidFill>
                  <a:schemeClr val="accent6"/>
                </a:solidFill>
                <a:uFillTx/>
                <a:latin typeface="Sabon Next LT"/>
              </a:rPr>
              <a:t>e</a:t>
            </a:r>
            <a:r>
              <a:rPr b="0" lang="en-US" sz="2000" strike="noStrike" u="none">
                <a:solidFill>
                  <a:schemeClr val="accent6"/>
                </a:solidFill>
                <a:uFillTx/>
                <a:latin typeface="Sabon Next LT"/>
              </a:rPr>
              <a:t>v</a:t>
            </a:r>
            <a:r>
              <a:rPr b="0" lang="en-US" sz="2000" strike="noStrike" u="none">
                <a:solidFill>
                  <a:schemeClr val="accent6"/>
                </a:solidFill>
                <a:uFillTx/>
                <a:latin typeface="Sabon Next LT"/>
              </a:rPr>
              <a:t>e</a:t>
            </a:r>
            <a:r>
              <a:rPr b="0" lang="en-US" sz="2000" strike="noStrike" u="none">
                <a:solidFill>
                  <a:schemeClr val="accent6"/>
                </a:solidFill>
                <a:uFillTx/>
                <a:latin typeface="Sabon Next LT"/>
              </a:rPr>
              <a:t>l</a:t>
            </a:r>
            <a:endParaRPr b="0" lang="en-US" sz="2000" strike="noStrike" u="none">
              <a:solidFill>
                <a:schemeClr val="accent6"/>
              </a:solidFill>
              <a:uFillTx/>
              <a:latin typeface="Sabon Next LT"/>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dfaf6"/>
        </a:solidFill>
      </p:bgPr>
    </p:bg>
    <p:spTree>
      <p:nvGrpSpPr>
        <p:cNvPr id="1" name=""/>
        <p:cNvGrpSpPr/>
        <p:nvPr/>
      </p:nvGrpSpPr>
      <p:grpSpPr>
        <a:xfrm>
          <a:off x="0" y="0"/>
          <a:ext cx="0" cy="0"/>
          <a:chOff x="0" y="0"/>
          <a:chExt cx="0" cy="0"/>
        </a:xfrm>
      </p:grpSpPr>
      <p:sp>
        <p:nvSpPr>
          <p:cNvPr id="117" name="TextBox 6"/>
          <p:cNvSpPr/>
          <p:nvPr/>
        </p:nvSpPr>
        <p:spPr>
          <a:xfrm>
            <a:off x="190440" y="6561000"/>
            <a:ext cx="418680" cy="212760"/>
          </a:xfrm>
          <a:prstGeom prst="rect">
            <a:avLst/>
          </a:prstGeom>
          <a:noFill/>
          <a:ln w="0">
            <a:noFill/>
          </a:ln>
        </p:spPr>
        <p:style>
          <a:lnRef idx="0"/>
          <a:fillRef idx="0"/>
          <a:effectRef idx="0"/>
          <a:fontRef idx="minor"/>
        </p:style>
        <p:txBody>
          <a:bodyPr horzOverflow="overflow" lIns="0" rIns="0" tIns="0" bIns="0" anchor="t">
            <a:spAutoFit/>
          </a:bodyPr>
          <a:p>
            <a:pPr defTabSz="914400">
              <a:lnSpc>
                <a:spcPct val="100000"/>
              </a:lnSpc>
            </a:pPr>
            <a:r>
              <a:rPr b="0" lang="en-US" sz="700" strike="noStrike" u="none">
                <a:solidFill>
                  <a:srgbClr val="000000"/>
                </a:solidFill>
                <a:uFillTx/>
                <a:latin typeface="Calibri"/>
              </a:rPr>
              <a:t>C2 General</a:t>
            </a:r>
            <a:endParaRPr b="0" lang="en-US" sz="700" strike="noStrike" u="none">
              <a:solidFill>
                <a:srgbClr val="000000"/>
              </a:solidFill>
              <a:uFillTx/>
              <a:latin typeface="Arial"/>
            </a:endParaRPr>
          </a:p>
        </p:txBody>
      </p:sp>
      <p:sp>
        <p:nvSpPr>
          <p:cNvPr id="118" name="Freeform: Shape 5"/>
          <p:cNvSpPr/>
          <p:nvPr/>
        </p:nvSpPr>
        <p:spPr>
          <a:xfrm>
            <a:off x="0" y="0"/>
            <a:ext cx="2242440" cy="2102760"/>
          </a:xfrm>
          <a:custGeom>
            <a:avLst/>
            <a:gdLst>
              <a:gd name="textAreaLeft" fmla="*/ 0 w 2242440"/>
              <a:gd name="textAreaRight" fmla="*/ 2242800 w 2242440"/>
              <a:gd name="textAreaTop" fmla="*/ 0 h 2102760"/>
              <a:gd name="textAreaBottom" fmla="*/ 2103120 h 2102760"/>
            </a:gdLst>
            <a:ahLst/>
            <a:rect l="textAreaLeft" t="textAreaTop" r="textAreaRight" b="textAreaBottom"/>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a:noFill/>
          </a:ln>
        </p:spPr>
        <p:style>
          <a:lnRef idx="0"/>
          <a:fillRef idx="0"/>
          <a:effectRef idx="0"/>
          <a:fontRef idx="minor"/>
        </p:style>
        <p:txBody>
          <a:bodyPr numCol="1" spcCol="0" horzOverflow="overflow" anchor="ctr">
            <a:noAutofit/>
          </a:bodyPr>
          <a:p>
            <a:pPr defTabSz="914400">
              <a:lnSpc>
                <a:spcPct val="100000"/>
              </a:lnSpc>
            </a:pPr>
            <a:endParaRPr b="0" lang="en-US" sz="1800" strike="noStrike" u="none">
              <a:solidFill>
                <a:schemeClr val="dk1"/>
              </a:solidFill>
              <a:uFillTx/>
              <a:latin typeface="Sabon Next LT"/>
            </a:endParaRPr>
          </a:p>
        </p:txBody>
      </p:sp>
      <p:sp>
        <p:nvSpPr>
          <p:cNvPr id="119" name="Freeform: Shape 7"/>
          <p:cNvSpPr/>
          <p:nvPr/>
        </p:nvSpPr>
        <p:spPr>
          <a:xfrm flipH="1" flipV="1">
            <a:off x="9948600" y="4754160"/>
            <a:ext cx="2242440" cy="2102760"/>
          </a:xfrm>
          <a:custGeom>
            <a:avLst/>
            <a:gdLst>
              <a:gd name="textAreaLeft" fmla="*/ -360 w 2242440"/>
              <a:gd name="textAreaRight" fmla="*/ 2242440 w 2242440"/>
              <a:gd name="textAreaTop" fmla="*/ -360 h 2102760"/>
              <a:gd name="textAreaBottom" fmla="*/ 2102760 h 2102760"/>
            </a:gdLst>
            <a:ahLst/>
            <a:rect l="textAreaLeft" t="textAreaTop" r="textAreaRight" b="textAreaBottom"/>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a:noFill/>
          </a:ln>
        </p:spPr>
        <p:style>
          <a:lnRef idx="0"/>
          <a:fillRef idx="0"/>
          <a:effectRef idx="0"/>
          <a:fontRef idx="minor"/>
        </p:style>
        <p:txBody>
          <a:bodyPr numCol="1" spcCol="0" horzOverflow="overflow" anchor="ctr">
            <a:noAutofit/>
          </a:bodyPr>
          <a:p>
            <a:pPr defTabSz="914400">
              <a:lnSpc>
                <a:spcPct val="100000"/>
              </a:lnSpc>
            </a:pPr>
            <a:endParaRPr b="0" lang="en-US" sz="1800" strike="noStrike" u="none">
              <a:solidFill>
                <a:schemeClr val="dk1"/>
              </a:solidFill>
              <a:uFillTx/>
              <a:latin typeface="Sabon Next LT"/>
            </a:endParaRPr>
          </a:p>
        </p:txBody>
      </p:sp>
      <p:sp>
        <p:nvSpPr>
          <p:cNvPr id="120" name="PlaceHolder 1"/>
          <p:cNvSpPr>
            <a:spLocks noGrp="1"/>
          </p:cNvSpPr>
          <p:nvPr>
            <p:ph type="ftr" idx="13"/>
          </p:nvPr>
        </p:nvSpPr>
        <p:spPr>
          <a:xfrm>
            <a:off x="621720" y="457200"/>
            <a:ext cx="3200040" cy="27396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accent6"/>
                </a:solidFill>
                <a:uFillTx/>
                <a:latin typeface="Arial"/>
              </a:defRPr>
            </a:lvl1pPr>
          </a:lstStyle>
          <a:p>
            <a:pPr indent="0" defTabSz="914400">
              <a:lnSpc>
                <a:spcPct val="100000"/>
              </a:lnSpc>
              <a:buNone/>
            </a:pPr>
            <a:r>
              <a:rPr b="0" lang="en-US" sz="1200" strike="noStrike" u="none">
                <a:solidFill>
                  <a:schemeClr val="accent6"/>
                </a:solidFill>
                <a:uFillTx/>
                <a:latin typeface="Arial"/>
              </a:rPr>
              <a:t> </a:t>
            </a:r>
            <a:endParaRPr b="0" lang="en-US" sz="1200" strike="noStrike" u="none">
              <a:solidFill>
                <a:srgbClr val="000000"/>
              </a:solidFill>
              <a:uFillTx/>
              <a:latin typeface="Times New Roman"/>
            </a:endParaRPr>
          </a:p>
        </p:txBody>
      </p:sp>
      <p:sp>
        <p:nvSpPr>
          <p:cNvPr id="121" name="PlaceHolder 2"/>
          <p:cNvSpPr>
            <a:spLocks noGrp="1"/>
          </p:cNvSpPr>
          <p:nvPr>
            <p:ph type="sldNum" idx="14"/>
          </p:nvPr>
        </p:nvSpPr>
        <p:spPr>
          <a:xfrm>
            <a:off x="10945440" y="457200"/>
            <a:ext cx="987120" cy="27396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trike="noStrike" u="none">
                <a:solidFill>
                  <a:schemeClr val="accent6"/>
                </a:solidFill>
                <a:uFillTx/>
                <a:latin typeface="Arial"/>
              </a:defRPr>
            </a:lvl1pPr>
          </a:lstStyle>
          <a:p>
            <a:pPr indent="0" algn="ctr" defTabSz="914400">
              <a:lnSpc>
                <a:spcPct val="100000"/>
              </a:lnSpc>
              <a:buNone/>
            </a:pPr>
            <a:fld id="{9116B4DA-F637-4BFC-BABA-AFAA6FF050E2}" type="slidenum">
              <a:rPr b="0" lang="en-US" sz="1200" strike="noStrike" u="none">
                <a:solidFill>
                  <a:schemeClr val="accent6"/>
                </a:solidFill>
                <a:uFillTx/>
                <a:latin typeface="Arial"/>
              </a:rPr>
              <a:t>1</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0"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dfaf6"/>
        </a:solidFill>
      </p:bgPr>
    </p:bg>
    <p:spTree>
      <p:nvGrpSpPr>
        <p:cNvPr id="1" name=""/>
        <p:cNvGrpSpPr/>
        <p:nvPr/>
      </p:nvGrpSpPr>
      <p:grpSpPr>
        <a:xfrm>
          <a:off x="0" y="0"/>
          <a:ext cx="0" cy="0"/>
          <a:chOff x="0" y="0"/>
          <a:chExt cx="0" cy="0"/>
        </a:xfrm>
      </p:grpSpPr>
      <p:sp>
        <p:nvSpPr>
          <p:cNvPr id="122" name="TextBox 6"/>
          <p:cNvSpPr/>
          <p:nvPr/>
        </p:nvSpPr>
        <p:spPr>
          <a:xfrm>
            <a:off x="190440" y="6561000"/>
            <a:ext cx="418680" cy="212760"/>
          </a:xfrm>
          <a:prstGeom prst="rect">
            <a:avLst/>
          </a:prstGeom>
          <a:noFill/>
          <a:ln w="0">
            <a:noFill/>
          </a:ln>
        </p:spPr>
        <p:style>
          <a:lnRef idx="0"/>
          <a:fillRef idx="0"/>
          <a:effectRef idx="0"/>
          <a:fontRef idx="minor"/>
        </p:style>
        <p:txBody>
          <a:bodyPr horzOverflow="overflow" lIns="0" rIns="0" tIns="0" bIns="0" anchor="t">
            <a:spAutoFit/>
          </a:bodyPr>
          <a:p>
            <a:pPr defTabSz="914400">
              <a:lnSpc>
                <a:spcPct val="100000"/>
              </a:lnSpc>
            </a:pPr>
            <a:r>
              <a:rPr b="0" lang="en-US" sz="700" strike="noStrike" u="none">
                <a:solidFill>
                  <a:srgbClr val="000000"/>
                </a:solidFill>
                <a:uFillTx/>
                <a:latin typeface="Calibri"/>
              </a:rPr>
              <a:t>C2 General</a:t>
            </a:r>
            <a:endParaRPr b="0" lang="en-US" sz="700" strike="noStrike" u="none">
              <a:solidFill>
                <a:srgbClr val="000000"/>
              </a:solidFill>
              <a:uFillTx/>
              <a:latin typeface="Arial"/>
            </a:endParaRPr>
          </a:p>
        </p:txBody>
      </p:sp>
      <p:sp>
        <p:nvSpPr>
          <p:cNvPr id="123" name="Freeform: Shape 10"/>
          <p:cNvSpPr/>
          <p:nvPr/>
        </p:nvSpPr>
        <p:spPr>
          <a:xfrm flipH="1" flipV="1">
            <a:off x="9948600" y="4754160"/>
            <a:ext cx="2242440" cy="2102760"/>
          </a:xfrm>
          <a:custGeom>
            <a:avLst/>
            <a:gdLst>
              <a:gd name="textAreaLeft" fmla="*/ -360 w 2242440"/>
              <a:gd name="textAreaRight" fmla="*/ 2242440 w 2242440"/>
              <a:gd name="textAreaTop" fmla="*/ -360 h 2102760"/>
              <a:gd name="textAreaBottom" fmla="*/ 2102760 h 2102760"/>
            </a:gdLst>
            <a:ahLst/>
            <a:rect l="textAreaLeft" t="textAreaTop" r="textAreaRight" b="textAreaBottom"/>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a:noFill/>
          </a:ln>
        </p:spPr>
        <p:style>
          <a:lnRef idx="0"/>
          <a:fillRef idx="0"/>
          <a:effectRef idx="0"/>
          <a:fontRef idx="minor"/>
        </p:style>
        <p:txBody>
          <a:bodyPr numCol="1" spcCol="0" horzOverflow="overflow" anchor="ctr">
            <a:noAutofit/>
          </a:bodyPr>
          <a:p>
            <a:pPr defTabSz="914400">
              <a:lnSpc>
                <a:spcPct val="100000"/>
              </a:lnSpc>
            </a:pPr>
            <a:endParaRPr b="0" lang="en-US" sz="1800" strike="noStrike" u="none">
              <a:solidFill>
                <a:schemeClr val="dk1"/>
              </a:solidFill>
              <a:uFillTx/>
              <a:latin typeface="Sabon Next LT"/>
            </a:endParaRPr>
          </a:p>
        </p:txBody>
      </p:sp>
      <p:sp>
        <p:nvSpPr>
          <p:cNvPr id="124"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algn="ctr" defTabSz="914400">
              <a:lnSpc>
                <a:spcPts val="4876"/>
              </a:lnSpc>
              <a:buNone/>
            </a:pPr>
            <a:r>
              <a:rPr b="1" lang="en-US" sz="3200" strike="noStrike" u="none" cap="all">
                <a:solidFill>
                  <a:schemeClr val="accent6"/>
                </a:solidFill>
                <a:uFillTx/>
                <a:latin typeface="Arial Black"/>
              </a:rPr>
              <a:t>Click to edit Master title style</a:t>
            </a:r>
            <a:endParaRPr b="0" lang="en-US" sz="3200" strike="noStrike" u="none">
              <a:solidFill>
                <a:schemeClr val="dk1"/>
              </a:solidFill>
              <a:uFillTx/>
              <a:latin typeface="Sabon Next LT"/>
            </a:endParaRPr>
          </a:p>
        </p:txBody>
      </p:sp>
      <p:sp>
        <p:nvSpPr>
          <p:cNvPr id="125" name="PlaceHolder 2"/>
          <p:cNvSpPr>
            <a:spLocks noGrp="1"/>
          </p:cNvSpPr>
          <p:nvPr>
            <p:ph type="body"/>
          </p:nvPr>
        </p:nvSpPr>
        <p:spPr>
          <a:xfrm>
            <a:off x="5183280" y="987480"/>
            <a:ext cx="6171840" cy="4873320"/>
          </a:xfrm>
          <a:prstGeom prst="rect">
            <a:avLst/>
          </a:prstGeom>
          <a:noFill/>
          <a:ln w="0">
            <a:noFill/>
          </a:ln>
        </p:spPr>
        <p:txBody>
          <a:bodyPr lIns="91440" rIns="91440" tIns="45720" bIns="45720" anchor="t">
            <a:noAutofit/>
          </a:bodyPr>
          <a:p>
            <a:pPr marL="347400" indent="-347400" defTabSz="914400">
              <a:lnSpc>
                <a:spcPct val="100000"/>
              </a:lnSpc>
              <a:spcBef>
                <a:spcPts val="360"/>
              </a:spcBef>
              <a:buClr>
                <a:srgbClr val="1f2c8f"/>
              </a:buClr>
              <a:buFont typeface="Arial"/>
              <a:buChar char="•"/>
            </a:pPr>
            <a:r>
              <a:rPr b="0" lang="en-US" sz="3200" strike="noStrike" u="none">
                <a:solidFill>
                  <a:schemeClr val="accent6"/>
                </a:solidFill>
                <a:uFillTx/>
                <a:latin typeface="Sabon Next LT"/>
              </a:rPr>
              <a:t>Click to edit Master text styles</a:t>
            </a:r>
            <a:endParaRPr b="0" lang="en-US" sz="3200" strike="noStrike" u="none">
              <a:solidFill>
                <a:schemeClr val="accent6"/>
              </a:solidFill>
              <a:uFillTx/>
              <a:latin typeface="Sabon Next LT"/>
            </a:endParaRPr>
          </a:p>
          <a:p>
            <a:pPr lvl="1" marL="685800" indent="-347400" defTabSz="914400">
              <a:lnSpc>
                <a:spcPct val="100000"/>
              </a:lnSpc>
              <a:spcBef>
                <a:spcPts val="360"/>
              </a:spcBef>
              <a:buClr>
                <a:srgbClr val="1f2c8f"/>
              </a:buClr>
              <a:buFont typeface="Arial"/>
              <a:buChar char="•"/>
            </a:pPr>
            <a:r>
              <a:rPr b="0" lang="en-US" sz="2800" strike="noStrike" u="none">
                <a:solidFill>
                  <a:schemeClr val="accent6"/>
                </a:solidFill>
                <a:uFillTx/>
                <a:latin typeface="Sabon Next LT"/>
              </a:rPr>
              <a:t>Second level</a:t>
            </a:r>
            <a:endParaRPr b="0" lang="en-US" sz="2800" strike="noStrike" u="none">
              <a:solidFill>
                <a:schemeClr val="accent6"/>
              </a:solidFill>
              <a:uFillTx/>
              <a:latin typeface="Sabon Next LT"/>
            </a:endParaRPr>
          </a:p>
          <a:p>
            <a:pPr lvl="2" marL="1143000" indent="-347400" defTabSz="914400">
              <a:lnSpc>
                <a:spcPct val="100000"/>
              </a:lnSpc>
              <a:spcBef>
                <a:spcPts val="360"/>
              </a:spcBef>
              <a:buClr>
                <a:srgbClr val="1f2c8f"/>
              </a:buClr>
              <a:buFont typeface="Arial"/>
              <a:buChar char="•"/>
            </a:pPr>
            <a:r>
              <a:rPr b="0" lang="en-US" sz="2400" strike="noStrike" u="none">
                <a:solidFill>
                  <a:schemeClr val="accent6"/>
                </a:solidFill>
                <a:uFillTx/>
                <a:latin typeface="Sabon Next LT"/>
              </a:rPr>
              <a:t>Third level</a:t>
            </a:r>
            <a:endParaRPr b="0" lang="en-US" sz="2400" strike="noStrike" u="none">
              <a:solidFill>
                <a:schemeClr val="accent6"/>
              </a:solidFill>
              <a:uFillTx/>
              <a:latin typeface="Sabon Next LT"/>
            </a:endParaRPr>
          </a:p>
          <a:p>
            <a:pPr lvl="3" marL="1600200" indent="-347400" defTabSz="914400">
              <a:lnSpc>
                <a:spcPct val="100000"/>
              </a:lnSpc>
              <a:spcBef>
                <a:spcPts val="360"/>
              </a:spcBef>
              <a:buClr>
                <a:srgbClr val="1f2c8f"/>
              </a:buClr>
              <a:buFont typeface="Arial"/>
              <a:buChar char="•"/>
            </a:pPr>
            <a:r>
              <a:rPr b="0" lang="en-US" sz="2000" strike="noStrike" u="none">
                <a:solidFill>
                  <a:schemeClr val="accent6"/>
                </a:solidFill>
                <a:uFillTx/>
                <a:latin typeface="Sabon Next LT"/>
              </a:rPr>
              <a:t>Fourth level</a:t>
            </a:r>
            <a:endParaRPr b="0" lang="en-US" sz="2000" strike="noStrike" u="none">
              <a:solidFill>
                <a:schemeClr val="accent6"/>
              </a:solidFill>
              <a:uFillTx/>
              <a:latin typeface="Sabon Next LT"/>
            </a:endParaRPr>
          </a:p>
          <a:p>
            <a:pPr lvl="4" marL="2057400" indent="-347400" defTabSz="914400">
              <a:lnSpc>
                <a:spcPct val="100000"/>
              </a:lnSpc>
              <a:spcBef>
                <a:spcPts val="360"/>
              </a:spcBef>
              <a:buClr>
                <a:srgbClr val="1f2c8f"/>
              </a:buClr>
              <a:buFont typeface="Arial"/>
              <a:buChar char="•"/>
            </a:pPr>
            <a:r>
              <a:rPr b="0" lang="en-US" sz="2000" strike="noStrike" u="none">
                <a:solidFill>
                  <a:schemeClr val="accent6"/>
                </a:solidFill>
                <a:uFillTx/>
                <a:latin typeface="Sabon Next LT"/>
              </a:rPr>
              <a:t>Fifth level</a:t>
            </a:r>
            <a:endParaRPr b="0" lang="en-US" sz="2000" strike="noStrike" u="none">
              <a:solidFill>
                <a:schemeClr val="accent6"/>
              </a:solidFill>
              <a:uFillTx/>
              <a:latin typeface="Sabon Next LT"/>
            </a:endParaRPr>
          </a:p>
        </p:txBody>
      </p:sp>
      <p:sp>
        <p:nvSpPr>
          <p:cNvPr id="126"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100000"/>
              </a:lnSpc>
              <a:spcBef>
                <a:spcPts val="360"/>
              </a:spcBef>
              <a:buNone/>
              <a:tabLst>
                <a:tab algn="l" pos="0"/>
              </a:tabLst>
            </a:pPr>
            <a:r>
              <a:rPr b="0" lang="en-US" sz="1600" strike="noStrike" u="none">
                <a:solidFill>
                  <a:schemeClr val="accent6"/>
                </a:solidFill>
                <a:uFillTx/>
                <a:latin typeface="Sabon Next LT"/>
              </a:rPr>
              <a:t>Click to edit Master text styles</a:t>
            </a:r>
            <a:endParaRPr b="0" lang="en-US" sz="1600" strike="noStrike" u="none">
              <a:solidFill>
                <a:schemeClr val="accent6"/>
              </a:solidFill>
              <a:uFillTx/>
              <a:latin typeface="Sabon Next LT"/>
            </a:endParaRPr>
          </a:p>
        </p:txBody>
      </p:sp>
      <p:sp>
        <p:nvSpPr>
          <p:cNvPr id="127" name="PlaceHolder 4"/>
          <p:cNvSpPr>
            <a:spLocks noGrp="1"/>
          </p:cNvSpPr>
          <p:nvPr>
            <p:ph type="ftr" idx="15"/>
          </p:nvPr>
        </p:nvSpPr>
        <p:spPr>
          <a:xfrm>
            <a:off x="621720" y="457200"/>
            <a:ext cx="3200040" cy="27396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accent6"/>
                </a:solidFill>
                <a:uFillTx/>
                <a:latin typeface="Arial"/>
              </a:defRPr>
            </a:lvl1pPr>
          </a:lstStyle>
          <a:p>
            <a:pPr indent="0" defTabSz="914400">
              <a:lnSpc>
                <a:spcPct val="100000"/>
              </a:lnSpc>
              <a:buNone/>
            </a:pPr>
            <a:r>
              <a:rPr b="0" lang="en-US" sz="1200" strike="noStrike" u="none">
                <a:solidFill>
                  <a:schemeClr val="accent6"/>
                </a:solidFill>
                <a:uFillTx/>
                <a:latin typeface="Arial"/>
              </a:rPr>
              <a:t> </a:t>
            </a:r>
            <a:endParaRPr b="0" lang="en-US" sz="1200" strike="noStrike" u="none">
              <a:solidFill>
                <a:srgbClr val="000000"/>
              </a:solidFill>
              <a:uFillTx/>
              <a:latin typeface="Times New Roman"/>
            </a:endParaRPr>
          </a:p>
        </p:txBody>
      </p:sp>
      <p:sp>
        <p:nvSpPr>
          <p:cNvPr id="128" name="PlaceHolder 5"/>
          <p:cNvSpPr>
            <a:spLocks noGrp="1"/>
          </p:cNvSpPr>
          <p:nvPr>
            <p:ph type="sldNum" idx="16"/>
          </p:nvPr>
        </p:nvSpPr>
        <p:spPr>
          <a:xfrm>
            <a:off x="10945440" y="457200"/>
            <a:ext cx="987120" cy="27396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trike="noStrike" u="none">
                <a:solidFill>
                  <a:schemeClr val="accent6"/>
                </a:solidFill>
                <a:uFillTx/>
                <a:latin typeface="Arial"/>
              </a:defRPr>
            </a:lvl1pPr>
          </a:lstStyle>
          <a:p>
            <a:pPr indent="0" algn="ctr" defTabSz="914400">
              <a:lnSpc>
                <a:spcPct val="100000"/>
              </a:lnSpc>
              <a:buNone/>
            </a:pPr>
            <a:fld id="{E5E7420A-8841-4B16-A523-EF07C6CAC936}" type="slidenum">
              <a:rPr b="0" lang="en-US" sz="1200" strike="noStrike" u="none">
                <a:solidFill>
                  <a:schemeClr val="accent6"/>
                </a:solidFill>
                <a:uFillTx/>
                <a:latin typeface="Arial"/>
              </a:rPr>
              <a:t>1</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2"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dfaf6"/>
        </a:solidFill>
      </p:bgPr>
    </p:bg>
    <p:spTree>
      <p:nvGrpSpPr>
        <p:cNvPr id="1" name=""/>
        <p:cNvGrpSpPr/>
        <p:nvPr/>
      </p:nvGrpSpPr>
      <p:grpSpPr>
        <a:xfrm>
          <a:off x="0" y="0"/>
          <a:ext cx="0" cy="0"/>
          <a:chOff x="0" y="0"/>
          <a:chExt cx="0" cy="0"/>
        </a:xfrm>
      </p:grpSpPr>
      <p:sp>
        <p:nvSpPr>
          <p:cNvPr id="129" name="TextBox 6"/>
          <p:cNvSpPr/>
          <p:nvPr/>
        </p:nvSpPr>
        <p:spPr>
          <a:xfrm>
            <a:off x="190440" y="6561000"/>
            <a:ext cx="418680" cy="212760"/>
          </a:xfrm>
          <a:prstGeom prst="rect">
            <a:avLst/>
          </a:prstGeom>
          <a:noFill/>
          <a:ln w="0">
            <a:noFill/>
          </a:ln>
        </p:spPr>
        <p:style>
          <a:lnRef idx="0"/>
          <a:fillRef idx="0"/>
          <a:effectRef idx="0"/>
          <a:fontRef idx="minor"/>
        </p:style>
        <p:txBody>
          <a:bodyPr horzOverflow="overflow" lIns="0" rIns="0" tIns="0" bIns="0" anchor="t">
            <a:spAutoFit/>
          </a:bodyPr>
          <a:p>
            <a:pPr defTabSz="914400">
              <a:lnSpc>
                <a:spcPct val="100000"/>
              </a:lnSpc>
            </a:pPr>
            <a:r>
              <a:rPr b="0" lang="en-US" sz="700" strike="noStrike" u="none">
                <a:solidFill>
                  <a:srgbClr val="000000"/>
                </a:solidFill>
                <a:uFillTx/>
                <a:latin typeface="Calibri"/>
              </a:rPr>
              <a:t>C2 General</a:t>
            </a:r>
            <a:endParaRPr b="0" lang="en-US" sz="700" strike="noStrike" u="none">
              <a:solidFill>
                <a:srgbClr val="000000"/>
              </a:solidFill>
              <a:uFillTx/>
              <a:latin typeface="Arial"/>
            </a:endParaRPr>
          </a:p>
        </p:txBody>
      </p:sp>
      <p:grpSp>
        <p:nvGrpSpPr>
          <p:cNvPr id="130" name="Group 5"/>
          <p:cNvGrpSpPr/>
          <p:nvPr/>
        </p:nvGrpSpPr>
        <p:grpSpPr>
          <a:xfrm>
            <a:off x="6452280" y="3404880"/>
            <a:ext cx="5739480" cy="3467520"/>
            <a:chOff x="6452280" y="3404880"/>
            <a:chExt cx="5739480" cy="3467520"/>
          </a:xfrm>
        </p:grpSpPr>
        <p:sp>
          <p:nvSpPr>
            <p:cNvPr id="131" name="Freeform 7"/>
            <p:cNvSpPr/>
            <p:nvPr/>
          </p:nvSpPr>
          <p:spPr>
            <a:xfrm>
              <a:off x="6452280" y="3404880"/>
              <a:ext cx="2882880" cy="3467520"/>
            </a:xfrm>
            <a:custGeom>
              <a:avLst/>
              <a:gdLst>
                <a:gd name="textAreaLeft" fmla="*/ 0 w 2882880"/>
                <a:gd name="textAreaRight" fmla="*/ 2883240 w 2882880"/>
                <a:gd name="textAreaTop" fmla="*/ 0 h 3467520"/>
                <a:gd name="textAreaBottom" fmla="*/ 3467880 h 3467520"/>
              </a:gdLst>
              <a:ahLst/>
              <a:rect l="textAreaLeft" t="textAreaTop" r="textAreaRight" b="textAreaBottom"/>
              <a:pathLst>
                <a:path w="1198" h="1441">
                  <a:moveTo>
                    <a:pt x="1198" y="0"/>
                  </a:moveTo>
                  <a:lnTo>
                    <a:pt x="0" y="1441"/>
                  </a:lnTo>
                  <a:lnTo>
                    <a:pt x="1198" y="1441"/>
                  </a:lnTo>
                  <a:lnTo>
                    <a:pt x="1198" y="0"/>
                  </a:lnTo>
                  <a:close/>
                </a:path>
              </a:pathLst>
            </a:custGeom>
            <a:solidFill>
              <a:schemeClr val="accent1"/>
            </a:solidFill>
            <a:ln w="0">
              <a:noFill/>
            </a:ln>
          </p:spPr>
          <p:style>
            <a:lnRef idx="0"/>
            <a:fillRef idx="0"/>
            <a:effectRef idx="0"/>
            <a:fontRef idx="minor"/>
          </p:style>
          <p:txBody>
            <a:bodyPr numCol="1" spcCol="0" anchor="t">
              <a:noAutofit/>
            </a:bodyPr>
            <a:p>
              <a:pPr defTabSz="914400">
                <a:lnSpc>
                  <a:spcPct val="100000"/>
                </a:lnSpc>
              </a:pPr>
              <a:endParaRPr b="0" lang="en-US" sz="1800" strike="noStrike" u="none">
                <a:solidFill>
                  <a:schemeClr val="dk1"/>
                </a:solidFill>
                <a:uFillTx/>
                <a:latin typeface="Sabon Next LT"/>
              </a:endParaRPr>
            </a:p>
          </p:txBody>
        </p:sp>
        <p:sp>
          <p:nvSpPr>
            <p:cNvPr id="132" name="Freeform 6"/>
            <p:cNvSpPr/>
            <p:nvPr/>
          </p:nvSpPr>
          <p:spPr>
            <a:xfrm>
              <a:off x="9318600" y="3404880"/>
              <a:ext cx="2873160" cy="3467520"/>
            </a:xfrm>
            <a:custGeom>
              <a:avLst/>
              <a:gdLst>
                <a:gd name="textAreaLeft" fmla="*/ 0 w 2873160"/>
                <a:gd name="textAreaRight" fmla="*/ 2873520 w 2873160"/>
                <a:gd name="textAreaTop" fmla="*/ 0 h 3467520"/>
                <a:gd name="textAreaBottom" fmla="*/ 3467880 h 3467520"/>
              </a:gdLst>
              <a:ahLst/>
              <a:rect l="textAreaLeft" t="textAreaTop" r="textAreaRight" b="textAreaBottom"/>
              <a:pathLst>
                <a:path w="1194" h="1441">
                  <a:moveTo>
                    <a:pt x="0" y="0"/>
                  </a:moveTo>
                  <a:lnTo>
                    <a:pt x="1194" y="1441"/>
                  </a:lnTo>
                  <a:lnTo>
                    <a:pt x="0" y="1441"/>
                  </a:lnTo>
                  <a:lnTo>
                    <a:pt x="0" y="0"/>
                  </a:lnTo>
                  <a:close/>
                </a:path>
              </a:pathLst>
            </a:custGeom>
            <a:solidFill>
              <a:schemeClr val="accent2"/>
            </a:solidFill>
            <a:ln w="0">
              <a:noFill/>
            </a:ln>
          </p:spPr>
          <p:style>
            <a:lnRef idx="0"/>
            <a:fillRef idx="0"/>
            <a:effectRef idx="0"/>
            <a:fontRef idx="minor"/>
          </p:style>
          <p:txBody>
            <a:bodyPr numCol="1" spcCol="0" anchor="t">
              <a:noAutofit/>
            </a:bodyPr>
            <a:p>
              <a:pPr defTabSz="914400">
                <a:lnSpc>
                  <a:spcPct val="100000"/>
                </a:lnSpc>
              </a:pPr>
              <a:endParaRPr b="0" lang="en-US" sz="1800" strike="noStrike" u="none">
                <a:solidFill>
                  <a:schemeClr val="dk1"/>
                </a:solidFill>
                <a:uFillTx/>
                <a:latin typeface="Sabon Next LT"/>
              </a:endParaRPr>
            </a:p>
          </p:txBody>
        </p:sp>
      </p:grpSp>
      <p:grpSp>
        <p:nvGrpSpPr>
          <p:cNvPr id="133" name="Group 8"/>
          <p:cNvGrpSpPr/>
          <p:nvPr/>
        </p:nvGrpSpPr>
        <p:grpSpPr>
          <a:xfrm>
            <a:off x="6465960" y="360"/>
            <a:ext cx="5739480" cy="3467520"/>
            <a:chOff x="6465960" y="360"/>
            <a:chExt cx="5739480" cy="3467520"/>
          </a:xfrm>
        </p:grpSpPr>
        <p:sp>
          <p:nvSpPr>
            <p:cNvPr id="134" name="Freeform 7"/>
            <p:cNvSpPr/>
            <p:nvPr/>
          </p:nvSpPr>
          <p:spPr>
            <a:xfrm rot="10800000">
              <a:off x="9322560" y="360"/>
              <a:ext cx="2882880" cy="3467520"/>
            </a:xfrm>
            <a:custGeom>
              <a:avLst/>
              <a:gdLst>
                <a:gd name="textAreaLeft" fmla="*/ 0 w 2882880"/>
                <a:gd name="textAreaRight" fmla="*/ 2883240 w 2882880"/>
                <a:gd name="textAreaTop" fmla="*/ 0 h 3467520"/>
                <a:gd name="textAreaBottom" fmla="*/ 3467880 h 3467520"/>
              </a:gdLst>
              <a:ahLst/>
              <a:rect l="textAreaLeft" t="textAreaTop" r="textAreaRight" b="textAreaBottom"/>
              <a:pathLst>
                <a:path w="1198" h="1441">
                  <a:moveTo>
                    <a:pt x="1198" y="0"/>
                  </a:moveTo>
                  <a:lnTo>
                    <a:pt x="0" y="1441"/>
                  </a:lnTo>
                  <a:lnTo>
                    <a:pt x="1198" y="1441"/>
                  </a:lnTo>
                  <a:lnTo>
                    <a:pt x="1198" y="0"/>
                  </a:lnTo>
                  <a:close/>
                </a:path>
              </a:pathLst>
            </a:custGeom>
            <a:solidFill>
              <a:schemeClr val="accent4"/>
            </a:solidFill>
            <a:ln w="0">
              <a:noFill/>
            </a:ln>
          </p:spPr>
          <p:style>
            <a:lnRef idx="0"/>
            <a:fillRef idx="0"/>
            <a:effectRef idx="0"/>
            <a:fontRef idx="minor"/>
          </p:style>
          <p:txBody>
            <a:bodyPr numCol="1" spcCol="0" anchor="t">
              <a:noAutofit/>
            </a:bodyPr>
            <a:p>
              <a:pPr defTabSz="914400">
                <a:lnSpc>
                  <a:spcPct val="100000"/>
                </a:lnSpc>
              </a:pPr>
              <a:endParaRPr b="0" lang="en-US" sz="1800" strike="noStrike" u="none">
                <a:solidFill>
                  <a:schemeClr val="dk1"/>
                </a:solidFill>
                <a:uFillTx/>
                <a:latin typeface="Sabon Next LT"/>
              </a:endParaRPr>
            </a:p>
          </p:txBody>
        </p:sp>
        <p:sp>
          <p:nvSpPr>
            <p:cNvPr id="135" name="Freeform 6"/>
            <p:cNvSpPr/>
            <p:nvPr/>
          </p:nvSpPr>
          <p:spPr>
            <a:xfrm rot="10800000">
              <a:off x="6465960" y="360"/>
              <a:ext cx="2873160" cy="3467520"/>
            </a:xfrm>
            <a:custGeom>
              <a:avLst/>
              <a:gdLst>
                <a:gd name="textAreaLeft" fmla="*/ 0 w 2873160"/>
                <a:gd name="textAreaRight" fmla="*/ 2873520 w 2873160"/>
                <a:gd name="textAreaTop" fmla="*/ 0 h 3467520"/>
                <a:gd name="textAreaBottom" fmla="*/ 3467880 h 3467520"/>
              </a:gdLst>
              <a:ahLst/>
              <a:rect l="textAreaLeft" t="textAreaTop" r="textAreaRight" b="textAreaBottom"/>
              <a:pathLst>
                <a:path w="1194" h="1441">
                  <a:moveTo>
                    <a:pt x="0" y="0"/>
                  </a:moveTo>
                  <a:lnTo>
                    <a:pt x="1194" y="1441"/>
                  </a:lnTo>
                  <a:lnTo>
                    <a:pt x="0" y="1441"/>
                  </a:lnTo>
                  <a:lnTo>
                    <a:pt x="0" y="0"/>
                  </a:lnTo>
                  <a:close/>
                </a:path>
              </a:pathLst>
            </a:custGeom>
            <a:solidFill>
              <a:schemeClr val="accent5"/>
            </a:solidFill>
            <a:ln w="0">
              <a:noFill/>
            </a:ln>
          </p:spPr>
          <p:style>
            <a:lnRef idx="0"/>
            <a:fillRef idx="0"/>
            <a:effectRef idx="0"/>
            <a:fontRef idx="minor"/>
          </p:style>
          <p:txBody>
            <a:bodyPr numCol="1" spcCol="0" anchor="t">
              <a:noAutofit/>
            </a:bodyPr>
            <a:p>
              <a:pPr defTabSz="914400">
                <a:lnSpc>
                  <a:spcPct val="100000"/>
                </a:lnSpc>
              </a:pPr>
              <a:endParaRPr b="0" lang="en-US" sz="1800" strike="noStrike" u="none">
                <a:solidFill>
                  <a:schemeClr val="dk1"/>
                </a:solidFill>
                <a:uFillTx/>
                <a:latin typeface="Sabon Next LT"/>
              </a:endParaRPr>
            </a:p>
          </p:txBody>
        </p:sp>
      </p:grpSp>
      <p:sp>
        <p:nvSpPr>
          <p:cNvPr id="136" name="Image 2"/>
          <p:cNvSpPr/>
          <p:nvPr/>
        </p:nvSpPr>
        <p:spPr>
          <a:xfrm>
            <a:off x="7642440" y="4577760"/>
            <a:ext cx="774720" cy="774720"/>
          </a:xfrm>
          <a:custGeom>
            <a:avLst/>
            <a:gdLst>
              <a:gd name="textAreaLeft" fmla="*/ 0 w 774720"/>
              <a:gd name="textAreaRight" fmla="*/ 775080 w 774720"/>
              <a:gd name="textAreaTop" fmla="*/ 0 h 774720"/>
              <a:gd name="textAreaBottom" fmla="*/ 775080 h 774720"/>
            </a:gdLst>
            <a:ahLst/>
            <a:rect l="textAreaLeft" t="textAreaTop" r="textAreaRight" b="textAreaBottom"/>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a:noFill/>
          </a:ln>
        </p:spPr>
        <p:style>
          <a:lnRef idx="0"/>
          <a:fillRef idx="0"/>
          <a:effectRef idx="0"/>
          <a:fontRef idx="minor"/>
        </p:style>
        <p:txBody>
          <a:bodyPr lIns="90000" rIns="90000" tIns="45000" bIns="45000" anchor="ctr">
            <a:noAutofit/>
          </a:bodyPr>
          <a:p>
            <a:pPr defTabSz="914400">
              <a:lnSpc>
                <a:spcPct val="100000"/>
              </a:lnSpc>
            </a:pPr>
            <a:endParaRPr b="0" lang="en-US" sz="1800" strike="noStrike" u="none">
              <a:solidFill>
                <a:schemeClr val="dk1"/>
              </a:solidFill>
              <a:uFillTx/>
              <a:latin typeface="Sabon Next LT"/>
            </a:endParaRPr>
          </a:p>
        </p:txBody>
      </p:sp>
      <p:sp>
        <p:nvSpPr>
          <p:cNvPr id="137" name="PlaceHolder 1"/>
          <p:cNvSpPr>
            <a:spLocks noGrp="1"/>
          </p:cNvSpPr>
          <p:nvPr>
            <p:ph type="title"/>
          </p:nvPr>
        </p:nvSpPr>
        <p:spPr>
          <a:xfrm>
            <a:off x="1499760" y="1901880"/>
            <a:ext cx="5693400" cy="767880"/>
          </a:xfrm>
          <a:prstGeom prst="rect">
            <a:avLst/>
          </a:prstGeom>
          <a:noFill/>
          <a:ln w="0">
            <a:noFill/>
          </a:ln>
        </p:spPr>
        <p:txBody>
          <a:bodyPr lIns="91440" rIns="91440" tIns="45720" bIns="45720" anchor="b">
            <a:noAutofit/>
          </a:bodyPr>
          <a:p>
            <a:pPr indent="0" defTabSz="914400">
              <a:lnSpc>
                <a:spcPct val="100000"/>
              </a:lnSpc>
              <a:buNone/>
            </a:pPr>
            <a:r>
              <a:rPr b="1" lang="en-US" sz="4400" strike="noStrike" u="none" cap="all">
                <a:solidFill>
                  <a:schemeClr val="accent6"/>
                </a:solidFill>
                <a:uFillTx/>
                <a:latin typeface="Arial Black"/>
              </a:rPr>
              <a:t>Click to edit Master title style</a:t>
            </a:r>
            <a:endParaRPr b="0" lang="en-US" sz="4400" strike="noStrike" u="none">
              <a:solidFill>
                <a:schemeClr val="dk1"/>
              </a:solidFill>
              <a:uFillTx/>
              <a:latin typeface="Sabon Next LT"/>
            </a:endParaRPr>
          </a:p>
        </p:txBody>
      </p:sp>
      <p:sp>
        <p:nvSpPr>
          <p:cNvPr id="138" name="PlaceHolder 2"/>
          <p:cNvSpPr>
            <a:spLocks noGrp="1"/>
          </p:cNvSpPr>
          <p:nvPr>
            <p:ph type="body"/>
          </p:nvPr>
        </p:nvSpPr>
        <p:spPr>
          <a:xfrm>
            <a:off x="1499760" y="2770560"/>
            <a:ext cx="5693400" cy="3121920"/>
          </a:xfrm>
          <a:prstGeom prst="rect">
            <a:avLst/>
          </a:prstGeom>
          <a:noFill/>
          <a:ln w="0">
            <a:noFill/>
          </a:ln>
        </p:spPr>
        <p:txBody>
          <a:bodyPr lIns="91440" rIns="91440" tIns="45720" bIns="45720" anchor="t">
            <a:normAutofit/>
          </a:bodyPr>
          <a:p>
            <a:pPr indent="0" defTabSz="914400">
              <a:lnSpc>
                <a:spcPct val="150000"/>
              </a:lnSpc>
              <a:buNone/>
              <a:tabLst>
                <a:tab algn="l" pos="0"/>
              </a:tabLst>
            </a:pPr>
            <a:r>
              <a:rPr b="0" lang="en-US" sz="2400" strike="noStrike" u="none">
                <a:solidFill>
                  <a:schemeClr val="accent6"/>
                </a:solidFill>
                <a:uFillTx/>
                <a:latin typeface="Sabon Next LT"/>
              </a:rPr>
              <a:t>Click to edit Master text styles</a:t>
            </a:r>
            <a:endParaRPr b="0" lang="en-US" sz="2400" strike="noStrike" u="none">
              <a:solidFill>
                <a:schemeClr val="accent6"/>
              </a:solidFill>
              <a:uFillTx/>
              <a:latin typeface="Sabon Next LT"/>
            </a:endParaRPr>
          </a:p>
          <a:p>
            <a:pPr lvl="1" marL="347400" indent="-347400" defTabSz="914400">
              <a:lnSpc>
                <a:spcPct val="150000"/>
              </a:lnSpc>
              <a:buClr>
                <a:srgbClr val="1f2c8f"/>
              </a:buClr>
              <a:buFont typeface="Arial"/>
              <a:buChar char="•"/>
              <a:tabLst>
                <a:tab algn="l" pos="0"/>
              </a:tabLst>
            </a:pPr>
            <a:r>
              <a:rPr b="0" lang="en-US" sz="2000" strike="noStrike" u="none">
                <a:solidFill>
                  <a:schemeClr val="accent6"/>
                </a:solidFill>
                <a:uFillTx/>
                <a:latin typeface="Sabon Next LT"/>
              </a:rPr>
              <a:t>Second level</a:t>
            </a:r>
            <a:endParaRPr b="0" lang="en-US" sz="2000" strike="noStrike" u="none">
              <a:solidFill>
                <a:schemeClr val="accent6"/>
              </a:solidFill>
              <a:uFillTx/>
              <a:latin typeface="Sabon Next LT"/>
            </a:endParaRPr>
          </a:p>
          <a:p>
            <a:pPr lvl="2" marL="685800" indent="-347400" defTabSz="914400">
              <a:lnSpc>
                <a:spcPct val="150000"/>
              </a:lnSpc>
              <a:buClr>
                <a:srgbClr val="1f2c8f"/>
              </a:buClr>
              <a:buFont typeface="Arial"/>
              <a:buChar char="•"/>
              <a:tabLst>
                <a:tab algn="l" pos="0"/>
              </a:tabLst>
            </a:pPr>
            <a:r>
              <a:rPr b="0" lang="en-US" sz="1800" strike="noStrike" u="none">
                <a:solidFill>
                  <a:schemeClr val="accent6"/>
                </a:solidFill>
                <a:uFillTx/>
                <a:latin typeface="Sabon Next LT"/>
              </a:rPr>
              <a:t>Third level</a:t>
            </a:r>
            <a:endParaRPr b="0" lang="en-US" sz="1800" strike="noStrike" u="none">
              <a:solidFill>
                <a:schemeClr val="accent6"/>
              </a:solidFill>
              <a:uFillTx/>
              <a:latin typeface="Sabon Next LT"/>
            </a:endParaRPr>
          </a:p>
        </p:txBody>
      </p:sp>
    </p:spTree>
  </p:cSld>
  <p:clrMap bg1="lt1" tx1="dk1" bg2="lt2" tx2="dk2" accent1="accent1" accent2="accent2" accent3="accent3" accent4="accent4" accent5="accent5" accent6="accent6" hlink="hlink" folHlink="folHlink"/>
  <p:sldLayoutIdLst>
    <p:sldLayoutId id="2147483674"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dfaf6"/>
        </a:solidFill>
      </p:bgPr>
    </p:bg>
    <p:spTree>
      <p:nvGrpSpPr>
        <p:cNvPr id="1" name=""/>
        <p:cNvGrpSpPr/>
        <p:nvPr/>
      </p:nvGrpSpPr>
      <p:grpSpPr>
        <a:xfrm>
          <a:off x="0" y="0"/>
          <a:ext cx="0" cy="0"/>
          <a:chOff x="0" y="0"/>
          <a:chExt cx="0" cy="0"/>
        </a:xfrm>
      </p:grpSpPr>
      <p:sp>
        <p:nvSpPr>
          <p:cNvPr id="139" name="TextBox 6"/>
          <p:cNvSpPr/>
          <p:nvPr/>
        </p:nvSpPr>
        <p:spPr>
          <a:xfrm>
            <a:off x="190440" y="6561000"/>
            <a:ext cx="418680" cy="212760"/>
          </a:xfrm>
          <a:prstGeom prst="rect">
            <a:avLst/>
          </a:prstGeom>
          <a:noFill/>
          <a:ln w="0">
            <a:noFill/>
          </a:ln>
        </p:spPr>
        <p:style>
          <a:lnRef idx="0"/>
          <a:fillRef idx="0"/>
          <a:effectRef idx="0"/>
          <a:fontRef idx="minor"/>
        </p:style>
        <p:txBody>
          <a:bodyPr horzOverflow="overflow" lIns="0" rIns="0" tIns="0" bIns="0" anchor="t">
            <a:spAutoFit/>
          </a:bodyPr>
          <a:p>
            <a:pPr defTabSz="914400">
              <a:lnSpc>
                <a:spcPct val="100000"/>
              </a:lnSpc>
            </a:pPr>
            <a:r>
              <a:rPr b="0" lang="en-US" sz="700" strike="noStrike" u="none">
                <a:solidFill>
                  <a:srgbClr val="000000"/>
                </a:solidFill>
                <a:uFillTx/>
                <a:latin typeface="Calibri"/>
              </a:rPr>
              <a:t>C2 General</a:t>
            </a:r>
            <a:endParaRPr b="0" lang="en-US" sz="700" strike="noStrike" u="none">
              <a:solidFill>
                <a:srgbClr val="000000"/>
              </a:solidFill>
              <a:uFillTx/>
              <a:latin typeface="Arial"/>
            </a:endParaRPr>
          </a:p>
        </p:txBody>
      </p:sp>
      <p:sp>
        <p:nvSpPr>
          <p:cNvPr id="140" name="Freeform: Shape 10"/>
          <p:cNvSpPr/>
          <p:nvPr/>
        </p:nvSpPr>
        <p:spPr>
          <a:xfrm flipH="1" flipV="1">
            <a:off x="9948600" y="4754160"/>
            <a:ext cx="2242440" cy="2102760"/>
          </a:xfrm>
          <a:custGeom>
            <a:avLst/>
            <a:gdLst>
              <a:gd name="textAreaLeft" fmla="*/ -360 w 2242440"/>
              <a:gd name="textAreaRight" fmla="*/ 2242440 w 2242440"/>
              <a:gd name="textAreaTop" fmla="*/ -360 h 2102760"/>
              <a:gd name="textAreaBottom" fmla="*/ 2102760 h 2102760"/>
            </a:gdLst>
            <a:ahLst/>
            <a:rect l="textAreaLeft" t="textAreaTop" r="textAreaRight" b="textAreaBottom"/>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a:noFill/>
          </a:ln>
        </p:spPr>
        <p:style>
          <a:lnRef idx="0"/>
          <a:fillRef idx="0"/>
          <a:effectRef idx="0"/>
          <a:fontRef idx="minor"/>
        </p:style>
        <p:txBody>
          <a:bodyPr numCol="1" spcCol="0" horzOverflow="overflow" anchor="ctr">
            <a:noAutofit/>
          </a:bodyPr>
          <a:p>
            <a:pPr defTabSz="914400">
              <a:lnSpc>
                <a:spcPct val="100000"/>
              </a:lnSpc>
            </a:pPr>
            <a:endParaRPr b="0" lang="en-US" sz="1800" strike="noStrike" u="none">
              <a:solidFill>
                <a:schemeClr val="dk1"/>
              </a:solidFill>
              <a:uFillTx/>
              <a:latin typeface="Sabon Next LT"/>
            </a:endParaRPr>
          </a:p>
        </p:txBody>
      </p:sp>
      <p:sp>
        <p:nvSpPr>
          <p:cNvPr id="141"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algn="ctr" defTabSz="914400">
              <a:lnSpc>
                <a:spcPts val="4876"/>
              </a:lnSpc>
              <a:buNone/>
            </a:pPr>
            <a:r>
              <a:rPr b="1" lang="en-US" sz="3200" strike="noStrike" u="none" cap="all">
                <a:solidFill>
                  <a:schemeClr val="accent6"/>
                </a:solidFill>
                <a:uFillTx/>
                <a:latin typeface="Arial Black"/>
              </a:rPr>
              <a:t>Click to edit Master title style</a:t>
            </a:r>
            <a:endParaRPr b="0" lang="en-US" sz="3200" strike="noStrike" u="none">
              <a:solidFill>
                <a:schemeClr val="dk1"/>
              </a:solidFill>
              <a:uFillTx/>
              <a:latin typeface="Sabon Next LT"/>
            </a:endParaRPr>
          </a:p>
        </p:txBody>
      </p:sp>
      <p:sp>
        <p:nvSpPr>
          <p:cNvPr id="142" name="PlaceHolder 2"/>
          <p:cNvSpPr>
            <a:spLocks noGrp="1"/>
          </p:cNvSpPr>
          <p:nvPr>
            <p:ph type="body"/>
          </p:nvPr>
        </p:nvSpPr>
        <p:spPr>
          <a:xfrm>
            <a:off x="5183280" y="987480"/>
            <a:ext cx="6171840" cy="4873320"/>
          </a:xfrm>
          <a:prstGeom prst="rect">
            <a:avLst/>
          </a:prstGeom>
          <a:noFill/>
          <a:ln w="0">
            <a:noFill/>
          </a:ln>
        </p:spPr>
        <p:txBody>
          <a:bodyPr lIns="90000" rIns="90000" tIns="45000" bIns="45000" anchor="t">
            <a:noAutofit/>
          </a:bodyPr>
          <a:p>
            <a:pPr indent="0" defTabSz="914400">
              <a:lnSpc>
                <a:spcPct val="100000"/>
              </a:lnSpc>
              <a:buNone/>
              <a:tabLst>
                <a:tab algn="l" pos="0"/>
              </a:tabLst>
            </a:pPr>
            <a:r>
              <a:rPr b="0" lang="en-US" sz="3200" strike="noStrike" u="none">
                <a:solidFill>
                  <a:schemeClr val="dk1"/>
                </a:solidFill>
                <a:uFillTx/>
                <a:latin typeface="Sabon Next LT"/>
              </a:rPr>
              <a:t>Click icon to add picture</a:t>
            </a:r>
            <a:endParaRPr b="0" lang="en-US" sz="3200" strike="noStrike" u="none">
              <a:solidFill>
                <a:schemeClr val="accent6"/>
              </a:solidFill>
              <a:uFillTx/>
              <a:latin typeface="Sabon Next LT"/>
            </a:endParaRPr>
          </a:p>
        </p:txBody>
      </p:sp>
      <p:sp>
        <p:nvSpPr>
          <p:cNvPr id="143"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100000"/>
              </a:lnSpc>
              <a:spcBef>
                <a:spcPts val="360"/>
              </a:spcBef>
              <a:buNone/>
              <a:tabLst>
                <a:tab algn="l" pos="0"/>
              </a:tabLst>
            </a:pPr>
            <a:r>
              <a:rPr b="0" lang="en-US" sz="1600" strike="noStrike" u="none">
                <a:solidFill>
                  <a:schemeClr val="accent6"/>
                </a:solidFill>
                <a:uFillTx/>
                <a:latin typeface="Sabon Next LT"/>
              </a:rPr>
              <a:t>Click to edit Master text styles</a:t>
            </a:r>
            <a:endParaRPr b="0" lang="en-US" sz="1600" strike="noStrike" u="none">
              <a:solidFill>
                <a:schemeClr val="accent6"/>
              </a:solidFill>
              <a:uFillTx/>
              <a:latin typeface="Sabon Next LT"/>
            </a:endParaRPr>
          </a:p>
        </p:txBody>
      </p:sp>
      <p:sp>
        <p:nvSpPr>
          <p:cNvPr id="144" name="PlaceHolder 4"/>
          <p:cNvSpPr>
            <a:spLocks noGrp="1"/>
          </p:cNvSpPr>
          <p:nvPr>
            <p:ph type="ftr" idx="17"/>
          </p:nvPr>
        </p:nvSpPr>
        <p:spPr>
          <a:xfrm>
            <a:off x="621720" y="457200"/>
            <a:ext cx="3200040" cy="27396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accent6"/>
                </a:solidFill>
                <a:uFillTx/>
                <a:latin typeface="Arial"/>
              </a:defRPr>
            </a:lvl1pPr>
          </a:lstStyle>
          <a:p>
            <a:pPr indent="0" defTabSz="914400">
              <a:lnSpc>
                <a:spcPct val="100000"/>
              </a:lnSpc>
              <a:buNone/>
            </a:pPr>
            <a:r>
              <a:rPr b="0" lang="en-US" sz="1200" strike="noStrike" u="none">
                <a:solidFill>
                  <a:schemeClr val="accent6"/>
                </a:solidFill>
                <a:uFillTx/>
                <a:latin typeface="Arial"/>
              </a:rPr>
              <a:t> </a:t>
            </a:r>
            <a:endParaRPr b="0" lang="en-US" sz="1200" strike="noStrike" u="none">
              <a:solidFill>
                <a:srgbClr val="000000"/>
              </a:solidFill>
              <a:uFillTx/>
              <a:latin typeface="Times New Roman"/>
            </a:endParaRPr>
          </a:p>
        </p:txBody>
      </p:sp>
      <p:sp>
        <p:nvSpPr>
          <p:cNvPr id="145" name="PlaceHolder 5"/>
          <p:cNvSpPr>
            <a:spLocks noGrp="1"/>
          </p:cNvSpPr>
          <p:nvPr>
            <p:ph type="sldNum" idx="18"/>
          </p:nvPr>
        </p:nvSpPr>
        <p:spPr>
          <a:xfrm>
            <a:off x="10945440" y="457200"/>
            <a:ext cx="987120" cy="27396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trike="noStrike" u="none">
                <a:solidFill>
                  <a:schemeClr val="accent6"/>
                </a:solidFill>
                <a:uFillTx/>
                <a:latin typeface="Arial"/>
              </a:defRPr>
            </a:lvl1pPr>
          </a:lstStyle>
          <a:p>
            <a:pPr indent="0" algn="ctr" defTabSz="914400">
              <a:lnSpc>
                <a:spcPct val="100000"/>
              </a:lnSpc>
              <a:buNone/>
            </a:pPr>
            <a:fld id="{3EEB41F0-467A-463F-B84B-9CBEB294949C}" type="slidenum">
              <a:rPr b="0" lang="en-US" sz="1200" strike="noStrike" u="none">
                <a:solidFill>
                  <a:schemeClr val="accent6"/>
                </a:solidFill>
                <a:uFillTx/>
                <a:latin typeface="Arial"/>
              </a:rPr>
              <a:t>1</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6"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dfaf6"/>
        </a:solidFill>
      </p:bgPr>
    </p:bg>
    <p:spTree>
      <p:nvGrpSpPr>
        <p:cNvPr id="1" name=""/>
        <p:cNvGrpSpPr/>
        <p:nvPr/>
      </p:nvGrpSpPr>
      <p:grpSpPr>
        <a:xfrm>
          <a:off x="0" y="0"/>
          <a:ext cx="0" cy="0"/>
          <a:chOff x="0" y="0"/>
          <a:chExt cx="0" cy="0"/>
        </a:xfrm>
      </p:grpSpPr>
      <p:sp>
        <p:nvSpPr>
          <p:cNvPr id="146" name="TextBox 6"/>
          <p:cNvSpPr/>
          <p:nvPr/>
        </p:nvSpPr>
        <p:spPr>
          <a:xfrm>
            <a:off x="190440" y="6561000"/>
            <a:ext cx="418680" cy="212760"/>
          </a:xfrm>
          <a:prstGeom prst="rect">
            <a:avLst/>
          </a:prstGeom>
          <a:noFill/>
          <a:ln w="0">
            <a:noFill/>
          </a:ln>
        </p:spPr>
        <p:style>
          <a:lnRef idx="0"/>
          <a:fillRef idx="0"/>
          <a:effectRef idx="0"/>
          <a:fontRef idx="minor"/>
        </p:style>
        <p:txBody>
          <a:bodyPr horzOverflow="overflow" lIns="0" rIns="0" tIns="0" bIns="0" anchor="t">
            <a:spAutoFit/>
          </a:bodyPr>
          <a:p>
            <a:pPr defTabSz="914400">
              <a:lnSpc>
                <a:spcPct val="100000"/>
              </a:lnSpc>
            </a:pPr>
            <a:r>
              <a:rPr b="0" lang="en-US" sz="700" strike="noStrike" u="none">
                <a:solidFill>
                  <a:srgbClr val="000000"/>
                </a:solidFill>
                <a:uFillTx/>
                <a:latin typeface="Calibri"/>
              </a:rPr>
              <a:t>C2 General</a:t>
            </a:r>
            <a:endParaRPr b="0" lang="en-US" sz="700" strike="noStrike" u="none">
              <a:solidFill>
                <a:srgbClr val="000000"/>
              </a:solidFill>
              <a:uFillTx/>
              <a:latin typeface="Arial"/>
            </a:endParaRPr>
          </a:p>
        </p:txBody>
      </p:sp>
      <p:sp>
        <p:nvSpPr>
          <p:cNvPr id="147" name="Freeform: Shape 22"/>
          <p:cNvSpPr/>
          <p:nvPr/>
        </p:nvSpPr>
        <p:spPr>
          <a:xfrm>
            <a:off x="0" y="3427200"/>
            <a:ext cx="3429720" cy="3430440"/>
          </a:xfrm>
          <a:custGeom>
            <a:avLst/>
            <a:gdLst>
              <a:gd name="textAreaLeft" fmla="*/ 0 w 3429720"/>
              <a:gd name="textAreaRight" fmla="*/ 3430080 w 3429720"/>
              <a:gd name="textAreaTop" fmla="*/ 0 h 3430440"/>
              <a:gd name="textAreaBottom" fmla="*/ 3430800 h 3430440"/>
            </a:gdLst>
            <a:ahLst/>
            <a:rect l="textAreaLeft" t="textAreaTop" r="textAreaRight" b="textAreaBottom"/>
            <a:pathLst>
              <a:path w="3430200" h="3430665">
                <a:moveTo>
                  <a:pt x="0" y="0"/>
                </a:moveTo>
                <a:lnTo>
                  <a:pt x="3430200" y="0"/>
                </a:lnTo>
                <a:lnTo>
                  <a:pt x="3430200" y="3430665"/>
                </a:lnTo>
                <a:lnTo>
                  <a:pt x="0" y="3430665"/>
                </a:lnTo>
                <a:close/>
              </a:path>
            </a:pathLst>
          </a:custGeom>
          <a:solidFill>
            <a:schemeClr val="accent3"/>
          </a:solidFill>
          <a:ln w="0">
            <a:noFill/>
          </a:ln>
        </p:spPr>
        <p:style>
          <a:lnRef idx="0"/>
          <a:fillRef idx="0"/>
          <a:effectRef idx="0"/>
          <a:fontRef idx="minor"/>
        </p:style>
        <p:txBody>
          <a:bodyPr numCol="1" spcCol="0" anchor="t">
            <a:noAutofit/>
          </a:bodyPr>
          <a:p>
            <a:pPr defTabSz="914400">
              <a:lnSpc>
                <a:spcPct val="100000"/>
              </a:lnSpc>
            </a:pPr>
            <a:endParaRPr b="0" lang="en-US" sz="1800" strike="noStrike" u="none">
              <a:solidFill>
                <a:schemeClr val="dk1"/>
              </a:solidFill>
              <a:uFillTx/>
              <a:latin typeface="Sabon Next LT"/>
            </a:endParaRPr>
          </a:p>
        </p:txBody>
      </p:sp>
      <p:sp>
        <p:nvSpPr>
          <p:cNvPr id="148" name="Freeform: Shape 19"/>
          <p:cNvSpPr/>
          <p:nvPr/>
        </p:nvSpPr>
        <p:spPr>
          <a:xfrm>
            <a:off x="0" y="3427200"/>
            <a:ext cx="3429720" cy="3430440"/>
          </a:xfrm>
          <a:custGeom>
            <a:avLst/>
            <a:gdLst>
              <a:gd name="textAreaLeft" fmla="*/ 0 w 3429720"/>
              <a:gd name="textAreaRight" fmla="*/ 3430080 w 3429720"/>
              <a:gd name="textAreaTop" fmla="*/ 0 h 3430440"/>
              <a:gd name="textAreaBottom" fmla="*/ 3430800 h 3430440"/>
            </a:gdLst>
            <a:ahLst/>
            <a:rect l="textAreaLeft" t="textAreaTop" r="textAreaRight" b="textAreaBottom"/>
            <a:pathLst>
              <a:path w="3430200" h="3430665">
                <a:moveTo>
                  <a:pt x="3430200" y="0"/>
                </a:moveTo>
                <a:lnTo>
                  <a:pt x="3430200" y="3430665"/>
                </a:lnTo>
                <a:lnTo>
                  <a:pt x="0" y="3430665"/>
                </a:lnTo>
                <a:lnTo>
                  <a:pt x="0" y="3417531"/>
                </a:lnTo>
                <a:close/>
              </a:path>
            </a:pathLst>
          </a:custGeom>
          <a:solidFill>
            <a:schemeClr val="accent1"/>
          </a:solidFill>
          <a:ln w="0">
            <a:noFill/>
          </a:ln>
        </p:spPr>
        <p:style>
          <a:lnRef idx="0"/>
          <a:fillRef idx="0"/>
          <a:effectRef idx="0"/>
          <a:fontRef idx="minor"/>
        </p:style>
        <p:txBody>
          <a:bodyPr numCol="1" spcCol="0" anchor="t">
            <a:noAutofit/>
          </a:bodyPr>
          <a:p>
            <a:pPr defTabSz="914400">
              <a:lnSpc>
                <a:spcPct val="100000"/>
              </a:lnSpc>
            </a:pPr>
            <a:endParaRPr b="0" lang="en-US" sz="1800" strike="noStrike" u="none">
              <a:solidFill>
                <a:schemeClr val="dk1"/>
              </a:solidFill>
              <a:uFillTx/>
              <a:latin typeface="Sabon Next LT"/>
            </a:endParaRPr>
          </a:p>
        </p:txBody>
      </p:sp>
      <p:sp>
        <p:nvSpPr>
          <p:cNvPr id="149" name="Freeform: Shape 13"/>
          <p:cNvSpPr/>
          <p:nvPr/>
        </p:nvSpPr>
        <p:spPr>
          <a:xfrm>
            <a:off x="0" y="0"/>
            <a:ext cx="3423600" cy="3436920"/>
          </a:xfrm>
          <a:custGeom>
            <a:avLst/>
            <a:gdLst>
              <a:gd name="textAreaLeft" fmla="*/ 0 w 3423600"/>
              <a:gd name="textAreaRight" fmla="*/ 3423960 w 3423600"/>
              <a:gd name="textAreaTop" fmla="*/ 0 h 3436920"/>
              <a:gd name="textAreaBottom" fmla="*/ 3437280 h 3436920"/>
            </a:gdLst>
            <a:ahLst/>
            <a:rect l="textAreaLeft" t="textAreaTop" r="textAreaRight" b="textAreaBottom"/>
            <a:pathLst>
              <a:path w="3423785" h="3437345">
                <a:moveTo>
                  <a:pt x="0" y="0"/>
                </a:moveTo>
                <a:lnTo>
                  <a:pt x="3423785" y="0"/>
                </a:lnTo>
                <a:lnTo>
                  <a:pt x="3423785" y="3437345"/>
                </a:lnTo>
                <a:lnTo>
                  <a:pt x="0" y="3437345"/>
                </a:lnTo>
                <a:close/>
              </a:path>
            </a:pathLst>
          </a:custGeom>
          <a:solidFill>
            <a:schemeClr val="accent5"/>
          </a:solidFill>
          <a:ln w="0">
            <a:noFill/>
          </a:ln>
        </p:spPr>
        <p:style>
          <a:lnRef idx="0"/>
          <a:fillRef idx="0"/>
          <a:effectRef idx="0"/>
          <a:fontRef idx="minor"/>
        </p:style>
        <p:txBody>
          <a:bodyPr numCol="1" spcCol="0" anchor="t">
            <a:noAutofit/>
          </a:bodyPr>
          <a:p>
            <a:pPr defTabSz="914400">
              <a:lnSpc>
                <a:spcPct val="100000"/>
              </a:lnSpc>
            </a:pPr>
            <a:endParaRPr b="0" lang="en-US" sz="1800" strike="noStrike" u="none">
              <a:solidFill>
                <a:schemeClr val="dk1"/>
              </a:solidFill>
              <a:uFillTx/>
              <a:latin typeface="Sabon Next LT"/>
            </a:endParaRPr>
          </a:p>
        </p:txBody>
      </p:sp>
      <p:sp>
        <p:nvSpPr>
          <p:cNvPr id="150" name="PlaceHolder 1"/>
          <p:cNvSpPr>
            <a:spLocks noGrp="1"/>
          </p:cNvSpPr>
          <p:nvPr>
            <p:ph type="title"/>
          </p:nvPr>
        </p:nvSpPr>
        <p:spPr>
          <a:xfrm>
            <a:off x="4224600" y="2277000"/>
            <a:ext cx="6766200" cy="767880"/>
          </a:xfrm>
          <a:prstGeom prst="rect">
            <a:avLst/>
          </a:prstGeom>
          <a:noFill/>
          <a:ln w="0">
            <a:noFill/>
          </a:ln>
        </p:spPr>
        <p:txBody>
          <a:bodyPr lIns="91440" rIns="91440" tIns="45720" bIns="45720" anchor="b">
            <a:noAutofit/>
          </a:bodyPr>
          <a:p>
            <a:pPr indent="0" defTabSz="914400">
              <a:lnSpc>
                <a:spcPct val="100000"/>
              </a:lnSpc>
              <a:buNone/>
            </a:pPr>
            <a:r>
              <a:rPr b="1" lang="en-US" sz="4400" strike="noStrike" u="none" cap="all">
                <a:solidFill>
                  <a:schemeClr val="accent6"/>
                </a:solidFill>
                <a:uFillTx/>
                <a:latin typeface="Arial Black"/>
              </a:rPr>
              <a:t>Click to edit Master title style</a:t>
            </a:r>
            <a:endParaRPr b="0" lang="en-US" sz="4400" strike="noStrike" u="none">
              <a:solidFill>
                <a:schemeClr val="dk1"/>
              </a:solidFill>
              <a:uFillTx/>
              <a:latin typeface="Sabon Next LT"/>
            </a:endParaRPr>
          </a:p>
        </p:txBody>
      </p:sp>
      <p:sp>
        <p:nvSpPr>
          <p:cNvPr id="151" name="PlaceHolder 2"/>
          <p:cNvSpPr>
            <a:spLocks noGrp="1"/>
          </p:cNvSpPr>
          <p:nvPr>
            <p:ph type="body"/>
          </p:nvPr>
        </p:nvSpPr>
        <p:spPr>
          <a:xfrm>
            <a:off x="4224600" y="3222720"/>
            <a:ext cx="6766200" cy="2700000"/>
          </a:xfrm>
          <a:prstGeom prst="rect">
            <a:avLst/>
          </a:prstGeom>
          <a:noFill/>
          <a:ln w="0">
            <a:noFill/>
          </a:ln>
        </p:spPr>
        <p:txBody>
          <a:bodyPr lIns="91440" rIns="91440" tIns="45720" bIns="45720" anchor="t">
            <a:normAutofit/>
          </a:bodyPr>
          <a:p>
            <a:pPr indent="0" defTabSz="914400">
              <a:lnSpc>
                <a:spcPct val="100000"/>
              </a:lnSpc>
              <a:spcBef>
                <a:spcPts val="360"/>
              </a:spcBef>
              <a:buNone/>
              <a:tabLst>
                <a:tab algn="l" pos="0"/>
              </a:tabLst>
            </a:pPr>
            <a:r>
              <a:rPr b="0" lang="en-US" sz="1500" strike="noStrike" u="none">
                <a:solidFill>
                  <a:schemeClr val="accent6"/>
                </a:solidFill>
                <a:uFillTx/>
                <a:latin typeface="Sabon Next LT"/>
              </a:rPr>
              <a:t>Click to edit Master text styles</a:t>
            </a:r>
            <a:endParaRPr b="0" lang="en-US" sz="1500" strike="noStrike" u="none">
              <a:solidFill>
                <a:schemeClr val="accent6"/>
              </a:solidFill>
              <a:uFillTx/>
              <a:latin typeface="Sabon Next LT"/>
            </a:endParaRPr>
          </a:p>
          <a:p>
            <a:pPr lvl="1" marL="685800" indent="-347400" defTabSz="914400">
              <a:lnSpc>
                <a:spcPct val="100000"/>
              </a:lnSpc>
              <a:spcBef>
                <a:spcPts val="360"/>
              </a:spcBef>
              <a:buClr>
                <a:srgbClr val="1f2c8f"/>
              </a:buClr>
              <a:buFont typeface="Arial"/>
              <a:buChar char="•"/>
              <a:tabLst>
                <a:tab algn="l" pos="0"/>
              </a:tabLst>
            </a:pPr>
            <a:r>
              <a:rPr b="0" lang="en-US" sz="1500" strike="noStrike" u="none">
                <a:solidFill>
                  <a:schemeClr val="accent6"/>
                </a:solidFill>
                <a:uFillTx/>
                <a:latin typeface="Sabon Next LT"/>
              </a:rPr>
              <a:t>Second level</a:t>
            </a:r>
            <a:endParaRPr b="0" lang="en-US" sz="1500" strike="noStrike" u="none">
              <a:solidFill>
                <a:schemeClr val="accent6"/>
              </a:solidFill>
              <a:uFillTx/>
              <a:latin typeface="Sabon Next LT"/>
            </a:endParaRPr>
          </a:p>
          <a:p>
            <a:pPr lvl="2" marL="1143000" indent="-347400" defTabSz="914400">
              <a:lnSpc>
                <a:spcPct val="100000"/>
              </a:lnSpc>
              <a:spcBef>
                <a:spcPts val="360"/>
              </a:spcBef>
              <a:buClr>
                <a:srgbClr val="1f2c8f"/>
              </a:buClr>
              <a:buFont typeface="Arial"/>
              <a:buChar char="•"/>
              <a:tabLst>
                <a:tab algn="l" pos="0"/>
              </a:tabLst>
            </a:pPr>
            <a:r>
              <a:rPr b="0" lang="en-US" sz="1500" strike="noStrike" u="none">
                <a:solidFill>
                  <a:schemeClr val="accent6"/>
                </a:solidFill>
                <a:uFillTx/>
                <a:latin typeface="Sabon Next LT"/>
              </a:rPr>
              <a:t>Third level</a:t>
            </a:r>
            <a:endParaRPr b="0" lang="en-US" sz="1500" strike="noStrike" u="none">
              <a:solidFill>
                <a:schemeClr val="accent6"/>
              </a:solidFill>
              <a:uFillTx/>
              <a:latin typeface="Sabon Next LT"/>
            </a:endParaRPr>
          </a:p>
          <a:p>
            <a:pPr lvl="3" marL="1600200" indent="-347400" defTabSz="914400">
              <a:lnSpc>
                <a:spcPct val="100000"/>
              </a:lnSpc>
              <a:spcBef>
                <a:spcPts val="360"/>
              </a:spcBef>
              <a:buClr>
                <a:srgbClr val="1f2c8f"/>
              </a:buClr>
              <a:buFont typeface="Arial"/>
              <a:buChar char="•"/>
              <a:tabLst>
                <a:tab algn="l" pos="0"/>
              </a:tabLst>
            </a:pPr>
            <a:r>
              <a:rPr b="0" lang="en-US" sz="1500" strike="noStrike" u="none">
                <a:solidFill>
                  <a:schemeClr val="accent6"/>
                </a:solidFill>
                <a:uFillTx/>
                <a:latin typeface="Sabon Next LT"/>
              </a:rPr>
              <a:t>Fourth level</a:t>
            </a:r>
            <a:endParaRPr b="0" lang="en-US" sz="1500" strike="noStrike" u="none">
              <a:solidFill>
                <a:schemeClr val="accent6"/>
              </a:solidFill>
              <a:uFillTx/>
              <a:latin typeface="Sabon Next LT"/>
            </a:endParaRPr>
          </a:p>
          <a:p>
            <a:pPr lvl="4" marL="2057400" indent="-347400" defTabSz="914400">
              <a:lnSpc>
                <a:spcPct val="100000"/>
              </a:lnSpc>
              <a:spcBef>
                <a:spcPts val="360"/>
              </a:spcBef>
              <a:buClr>
                <a:srgbClr val="1f2c8f"/>
              </a:buClr>
              <a:buFont typeface="Arial"/>
              <a:buChar char="•"/>
              <a:tabLst>
                <a:tab algn="l" pos="0"/>
              </a:tabLst>
            </a:pPr>
            <a:r>
              <a:rPr b="0" lang="en-US" sz="1500" strike="noStrike" u="none">
                <a:solidFill>
                  <a:schemeClr val="accent6"/>
                </a:solidFill>
                <a:uFillTx/>
                <a:latin typeface="Sabon Next LT"/>
              </a:rPr>
              <a:t>Fifth level</a:t>
            </a:r>
            <a:endParaRPr b="0" lang="en-US" sz="1500" strike="noStrike" u="none">
              <a:solidFill>
                <a:schemeClr val="accent6"/>
              </a:solidFill>
              <a:uFillTx/>
              <a:latin typeface="Sabon Next LT"/>
            </a:endParaRPr>
          </a:p>
        </p:txBody>
      </p:sp>
      <p:sp>
        <p:nvSpPr>
          <p:cNvPr id="152" name="PlaceHolder 3"/>
          <p:cNvSpPr>
            <a:spLocks noGrp="1"/>
          </p:cNvSpPr>
          <p:nvPr>
            <p:ph type="ftr" idx="19"/>
          </p:nvPr>
        </p:nvSpPr>
        <p:spPr>
          <a:xfrm>
            <a:off x="4224600" y="457200"/>
            <a:ext cx="3200040" cy="27396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accent6"/>
                </a:solidFill>
                <a:uFillTx/>
                <a:latin typeface="Arial"/>
              </a:defRPr>
            </a:lvl1pPr>
          </a:lstStyle>
          <a:p>
            <a:pPr indent="0" defTabSz="914400">
              <a:lnSpc>
                <a:spcPct val="100000"/>
              </a:lnSpc>
              <a:buNone/>
            </a:pPr>
            <a:r>
              <a:rPr b="0" lang="en-US" sz="1200" strike="noStrike" u="none">
                <a:solidFill>
                  <a:schemeClr val="accent6"/>
                </a:solidFill>
                <a:uFillTx/>
                <a:latin typeface="Arial"/>
              </a:rPr>
              <a:t>&lt;footer&gt;</a:t>
            </a:r>
            <a:endParaRPr b="0" lang="en-US" sz="1200" strike="noStrike" u="none">
              <a:solidFill>
                <a:srgbClr val="000000"/>
              </a:solidFill>
              <a:uFillTx/>
              <a:latin typeface="Times New Roman"/>
            </a:endParaRPr>
          </a:p>
        </p:txBody>
      </p:sp>
      <p:sp>
        <p:nvSpPr>
          <p:cNvPr id="153" name="PlaceHolder 4"/>
          <p:cNvSpPr>
            <a:spLocks noGrp="1"/>
          </p:cNvSpPr>
          <p:nvPr>
            <p:ph type="sldNum" idx="20"/>
          </p:nvPr>
        </p:nvSpPr>
        <p:spPr>
          <a:xfrm>
            <a:off x="10945440" y="457200"/>
            <a:ext cx="987120" cy="27396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trike="noStrike" u="none">
                <a:solidFill>
                  <a:schemeClr val="accent6"/>
                </a:solidFill>
                <a:uFillTx/>
                <a:latin typeface="Arial"/>
              </a:defRPr>
            </a:lvl1pPr>
          </a:lstStyle>
          <a:p>
            <a:pPr indent="0" algn="ctr" defTabSz="914400">
              <a:lnSpc>
                <a:spcPct val="100000"/>
              </a:lnSpc>
              <a:buNone/>
            </a:pPr>
            <a:fld id="{170CD9B3-CCB2-424C-91D8-576B12A35BBB}" type="slidenum">
              <a:rPr b="0" lang="en-US" sz="1200" strike="noStrike" u="none">
                <a:solidFill>
                  <a:schemeClr val="accent6"/>
                </a:solidFill>
                <a:uFillTx/>
                <a:latin typeface="Arial"/>
              </a:rPr>
              <a:t>&lt;number&gt;</a:t>
            </a:fld>
            <a:endParaRPr b="0" lang="en-US" sz="1200" strike="noStrike" u="none">
              <a:solidFill>
                <a:srgbClr val="000000"/>
              </a:solidFill>
              <a:uFillTx/>
              <a:latin typeface="Times New Roman"/>
            </a:endParaRPr>
          </a:p>
        </p:txBody>
      </p:sp>
      <p:sp>
        <p:nvSpPr>
          <p:cNvPr id="154" name="Freeform: Shape 16"/>
          <p:cNvSpPr/>
          <p:nvPr/>
        </p:nvSpPr>
        <p:spPr>
          <a:xfrm>
            <a:off x="0" y="720"/>
            <a:ext cx="3423600" cy="3436200"/>
          </a:xfrm>
          <a:custGeom>
            <a:avLst/>
            <a:gdLst>
              <a:gd name="textAreaLeft" fmla="*/ 0 w 3423600"/>
              <a:gd name="textAreaRight" fmla="*/ 3423960 w 3423600"/>
              <a:gd name="textAreaTop" fmla="*/ 0 h 3436200"/>
              <a:gd name="textAreaBottom" fmla="*/ 3436560 h 3436200"/>
            </a:gdLst>
            <a:ahLst/>
            <a:rect l="textAreaLeft" t="textAreaTop" r="textAreaRight" b="textAreaBottom"/>
            <a:pathLst>
              <a:path w="3423785" h="3436477">
                <a:moveTo>
                  <a:pt x="0" y="0"/>
                </a:moveTo>
                <a:lnTo>
                  <a:pt x="3423785" y="3436477"/>
                </a:lnTo>
                <a:lnTo>
                  <a:pt x="0" y="3436477"/>
                </a:lnTo>
                <a:close/>
              </a:path>
            </a:pathLst>
          </a:custGeom>
          <a:solidFill>
            <a:schemeClr val="accent1"/>
          </a:solidFill>
          <a:ln w="0">
            <a:noFill/>
          </a:ln>
        </p:spPr>
        <p:style>
          <a:lnRef idx="0"/>
          <a:fillRef idx="0"/>
          <a:effectRef idx="0"/>
          <a:fontRef idx="minor"/>
        </p:style>
        <p:txBody>
          <a:bodyPr numCol="1" spcCol="0" anchor="t">
            <a:noAutofit/>
          </a:bodyPr>
          <a:p>
            <a:pPr defTabSz="914400">
              <a:lnSpc>
                <a:spcPct val="100000"/>
              </a:lnSpc>
            </a:pPr>
            <a:endParaRPr b="0" lang="en-US" sz="1800" strike="noStrike" u="none">
              <a:solidFill>
                <a:schemeClr val="dk1"/>
              </a:solidFill>
              <a:uFillTx/>
              <a:latin typeface="Sabon Next LT"/>
            </a:endParaRPr>
          </a:p>
        </p:txBody>
      </p:sp>
    </p:spTree>
  </p:cSld>
  <p:clrMap bg1="lt1" tx1="dk1" bg2="lt2" tx2="dk2" accent1="accent1" accent2="accent2" accent3="accent3" accent4="accent4" accent5="accent5" accent6="accent6" hlink="hlink" folHlink="folHlink"/>
  <p:sldLayoutIdLst>
    <p:sldLayoutId id="2147483678"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dfaf6"/>
        </a:solidFill>
      </p:bgPr>
    </p:bg>
    <p:spTree>
      <p:nvGrpSpPr>
        <p:cNvPr id="1" name=""/>
        <p:cNvGrpSpPr/>
        <p:nvPr/>
      </p:nvGrpSpPr>
      <p:grpSpPr>
        <a:xfrm>
          <a:off x="0" y="0"/>
          <a:ext cx="0" cy="0"/>
          <a:chOff x="0" y="0"/>
          <a:chExt cx="0" cy="0"/>
        </a:xfrm>
      </p:grpSpPr>
      <p:sp>
        <p:nvSpPr>
          <p:cNvPr id="157" name="TextBox 6"/>
          <p:cNvSpPr/>
          <p:nvPr/>
        </p:nvSpPr>
        <p:spPr>
          <a:xfrm>
            <a:off x="190440" y="6561000"/>
            <a:ext cx="418680" cy="212760"/>
          </a:xfrm>
          <a:prstGeom prst="rect">
            <a:avLst/>
          </a:prstGeom>
          <a:noFill/>
          <a:ln w="0">
            <a:noFill/>
          </a:ln>
        </p:spPr>
        <p:style>
          <a:lnRef idx="0"/>
          <a:fillRef idx="0"/>
          <a:effectRef idx="0"/>
          <a:fontRef idx="minor"/>
        </p:style>
        <p:txBody>
          <a:bodyPr horzOverflow="overflow" lIns="0" rIns="0" tIns="0" bIns="0" anchor="t">
            <a:spAutoFit/>
          </a:bodyPr>
          <a:p>
            <a:pPr defTabSz="914400">
              <a:lnSpc>
                <a:spcPct val="100000"/>
              </a:lnSpc>
            </a:pPr>
            <a:r>
              <a:rPr b="0" lang="en-US" sz="700" strike="noStrike" u="none">
                <a:solidFill>
                  <a:srgbClr val="000000"/>
                </a:solidFill>
                <a:uFillTx/>
                <a:latin typeface="Calibri"/>
              </a:rPr>
              <a:t>C2 General</a:t>
            </a:r>
            <a:endParaRPr b="0" lang="en-US" sz="700" strike="noStrike" u="none">
              <a:solidFill>
                <a:srgbClr val="000000"/>
              </a:solidFill>
              <a:uFillTx/>
              <a:latin typeface="Arial"/>
            </a:endParaRPr>
          </a:p>
        </p:txBody>
      </p:sp>
      <p:sp>
        <p:nvSpPr>
          <p:cNvPr id="158" name="Freeform: Shape 33"/>
          <p:cNvSpPr/>
          <p:nvPr/>
        </p:nvSpPr>
        <p:spPr>
          <a:xfrm>
            <a:off x="2062800" y="686520"/>
            <a:ext cx="7774200" cy="6192720"/>
          </a:xfrm>
          <a:custGeom>
            <a:avLst/>
            <a:gdLst>
              <a:gd name="textAreaLeft" fmla="*/ 0 w 7774200"/>
              <a:gd name="textAreaRight" fmla="*/ 7774560 w 7774200"/>
              <a:gd name="textAreaTop" fmla="*/ 0 h 6192720"/>
              <a:gd name="textAreaBottom" fmla="*/ 6193080 h 6192720"/>
            </a:gdLst>
            <a:ahLst/>
            <a:rect l="textAreaLeft" t="textAreaTop" r="textAreaRight" b="textAreaBottom"/>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a:noFill/>
          </a:ln>
        </p:spPr>
        <p:style>
          <a:lnRef idx="0"/>
          <a:fillRef idx="0"/>
          <a:effectRef idx="0"/>
          <a:fontRef idx="minor"/>
        </p:style>
        <p:txBody>
          <a:bodyPr numCol="1" spcCol="0" horzOverflow="overflow" anchor="ctr">
            <a:noAutofit/>
          </a:bodyPr>
          <a:p>
            <a:pPr defTabSz="914400">
              <a:lnSpc>
                <a:spcPct val="100000"/>
              </a:lnSpc>
            </a:pPr>
            <a:endParaRPr b="0" lang="en-US" sz="1800" strike="noStrike" u="none">
              <a:solidFill>
                <a:schemeClr val="dk1"/>
              </a:solidFill>
              <a:uFillTx/>
              <a:latin typeface="Sabon Next LT"/>
            </a:endParaRPr>
          </a:p>
        </p:txBody>
      </p:sp>
      <p:sp>
        <p:nvSpPr>
          <p:cNvPr id="159" name="Freeform: Shape 45"/>
          <p:cNvSpPr/>
          <p:nvPr/>
        </p:nvSpPr>
        <p:spPr>
          <a:xfrm>
            <a:off x="7610400" y="0"/>
            <a:ext cx="2273400" cy="3147480"/>
          </a:xfrm>
          <a:custGeom>
            <a:avLst/>
            <a:gdLst>
              <a:gd name="textAreaLeft" fmla="*/ 0 w 2273400"/>
              <a:gd name="textAreaRight" fmla="*/ 2273760 w 2273400"/>
              <a:gd name="textAreaTop" fmla="*/ 0 h 3147480"/>
              <a:gd name="textAreaBottom" fmla="*/ 3147840 h 3147480"/>
            </a:gdLst>
            <a:ahLst/>
            <a:rect l="textAreaLeft" t="textAreaTop" r="textAreaRight" b="textAreaBottom"/>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w="0">
            <a:noFill/>
          </a:ln>
        </p:spPr>
        <p:style>
          <a:lnRef idx="0"/>
          <a:fillRef idx="0"/>
          <a:effectRef idx="0"/>
          <a:fontRef idx="minor"/>
        </p:style>
        <p:txBody>
          <a:bodyPr numCol="1" spcCol="0" anchor="t">
            <a:noAutofit/>
          </a:bodyPr>
          <a:p>
            <a:pPr defTabSz="914400">
              <a:lnSpc>
                <a:spcPct val="100000"/>
              </a:lnSpc>
            </a:pPr>
            <a:endParaRPr b="0" lang="en-US" sz="1800" strike="noStrike" u="none">
              <a:solidFill>
                <a:schemeClr val="dk1"/>
              </a:solidFill>
              <a:uFillTx/>
              <a:latin typeface="Sabon Next LT"/>
            </a:endParaRPr>
          </a:p>
        </p:txBody>
      </p:sp>
      <p:sp>
        <p:nvSpPr>
          <p:cNvPr id="160" name="Freeform: Shape 42"/>
          <p:cNvSpPr/>
          <p:nvPr/>
        </p:nvSpPr>
        <p:spPr>
          <a:xfrm>
            <a:off x="9883800" y="0"/>
            <a:ext cx="2254680" cy="3141360"/>
          </a:xfrm>
          <a:custGeom>
            <a:avLst/>
            <a:gdLst>
              <a:gd name="textAreaLeft" fmla="*/ 0 w 2254680"/>
              <a:gd name="textAreaRight" fmla="*/ 2255040 w 2254680"/>
              <a:gd name="textAreaTop" fmla="*/ 0 h 3141360"/>
              <a:gd name="textAreaBottom" fmla="*/ 3141720 h 3141360"/>
            </a:gdLst>
            <a:ahLst/>
            <a:rect l="textAreaLeft" t="textAreaTop" r="textAreaRight" b="textAreaBottom"/>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w="0">
            <a:noFill/>
          </a:ln>
        </p:spPr>
        <p:style>
          <a:lnRef idx="0"/>
          <a:fillRef idx="0"/>
          <a:effectRef idx="0"/>
          <a:fontRef idx="minor"/>
        </p:style>
        <p:txBody>
          <a:bodyPr numCol="1" spcCol="0" anchor="t">
            <a:noAutofit/>
          </a:bodyPr>
          <a:p>
            <a:pPr defTabSz="914400">
              <a:lnSpc>
                <a:spcPct val="100000"/>
              </a:lnSpc>
            </a:pPr>
            <a:endParaRPr b="0" lang="en-US" sz="1800" strike="noStrike" u="none">
              <a:solidFill>
                <a:schemeClr val="dk1"/>
              </a:solidFill>
              <a:uFillTx/>
              <a:latin typeface="Sabon Next LT"/>
            </a:endParaRPr>
          </a:p>
        </p:txBody>
      </p:sp>
      <p:sp>
        <p:nvSpPr>
          <p:cNvPr id="161" name="Freeform: Shape 48"/>
          <p:cNvSpPr/>
          <p:nvPr/>
        </p:nvSpPr>
        <p:spPr>
          <a:xfrm>
            <a:off x="8395560" y="0"/>
            <a:ext cx="2958840" cy="2352600"/>
          </a:xfrm>
          <a:custGeom>
            <a:avLst/>
            <a:gdLst>
              <a:gd name="textAreaLeft" fmla="*/ 0 w 2958840"/>
              <a:gd name="textAreaRight" fmla="*/ 2959200 w 2958840"/>
              <a:gd name="textAreaTop" fmla="*/ 0 h 2352600"/>
              <a:gd name="textAreaBottom" fmla="*/ 2352960 h 2352600"/>
            </a:gdLst>
            <a:ahLst/>
            <a:rect l="textAreaLeft" t="textAreaTop" r="textAreaRight" b="textAreaBottom"/>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w="0">
            <a:noFill/>
          </a:ln>
        </p:spPr>
        <p:style>
          <a:lnRef idx="0"/>
          <a:fillRef idx="0"/>
          <a:effectRef idx="0"/>
          <a:fontRef idx="minor"/>
        </p:style>
        <p:txBody>
          <a:bodyPr numCol="1" spcCol="0" anchor="t">
            <a:noAutofit/>
          </a:bodyPr>
          <a:p>
            <a:pPr defTabSz="914400">
              <a:lnSpc>
                <a:spcPct val="100000"/>
              </a:lnSpc>
            </a:pPr>
            <a:endParaRPr b="0" lang="en-US" sz="1800" strike="noStrike" u="none">
              <a:solidFill>
                <a:schemeClr val="dk1"/>
              </a:solidFill>
              <a:uFillTx/>
              <a:latin typeface="Sabon Next LT"/>
            </a:endParaRPr>
          </a:p>
        </p:txBody>
      </p:sp>
      <p:sp>
        <p:nvSpPr>
          <p:cNvPr id="162" name="Freeform: Shape 39"/>
          <p:cNvSpPr/>
          <p:nvPr/>
        </p:nvSpPr>
        <p:spPr>
          <a:xfrm>
            <a:off x="1390680" y="3130560"/>
            <a:ext cx="3105720" cy="3748320"/>
          </a:xfrm>
          <a:custGeom>
            <a:avLst/>
            <a:gdLst>
              <a:gd name="textAreaLeft" fmla="*/ 0 w 3105720"/>
              <a:gd name="textAreaRight" fmla="*/ 3106080 w 3105720"/>
              <a:gd name="textAreaTop" fmla="*/ 0 h 3748320"/>
              <a:gd name="textAreaBottom" fmla="*/ 3748680 h 3748320"/>
            </a:gdLst>
            <a:ahLst/>
            <a:rect l="textAreaLeft" t="textAreaTop" r="textAreaRight" b="textAreaBottom"/>
            <a:pathLst>
              <a:path w="3106248" h="3748831">
                <a:moveTo>
                  <a:pt x="0" y="0"/>
                </a:moveTo>
                <a:lnTo>
                  <a:pt x="3106248" y="3748831"/>
                </a:lnTo>
                <a:lnTo>
                  <a:pt x="0" y="3748831"/>
                </a:lnTo>
                <a:close/>
              </a:path>
            </a:pathLst>
          </a:custGeom>
          <a:solidFill>
            <a:schemeClr val="accent2">
              <a:alpha val="99000"/>
            </a:schemeClr>
          </a:solidFill>
          <a:ln w="0">
            <a:noFill/>
          </a:ln>
        </p:spPr>
        <p:style>
          <a:lnRef idx="0"/>
          <a:fillRef idx="0"/>
          <a:effectRef idx="0"/>
          <a:fontRef idx="minor"/>
        </p:style>
        <p:txBody>
          <a:bodyPr numCol="1" spcCol="0" anchor="t">
            <a:noAutofit/>
          </a:bodyPr>
          <a:p>
            <a:pPr defTabSz="914400">
              <a:lnSpc>
                <a:spcPct val="100000"/>
              </a:lnSpc>
            </a:pPr>
            <a:endParaRPr b="0" lang="en-US" sz="1800" strike="noStrike" u="none">
              <a:solidFill>
                <a:schemeClr val="dk1"/>
              </a:solidFill>
              <a:uFillTx/>
              <a:latin typeface="Sabon Next LT"/>
            </a:endParaRPr>
          </a:p>
        </p:txBody>
      </p:sp>
      <p:sp>
        <p:nvSpPr>
          <p:cNvPr id="163" name="Freeform: Shape 36"/>
          <p:cNvSpPr/>
          <p:nvPr/>
        </p:nvSpPr>
        <p:spPr>
          <a:xfrm>
            <a:off x="0" y="3130560"/>
            <a:ext cx="1400400" cy="3748320"/>
          </a:xfrm>
          <a:custGeom>
            <a:avLst/>
            <a:gdLst>
              <a:gd name="textAreaLeft" fmla="*/ 0 w 1400400"/>
              <a:gd name="textAreaRight" fmla="*/ 1400760 w 1400400"/>
              <a:gd name="textAreaTop" fmla="*/ 0 h 3748320"/>
              <a:gd name="textAreaBottom" fmla="*/ 3748680 h 3748320"/>
            </a:gdLst>
            <a:ahLst/>
            <a:rect l="textAreaLeft" t="textAreaTop" r="textAreaRight" b="textAreaBottom"/>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Sabon Next LT"/>
            </a:endParaRPr>
          </a:p>
        </p:txBody>
      </p:sp>
      <p:sp>
        <p:nvSpPr>
          <p:cNvPr id="164" name="PlaceHolder 1"/>
          <p:cNvSpPr>
            <a:spLocks noGrp="1"/>
          </p:cNvSpPr>
          <p:nvPr>
            <p:ph type="title"/>
          </p:nvPr>
        </p:nvSpPr>
        <p:spPr>
          <a:xfrm>
            <a:off x="2895480" y="3776400"/>
            <a:ext cx="6400440" cy="767880"/>
          </a:xfrm>
          <a:prstGeom prst="rect">
            <a:avLst/>
          </a:prstGeom>
          <a:noFill/>
          <a:ln w="0">
            <a:noFill/>
          </a:ln>
        </p:spPr>
        <p:txBody>
          <a:bodyPr lIns="91440" rIns="91440" tIns="45720" bIns="45720" anchor="b">
            <a:noAutofit/>
          </a:bodyPr>
          <a:p>
            <a:pPr indent="0" algn="ctr" defTabSz="914400">
              <a:lnSpc>
                <a:spcPct val="100000"/>
              </a:lnSpc>
              <a:buNone/>
            </a:pPr>
            <a:r>
              <a:rPr b="1" lang="en-US" sz="4400" strike="noStrike" u="none" cap="all">
                <a:solidFill>
                  <a:schemeClr val="accent6"/>
                </a:solidFill>
                <a:uFillTx/>
                <a:latin typeface="Arial Black"/>
              </a:rPr>
              <a:t>Click to edit Master title style</a:t>
            </a:r>
            <a:endParaRPr b="0" lang="en-US" sz="4400" strike="noStrike" u="none">
              <a:solidFill>
                <a:schemeClr val="dk1"/>
              </a:solidFill>
              <a:uFillTx/>
              <a:latin typeface="Sabon Next LT"/>
            </a:endParaRPr>
          </a:p>
        </p:txBody>
      </p:sp>
      <p:sp>
        <p:nvSpPr>
          <p:cNvPr id="165" name="PlaceHolder 2"/>
          <p:cNvSpPr>
            <a:spLocks noGrp="1"/>
          </p:cNvSpPr>
          <p:nvPr>
            <p:ph type="body"/>
          </p:nvPr>
        </p:nvSpPr>
        <p:spPr>
          <a:xfrm>
            <a:off x="2895480" y="4718160"/>
            <a:ext cx="6400440" cy="511560"/>
          </a:xfrm>
          <a:prstGeom prst="rect">
            <a:avLst/>
          </a:prstGeom>
          <a:noFill/>
          <a:ln w="0">
            <a:noFill/>
          </a:ln>
        </p:spPr>
        <p:txBody>
          <a:bodyPr lIns="0" rIns="0" tIns="0" bIns="0" anchor="t">
            <a:noAutofit/>
          </a:bodyPr>
          <a:p>
            <a:pPr indent="0" algn="ctr" defTabSz="914400">
              <a:lnSpc>
                <a:spcPct val="100000"/>
              </a:lnSpc>
              <a:buNone/>
              <a:tabLst>
                <a:tab algn="l" pos="0"/>
              </a:tabLst>
            </a:pPr>
            <a:r>
              <a:rPr b="0" lang="en-US" sz="2400" strike="noStrike" u="none">
                <a:solidFill>
                  <a:schemeClr val="accent6"/>
                </a:solidFill>
                <a:uFillTx/>
                <a:latin typeface="Sabon Next LT"/>
              </a:rPr>
              <a:t>Click to edit Master text styles</a:t>
            </a:r>
            <a:endParaRPr b="0" lang="en-US" sz="2400" strike="noStrike" u="none">
              <a:solidFill>
                <a:schemeClr val="accent6"/>
              </a:solidFill>
              <a:uFillTx/>
              <a:latin typeface="Sabon Next LT"/>
            </a:endParaRPr>
          </a:p>
        </p:txBody>
      </p:sp>
    </p:spTree>
  </p:cSld>
  <p:clrMap bg1="lt1" tx1="dk1" bg2="lt2" tx2="dk2" accent1="accent1" accent2="accent2" accent3="accent3" accent4="accent4" accent5="accent5" accent6="accent6" hlink="hlink" folHlink="folHlink"/>
  <p:sldLayoutIdLst>
    <p:sldLayoutId id="2147483680"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dfaf6"/>
        </a:solidFill>
      </p:bgPr>
    </p:bg>
    <p:spTree>
      <p:nvGrpSpPr>
        <p:cNvPr id="1" name=""/>
        <p:cNvGrpSpPr/>
        <p:nvPr/>
      </p:nvGrpSpPr>
      <p:grpSpPr>
        <a:xfrm>
          <a:off x="0" y="0"/>
          <a:ext cx="0" cy="0"/>
          <a:chOff x="0" y="0"/>
          <a:chExt cx="0" cy="0"/>
        </a:xfrm>
      </p:grpSpPr>
      <p:sp>
        <p:nvSpPr>
          <p:cNvPr id="166" name="TextBox 6"/>
          <p:cNvSpPr/>
          <p:nvPr/>
        </p:nvSpPr>
        <p:spPr>
          <a:xfrm>
            <a:off x="190440" y="6561000"/>
            <a:ext cx="418680" cy="212760"/>
          </a:xfrm>
          <a:prstGeom prst="rect">
            <a:avLst/>
          </a:prstGeom>
          <a:noFill/>
          <a:ln w="0">
            <a:noFill/>
          </a:ln>
        </p:spPr>
        <p:style>
          <a:lnRef idx="0"/>
          <a:fillRef idx="0"/>
          <a:effectRef idx="0"/>
          <a:fontRef idx="minor"/>
        </p:style>
        <p:txBody>
          <a:bodyPr horzOverflow="overflow" lIns="0" rIns="0" tIns="0" bIns="0" anchor="t">
            <a:spAutoFit/>
          </a:bodyPr>
          <a:p>
            <a:pPr defTabSz="914400">
              <a:lnSpc>
                <a:spcPct val="100000"/>
              </a:lnSpc>
            </a:pPr>
            <a:r>
              <a:rPr b="0" lang="en-US" sz="700" strike="noStrike" u="none">
                <a:solidFill>
                  <a:srgbClr val="000000"/>
                </a:solidFill>
                <a:uFillTx/>
                <a:latin typeface="Calibri"/>
              </a:rPr>
              <a:t>C2 General</a:t>
            </a:r>
            <a:endParaRPr b="0" lang="en-US" sz="700" strike="noStrike" u="none">
              <a:solidFill>
                <a:srgbClr val="000000"/>
              </a:solidFill>
              <a:uFillTx/>
              <a:latin typeface="Arial"/>
            </a:endParaRPr>
          </a:p>
        </p:txBody>
      </p:sp>
      <p:sp>
        <p:nvSpPr>
          <p:cNvPr id="167" name="Freeform: Shape 29"/>
          <p:cNvSpPr/>
          <p:nvPr/>
        </p:nvSpPr>
        <p:spPr>
          <a:xfrm>
            <a:off x="0" y="0"/>
            <a:ext cx="2242440" cy="2102760"/>
          </a:xfrm>
          <a:custGeom>
            <a:avLst/>
            <a:gdLst>
              <a:gd name="textAreaLeft" fmla="*/ 0 w 2242440"/>
              <a:gd name="textAreaRight" fmla="*/ 2242800 w 2242440"/>
              <a:gd name="textAreaTop" fmla="*/ 0 h 2102760"/>
              <a:gd name="textAreaBottom" fmla="*/ 2103120 h 2102760"/>
            </a:gdLst>
            <a:ahLst/>
            <a:rect l="textAreaLeft" t="textAreaTop" r="textAreaRight" b="textAreaBottom"/>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a:noFill/>
          </a:ln>
        </p:spPr>
        <p:style>
          <a:lnRef idx="0"/>
          <a:fillRef idx="0"/>
          <a:effectRef idx="0"/>
          <a:fontRef idx="minor"/>
        </p:style>
        <p:txBody>
          <a:bodyPr numCol="1" spcCol="0" horzOverflow="overflow" anchor="ctr">
            <a:noAutofit/>
          </a:bodyPr>
          <a:p>
            <a:pPr defTabSz="914400">
              <a:lnSpc>
                <a:spcPct val="100000"/>
              </a:lnSpc>
            </a:pPr>
            <a:endParaRPr b="0" lang="en-US" sz="1800" strike="noStrike" u="none">
              <a:solidFill>
                <a:schemeClr val="dk1"/>
              </a:solidFill>
              <a:uFillTx/>
              <a:latin typeface="Sabon Next LT"/>
            </a:endParaRPr>
          </a:p>
        </p:txBody>
      </p:sp>
      <p:sp>
        <p:nvSpPr>
          <p:cNvPr id="168" name="PlaceHolder 1"/>
          <p:cNvSpPr>
            <a:spLocks noGrp="1"/>
          </p:cNvSpPr>
          <p:nvPr>
            <p:ph type="title"/>
          </p:nvPr>
        </p:nvSpPr>
        <p:spPr>
          <a:xfrm>
            <a:off x="758880" y="1216080"/>
            <a:ext cx="10670760" cy="767880"/>
          </a:xfrm>
          <a:prstGeom prst="rect">
            <a:avLst/>
          </a:prstGeom>
          <a:noFill/>
          <a:ln w="0">
            <a:noFill/>
          </a:ln>
        </p:spPr>
        <p:txBody>
          <a:bodyPr lIns="91440" rIns="91440" tIns="45720" bIns="45720" anchor="b">
            <a:noAutofit/>
          </a:bodyPr>
          <a:p>
            <a:pPr indent="0" algn="ctr" defTabSz="914400">
              <a:lnSpc>
                <a:spcPct val="100000"/>
              </a:lnSpc>
              <a:buNone/>
            </a:pPr>
            <a:r>
              <a:rPr b="1" lang="en-US" sz="4400" strike="noStrike" u="none" cap="all">
                <a:solidFill>
                  <a:schemeClr val="accent6"/>
                </a:solidFill>
                <a:uFillTx/>
                <a:latin typeface="Arial Black"/>
              </a:rPr>
              <a:t>Click to edit Master title style</a:t>
            </a:r>
            <a:endParaRPr b="0" lang="en-US" sz="4400" strike="noStrike" u="none">
              <a:solidFill>
                <a:schemeClr val="dk1"/>
              </a:solidFill>
              <a:uFillTx/>
              <a:latin typeface="Sabon Next LT"/>
            </a:endParaRPr>
          </a:p>
        </p:txBody>
      </p:sp>
      <p:sp>
        <p:nvSpPr>
          <p:cNvPr id="169" name="PlaceHolder 2"/>
          <p:cNvSpPr>
            <a:spLocks noGrp="1"/>
          </p:cNvSpPr>
          <p:nvPr>
            <p:ph type="body"/>
          </p:nvPr>
        </p:nvSpPr>
        <p:spPr>
          <a:xfrm>
            <a:off x="539640" y="2103120"/>
            <a:ext cx="11118600" cy="4434480"/>
          </a:xfrm>
          <a:prstGeom prst="rect">
            <a:avLst/>
          </a:prstGeom>
          <a:noFill/>
          <a:ln w="0">
            <a:noFill/>
          </a:ln>
        </p:spPr>
        <p:txBody>
          <a:bodyPr lIns="91440" rIns="91440" tIns="45720" bIns="45720" anchor="t">
            <a:normAutofit/>
          </a:bodyPr>
          <a:p>
            <a:pPr marL="347400" indent="-347400" defTabSz="914400">
              <a:lnSpc>
                <a:spcPct val="100000"/>
              </a:lnSpc>
              <a:spcBef>
                <a:spcPts val="360"/>
              </a:spcBef>
              <a:buClr>
                <a:srgbClr val="1f2c8f"/>
              </a:buClr>
              <a:buFont typeface="Arial"/>
              <a:buChar char="•"/>
            </a:pPr>
            <a:r>
              <a:rPr b="0" lang="en-US" sz="1800" strike="noStrike" u="none">
                <a:solidFill>
                  <a:schemeClr val="accent6"/>
                </a:solidFill>
                <a:uFillTx/>
                <a:latin typeface="Sabon Next LT"/>
              </a:rPr>
              <a:t>Click to edit Master text styles</a:t>
            </a:r>
            <a:endParaRPr b="0" lang="en-US" sz="1800" strike="noStrike" u="none">
              <a:solidFill>
                <a:schemeClr val="accent6"/>
              </a:solidFill>
              <a:uFillTx/>
              <a:latin typeface="Sabon Next LT"/>
            </a:endParaRPr>
          </a:p>
          <a:p>
            <a:pPr lvl="1" marL="685800" indent="-347400" defTabSz="914400">
              <a:lnSpc>
                <a:spcPct val="100000"/>
              </a:lnSpc>
              <a:spcBef>
                <a:spcPts val="360"/>
              </a:spcBef>
              <a:buClr>
                <a:srgbClr val="1f2c8f"/>
              </a:buClr>
              <a:buFont typeface="Arial"/>
              <a:buChar char="•"/>
            </a:pPr>
            <a:r>
              <a:rPr b="0" lang="en-US" sz="1600" strike="noStrike" u="none">
                <a:solidFill>
                  <a:schemeClr val="accent6"/>
                </a:solidFill>
                <a:uFillTx/>
                <a:latin typeface="Sabon Next LT"/>
              </a:rPr>
              <a:t>Second level</a:t>
            </a:r>
            <a:endParaRPr b="0" lang="en-US" sz="1600" strike="noStrike" u="none">
              <a:solidFill>
                <a:schemeClr val="accent6"/>
              </a:solidFill>
              <a:uFillTx/>
              <a:latin typeface="Sabon Next LT"/>
            </a:endParaRPr>
          </a:p>
          <a:p>
            <a:pPr lvl="2" marL="1143000" indent="-347400" defTabSz="914400">
              <a:lnSpc>
                <a:spcPct val="100000"/>
              </a:lnSpc>
              <a:spcBef>
                <a:spcPts val="360"/>
              </a:spcBef>
              <a:buClr>
                <a:srgbClr val="1f2c8f"/>
              </a:buClr>
              <a:buFont typeface="Arial"/>
              <a:buChar char="•"/>
            </a:pPr>
            <a:r>
              <a:rPr b="0" lang="en-US" sz="1400" strike="noStrike" u="none">
                <a:solidFill>
                  <a:schemeClr val="accent6"/>
                </a:solidFill>
                <a:uFillTx/>
                <a:latin typeface="Sabon Next LT"/>
              </a:rPr>
              <a:t>Third level</a:t>
            </a:r>
            <a:endParaRPr b="0" lang="en-US" sz="1400" strike="noStrike" u="none">
              <a:solidFill>
                <a:schemeClr val="accent6"/>
              </a:solidFill>
              <a:uFillTx/>
              <a:latin typeface="Sabon Next LT"/>
            </a:endParaRPr>
          </a:p>
          <a:p>
            <a:pPr lvl="3" marL="1600200" indent="-347400" defTabSz="914400">
              <a:lnSpc>
                <a:spcPct val="100000"/>
              </a:lnSpc>
              <a:spcBef>
                <a:spcPts val="360"/>
              </a:spcBef>
              <a:buClr>
                <a:srgbClr val="1f2c8f"/>
              </a:buClr>
              <a:buFont typeface="Arial"/>
              <a:buChar char="•"/>
            </a:pPr>
            <a:r>
              <a:rPr b="0" lang="en-US" sz="1200" strike="noStrike" u="none">
                <a:solidFill>
                  <a:schemeClr val="accent6"/>
                </a:solidFill>
                <a:uFillTx/>
                <a:latin typeface="Sabon Next LT"/>
              </a:rPr>
              <a:t>Fourth level</a:t>
            </a:r>
            <a:endParaRPr b="0" lang="en-US" sz="1200" strike="noStrike" u="none">
              <a:solidFill>
                <a:schemeClr val="accent6"/>
              </a:solidFill>
              <a:uFillTx/>
              <a:latin typeface="Sabon Next LT"/>
            </a:endParaRPr>
          </a:p>
          <a:p>
            <a:pPr lvl="4" marL="2057400" indent="-347400" defTabSz="914400">
              <a:lnSpc>
                <a:spcPct val="100000"/>
              </a:lnSpc>
              <a:spcBef>
                <a:spcPts val="360"/>
              </a:spcBef>
              <a:buClr>
                <a:srgbClr val="1f2c8f"/>
              </a:buClr>
              <a:buFont typeface="Arial"/>
              <a:buChar char="•"/>
            </a:pPr>
            <a:r>
              <a:rPr b="0" lang="en-US" sz="1200" strike="noStrike" u="none">
                <a:solidFill>
                  <a:schemeClr val="accent6"/>
                </a:solidFill>
                <a:uFillTx/>
                <a:latin typeface="Sabon Next LT"/>
              </a:rPr>
              <a:t>Fifth level</a:t>
            </a:r>
            <a:endParaRPr b="0" lang="en-US" sz="1200" strike="noStrike" u="none">
              <a:solidFill>
                <a:schemeClr val="accent6"/>
              </a:solidFill>
              <a:uFillTx/>
              <a:latin typeface="Sabon Next LT"/>
            </a:endParaRPr>
          </a:p>
        </p:txBody>
      </p:sp>
      <p:sp>
        <p:nvSpPr>
          <p:cNvPr id="170" name="PlaceHolder 3"/>
          <p:cNvSpPr>
            <a:spLocks noGrp="1"/>
          </p:cNvSpPr>
          <p:nvPr>
            <p:ph type="ftr" idx="21"/>
          </p:nvPr>
        </p:nvSpPr>
        <p:spPr>
          <a:xfrm>
            <a:off x="621720" y="457200"/>
            <a:ext cx="3200040" cy="27396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accent6"/>
                </a:solidFill>
                <a:uFillTx/>
                <a:latin typeface="Arial"/>
              </a:defRPr>
            </a:lvl1pPr>
          </a:lstStyle>
          <a:p>
            <a:pPr indent="0" defTabSz="914400">
              <a:lnSpc>
                <a:spcPct val="100000"/>
              </a:lnSpc>
              <a:buNone/>
            </a:pPr>
            <a:r>
              <a:rPr b="0" lang="en-US" sz="1200" strike="noStrike" u="none">
                <a:solidFill>
                  <a:schemeClr val="accent6"/>
                </a:solidFill>
                <a:uFillTx/>
                <a:latin typeface="Arial"/>
              </a:rPr>
              <a:t>&lt;footer&gt;</a:t>
            </a:r>
            <a:endParaRPr b="0" lang="en-US" sz="1200" strike="noStrike" u="none">
              <a:solidFill>
                <a:srgbClr val="000000"/>
              </a:solidFill>
              <a:uFillTx/>
              <a:latin typeface="Times New Roman"/>
            </a:endParaRPr>
          </a:p>
        </p:txBody>
      </p:sp>
      <p:sp>
        <p:nvSpPr>
          <p:cNvPr id="171" name="PlaceHolder 4"/>
          <p:cNvSpPr>
            <a:spLocks noGrp="1"/>
          </p:cNvSpPr>
          <p:nvPr>
            <p:ph type="sldNum" idx="22"/>
          </p:nvPr>
        </p:nvSpPr>
        <p:spPr>
          <a:xfrm>
            <a:off x="10945440" y="457200"/>
            <a:ext cx="987120" cy="27396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trike="noStrike" u="none">
                <a:solidFill>
                  <a:schemeClr val="accent6"/>
                </a:solidFill>
                <a:uFillTx/>
                <a:latin typeface="Arial"/>
              </a:defRPr>
            </a:lvl1pPr>
          </a:lstStyle>
          <a:p>
            <a:pPr indent="0" algn="ctr" defTabSz="914400">
              <a:lnSpc>
                <a:spcPct val="100000"/>
              </a:lnSpc>
              <a:buNone/>
            </a:pPr>
            <a:fld id="{25633538-5765-4A70-B702-3A7A1FC6A804}" type="slidenum">
              <a:rPr b="0" lang="en-US" sz="1200" strike="noStrike" u="none">
                <a:solidFill>
                  <a:schemeClr val="accent6"/>
                </a:solidFill>
                <a:uFillTx/>
                <a:latin typeface="Arial"/>
              </a:rPr>
              <a:t>&lt;number&gt;</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2"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dfaf6"/>
        </a:solidFill>
      </p:bgPr>
    </p:bg>
    <p:spTree>
      <p:nvGrpSpPr>
        <p:cNvPr id="1" name=""/>
        <p:cNvGrpSpPr/>
        <p:nvPr/>
      </p:nvGrpSpPr>
      <p:grpSpPr>
        <a:xfrm>
          <a:off x="0" y="0"/>
          <a:ext cx="0" cy="0"/>
          <a:chOff x="0" y="0"/>
          <a:chExt cx="0" cy="0"/>
        </a:xfrm>
      </p:grpSpPr>
      <p:sp>
        <p:nvSpPr>
          <p:cNvPr id="172" name="TextBox 6"/>
          <p:cNvSpPr/>
          <p:nvPr/>
        </p:nvSpPr>
        <p:spPr>
          <a:xfrm>
            <a:off x="190440" y="6561000"/>
            <a:ext cx="418680" cy="212760"/>
          </a:xfrm>
          <a:prstGeom prst="rect">
            <a:avLst/>
          </a:prstGeom>
          <a:noFill/>
          <a:ln w="0">
            <a:noFill/>
          </a:ln>
        </p:spPr>
        <p:style>
          <a:lnRef idx="0"/>
          <a:fillRef idx="0"/>
          <a:effectRef idx="0"/>
          <a:fontRef idx="minor"/>
        </p:style>
        <p:txBody>
          <a:bodyPr horzOverflow="overflow" lIns="0" rIns="0" tIns="0" bIns="0" anchor="t">
            <a:spAutoFit/>
          </a:bodyPr>
          <a:p>
            <a:pPr defTabSz="914400">
              <a:lnSpc>
                <a:spcPct val="100000"/>
              </a:lnSpc>
            </a:pPr>
            <a:r>
              <a:rPr b="0" lang="en-US" sz="700" strike="noStrike" u="none">
                <a:solidFill>
                  <a:srgbClr val="000000"/>
                </a:solidFill>
                <a:uFillTx/>
                <a:latin typeface="Calibri"/>
              </a:rPr>
              <a:t>C2 General</a:t>
            </a:r>
            <a:endParaRPr b="0" lang="en-US" sz="700" strike="noStrike" u="none">
              <a:solidFill>
                <a:srgbClr val="000000"/>
              </a:solidFill>
              <a:uFillTx/>
              <a:latin typeface="Arial"/>
            </a:endParaRPr>
          </a:p>
        </p:txBody>
      </p:sp>
      <p:sp>
        <p:nvSpPr>
          <p:cNvPr id="173" name="Freeform: Shape 27"/>
          <p:cNvSpPr/>
          <p:nvPr/>
        </p:nvSpPr>
        <p:spPr>
          <a:xfrm>
            <a:off x="9866160" y="0"/>
            <a:ext cx="2325600" cy="2180520"/>
          </a:xfrm>
          <a:custGeom>
            <a:avLst/>
            <a:gdLst>
              <a:gd name="textAreaLeft" fmla="*/ 0 w 2325600"/>
              <a:gd name="textAreaRight" fmla="*/ 2325960 w 2325600"/>
              <a:gd name="textAreaTop" fmla="*/ 0 h 2180520"/>
              <a:gd name="textAreaBottom" fmla="*/ 2180880 h 2180520"/>
            </a:gdLst>
            <a:ahLst/>
            <a:rect l="textAreaLeft" t="textAreaTop" r="textAreaRight" b="textAreaBottom"/>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a:noFill/>
          </a:ln>
        </p:spPr>
        <p:style>
          <a:lnRef idx="0"/>
          <a:fillRef idx="0"/>
          <a:effectRef idx="0"/>
          <a:fontRef idx="minor"/>
        </p:style>
        <p:txBody>
          <a:bodyPr numCol="1" spcCol="0" horzOverflow="overflow" anchor="ctr">
            <a:noAutofit/>
          </a:bodyPr>
          <a:p>
            <a:pPr defTabSz="914400">
              <a:lnSpc>
                <a:spcPct val="100000"/>
              </a:lnSpc>
            </a:pPr>
            <a:endParaRPr b="0" lang="en-US" sz="1800" strike="noStrike" u="none">
              <a:solidFill>
                <a:schemeClr val="dk1"/>
              </a:solidFill>
              <a:uFillTx/>
              <a:latin typeface="Sabon Next LT"/>
            </a:endParaRPr>
          </a:p>
        </p:txBody>
      </p:sp>
      <p:sp>
        <p:nvSpPr>
          <p:cNvPr id="174" name="PlaceHolder 1"/>
          <p:cNvSpPr>
            <a:spLocks noGrp="1"/>
          </p:cNvSpPr>
          <p:nvPr>
            <p:ph type="title"/>
          </p:nvPr>
        </p:nvSpPr>
        <p:spPr>
          <a:xfrm>
            <a:off x="758880" y="1216080"/>
            <a:ext cx="10670760" cy="767880"/>
          </a:xfrm>
          <a:prstGeom prst="rect">
            <a:avLst/>
          </a:prstGeom>
          <a:noFill/>
          <a:ln w="0">
            <a:noFill/>
          </a:ln>
        </p:spPr>
        <p:txBody>
          <a:bodyPr lIns="91440" rIns="91440" tIns="45720" bIns="45720" anchor="b">
            <a:noAutofit/>
          </a:bodyPr>
          <a:p>
            <a:pPr indent="0" algn="ctr" defTabSz="914400">
              <a:lnSpc>
                <a:spcPct val="100000"/>
              </a:lnSpc>
              <a:buNone/>
            </a:pPr>
            <a:r>
              <a:rPr b="1" lang="en-US" sz="4400" strike="noStrike" u="none" cap="all">
                <a:solidFill>
                  <a:schemeClr val="accent6"/>
                </a:solidFill>
                <a:uFillTx/>
                <a:latin typeface="Arial Black"/>
              </a:rPr>
              <a:t>Click to edit Master title style</a:t>
            </a:r>
            <a:endParaRPr b="0" lang="en-US" sz="4400" strike="noStrike" u="none">
              <a:solidFill>
                <a:schemeClr val="dk1"/>
              </a:solidFill>
              <a:uFillTx/>
              <a:latin typeface="Sabon Next LT"/>
            </a:endParaRPr>
          </a:p>
        </p:txBody>
      </p:sp>
      <p:sp>
        <p:nvSpPr>
          <p:cNvPr id="175" name="PlaceHolder 2"/>
          <p:cNvSpPr>
            <a:spLocks noGrp="1"/>
          </p:cNvSpPr>
          <p:nvPr>
            <p:ph type="body"/>
          </p:nvPr>
        </p:nvSpPr>
        <p:spPr>
          <a:xfrm>
            <a:off x="756000" y="2825640"/>
            <a:ext cx="10679760" cy="2834280"/>
          </a:xfrm>
          <a:prstGeom prst="rect">
            <a:avLst/>
          </a:prstGeom>
          <a:noFill/>
          <a:ln w="0">
            <a:noFill/>
          </a:ln>
        </p:spPr>
        <p:txBody>
          <a:bodyPr lIns="91440" rIns="91440" tIns="45720" bIns="45720" anchor="t">
            <a:normAutofit/>
          </a:bodyPr>
          <a:p>
            <a:pPr marL="347400" indent="-347400" defTabSz="914400">
              <a:lnSpc>
                <a:spcPct val="100000"/>
              </a:lnSpc>
              <a:spcBef>
                <a:spcPts val="360"/>
              </a:spcBef>
              <a:buClr>
                <a:srgbClr val="1f2c8f"/>
              </a:buClr>
              <a:buFont typeface="Arial"/>
              <a:buChar char="•"/>
            </a:pPr>
            <a:r>
              <a:rPr b="0" lang="en-US" sz="1800" strike="noStrike" u="none">
                <a:solidFill>
                  <a:schemeClr val="accent6"/>
                </a:solidFill>
                <a:uFillTx/>
                <a:latin typeface="Sabon Next LT"/>
              </a:rPr>
              <a:t>Click to edit Master text styles</a:t>
            </a:r>
            <a:endParaRPr b="0" lang="en-US" sz="1800" strike="noStrike" u="none">
              <a:solidFill>
                <a:schemeClr val="accent6"/>
              </a:solidFill>
              <a:uFillTx/>
              <a:latin typeface="Sabon Next LT"/>
            </a:endParaRPr>
          </a:p>
          <a:p>
            <a:pPr lvl="1" marL="685800" indent="-347400" defTabSz="914400">
              <a:lnSpc>
                <a:spcPct val="100000"/>
              </a:lnSpc>
              <a:spcBef>
                <a:spcPts val="360"/>
              </a:spcBef>
              <a:buClr>
                <a:srgbClr val="1f2c8f"/>
              </a:buClr>
              <a:buFont typeface="Arial"/>
              <a:buChar char="•"/>
            </a:pPr>
            <a:r>
              <a:rPr b="0" lang="en-US" sz="1600" strike="noStrike" u="none">
                <a:solidFill>
                  <a:schemeClr val="accent6"/>
                </a:solidFill>
                <a:uFillTx/>
                <a:latin typeface="Sabon Next LT"/>
              </a:rPr>
              <a:t>Second level</a:t>
            </a:r>
            <a:endParaRPr b="0" lang="en-US" sz="1600" strike="noStrike" u="none">
              <a:solidFill>
                <a:schemeClr val="accent6"/>
              </a:solidFill>
              <a:uFillTx/>
              <a:latin typeface="Sabon Next LT"/>
            </a:endParaRPr>
          </a:p>
          <a:p>
            <a:pPr lvl="2" marL="1143000" indent="-347400" defTabSz="914400">
              <a:lnSpc>
                <a:spcPct val="100000"/>
              </a:lnSpc>
              <a:spcBef>
                <a:spcPts val="360"/>
              </a:spcBef>
              <a:buClr>
                <a:srgbClr val="1f2c8f"/>
              </a:buClr>
              <a:buFont typeface="Arial"/>
              <a:buChar char="•"/>
            </a:pPr>
            <a:r>
              <a:rPr b="0" lang="en-US" sz="1400" strike="noStrike" u="none">
                <a:solidFill>
                  <a:schemeClr val="accent6"/>
                </a:solidFill>
                <a:uFillTx/>
                <a:latin typeface="Sabon Next LT"/>
              </a:rPr>
              <a:t>Third level</a:t>
            </a:r>
            <a:endParaRPr b="0" lang="en-US" sz="1400" strike="noStrike" u="none">
              <a:solidFill>
                <a:schemeClr val="accent6"/>
              </a:solidFill>
              <a:uFillTx/>
              <a:latin typeface="Sabon Next LT"/>
            </a:endParaRPr>
          </a:p>
          <a:p>
            <a:pPr lvl="3" marL="1600200" indent="-347400" defTabSz="914400">
              <a:lnSpc>
                <a:spcPct val="100000"/>
              </a:lnSpc>
              <a:spcBef>
                <a:spcPts val="360"/>
              </a:spcBef>
              <a:buClr>
                <a:srgbClr val="1f2c8f"/>
              </a:buClr>
              <a:buFont typeface="Arial"/>
              <a:buChar char="•"/>
            </a:pPr>
            <a:r>
              <a:rPr b="0" lang="en-US" sz="1200" strike="noStrike" u="none">
                <a:solidFill>
                  <a:schemeClr val="accent6"/>
                </a:solidFill>
                <a:uFillTx/>
                <a:latin typeface="Sabon Next LT"/>
              </a:rPr>
              <a:t>Fourth level</a:t>
            </a:r>
            <a:endParaRPr b="0" lang="en-US" sz="1200" strike="noStrike" u="none">
              <a:solidFill>
                <a:schemeClr val="accent6"/>
              </a:solidFill>
              <a:uFillTx/>
              <a:latin typeface="Sabon Next LT"/>
            </a:endParaRPr>
          </a:p>
          <a:p>
            <a:pPr lvl="4" marL="2057400" indent="-347400" defTabSz="914400">
              <a:lnSpc>
                <a:spcPct val="100000"/>
              </a:lnSpc>
              <a:spcBef>
                <a:spcPts val="360"/>
              </a:spcBef>
              <a:buClr>
                <a:srgbClr val="1f2c8f"/>
              </a:buClr>
              <a:buFont typeface="Arial"/>
              <a:buChar char="•"/>
            </a:pPr>
            <a:r>
              <a:rPr b="0" lang="en-US" sz="1200" strike="noStrike" u="none">
                <a:solidFill>
                  <a:schemeClr val="accent6"/>
                </a:solidFill>
                <a:uFillTx/>
                <a:latin typeface="Sabon Next LT"/>
              </a:rPr>
              <a:t>Fifth level</a:t>
            </a:r>
            <a:endParaRPr b="0" lang="en-US" sz="1200" strike="noStrike" u="none">
              <a:solidFill>
                <a:schemeClr val="accent6"/>
              </a:solidFill>
              <a:uFillTx/>
              <a:latin typeface="Sabon Next LT"/>
            </a:endParaRPr>
          </a:p>
        </p:txBody>
      </p:sp>
      <p:sp>
        <p:nvSpPr>
          <p:cNvPr id="176" name="PlaceHolder 3"/>
          <p:cNvSpPr>
            <a:spLocks noGrp="1"/>
          </p:cNvSpPr>
          <p:nvPr>
            <p:ph type="ftr" idx="23"/>
          </p:nvPr>
        </p:nvSpPr>
        <p:spPr>
          <a:xfrm>
            <a:off x="621720" y="457200"/>
            <a:ext cx="3200040" cy="27396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accent6"/>
                </a:solidFill>
                <a:uFillTx/>
                <a:latin typeface="Arial"/>
              </a:defRPr>
            </a:lvl1pPr>
          </a:lstStyle>
          <a:p>
            <a:pPr indent="0" defTabSz="914400">
              <a:lnSpc>
                <a:spcPct val="100000"/>
              </a:lnSpc>
              <a:buNone/>
            </a:pPr>
            <a:r>
              <a:rPr b="0" lang="en-US" sz="1200" strike="noStrike" u="none">
                <a:solidFill>
                  <a:schemeClr val="accent6"/>
                </a:solidFill>
                <a:uFillTx/>
                <a:latin typeface="Arial"/>
              </a:rPr>
              <a:t>&lt;footer&gt;</a:t>
            </a:r>
            <a:endParaRPr b="0" lang="en-US" sz="1200" strike="noStrike" u="none">
              <a:solidFill>
                <a:srgbClr val="000000"/>
              </a:solidFill>
              <a:uFillTx/>
              <a:latin typeface="Times New Roman"/>
            </a:endParaRPr>
          </a:p>
        </p:txBody>
      </p:sp>
      <p:sp>
        <p:nvSpPr>
          <p:cNvPr id="177" name="PlaceHolder 4"/>
          <p:cNvSpPr>
            <a:spLocks noGrp="1"/>
          </p:cNvSpPr>
          <p:nvPr>
            <p:ph type="sldNum" idx="24"/>
          </p:nvPr>
        </p:nvSpPr>
        <p:spPr>
          <a:xfrm>
            <a:off x="10945440" y="457200"/>
            <a:ext cx="987120" cy="27396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trike="noStrike" u="none">
                <a:solidFill>
                  <a:schemeClr val="accent6"/>
                </a:solidFill>
                <a:uFillTx/>
                <a:latin typeface="Arial"/>
              </a:defRPr>
            </a:lvl1pPr>
          </a:lstStyle>
          <a:p>
            <a:pPr indent="0" algn="ctr" defTabSz="914400">
              <a:lnSpc>
                <a:spcPct val="100000"/>
              </a:lnSpc>
              <a:buNone/>
            </a:pPr>
            <a:fld id="{1B40D2C3-4680-4178-A3B8-3A520EE8AF29}" type="slidenum">
              <a:rPr b="0" lang="en-US" sz="1200" strike="noStrike" u="none">
                <a:solidFill>
                  <a:schemeClr val="accent6"/>
                </a:solidFill>
                <a:uFillTx/>
                <a:latin typeface="Arial"/>
              </a:rPr>
              <a:t>&lt;number&gt;</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4"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dfaf6"/>
        </a:solidFill>
      </p:bgPr>
    </p:bg>
    <p:spTree>
      <p:nvGrpSpPr>
        <p:cNvPr id="1" name=""/>
        <p:cNvGrpSpPr/>
        <p:nvPr/>
      </p:nvGrpSpPr>
      <p:grpSpPr>
        <a:xfrm>
          <a:off x="0" y="0"/>
          <a:ext cx="0" cy="0"/>
          <a:chOff x="0" y="0"/>
          <a:chExt cx="0" cy="0"/>
        </a:xfrm>
      </p:grpSpPr>
      <p:sp>
        <p:nvSpPr>
          <p:cNvPr id="178" name="TextBox 6"/>
          <p:cNvSpPr/>
          <p:nvPr/>
        </p:nvSpPr>
        <p:spPr>
          <a:xfrm>
            <a:off x="190440" y="6561000"/>
            <a:ext cx="418680" cy="212760"/>
          </a:xfrm>
          <a:prstGeom prst="rect">
            <a:avLst/>
          </a:prstGeom>
          <a:noFill/>
          <a:ln w="0">
            <a:noFill/>
          </a:ln>
        </p:spPr>
        <p:style>
          <a:lnRef idx="0"/>
          <a:fillRef idx="0"/>
          <a:effectRef idx="0"/>
          <a:fontRef idx="minor"/>
        </p:style>
        <p:txBody>
          <a:bodyPr horzOverflow="overflow" lIns="0" rIns="0" tIns="0" bIns="0" anchor="t">
            <a:spAutoFit/>
          </a:bodyPr>
          <a:p>
            <a:pPr defTabSz="914400">
              <a:lnSpc>
                <a:spcPct val="100000"/>
              </a:lnSpc>
            </a:pPr>
            <a:r>
              <a:rPr b="0" lang="en-US" sz="700" strike="noStrike" u="none">
                <a:solidFill>
                  <a:srgbClr val="000000"/>
                </a:solidFill>
                <a:uFillTx/>
                <a:latin typeface="Calibri"/>
              </a:rPr>
              <a:t>C2 General</a:t>
            </a:r>
            <a:endParaRPr b="0" lang="en-US" sz="700" strike="noStrike" u="none">
              <a:solidFill>
                <a:srgbClr val="000000"/>
              </a:solidFill>
              <a:uFillTx/>
              <a:latin typeface="Arial"/>
            </a:endParaRPr>
          </a:p>
        </p:txBody>
      </p:sp>
      <p:sp>
        <p:nvSpPr>
          <p:cNvPr id="179" name="PlaceHolder 1"/>
          <p:cNvSpPr>
            <a:spLocks noGrp="1"/>
          </p:cNvSpPr>
          <p:nvPr>
            <p:ph type="title"/>
          </p:nvPr>
        </p:nvSpPr>
        <p:spPr>
          <a:xfrm>
            <a:off x="4389120" y="2395800"/>
            <a:ext cx="7013160" cy="1627200"/>
          </a:xfrm>
          <a:prstGeom prst="rect">
            <a:avLst/>
          </a:prstGeom>
          <a:noFill/>
          <a:ln w="0">
            <a:noFill/>
          </a:ln>
        </p:spPr>
        <p:txBody>
          <a:bodyPr lIns="0" rIns="0" tIns="0" bIns="0" anchor="t">
            <a:normAutofit/>
          </a:bodyPr>
          <a:p>
            <a:pPr indent="0" defTabSz="914400">
              <a:lnSpc>
                <a:spcPct val="100000"/>
              </a:lnSpc>
              <a:buNone/>
            </a:pPr>
            <a:r>
              <a:rPr b="1" lang="en-US" sz="3300" strike="noStrike" u="none" cap="all">
                <a:solidFill>
                  <a:schemeClr val="accent6"/>
                </a:solidFill>
                <a:uFillTx/>
                <a:latin typeface="Arial"/>
              </a:rPr>
              <a:t>Click to edit Master title style</a:t>
            </a:r>
            <a:endParaRPr b="0" lang="en-US" sz="3300" strike="noStrike" u="none">
              <a:solidFill>
                <a:schemeClr val="dk1"/>
              </a:solidFill>
              <a:uFillTx/>
              <a:latin typeface="Sabon Next LT"/>
            </a:endParaRPr>
          </a:p>
        </p:txBody>
      </p:sp>
      <p:sp>
        <p:nvSpPr>
          <p:cNvPr id="180" name="PlaceHolder 2"/>
          <p:cNvSpPr>
            <a:spLocks noGrp="1"/>
          </p:cNvSpPr>
          <p:nvPr>
            <p:ph type="body"/>
          </p:nvPr>
        </p:nvSpPr>
        <p:spPr>
          <a:xfrm>
            <a:off x="3611880" y="1984320"/>
            <a:ext cx="767880" cy="1627200"/>
          </a:xfrm>
          <a:prstGeom prst="rect">
            <a:avLst/>
          </a:prstGeom>
          <a:noFill/>
          <a:ln w="0">
            <a:noFill/>
          </a:ln>
        </p:spPr>
        <p:txBody>
          <a:bodyPr lIns="91440" rIns="91440" tIns="45720" bIns="54720" anchor="t">
            <a:noAutofit/>
          </a:bodyPr>
          <a:p>
            <a:pPr indent="0" defTabSz="914400">
              <a:lnSpc>
                <a:spcPct val="100000"/>
              </a:lnSpc>
              <a:spcBef>
                <a:spcPts val="360"/>
              </a:spcBef>
              <a:buNone/>
              <a:tabLst>
                <a:tab algn="l" pos="0"/>
              </a:tabLst>
            </a:pPr>
            <a:r>
              <a:rPr b="1" lang="en-US" sz="10000" strike="noStrike" u="none">
                <a:solidFill>
                  <a:schemeClr val="accent6"/>
                </a:solidFill>
                <a:uFillTx/>
                <a:latin typeface="Sabon Next LT"/>
              </a:rPr>
              <a:t>“</a:t>
            </a:r>
            <a:endParaRPr b="0" lang="en-US" sz="10000" strike="noStrike" u="none">
              <a:solidFill>
                <a:schemeClr val="accent6"/>
              </a:solidFill>
              <a:uFillTx/>
              <a:latin typeface="Sabon Next LT"/>
            </a:endParaRPr>
          </a:p>
        </p:txBody>
      </p:sp>
      <p:sp>
        <p:nvSpPr>
          <p:cNvPr id="181" name="PlaceHolder 3"/>
          <p:cNvSpPr>
            <a:spLocks noGrp="1"/>
          </p:cNvSpPr>
          <p:nvPr>
            <p:ph type="body"/>
          </p:nvPr>
        </p:nvSpPr>
        <p:spPr>
          <a:xfrm>
            <a:off x="4389120" y="4308480"/>
            <a:ext cx="3931920" cy="588600"/>
          </a:xfrm>
          <a:prstGeom prst="rect">
            <a:avLst/>
          </a:prstGeom>
          <a:noFill/>
          <a:ln w="0">
            <a:noFill/>
          </a:ln>
        </p:spPr>
        <p:txBody>
          <a:bodyPr lIns="0" rIns="0" tIns="0" bIns="0" anchor="t">
            <a:normAutofit fontScale="92500" lnSpcReduction="9999"/>
          </a:bodyPr>
          <a:p>
            <a:pPr indent="0" defTabSz="914400">
              <a:lnSpc>
                <a:spcPct val="100000"/>
              </a:lnSpc>
              <a:spcBef>
                <a:spcPts val="360"/>
              </a:spcBef>
              <a:buNone/>
              <a:tabLst>
                <a:tab algn="l" pos="0"/>
              </a:tabLst>
            </a:pPr>
            <a:r>
              <a:rPr b="0" lang="en-US" sz="2400" strike="noStrike" u="none">
                <a:solidFill>
                  <a:schemeClr val="accent6"/>
                </a:solidFill>
                <a:uFillTx/>
                <a:latin typeface="Sabon Next LT"/>
              </a:rPr>
              <a:t>Click to edit Master text styles</a:t>
            </a:r>
            <a:endParaRPr b="0" lang="en-US" sz="2400" strike="noStrike" u="none">
              <a:solidFill>
                <a:schemeClr val="accent6"/>
              </a:solidFill>
              <a:uFillTx/>
              <a:latin typeface="Sabon Next LT"/>
            </a:endParaRPr>
          </a:p>
        </p:txBody>
      </p:sp>
      <p:sp>
        <p:nvSpPr>
          <p:cNvPr id="182" name="PlaceHolder 4"/>
          <p:cNvSpPr>
            <a:spLocks noGrp="1"/>
          </p:cNvSpPr>
          <p:nvPr>
            <p:ph type="body"/>
          </p:nvPr>
        </p:nvSpPr>
        <p:spPr>
          <a:xfrm>
            <a:off x="9500760" y="3209400"/>
            <a:ext cx="767880" cy="1627200"/>
          </a:xfrm>
          <a:prstGeom prst="rect">
            <a:avLst/>
          </a:prstGeom>
          <a:noFill/>
          <a:ln w="0">
            <a:noFill/>
          </a:ln>
        </p:spPr>
        <p:txBody>
          <a:bodyPr lIns="91440" rIns="91440" tIns="45720" bIns="54720" anchor="t">
            <a:noAutofit/>
          </a:bodyPr>
          <a:p>
            <a:pPr indent="0" defTabSz="914400">
              <a:lnSpc>
                <a:spcPct val="100000"/>
              </a:lnSpc>
              <a:spcBef>
                <a:spcPts val="360"/>
              </a:spcBef>
              <a:buNone/>
              <a:tabLst>
                <a:tab algn="l" pos="0"/>
              </a:tabLst>
            </a:pPr>
            <a:r>
              <a:rPr b="1" lang="en-US" sz="10000" strike="noStrike" u="none">
                <a:solidFill>
                  <a:schemeClr val="accent6"/>
                </a:solidFill>
                <a:uFillTx/>
                <a:latin typeface="Sabon Next LT"/>
              </a:rPr>
              <a:t>”</a:t>
            </a:r>
            <a:endParaRPr b="0" lang="en-US" sz="10000" strike="noStrike" u="none">
              <a:solidFill>
                <a:schemeClr val="accent6"/>
              </a:solidFill>
              <a:uFillTx/>
              <a:latin typeface="Sabon Next LT"/>
            </a:endParaRPr>
          </a:p>
        </p:txBody>
      </p:sp>
      <p:sp>
        <p:nvSpPr>
          <p:cNvPr id="183" name="Image 1"/>
          <p:cNvSpPr/>
          <p:nvPr/>
        </p:nvSpPr>
        <p:spPr>
          <a:xfrm>
            <a:off x="-7200" y="0"/>
            <a:ext cx="2550600" cy="6857640"/>
          </a:xfrm>
          <a:custGeom>
            <a:avLst/>
            <a:gdLst>
              <a:gd name="textAreaLeft" fmla="*/ 0 w 2550600"/>
              <a:gd name="textAreaRight" fmla="*/ 2550960 w 2550600"/>
              <a:gd name="textAreaTop" fmla="*/ 0 h 6857640"/>
              <a:gd name="textAreaBottom" fmla="*/ 6858000 h 6857640"/>
            </a:gdLst>
            <a:ahLst/>
            <a:rect l="textAreaLeft" t="textAreaTop" r="textAreaRight" b="textAreaBottom"/>
            <a:pathLst>
              <a:path w="2550985" h="6858000">
                <a:moveTo>
                  <a:pt x="2550985" y="0"/>
                </a:moveTo>
                <a:lnTo>
                  <a:pt x="0" y="0"/>
                </a:lnTo>
                <a:lnTo>
                  <a:pt x="0" y="6858000"/>
                </a:lnTo>
                <a:lnTo>
                  <a:pt x="2550985" y="6858000"/>
                </a:lnTo>
                <a:lnTo>
                  <a:pt x="2550985" y="0"/>
                </a:lnTo>
                <a:close/>
              </a:path>
            </a:pathLst>
          </a:custGeom>
          <a:solidFill>
            <a:schemeClr val="accent4"/>
          </a:solidFill>
          <a:ln w="7045">
            <a:noFill/>
          </a:ln>
        </p:spPr>
        <p:style>
          <a:lnRef idx="0"/>
          <a:fillRef idx="0"/>
          <a:effectRef idx="0"/>
          <a:fontRef idx="minor"/>
        </p:style>
        <p:txBody>
          <a:bodyPr lIns="90000" rIns="90000" tIns="45000" bIns="45000" anchor="ctr">
            <a:noAutofit/>
          </a:bodyPr>
          <a:p>
            <a:pPr defTabSz="914400">
              <a:lnSpc>
                <a:spcPct val="100000"/>
              </a:lnSpc>
            </a:pPr>
            <a:endParaRPr b="0" lang="en-US" sz="1800" strike="noStrike" u="none">
              <a:solidFill>
                <a:schemeClr val="dk1"/>
              </a:solidFill>
              <a:uFillTx/>
              <a:latin typeface="Sabon Next LT"/>
            </a:endParaRPr>
          </a:p>
        </p:txBody>
      </p:sp>
      <p:sp>
        <p:nvSpPr>
          <p:cNvPr id="184" name="Freeform: Shape 52"/>
          <p:cNvSpPr/>
          <p:nvPr/>
        </p:nvSpPr>
        <p:spPr>
          <a:xfrm>
            <a:off x="-9360" y="0"/>
            <a:ext cx="2548080" cy="2555280"/>
          </a:xfrm>
          <a:custGeom>
            <a:avLst/>
            <a:gdLst>
              <a:gd name="textAreaLeft" fmla="*/ 0 w 2548080"/>
              <a:gd name="textAreaRight" fmla="*/ 2548440 w 2548080"/>
              <a:gd name="textAreaTop" fmla="*/ 0 h 2555280"/>
              <a:gd name="textAreaBottom" fmla="*/ 2555640 h 2555280"/>
            </a:gdLst>
            <a:ahLst/>
            <a:rect l="textAreaLeft" t="textAreaTop" r="textAreaRight" b="textAreaBottom"/>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a:noFill/>
          </a:ln>
        </p:spPr>
        <p:style>
          <a:lnRef idx="0"/>
          <a:fillRef idx="0"/>
          <a:effectRef idx="0"/>
          <a:fontRef idx="minor"/>
        </p:style>
        <p:txBody>
          <a:bodyPr lIns="90000" rIns="90000" tIns="45000" bIns="45000" anchor="ctr">
            <a:noAutofit/>
          </a:bodyPr>
          <a:p>
            <a:pPr defTabSz="914400">
              <a:lnSpc>
                <a:spcPct val="100000"/>
              </a:lnSpc>
            </a:pPr>
            <a:endParaRPr b="0" lang="en-US" sz="1800" strike="noStrike" u="none">
              <a:solidFill>
                <a:schemeClr val="dk1"/>
              </a:solidFill>
              <a:uFillTx/>
              <a:latin typeface="Sabon Next LT"/>
            </a:endParaRPr>
          </a:p>
        </p:txBody>
      </p:sp>
      <p:sp>
        <p:nvSpPr>
          <p:cNvPr id="185" name="Image 4"/>
          <p:cNvSpPr/>
          <p:nvPr/>
        </p:nvSpPr>
        <p:spPr>
          <a:xfrm>
            <a:off x="2543760" y="0"/>
            <a:ext cx="2559960" cy="2559960"/>
          </a:xfrm>
          <a:custGeom>
            <a:avLst/>
            <a:gdLst>
              <a:gd name="textAreaLeft" fmla="*/ 0 w 2559960"/>
              <a:gd name="textAreaRight" fmla="*/ 2560320 w 2559960"/>
              <a:gd name="textAreaTop" fmla="*/ 0 h 2559960"/>
              <a:gd name="textAreaBottom" fmla="*/ 2560320 h 2559960"/>
            </a:gdLst>
            <a:ahLst/>
            <a:rect l="textAreaLeft" t="textAreaTop" r="textAreaRight" b="textAreaBottom"/>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a:noFill/>
          </a:ln>
        </p:spPr>
        <p:style>
          <a:lnRef idx="0"/>
          <a:fillRef idx="0"/>
          <a:effectRef idx="0"/>
          <a:fontRef idx="minor"/>
        </p:style>
        <p:txBody>
          <a:bodyPr lIns="90000" rIns="90000" tIns="45000" bIns="45000" anchor="ctr">
            <a:noAutofit/>
          </a:bodyPr>
          <a:p>
            <a:pPr defTabSz="914400">
              <a:lnSpc>
                <a:spcPct val="100000"/>
              </a:lnSpc>
            </a:pPr>
            <a:endParaRPr b="0" lang="en-US" sz="1800" strike="noStrike" u="none">
              <a:solidFill>
                <a:schemeClr val="dk1"/>
              </a:solidFill>
              <a:uFillTx/>
              <a:latin typeface="Sabon Next LT"/>
            </a:endParaRPr>
          </a:p>
        </p:txBody>
      </p:sp>
      <p:sp>
        <p:nvSpPr>
          <p:cNvPr id="186" name="Freeform 70"/>
          <p:cNvSpPr/>
          <p:nvPr/>
        </p:nvSpPr>
        <p:spPr>
          <a:xfrm flipH="1">
            <a:off x="2534400" y="4308480"/>
            <a:ext cx="2550600" cy="2559960"/>
          </a:xfrm>
          <a:custGeom>
            <a:avLst/>
            <a:gdLst>
              <a:gd name="textAreaLeft" fmla="*/ -360 w 2550600"/>
              <a:gd name="textAreaRight" fmla="*/ 2550600 w 2550600"/>
              <a:gd name="textAreaTop" fmla="*/ 0 h 2559960"/>
              <a:gd name="textAreaBottom" fmla="*/ 2560320 h 2559960"/>
            </a:gdLst>
            <a:ahLst/>
            <a:rect l="textAreaLeft" t="textAreaTop" r="textAreaRight" b="textAreaBottom"/>
            <a:pathLst>
              <a:path w="1079" h="1083">
                <a:moveTo>
                  <a:pt x="0" y="1083"/>
                </a:moveTo>
                <a:lnTo>
                  <a:pt x="1079" y="1083"/>
                </a:lnTo>
                <a:lnTo>
                  <a:pt x="1079" y="0"/>
                </a:lnTo>
                <a:lnTo>
                  <a:pt x="0" y="1083"/>
                </a:lnTo>
                <a:close/>
              </a:path>
            </a:pathLst>
          </a:custGeom>
          <a:solidFill>
            <a:schemeClr val="accent2"/>
          </a:solidFill>
          <a:ln w="0">
            <a:noFill/>
          </a:ln>
        </p:spPr>
        <p:style>
          <a:lnRef idx="0"/>
          <a:fillRef idx="0"/>
          <a:effectRef idx="0"/>
          <a:fontRef idx="minor"/>
        </p:style>
        <p:txBody>
          <a:bodyPr numCol="1" spcCol="0" anchor="t">
            <a:noAutofit/>
          </a:bodyPr>
          <a:p>
            <a:pPr defTabSz="914400">
              <a:lnSpc>
                <a:spcPct val="100000"/>
              </a:lnSpc>
            </a:pPr>
            <a:endParaRPr b="0" lang="en-US" sz="1800" strike="noStrike" u="none">
              <a:solidFill>
                <a:schemeClr val="dk1"/>
              </a:solidFill>
              <a:uFillTx/>
              <a:latin typeface="Sabon Next LT"/>
            </a:endParaRPr>
          </a:p>
        </p:txBody>
      </p:sp>
      <p:sp>
        <p:nvSpPr>
          <p:cNvPr id="187" name="Freeform 70"/>
          <p:cNvSpPr/>
          <p:nvPr/>
        </p:nvSpPr>
        <p:spPr>
          <a:xfrm flipH="1">
            <a:off x="-11160" y="4308480"/>
            <a:ext cx="2550600" cy="2559960"/>
          </a:xfrm>
          <a:custGeom>
            <a:avLst/>
            <a:gdLst>
              <a:gd name="textAreaLeft" fmla="*/ -360 w 2550600"/>
              <a:gd name="textAreaRight" fmla="*/ 2550600 w 2550600"/>
              <a:gd name="textAreaTop" fmla="*/ 0 h 2559960"/>
              <a:gd name="textAreaBottom" fmla="*/ 2560320 h 2559960"/>
            </a:gdLst>
            <a:ahLst/>
            <a:rect l="textAreaLeft" t="textAreaTop" r="textAreaRight" b="textAreaBottom"/>
            <a:pathLst>
              <a:path w="1079" h="1083">
                <a:moveTo>
                  <a:pt x="0" y="1083"/>
                </a:moveTo>
                <a:lnTo>
                  <a:pt x="1079" y="1083"/>
                </a:lnTo>
                <a:lnTo>
                  <a:pt x="1079" y="0"/>
                </a:lnTo>
                <a:lnTo>
                  <a:pt x="0" y="1083"/>
                </a:lnTo>
                <a:close/>
              </a:path>
            </a:pathLst>
          </a:custGeom>
          <a:solidFill>
            <a:schemeClr val="accent1"/>
          </a:solidFill>
          <a:ln w="0">
            <a:noFill/>
          </a:ln>
        </p:spPr>
        <p:style>
          <a:lnRef idx="0"/>
          <a:fillRef idx="0"/>
          <a:effectRef idx="0"/>
          <a:fontRef idx="minor"/>
        </p:style>
        <p:txBody>
          <a:bodyPr numCol="1" spcCol="0" anchor="t">
            <a:noAutofit/>
          </a:bodyPr>
          <a:p>
            <a:pPr defTabSz="914400">
              <a:lnSpc>
                <a:spcPct val="100000"/>
              </a:lnSpc>
            </a:pPr>
            <a:endParaRPr b="0" lang="en-US" sz="1800" strike="noStrike" u="none">
              <a:solidFill>
                <a:schemeClr val="dk1"/>
              </a:solidFill>
              <a:uFillTx/>
              <a:latin typeface="Sabon Next LT"/>
            </a:endParaRPr>
          </a:p>
        </p:txBody>
      </p:sp>
      <p:sp>
        <p:nvSpPr>
          <p:cNvPr id="188" name="PlaceHolder 5"/>
          <p:cNvSpPr>
            <a:spLocks noGrp="1"/>
          </p:cNvSpPr>
          <p:nvPr>
            <p:ph type="sldNum" idx="25"/>
          </p:nvPr>
        </p:nvSpPr>
        <p:spPr>
          <a:xfrm>
            <a:off x="10945440" y="457200"/>
            <a:ext cx="987120" cy="27396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trike="noStrike" u="none">
                <a:solidFill>
                  <a:schemeClr val="accent6"/>
                </a:solidFill>
                <a:uFillTx/>
                <a:latin typeface="Arial"/>
              </a:defRPr>
            </a:lvl1pPr>
          </a:lstStyle>
          <a:p>
            <a:pPr indent="0" algn="ctr" defTabSz="914400">
              <a:lnSpc>
                <a:spcPct val="100000"/>
              </a:lnSpc>
              <a:buNone/>
            </a:pPr>
            <a:fld id="{C3148F4D-F64D-471E-830B-42F1D3EF591C}" type="slidenum">
              <a:rPr b="0" lang="en-US" sz="1200" strike="noStrike" u="none">
                <a:solidFill>
                  <a:schemeClr val="accent6"/>
                </a:solidFill>
                <a:uFillTx/>
                <a:latin typeface="Arial"/>
              </a:rPr>
              <a:t>&lt;number&gt;</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6"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dfaf6"/>
        </a:solidFill>
      </p:bgPr>
    </p:bg>
    <p:spTree>
      <p:nvGrpSpPr>
        <p:cNvPr id="1" name=""/>
        <p:cNvGrpSpPr/>
        <p:nvPr/>
      </p:nvGrpSpPr>
      <p:grpSpPr>
        <a:xfrm>
          <a:off x="0" y="0"/>
          <a:ext cx="0" cy="0"/>
          <a:chOff x="0" y="0"/>
          <a:chExt cx="0" cy="0"/>
        </a:xfrm>
      </p:grpSpPr>
      <p:sp>
        <p:nvSpPr>
          <p:cNvPr id="189" name="TextBox 6"/>
          <p:cNvSpPr/>
          <p:nvPr/>
        </p:nvSpPr>
        <p:spPr>
          <a:xfrm>
            <a:off x="190440" y="6561000"/>
            <a:ext cx="418680" cy="212760"/>
          </a:xfrm>
          <a:prstGeom prst="rect">
            <a:avLst/>
          </a:prstGeom>
          <a:noFill/>
          <a:ln w="0">
            <a:noFill/>
          </a:ln>
        </p:spPr>
        <p:style>
          <a:lnRef idx="0"/>
          <a:fillRef idx="0"/>
          <a:effectRef idx="0"/>
          <a:fontRef idx="minor"/>
        </p:style>
        <p:txBody>
          <a:bodyPr horzOverflow="overflow" lIns="0" rIns="0" tIns="0" bIns="0" anchor="t">
            <a:spAutoFit/>
          </a:bodyPr>
          <a:p>
            <a:pPr defTabSz="914400">
              <a:lnSpc>
                <a:spcPct val="100000"/>
              </a:lnSpc>
            </a:pPr>
            <a:r>
              <a:rPr b="0" lang="en-US" sz="700" strike="noStrike" u="none">
                <a:solidFill>
                  <a:srgbClr val="000000"/>
                </a:solidFill>
                <a:uFillTx/>
                <a:latin typeface="Calibri"/>
              </a:rPr>
              <a:t>C2 General</a:t>
            </a:r>
            <a:endParaRPr b="0" lang="en-US" sz="700" strike="noStrike" u="none">
              <a:solidFill>
                <a:srgbClr val="000000"/>
              </a:solidFill>
              <a:uFillTx/>
              <a:latin typeface="Arial"/>
            </a:endParaRPr>
          </a:p>
        </p:txBody>
      </p:sp>
      <p:sp>
        <p:nvSpPr>
          <p:cNvPr id="190" name="Rectangle 6"/>
          <p:cNvSpPr/>
          <p:nvPr/>
        </p:nvSpPr>
        <p:spPr>
          <a:xfrm>
            <a:off x="-24120" y="3390840"/>
            <a:ext cx="12215880" cy="346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450" strike="noStrike" u="none">
              <a:solidFill>
                <a:schemeClr val="lt1"/>
              </a:solidFill>
              <a:uFillTx/>
              <a:latin typeface="Sabon Next LT"/>
            </a:endParaRPr>
          </a:p>
        </p:txBody>
      </p:sp>
      <p:sp>
        <p:nvSpPr>
          <p:cNvPr id="191" name="PlaceHolder 1"/>
          <p:cNvSpPr>
            <a:spLocks noGrp="1"/>
          </p:cNvSpPr>
          <p:nvPr>
            <p:ph type="title"/>
          </p:nvPr>
        </p:nvSpPr>
        <p:spPr>
          <a:xfrm>
            <a:off x="758880" y="1216080"/>
            <a:ext cx="10670760" cy="767880"/>
          </a:xfrm>
          <a:prstGeom prst="rect">
            <a:avLst/>
          </a:prstGeom>
          <a:noFill/>
          <a:ln w="0">
            <a:noFill/>
          </a:ln>
        </p:spPr>
        <p:txBody>
          <a:bodyPr lIns="91440" rIns="91440" tIns="45720" bIns="45720" anchor="b">
            <a:noAutofit/>
          </a:bodyPr>
          <a:p>
            <a:pPr indent="0" algn="ctr" defTabSz="914400">
              <a:lnSpc>
                <a:spcPct val="100000"/>
              </a:lnSpc>
              <a:buNone/>
            </a:pPr>
            <a:r>
              <a:rPr b="1" lang="en-US" sz="4400" strike="noStrike" u="none" cap="all">
                <a:solidFill>
                  <a:schemeClr val="accent6"/>
                </a:solidFill>
                <a:uFillTx/>
                <a:latin typeface="Arial Black"/>
              </a:rPr>
              <a:t>Click to edit Master title style</a:t>
            </a:r>
            <a:endParaRPr b="0" lang="en-US" sz="4400" strike="noStrike" u="none">
              <a:solidFill>
                <a:schemeClr val="dk1"/>
              </a:solidFill>
              <a:uFillTx/>
              <a:latin typeface="Sabon Next LT"/>
            </a:endParaRPr>
          </a:p>
        </p:txBody>
      </p:sp>
      <p:sp>
        <p:nvSpPr>
          <p:cNvPr id="192" name="PlaceHolder 2"/>
          <p:cNvSpPr>
            <a:spLocks noGrp="1"/>
          </p:cNvSpPr>
          <p:nvPr>
            <p:ph type="ftr" idx="26"/>
          </p:nvPr>
        </p:nvSpPr>
        <p:spPr>
          <a:xfrm>
            <a:off x="621720" y="457200"/>
            <a:ext cx="3200040" cy="27396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accent6"/>
                </a:solidFill>
                <a:uFillTx/>
                <a:latin typeface="Arial"/>
              </a:defRPr>
            </a:lvl1pPr>
          </a:lstStyle>
          <a:p>
            <a:pPr indent="0" defTabSz="914400">
              <a:lnSpc>
                <a:spcPct val="100000"/>
              </a:lnSpc>
              <a:buNone/>
            </a:pPr>
            <a:r>
              <a:rPr b="0" lang="en-US" sz="1200" strike="noStrike" u="none">
                <a:solidFill>
                  <a:schemeClr val="accent6"/>
                </a:solidFill>
                <a:uFillTx/>
                <a:latin typeface="Arial"/>
              </a:rPr>
              <a:t> </a:t>
            </a:r>
            <a:endParaRPr b="0" lang="en-US" sz="1200" strike="noStrike" u="none">
              <a:solidFill>
                <a:srgbClr val="000000"/>
              </a:solidFill>
              <a:uFillTx/>
              <a:latin typeface="Times New Roman"/>
            </a:endParaRPr>
          </a:p>
        </p:txBody>
      </p:sp>
      <p:sp>
        <p:nvSpPr>
          <p:cNvPr id="193" name="PlaceHolder 3"/>
          <p:cNvSpPr>
            <a:spLocks noGrp="1"/>
          </p:cNvSpPr>
          <p:nvPr>
            <p:ph type="sldNum" idx="27"/>
          </p:nvPr>
        </p:nvSpPr>
        <p:spPr>
          <a:xfrm>
            <a:off x="10945440" y="457200"/>
            <a:ext cx="987120" cy="27396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trike="noStrike" u="none">
                <a:solidFill>
                  <a:schemeClr val="accent6"/>
                </a:solidFill>
                <a:uFillTx/>
                <a:latin typeface="Arial"/>
              </a:defRPr>
            </a:lvl1pPr>
          </a:lstStyle>
          <a:p>
            <a:pPr indent="0" algn="ctr" defTabSz="914400">
              <a:lnSpc>
                <a:spcPct val="100000"/>
              </a:lnSpc>
              <a:buNone/>
            </a:pPr>
            <a:fld id="{6043F53F-EF63-44A6-94D9-EEA85DD7636E}" type="slidenum">
              <a:rPr b="0" lang="en-US" sz="1200" strike="noStrike" u="none">
                <a:solidFill>
                  <a:schemeClr val="accent6"/>
                </a:solidFill>
                <a:uFillTx/>
                <a:latin typeface="Arial"/>
              </a:rPr>
              <a:t>1</a:t>
            </a:fld>
            <a:endParaRPr b="0" lang="en-US" sz="1200" strike="noStrike" u="none">
              <a:solidFill>
                <a:srgbClr val="000000"/>
              </a:solidFill>
              <a:uFillTx/>
              <a:latin typeface="Times New Roman"/>
            </a:endParaRPr>
          </a:p>
        </p:txBody>
      </p:sp>
      <p:sp>
        <p:nvSpPr>
          <p:cNvPr id="194" name="PlaceHolder 4"/>
          <p:cNvSpPr>
            <a:spLocks noGrp="1"/>
          </p:cNvSpPr>
          <p:nvPr>
            <p:ph type="body"/>
          </p:nvPr>
        </p:nvSpPr>
        <p:spPr>
          <a:xfrm>
            <a:off x="758880" y="2392200"/>
            <a:ext cx="2596680" cy="2596680"/>
          </a:xfrm>
          <a:prstGeom prst="rect">
            <a:avLst/>
          </a:prstGeom>
          <a:solidFill>
            <a:schemeClr val="accent4">
              <a:lumMod val="60000"/>
              <a:lumOff val="40000"/>
            </a:schemeClr>
          </a:solidFill>
          <a:ln w="0">
            <a:noFill/>
          </a:ln>
        </p:spPr>
        <p:txBody>
          <a:bodyPr lIns="90000" rIns="90000" tIns="45000" bIns="45000" anchor="ctr">
            <a:noAutofit/>
          </a:bodyPr>
          <a:p>
            <a:pPr indent="0" algn="ctr" defTabSz="914400">
              <a:lnSpc>
                <a:spcPct val="100000"/>
              </a:lnSpc>
              <a:buNone/>
              <a:tabLst>
                <a:tab algn="l" pos="0"/>
              </a:tabLst>
            </a:pPr>
            <a:r>
              <a:rPr b="0" lang="en-US" sz="1400" strike="noStrike" u="none">
                <a:solidFill>
                  <a:schemeClr val="dk1"/>
                </a:solidFill>
                <a:uFillTx/>
                <a:latin typeface="Sabon Next LT"/>
              </a:rPr>
              <a:t>Click icon to add picture</a:t>
            </a:r>
            <a:endParaRPr b="0" lang="en-US" sz="1400" strike="noStrike" u="none">
              <a:solidFill>
                <a:schemeClr val="accent6"/>
              </a:solidFill>
              <a:uFillTx/>
              <a:latin typeface="Sabon Next LT"/>
            </a:endParaRPr>
          </a:p>
        </p:txBody>
      </p:sp>
      <p:sp>
        <p:nvSpPr>
          <p:cNvPr id="195" name="PlaceHolder 5"/>
          <p:cNvSpPr>
            <a:spLocks noGrp="1"/>
          </p:cNvSpPr>
          <p:nvPr>
            <p:ph type="body"/>
          </p:nvPr>
        </p:nvSpPr>
        <p:spPr>
          <a:xfrm>
            <a:off x="758880" y="4989600"/>
            <a:ext cx="2598480" cy="1109160"/>
          </a:xfrm>
          <a:prstGeom prst="rect">
            <a:avLst/>
          </a:prstGeom>
          <a:solidFill>
            <a:schemeClr val="lt1"/>
          </a:solidFill>
          <a:ln w="0">
            <a:noFill/>
          </a:ln>
        </p:spPr>
        <p:txBody>
          <a:bodyPr lIns="0" rIns="0" tIns="274320" bIns="45720" anchor="t">
            <a:noAutofit/>
          </a:bodyPr>
          <a:p>
            <a:pPr indent="0" algn="ctr" defTabSz="914400">
              <a:lnSpc>
                <a:spcPct val="100000"/>
              </a:lnSpc>
              <a:buNone/>
              <a:tabLst>
                <a:tab algn="l" pos="0"/>
              </a:tabLst>
            </a:pPr>
            <a:r>
              <a:rPr b="1" lang="en-US" sz="1800" strike="noStrike" u="none" cap="all">
                <a:solidFill>
                  <a:schemeClr val="accent6"/>
                </a:solidFill>
                <a:uFillTx/>
                <a:latin typeface="Arial"/>
              </a:rPr>
              <a:t>Name</a:t>
            </a:r>
            <a:endParaRPr b="0" lang="en-US" sz="1800" strike="noStrike" u="none">
              <a:solidFill>
                <a:schemeClr val="accent6"/>
              </a:solidFill>
              <a:uFillTx/>
              <a:latin typeface="Sabon Next LT"/>
            </a:endParaRPr>
          </a:p>
        </p:txBody>
      </p:sp>
      <p:sp>
        <p:nvSpPr>
          <p:cNvPr id="196" name="PlaceHolder 6"/>
          <p:cNvSpPr>
            <a:spLocks noGrp="1"/>
          </p:cNvSpPr>
          <p:nvPr>
            <p:ph type="body"/>
          </p:nvPr>
        </p:nvSpPr>
        <p:spPr>
          <a:xfrm>
            <a:off x="916920" y="5599800"/>
            <a:ext cx="2283120" cy="364680"/>
          </a:xfrm>
          <a:prstGeom prst="rect">
            <a:avLst/>
          </a:prstGeom>
          <a:noFill/>
          <a:ln w="0">
            <a:noFill/>
          </a:ln>
        </p:spPr>
        <p:txBody>
          <a:bodyPr lIns="91440" rIns="91440" tIns="45720" bIns="45720" anchor="ctr">
            <a:noAutofit/>
          </a:bodyPr>
          <a:p>
            <a:pPr indent="0" algn="ctr" defTabSz="914400">
              <a:lnSpc>
                <a:spcPct val="100000"/>
              </a:lnSpc>
              <a:spcBef>
                <a:spcPts val="360"/>
              </a:spcBef>
              <a:buNone/>
              <a:tabLst>
                <a:tab algn="l" pos="0"/>
              </a:tabLst>
            </a:pPr>
            <a:r>
              <a:rPr b="0" lang="en-US" sz="1400" strike="noStrike" u="none">
                <a:solidFill>
                  <a:schemeClr val="accent6"/>
                </a:solidFill>
                <a:uFillTx/>
                <a:latin typeface="Sabon Next LT"/>
              </a:rPr>
              <a:t>Title</a:t>
            </a:r>
            <a:endParaRPr b="0" lang="en-US" sz="1400" strike="noStrike" u="none">
              <a:solidFill>
                <a:schemeClr val="accent6"/>
              </a:solidFill>
              <a:uFillTx/>
              <a:latin typeface="Sabon Next LT"/>
            </a:endParaRPr>
          </a:p>
        </p:txBody>
      </p:sp>
      <p:sp>
        <p:nvSpPr>
          <p:cNvPr id="197" name="PlaceHolder 7"/>
          <p:cNvSpPr>
            <a:spLocks noGrp="1"/>
          </p:cNvSpPr>
          <p:nvPr>
            <p:ph type="body"/>
          </p:nvPr>
        </p:nvSpPr>
        <p:spPr>
          <a:xfrm>
            <a:off x="3517200" y="2392560"/>
            <a:ext cx="2596680" cy="2596680"/>
          </a:xfrm>
          <a:prstGeom prst="rect">
            <a:avLst/>
          </a:prstGeom>
          <a:solidFill>
            <a:schemeClr val="accent4">
              <a:lumMod val="60000"/>
              <a:lumOff val="40000"/>
            </a:schemeClr>
          </a:solidFill>
          <a:ln w="0">
            <a:noFill/>
          </a:ln>
        </p:spPr>
        <p:txBody>
          <a:bodyPr lIns="90000" rIns="90000" tIns="45000" bIns="45000" anchor="ctr">
            <a:noAutofit/>
          </a:bodyPr>
          <a:p>
            <a:pPr indent="0" algn="ctr" defTabSz="914400">
              <a:lnSpc>
                <a:spcPct val="100000"/>
              </a:lnSpc>
              <a:buNone/>
              <a:tabLst>
                <a:tab algn="l" pos="0"/>
              </a:tabLst>
            </a:pPr>
            <a:r>
              <a:rPr b="0" lang="en-US" sz="1400" strike="noStrike" u="none">
                <a:solidFill>
                  <a:schemeClr val="dk1"/>
                </a:solidFill>
                <a:uFillTx/>
                <a:latin typeface="Sabon Next LT"/>
              </a:rPr>
              <a:t>Click icon to add picture</a:t>
            </a:r>
            <a:endParaRPr b="0" lang="en-US" sz="1400" strike="noStrike" u="none">
              <a:solidFill>
                <a:schemeClr val="accent6"/>
              </a:solidFill>
              <a:uFillTx/>
              <a:latin typeface="Sabon Next LT"/>
            </a:endParaRPr>
          </a:p>
        </p:txBody>
      </p:sp>
      <p:sp>
        <p:nvSpPr>
          <p:cNvPr id="198" name="PlaceHolder 8"/>
          <p:cNvSpPr>
            <a:spLocks noGrp="1"/>
          </p:cNvSpPr>
          <p:nvPr>
            <p:ph type="body"/>
          </p:nvPr>
        </p:nvSpPr>
        <p:spPr>
          <a:xfrm>
            <a:off x="3516840" y="4989960"/>
            <a:ext cx="2598480" cy="1109160"/>
          </a:xfrm>
          <a:prstGeom prst="rect">
            <a:avLst/>
          </a:prstGeom>
          <a:solidFill>
            <a:schemeClr val="lt1"/>
          </a:solidFill>
          <a:ln w="0">
            <a:noFill/>
          </a:ln>
        </p:spPr>
        <p:txBody>
          <a:bodyPr lIns="0" rIns="0" tIns="274320" bIns="45720" anchor="t">
            <a:noAutofit/>
          </a:bodyPr>
          <a:p>
            <a:pPr indent="0" algn="ctr" defTabSz="914400">
              <a:lnSpc>
                <a:spcPct val="100000"/>
              </a:lnSpc>
              <a:buNone/>
              <a:tabLst>
                <a:tab algn="l" pos="0"/>
              </a:tabLst>
            </a:pPr>
            <a:r>
              <a:rPr b="1" lang="en-US" sz="1800" strike="noStrike" u="none" cap="all">
                <a:solidFill>
                  <a:schemeClr val="accent6"/>
                </a:solidFill>
                <a:uFillTx/>
                <a:latin typeface="Arial"/>
              </a:rPr>
              <a:t>Name</a:t>
            </a:r>
            <a:endParaRPr b="0" lang="en-US" sz="1800" strike="noStrike" u="none">
              <a:solidFill>
                <a:schemeClr val="accent6"/>
              </a:solidFill>
              <a:uFillTx/>
              <a:latin typeface="Sabon Next LT"/>
            </a:endParaRPr>
          </a:p>
        </p:txBody>
      </p:sp>
      <p:sp>
        <p:nvSpPr>
          <p:cNvPr id="199" name="PlaceHolder 9"/>
          <p:cNvSpPr>
            <a:spLocks noGrp="1"/>
          </p:cNvSpPr>
          <p:nvPr>
            <p:ph type="body"/>
          </p:nvPr>
        </p:nvSpPr>
        <p:spPr>
          <a:xfrm>
            <a:off x="3674160" y="5600520"/>
            <a:ext cx="2283120" cy="364680"/>
          </a:xfrm>
          <a:prstGeom prst="rect">
            <a:avLst/>
          </a:prstGeom>
          <a:noFill/>
          <a:ln w="0">
            <a:noFill/>
          </a:ln>
        </p:spPr>
        <p:txBody>
          <a:bodyPr lIns="91440" rIns="91440" tIns="45720" bIns="45720" anchor="ctr">
            <a:noAutofit/>
          </a:bodyPr>
          <a:p>
            <a:pPr indent="0" algn="ctr" defTabSz="914400">
              <a:lnSpc>
                <a:spcPct val="100000"/>
              </a:lnSpc>
              <a:spcBef>
                <a:spcPts val="360"/>
              </a:spcBef>
              <a:buNone/>
              <a:tabLst>
                <a:tab algn="l" pos="0"/>
              </a:tabLst>
            </a:pPr>
            <a:r>
              <a:rPr b="0" lang="en-US" sz="1400" strike="noStrike" u="none">
                <a:solidFill>
                  <a:schemeClr val="accent6"/>
                </a:solidFill>
                <a:uFillTx/>
                <a:latin typeface="Sabon Next LT"/>
              </a:rPr>
              <a:t>Title</a:t>
            </a:r>
            <a:endParaRPr b="0" lang="en-US" sz="1400" strike="noStrike" u="none">
              <a:solidFill>
                <a:schemeClr val="accent6"/>
              </a:solidFill>
              <a:uFillTx/>
              <a:latin typeface="Sabon Next LT"/>
            </a:endParaRPr>
          </a:p>
        </p:txBody>
      </p:sp>
      <p:sp>
        <p:nvSpPr>
          <p:cNvPr id="200" name="PlaceHolder 10"/>
          <p:cNvSpPr>
            <a:spLocks noGrp="1"/>
          </p:cNvSpPr>
          <p:nvPr>
            <p:ph type="body"/>
          </p:nvPr>
        </p:nvSpPr>
        <p:spPr>
          <a:xfrm>
            <a:off x="6275880" y="2393280"/>
            <a:ext cx="2596680" cy="2596680"/>
          </a:xfrm>
          <a:prstGeom prst="rect">
            <a:avLst/>
          </a:prstGeom>
          <a:solidFill>
            <a:schemeClr val="accent4">
              <a:lumMod val="60000"/>
              <a:lumOff val="40000"/>
            </a:schemeClr>
          </a:solidFill>
          <a:ln w="0">
            <a:noFill/>
          </a:ln>
        </p:spPr>
        <p:txBody>
          <a:bodyPr lIns="90000" rIns="90000" tIns="45000" bIns="45000" anchor="ctr">
            <a:noAutofit/>
          </a:bodyPr>
          <a:p>
            <a:pPr indent="0" algn="ctr" defTabSz="914400">
              <a:lnSpc>
                <a:spcPct val="100000"/>
              </a:lnSpc>
              <a:buNone/>
              <a:tabLst>
                <a:tab algn="l" pos="0"/>
              </a:tabLst>
            </a:pPr>
            <a:r>
              <a:rPr b="0" lang="en-US" sz="1400" strike="noStrike" u="none">
                <a:solidFill>
                  <a:schemeClr val="dk1"/>
                </a:solidFill>
                <a:uFillTx/>
                <a:latin typeface="Sabon Next LT"/>
              </a:rPr>
              <a:t>Click icon to add picture</a:t>
            </a:r>
            <a:endParaRPr b="0" lang="en-US" sz="1400" strike="noStrike" u="none">
              <a:solidFill>
                <a:schemeClr val="accent6"/>
              </a:solidFill>
              <a:uFillTx/>
              <a:latin typeface="Sabon Next LT"/>
            </a:endParaRPr>
          </a:p>
        </p:txBody>
      </p:sp>
      <p:sp>
        <p:nvSpPr>
          <p:cNvPr id="201" name="PlaceHolder 11"/>
          <p:cNvSpPr>
            <a:spLocks noGrp="1"/>
          </p:cNvSpPr>
          <p:nvPr>
            <p:ph type="body"/>
          </p:nvPr>
        </p:nvSpPr>
        <p:spPr>
          <a:xfrm>
            <a:off x="6274440" y="4990680"/>
            <a:ext cx="2598480" cy="1109160"/>
          </a:xfrm>
          <a:prstGeom prst="rect">
            <a:avLst/>
          </a:prstGeom>
          <a:solidFill>
            <a:schemeClr val="lt1"/>
          </a:solidFill>
          <a:ln w="0">
            <a:noFill/>
          </a:ln>
        </p:spPr>
        <p:txBody>
          <a:bodyPr lIns="0" rIns="0" tIns="274320" bIns="45720" anchor="t">
            <a:noAutofit/>
          </a:bodyPr>
          <a:p>
            <a:pPr indent="0" algn="ctr" defTabSz="914400">
              <a:lnSpc>
                <a:spcPct val="100000"/>
              </a:lnSpc>
              <a:buNone/>
              <a:tabLst>
                <a:tab algn="l" pos="0"/>
              </a:tabLst>
            </a:pPr>
            <a:r>
              <a:rPr b="1" lang="en-US" sz="1800" strike="noStrike" u="none" cap="all">
                <a:solidFill>
                  <a:schemeClr val="accent6"/>
                </a:solidFill>
                <a:uFillTx/>
                <a:latin typeface="Arial"/>
              </a:rPr>
              <a:t>Name</a:t>
            </a:r>
            <a:endParaRPr b="0" lang="en-US" sz="1800" strike="noStrike" u="none">
              <a:solidFill>
                <a:schemeClr val="accent6"/>
              </a:solidFill>
              <a:uFillTx/>
              <a:latin typeface="Sabon Next LT"/>
            </a:endParaRPr>
          </a:p>
        </p:txBody>
      </p:sp>
      <p:sp>
        <p:nvSpPr>
          <p:cNvPr id="202" name="PlaceHolder 12"/>
          <p:cNvSpPr>
            <a:spLocks noGrp="1"/>
          </p:cNvSpPr>
          <p:nvPr>
            <p:ph type="body"/>
          </p:nvPr>
        </p:nvSpPr>
        <p:spPr>
          <a:xfrm>
            <a:off x="6432480" y="5600880"/>
            <a:ext cx="2283120" cy="364680"/>
          </a:xfrm>
          <a:prstGeom prst="rect">
            <a:avLst/>
          </a:prstGeom>
          <a:noFill/>
          <a:ln w="0">
            <a:noFill/>
          </a:ln>
        </p:spPr>
        <p:txBody>
          <a:bodyPr lIns="91440" rIns="91440" tIns="45720" bIns="45720" anchor="ctr">
            <a:noAutofit/>
          </a:bodyPr>
          <a:p>
            <a:pPr indent="0" algn="ctr" defTabSz="914400">
              <a:lnSpc>
                <a:spcPct val="100000"/>
              </a:lnSpc>
              <a:spcBef>
                <a:spcPts val="360"/>
              </a:spcBef>
              <a:buNone/>
              <a:tabLst>
                <a:tab algn="l" pos="0"/>
              </a:tabLst>
            </a:pPr>
            <a:r>
              <a:rPr b="0" lang="en-US" sz="1400" strike="noStrike" u="none">
                <a:solidFill>
                  <a:schemeClr val="accent6"/>
                </a:solidFill>
                <a:uFillTx/>
                <a:latin typeface="Sabon Next LT"/>
              </a:rPr>
              <a:t>Title</a:t>
            </a:r>
            <a:endParaRPr b="0" lang="en-US" sz="1400" strike="noStrike" u="none">
              <a:solidFill>
                <a:schemeClr val="accent6"/>
              </a:solidFill>
              <a:uFillTx/>
              <a:latin typeface="Sabon Next LT"/>
            </a:endParaRPr>
          </a:p>
        </p:txBody>
      </p:sp>
      <p:sp>
        <p:nvSpPr>
          <p:cNvPr id="203" name="PlaceHolder 13"/>
          <p:cNvSpPr>
            <a:spLocks noGrp="1"/>
          </p:cNvSpPr>
          <p:nvPr>
            <p:ph type="body"/>
          </p:nvPr>
        </p:nvSpPr>
        <p:spPr>
          <a:xfrm>
            <a:off x="9034200" y="2393280"/>
            <a:ext cx="2596680" cy="2596680"/>
          </a:xfrm>
          <a:prstGeom prst="rect">
            <a:avLst/>
          </a:prstGeom>
          <a:solidFill>
            <a:schemeClr val="accent4">
              <a:lumMod val="60000"/>
              <a:lumOff val="40000"/>
            </a:schemeClr>
          </a:solidFill>
          <a:ln w="0">
            <a:noFill/>
          </a:ln>
        </p:spPr>
        <p:txBody>
          <a:bodyPr lIns="90000" rIns="90000" tIns="45000" bIns="45000" anchor="ctr">
            <a:noAutofit/>
          </a:bodyPr>
          <a:p>
            <a:pPr indent="0" algn="ctr" defTabSz="914400">
              <a:lnSpc>
                <a:spcPct val="100000"/>
              </a:lnSpc>
              <a:buNone/>
              <a:tabLst>
                <a:tab algn="l" pos="0"/>
              </a:tabLst>
            </a:pPr>
            <a:r>
              <a:rPr b="0" lang="en-US" sz="1400" strike="noStrike" u="none">
                <a:solidFill>
                  <a:schemeClr val="dk1"/>
                </a:solidFill>
                <a:uFillTx/>
                <a:latin typeface="Sabon Next LT"/>
              </a:rPr>
              <a:t>Click icon to add picture</a:t>
            </a:r>
            <a:endParaRPr b="0" lang="en-US" sz="1400" strike="noStrike" u="none">
              <a:solidFill>
                <a:schemeClr val="accent6"/>
              </a:solidFill>
              <a:uFillTx/>
              <a:latin typeface="Sabon Next LT"/>
            </a:endParaRPr>
          </a:p>
        </p:txBody>
      </p:sp>
      <p:sp>
        <p:nvSpPr>
          <p:cNvPr id="204" name="PlaceHolder 14"/>
          <p:cNvSpPr>
            <a:spLocks noGrp="1"/>
          </p:cNvSpPr>
          <p:nvPr>
            <p:ph type="body"/>
          </p:nvPr>
        </p:nvSpPr>
        <p:spPr>
          <a:xfrm>
            <a:off x="9032400" y="4990680"/>
            <a:ext cx="2598480" cy="1109160"/>
          </a:xfrm>
          <a:prstGeom prst="rect">
            <a:avLst/>
          </a:prstGeom>
          <a:solidFill>
            <a:schemeClr val="lt1"/>
          </a:solidFill>
          <a:ln w="0">
            <a:noFill/>
          </a:ln>
        </p:spPr>
        <p:txBody>
          <a:bodyPr lIns="0" rIns="0" tIns="274320" bIns="45720" anchor="t">
            <a:noAutofit/>
          </a:bodyPr>
          <a:p>
            <a:pPr indent="0" algn="ctr" defTabSz="914400">
              <a:lnSpc>
                <a:spcPct val="100000"/>
              </a:lnSpc>
              <a:buNone/>
              <a:tabLst>
                <a:tab algn="l" pos="0"/>
              </a:tabLst>
            </a:pPr>
            <a:r>
              <a:rPr b="1" lang="en-US" sz="1800" strike="noStrike" u="none" cap="all">
                <a:solidFill>
                  <a:schemeClr val="accent6"/>
                </a:solidFill>
                <a:uFillTx/>
                <a:latin typeface="Arial"/>
              </a:rPr>
              <a:t>Name</a:t>
            </a:r>
            <a:endParaRPr b="0" lang="en-US" sz="1800" strike="noStrike" u="none">
              <a:solidFill>
                <a:schemeClr val="accent6"/>
              </a:solidFill>
              <a:uFillTx/>
              <a:latin typeface="Sabon Next LT"/>
            </a:endParaRPr>
          </a:p>
        </p:txBody>
      </p:sp>
      <p:sp>
        <p:nvSpPr>
          <p:cNvPr id="205" name="PlaceHolder 15"/>
          <p:cNvSpPr>
            <a:spLocks noGrp="1"/>
          </p:cNvSpPr>
          <p:nvPr>
            <p:ph type="body"/>
          </p:nvPr>
        </p:nvSpPr>
        <p:spPr>
          <a:xfrm>
            <a:off x="9191160" y="5600880"/>
            <a:ext cx="2283120" cy="364680"/>
          </a:xfrm>
          <a:prstGeom prst="rect">
            <a:avLst/>
          </a:prstGeom>
          <a:noFill/>
          <a:ln w="0">
            <a:noFill/>
          </a:ln>
        </p:spPr>
        <p:txBody>
          <a:bodyPr lIns="91440" rIns="91440" tIns="45720" bIns="45720" anchor="ctr">
            <a:noAutofit/>
          </a:bodyPr>
          <a:p>
            <a:pPr indent="0" algn="ctr" defTabSz="914400">
              <a:lnSpc>
                <a:spcPct val="100000"/>
              </a:lnSpc>
              <a:spcBef>
                <a:spcPts val="360"/>
              </a:spcBef>
              <a:buNone/>
              <a:tabLst>
                <a:tab algn="l" pos="0"/>
              </a:tabLst>
            </a:pPr>
            <a:r>
              <a:rPr b="0" lang="en-US" sz="1400" strike="noStrike" u="none">
                <a:solidFill>
                  <a:schemeClr val="accent6"/>
                </a:solidFill>
                <a:uFillTx/>
                <a:latin typeface="Sabon Next LT"/>
              </a:rPr>
              <a:t>Title</a:t>
            </a:r>
            <a:endParaRPr b="0" lang="en-US" sz="1400" strike="noStrike" u="none">
              <a:solidFill>
                <a:schemeClr val="accent6"/>
              </a:solidFill>
              <a:uFillTx/>
              <a:latin typeface="Sabon Next LT"/>
            </a:endParaRPr>
          </a:p>
        </p:txBody>
      </p:sp>
    </p:spTree>
  </p:cSld>
  <p:clrMap bg1="lt1" tx1="dk1" bg2="lt2" tx2="dk2" accent1="accent1" accent2="accent2" accent3="accent3" accent4="accent4" accent5="accent5" accent6="accent6" hlink="hlink" folHlink="folHlink"/>
  <p:sldLayoutIdLst>
    <p:sldLayoutId id="2147483688"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dfaf6"/>
        </a:solidFill>
      </p:bgPr>
    </p:bg>
    <p:spTree>
      <p:nvGrpSpPr>
        <p:cNvPr id="1" name=""/>
        <p:cNvGrpSpPr/>
        <p:nvPr/>
      </p:nvGrpSpPr>
      <p:grpSpPr>
        <a:xfrm>
          <a:off x="0" y="0"/>
          <a:ext cx="0" cy="0"/>
          <a:chOff x="0" y="0"/>
          <a:chExt cx="0" cy="0"/>
        </a:xfrm>
      </p:grpSpPr>
      <p:sp>
        <p:nvSpPr>
          <p:cNvPr id="8" name="TextBox 6"/>
          <p:cNvSpPr/>
          <p:nvPr/>
        </p:nvSpPr>
        <p:spPr>
          <a:xfrm>
            <a:off x="190440" y="6561000"/>
            <a:ext cx="418680" cy="212760"/>
          </a:xfrm>
          <a:prstGeom prst="rect">
            <a:avLst/>
          </a:prstGeom>
          <a:noFill/>
          <a:ln w="0">
            <a:noFill/>
          </a:ln>
        </p:spPr>
        <p:style>
          <a:lnRef idx="0"/>
          <a:fillRef idx="0"/>
          <a:effectRef idx="0"/>
          <a:fontRef idx="minor"/>
        </p:style>
        <p:txBody>
          <a:bodyPr horzOverflow="overflow" lIns="0" rIns="0" tIns="0" bIns="0" anchor="t">
            <a:spAutoFit/>
          </a:bodyPr>
          <a:p>
            <a:pPr defTabSz="914400">
              <a:lnSpc>
                <a:spcPct val="100000"/>
              </a:lnSpc>
            </a:pPr>
            <a:r>
              <a:rPr b="0" lang="en-US" sz="700" strike="noStrike" u="none">
                <a:solidFill>
                  <a:srgbClr val="000000"/>
                </a:solidFill>
                <a:uFillTx/>
                <a:latin typeface="Calibri"/>
              </a:rPr>
              <a:t>C2 General</a:t>
            </a:r>
            <a:endParaRPr b="0" lang="en-US" sz="700" strike="noStrike" u="none">
              <a:solidFill>
                <a:srgbClr val="000000"/>
              </a:solidFill>
              <a:uFillTx/>
              <a:latin typeface="Arial"/>
            </a:endParaRPr>
          </a:p>
        </p:txBody>
      </p:sp>
      <p:sp>
        <p:nvSpPr>
          <p:cNvPr id="9" name="Rectangle 15"/>
          <p:cNvSpPr/>
          <p:nvPr/>
        </p:nvSpPr>
        <p:spPr>
          <a:xfrm>
            <a:off x="685440" y="3796560"/>
            <a:ext cx="2011320" cy="1517400"/>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Sabon Next LT"/>
            </a:endParaRPr>
          </a:p>
        </p:txBody>
      </p:sp>
      <p:sp>
        <p:nvSpPr>
          <p:cNvPr id="10" name="Rectangle 17"/>
          <p:cNvSpPr/>
          <p:nvPr/>
        </p:nvSpPr>
        <p:spPr>
          <a:xfrm>
            <a:off x="2900880" y="3796560"/>
            <a:ext cx="2011320" cy="1517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Sabon Next LT"/>
            </a:endParaRPr>
          </a:p>
        </p:txBody>
      </p:sp>
      <p:sp>
        <p:nvSpPr>
          <p:cNvPr id="11" name="Rectangle 19"/>
          <p:cNvSpPr/>
          <p:nvPr/>
        </p:nvSpPr>
        <p:spPr>
          <a:xfrm>
            <a:off x="5116320" y="3796560"/>
            <a:ext cx="2011320" cy="1517400"/>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Sabon Next LT"/>
            </a:endParaRPr>
          </a:p>
        </p:txBody>
      </p:sp>
      <p:sp>
        <p:nvSpPr>
          <p:cNvPr id="12" name="Rectangle 21"/>
          <p:cNvSpPr/>
          <p:nvPr/>
        </p:nvSpPr>
        <p:spPr>
          <a:xfrm>
            <a:off x="9547560" y="3796560"/>
            <a:ext cx="2011320" cy="1517400"/>
          </a:xfrm>
          <a:prstGeom prst="rect">
            <a:avLst/>
          </a:prstGeom>
          <a:solidFill>
            <a:srgbClr val="f5cdce"/>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Sabon Next LT"/>
            </a:endParaRPr>
          </a:p>
        </p:txBody>
      </p:sp>
      <p:sp>
        <p:nvSpPr>
          <p:cNvPr id="13" name="Rectangle 23"/>
          <p:cNvSpPr/>
          <p:nvPr/>
        </p:nvSpPr>
        <p:spPr>
          <a:xfrm>
            <a:off x="7332120" y="3796560"/>
            <a:ext cx="2011320" cy="1517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uFillTx/>
              <a:latin typeface="Sabon Next LT"/>
            </a:endParaRPr>
          </a:p>
        </p:txBody>
      </p:sp>
      <p:sp>
        <p:nvSpPr>
          <p:cNvPr id="14" name="PlaceHolder 1"/>
          <p:cNvSpPr>
            <a:spLocks noGrp="1"/>
          </p:cNvSpPr>
          <p:nvPr>
            <p:ph type="title"/>
          </p:nvPr>
        </p:nvSpPr>
        <p:spPr>
          <a:xfrm>
            <a:off x="758880" y="841320"/>
            <a:ext cx="10670760" cy="767880"/>
          </a:xfrm>
          <a:prstGeom prst="rect">
            <a:avLst/>
          </a:prstGeom>
          <a:noFill/>
          <a:ln w="0">
            <a:noFill/>
          </a:ln>
        </p:spPr>
        <p:txBody>
          <a:bodyPr lIns="91440" rIns="91440" tIns="45720" bIns="45720" anchor="b">
            <a:noAutofit/>
          </a:bodyPr>
          <a:p>
            <a:pPr indent="0" algn="ctr" defTabSz="914400">
              <a:lnSpc>
                <a:spcPct val="100000"/>
              </a:lnSpc>
              <a:buNone/>
            </a:pPr>
            <a:r>
              <a:rPr b="1" lang="en-US" sz="4400" strike="noStrike" u="none" cap="all">
                <a:solidFill>
                  <a:schemeClr val="accent6"/>
                </a:solidFill>
                <a:uFillTx/>
                <a:latin typeface="Arial Black"/>
              </a:rPr>
              <a:t>Click to edit Master title style</a:t>
            </a:r>
            <a:endParaRPr b="0" lang="en-US" sz="4400" strike="noStrike" u="none">
              <a:solidFill>
                <a:schemeClr val="dk1"/>
              </a:solidFill>
              <a:uFillTx/>
              <a:latin typeface="Sabon Next LT"/>
            </a:endParaRPr>
          </a:p>
        </p:txBody>
      </p:sp>
      <p:sp>
        <p:nvSpPr>
          <p:cNvPr id="15" name="PlaceHolder 2"/>
          <p:cNvSpPr>
            <a:spLocks noGrp="1"/>
          </p:cNvSpPr>
          <p:nvPr>
            <p:ph type="ftr" idx="1"/>
          </p:nvPr>
        </p:nvSpPr>
        <p:spPr>
          <a:xfrm>
            <a:off x="621720" y="457200"/>
            <a:ext cx="3200040" cy="27396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accent6"/>
                </a:solidFill>
                <a:uFillTx/>
                <a:latin typeface="Arial"/>
              </a:defRPr>
            </a:lvl1pPr>
          </a:lstStyle>
          <a:p>
            <a:pPr indent="0" defTabSz="914400">
              <a:lnSpc>
                <a:spcPct val="100000"/>
              </a:lnSpc>
              <a:buNone/>
            </a:pPr>
            <a:r>
              <a:rPr b="0" lang="en-US" sz="1200" strike="noStrike" u="none">
                <a:solidFill>
                  <a:schemeClr val="accent6"/>
                </a:solidFill>
                <a:uFillTx/>
                <a:latin typeface="Arial"/>
              </a:rPr>
              <a:t> </a:t>
            </a:r>
            <a:endParaRPr b="0" lang="en-US" sz="1200" strike="noStrike" u="none">
              <a:solidFill>
                <a:srgbClr val="000000"/>
              </a:solidFill>
              <a:uFillTx/>
              <a:latin typeface="Times New Roman"/>
            </a:endParaRPr>
          </a:p>
        </p:txBody>
      </p:sp>
      <p:sp>
        <p:nvSpPr>
          <p:cNvPr id="16" name="PlaceHolder 3"/>
          <p:cNvSpPr>
            <a:spLocks noGrp="1"/>
          </p:cNvSpPr>
          <p:nvPr>
            <p:ph type="sldNum" idx="2"/>
          </p:nvPr>
        </p:nvSpPr>
        <p:spPr>
          <a:xfrm>
            <a:off x="10945440" y="457200"/>
            <a:ext cx="987120" cy="27396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trike="noStrike" u="none">
                <a:solidFill>
                  <a:schemeClr val="accent6"/>
                </a:solidFill>
                <a:uFillTx/>
                <a:latin typeface="Arial"/>
              </a:defRPr>
            </a:lvl1pPr>
          </a:lstStyle>
          <a:p>
            <a:pPr indent="0" algn="ctr" defTabSz="914400">
              <a:lnSpc>
                <a:spcPct val="100000"/>
              </a:lnSpc>
              <a:buNone/>
            </a:pPr>
            <a:fld id="{22304A62-7D5D-4DF2-B27A-1D93F9C4FB38}" type="slidenum">
              <a:rPr b="0" lang="en-US" sz="1200" strike="noStrike" u="none">
                <a:solidFill>
                  <a:schemeClr val="accent6"/>
                </a:solidFill>
                <a:uFillTx/>
                <a:latin typeface="Arial"/>
              </a:rPr>
              <a:t>1</a:t>
            </a:fld>
            <a:endParaRPr b="0" lang="en-US" sz="1200" strike="noStrike" u="none">
              <a:solidFill>
                <a:srgbClr val="000000"/>
              </a:solidFill>
              <a:uFillTx/>
              <a:latin typeface="Times New Roman"/>
            </a:endParaRPr>
          </a:p>
        </p:txBody>
      </p:sp>
      <p:sp>
        <p:nvSpPr>
          <p:cNvPr id="17" name="PlaceHolder 4"/>
          <p:cNvSpPr>
            <a:spLocks noGrp="1"/>
          </p:cNvSpPr>
          <p:nvPr>
            <p:ph type="body"/>
          </p:nvPr>
        </p:nvSpPr>
        <p:spPr>
          <a:xfrm>
            <a:off x="685440" y="2491560"/>
            <a:ext cx="2011320" cy="2824920"/>
          </a:xfrm>
          <a:prstGeom prst="rect">
            <a:avLst/>
          </a:prstGeom>
          <a:noFill/>
          <a:ln w="12600">
            <a:solidFill>
              <a:schemeClr val="accent1"/>
            </a:solidFill>
            <a:round/>
          </a:ln>
        </p:spPr>
        <p:txBody>
          <a:bodyPr lIns="91440" rIns="91440" tIns="685800" bIns="45720" anchor="t">
            <a:noAutofit/>
          </a:bodyPr>
          <a:p>
            <a:pPr indent="0" algn="ctr" defTabSz="914400">
              <a:lnSpc>
                <a:spcPct val="100000"/>
              </a:lnSpc>
              <a:buNone/>
              <a:tabLst>
                <a:tab algn="l" pos="0"/>
              </a:tabLst>
            </a:pPr>
            <a:r>
              <a:rPr b="1" lang="en-US" sz="1800" strike="noStrike" u="none" cap="all">
                <a:solidFill>
                  <a:schemeClr val="accent6"/>
                </a:solidFill>
                <a:uFillTx/>
                <a:latin typeface="Arial"/>
              </a:rPr>
              <a:t>Click to edit Master text styles</a:t>
            </a:r>
            <a:endParaRPr b="0" lang="en-US" sz="1800" strike="noStrike" u="none">
              <a:solidFill>
                <a:schemeClr val="accent6"/>
              </a:solidFill>
              <a:uFillTx/>
              <a:latin typeface="Sabon Next LT"/>
            </a:endParaRPr>
          </a:p>
        </p:txBody>
      </p:sp>
      <p:sp>
        <p:nvSpPr>
          <p:cNvPr id="18" name="PlaceHolder 5"/>
          <p:cNvSpPr>
            <a:spLocks noGrp="1"/>
          </p:cNvSpPr>
          <p:nvPr>
            <p:ph type="body"/>
          </p:nvPr>
        </p:nvSpPr>
        <p:spPr>
          <a:xfrm>
            <a:off x="1339200" y="2111040"/>
            <a:ext cx="703800" cy="703800"/>
          </a:xfrm>
          <a:prstGeom prst="rect">
            <a:avLst/>
          </a:prstGeom>
          <a:solidFill>
            <a:schemeClr val="accent1"/>
          </a:solidFill>
          <a:ln w="0">
            <a:noFill/>
          </a:ln>
        </p:spPr>
        <p:txBody>
          <a:bodyPr lIns="0" rIns="0" tIns="0" bIns="0" anchor="ctr">
            <a:noAutofit/>
          </a:bodyPr>
          <a:p>
            <a:pPr indent="0" algn="ctr" defTabSz="914400">
              <a:lnSpc>
                <a:spcPct val="100000"/>
              </a:lnSpc>
              <a:buNone/>
              <a:tabLst>
                <a:tab algn="l" pos="0"/>
              </a:tabLst>
            </a:pPr>
            <a:r>
              <a:rPr b="0" lang="en-US" sz="900" strike="noStrike" u="none">
                <a:solidFill>
                  <a:schemeClr val="dk1"/>
                </a:solidFill>
                <a:uFillTx/>
                <a:latin typeface="Sabon Next LT"/>
              </a:rPr>
              <a:t>Click icon to add picture</a:t>
            </a:r>
            <a:endParaRPr b="0" lang="en-US" sz="900" strike="noStrike" u="none">
              <a:solidFill>
                <a:schemeClr val="accent6"/>
              </a:solidFill>
              <a:uFillTx/>
              <a:latin typeface="Sabon Next LT"/>
            </a:endParaRPr>
          </a:p>
        </p:txBody>
      </p:sp>
      <p:sp>
        <p:nvSpPr>
          <p:cNvPr id="19" name="PlaceHolder 6"/>
          <p:cNvSpPr>
            <a:spLocks noGrp="1"/>
          </p:cNvSpPr>
          <p:nvPr>
            <p:ph type="body"/>
          </p:nvPr>
        </p:nvSpPr>
        <p:spPr>
          <a:xfrm>
            <a:off x="731160" y="3888360"/>
            <a:ext cx="1919880" cy="1371240"/>
          </a:xfrm>
          <a:prstGeom prst="rect">
            <a:avLst/>
          </a:prstGeom>
          <a:noFill/>
          <a:ln w="0">
            <a:noFill/>
          </a:ln>
        </p:spPr>
        <p:txBody>
          <a:bodyPr lIns="91440" rIns="91440" tIns="45720" bIns="45720" anchor="ctr">
            <a:normAutofit/>
          </a:bodyPr>
          <a:p>
            <a:pPr indent="0" algn="ctr" defTabSz="914400">
              <a:lnSpc>
                <a:spcPct val="100000"/>
              </a:lnSpc>
              <a:buNone/>
              <a:tabLst>
                <a:tab algn="l" pos="0"/>
              </a:tabLst>
            </a:pPr>
            <a:r>
              <a:rPr b="0" lang="en-US" sz="1500" strike="noStrike" u="none">
                <a:solidFill>
                  <a:schemeClr val="accent6"/>
                </a:solidFill>
                <a:uFillTx/>
                <a:latin typeface="Sabon Next LT"/>
              </a:rPr>
              <a:t>Click to edit Master </a:t>
            </a:r>
            <a:r>
              <a:rPr b="0" lang="en-US" sz="1500" strike="noStrike" u="none">
                <a:solidFill>
                  <a:schemeClr val="accent6"/>
                </a:solidFill>
                <a:uFillTx/>
                <a:latin typeface="Sabon Next LT"/>
              </a:rPr>
              <a:t>text styles</a:t>
            </a:r>
            <a:endParaRPr b="0" lang="en-US" sz="1500" strike="noStrike" u="none">
              <a:solidFill>
                <a:schemeClr val="accent6"/>
              </a:solidFill>
              <a:uFillTx/>
              <a:latin typeface="Sabon Next LT"/>
            </a:endParaRPr>
          </a:p>
        </p:txBody>
      </p:sp>
      <p:sp>
        <p:nvSpPr>
          <p:cNvPr id="20" name="PlaceHolder 7"/>
          <p:cNvSpPr>
            <a:spLocks noGrp="1"/>
          </p:cNvSpPr>
          <p:nvPr>
            <p:ph type="body"/>
          </p:nvPr>
        </p:nvSpPr>
        <p:spPr>
          <a:xfrm>
            <a:off x="2900880" y="2491560"/>
            <a:ext cx="2011320" cy="2824920"/>
          </a:xfrm>
          <a:prstGeom prst="rect">
            <a:avLst/>
          </a:prstGeom>
          <a:noFill/>
          <a:ln w="12600">
            <a:solidFill>
              <a:schemeClr val="accent3"/>
            </a:solidFill>
            <a:round/>
          </a:ln>
        </p:spPr>
        <p:txBody>
          <a:bodyPr lIns="91440" rIns="91440" tIns="685800" bIns="45720" anchor="t">
            <a:noAutofit/>
          </a:bodyPr>
          <a:p>
            <a:pPr indent="0" algn="ctr" defTabSz="914400">
              <a:lnSpc>
                <a:spcPct val="100000"/>
              </a:lnSpc>
              <a:buNone/>
              <a:tabLst>
                <a:tab algn="l" pos="0"/>
              </a:tabLst>
            </a:pPr>
            <a:r>
              <a:rPr b="1" lang="en-US" sz="1800" strike="noStrike" u="none" cap="all">
                <a:solidFill>
                  <a:schemeClr val="accent6"/>
                </a:solidFill>
                <a:uFillTx/>
                <a:latin typeface="Arial"/>
              </a:rPr>
              <a:t>Click to edit </a:t>
            </a:r>
            <a:r>
              <a:rPr b="1" lang="en-US" sz="1800" strike="noStrike" u="none" cap="all">
                <a:solidFill>
                  <a:schemeClr val="accent6"/>
                </a:solidFill>
                <a:uFillTx/>
                <a:latin typeface="Arial"/>
              </a:rPr>
              <a:t>Master text </a:t>
            </a:r>
            <a:r>
              <a:rPr b="1" lang="en-US" sz="1800" strike="noStrike" u="none" cap="all">
                <a:solidFill>
                  <a:schemeClr val="accent6"/>
                </a:solidFill>
                <a:uFillTx/>
                <a:latin typeface="Arial"/>
              </a:rPr>
              <a:t>styles</a:t>
            </a:r>
            <a:endParaRPr b="0" lang="en-US" sz="1800" strike="noStrike" u="none">
              <a:solidFill>
                <a:schemeClr val="accent6"/>
              </a:solidFill>
              <a:uFillTx/>
              <a:latin typeface="Sabon Next LT"/>
            </a:endParaRPr>
          </a:p>
        </p:txBody>
      </p:sp>
      <p:sp>
        <p:nvSpPr>
          <p:cNvPr id="21" name="PlaceHolder 8"/>
          <p:cNvSpPr>
            <a:spLocks noGrp="1"/>
          </p:cNvSpPr>
          <p:nvPr>
            <p:ph type="body"/>
          </p:nvPr>
        </p:nvSpPr>
        <p:spPr>
          <a:xfrm>
            <a:off x="3554640" y="2111040"/>
            <a:ext cx="703800" cy="703800"/>
          </a:xfrm>
          <a:prstGeom prst="rect">
            <a:avLst/>
          </a:prstGeom>
          <a:solidFill>
            <a:schemeClr val="accent3"/>
          </a:solidFill>
          <a:ln w="0">
            <a:noFill/>
          </a:ln>
        </p:spPr>
        <p:txBody>
          <a:bodyPr lIns="0" rIns="0" tIns="0" bIns="0" anchor="ctr">
            <a:noAutofit/>
          </a:bodyPr>
          <a:p>
            <a:pPr indent="0" algn="ctr" defTabSz="914400">
              <a:lnSpc>
                <a:spcPct val="100000"/>
              </a:lnSpc>
              <a:buNone/>
              <a:tabLst>
                <a:tab algn="l" pos="0"/>
              </a:tabLst>
            </a:pPr>
            <a:r>
              <a:rPr b="0" lang="en-US" sz="900" strike="noStrike" u="none">
                <a:solidFill>
                  <a:schemeClr val="dk1"/>
                </a:solidFill>
                <a:uFillTx/>
                <a:latin typeface="Sabon Next LT"/>
              </a:rPr>
              <a:t>Click icon to add picture</a:t>
            </a:r>
            <a:endParaRPr b="0" lang="en-US" sz="900" strike="noStrike" u="none">
              <a:solidFill>
                <a:schemeClr val="accent6"/>
              </a:solidFill>
              <a:uFillTx/>
              <a:latin typeface="Sabon Next LT"/>
            </a:endParaRPr>
          </a:p>
        </p:txBody>
      </p:sp>
      <p:sp>
        <p:nvSpPr>
          <p:cNvPr id="22" name="PlaceHolder 9"/>
          <p:cNvSpPr>
            <a:spLocks noGrp="1"/>
          </p:cNvSpPr>
          <p:nvPr>
            <p:ph type="body"/>
          </p:nvPr>
        </p:nvSpPr>
        <p:spPr>
          <a:xfrm>
            <a:off x="2946600" y="3888360"/>
            <a:ext cx="1919880" cy="1371240"/>
          </a:xfrm>
          <a:prstGeom prst="rect">
            <a:avLst/>
          </a:prstGeom>
          <a:noFill/>
          <a:ln w="0">
            <a:noFill/>
          </a:ln>
        </p:spPr>
        <p:txBody>
          <a:bodyPr lIns="91440" rIns="91440" tIns="45720" bIns="45720" anchor="ctr">
            <a:normAutofit/>
          </a:bodyPr>
          <a:p>
            <a:pPr indent="0" algn="ctr" defTabSz="914400">
              <a:lnSpc>
                <a:spcPct val="100000"/>
              </a:lnSpc>
              <a:buNone/>
              <a:tabLst>
                <a:tab algn="l" pos="0"/>
              </a:tabLst>
            </a:pPr>
            <a:r>
              <a:rPr b="0" lang="en-US" sz="1500" strike="noStrike" u="none">
                <a:solidFill>
                  <a:schemeClr val="accent6"/>
                </a:solidFill>
                <a:uFillTx/>
                <a:latin typeface="Sabon Next LT"/>
              </a:rPr>
              <a:t>Click to edit Master </a:t>
            </a:r>
            <a:r>
              <a:rPr b="0" lang="en-US" sz="1500" strike="noStrike" u="none">
                <a:solidFill>
                  <a:schemeClr val="accent6"/>
                </a:solidFill>
                <a:uFillTx/>
                <a:latin typeface="Sabon Next LT"/>
              </a:rPr>
              <a:t>text styles</a:t>
            </a:r>
            <a:endParaRPr b="0" lang="en-US" sz="1500" strike="noStrike" u="none">
              <a:solidFill>
                <a:schemeClr val="accent6"/>
              </a:solidFill>
              <a:uFillTx/>
              <a:latin typeface="Sabon Next LT"/>
            </a:endParaRPr>
          </a:p>
        </p:txBody>
      </p:sp>
      <p:sp>
        <p:nvSpPr>
          <p:cNvPr id="23" name="PlaceHolder 10"/>
          <p:cNvSpPr>
            <a:spLocks noGrp="1"/>
          </p:cNvSpPr>
          <p:nvPr>
            <p:ph type="body"/>
          </p:nvPr>
        </p:nvSpPr>
        <p:spPr>
          <a:xfrm>
            <a:off x="5116320" y="2491560"/>
            <a:ext cx="2011320" cy="2824920"/>
          </a:xfrm>
          <a:prstGeom prst="rect">
            <a:avLst/>
          </a:prstGeom>
          <a:noFill/>
          <a:ln w="12600">
            <a:solidFill>
              <a:schemeClr val="accent1"/>
            </a:solidFill>
            <a:round/>
          </a:ln>
        </p:spPr>
        <p:txBody>
          <a:bodyPr lIns="91440" rIns="91440" tIns="685800" bIns="45720" anchor="t">
            <a:noAutofit/>
          </a:bodyPr>
          <a:p>
            <a:pPr indent="0" algn="ctr" defTabSz="914400">
              <a:lnSpc>
                <a:spcPct val="100000"/>
              </a:lnSpc>
              <a:buNone/>
              <a:tabLst>
                <a:tab algn="l" pos="0"/>
              </a:tabLst>
            </a:pPr>
            <a:r>
              <a:rPr b="1" lang="en-US" sz="1800" strike="noStrike" u="none" cap="all">
                <a:solidFill>
                  <a:schemeClr val="accent6"/>
                </a:solidFill>
                <a:uFillTx/>
                <a:latin typeface="Arial"/>
              </a:rPr>
              <a:t>Click to edit </a:t>
            </a:r>
            <a:r>
              <a:rPr b="1" lang="en-US" sz="1800" strike="noStrike" u="none" cap="all">
                <a:solidFill>
                  <a:schemeClr val="accent6"/>
                </a:solidFill>
                <a:uFillTx/>
                <a:latin typeface="Arial"/>
              </a:rPr>
              <a:t>Master text </a:t>
            </a:r>
            <a:r>
              <a:rPr b="1" lang="en-US" sz="1800" strike="noStrike" u="none" cap="all">
                <a:solidFill>
                  <a:schemeClr val="accent6"/>
                </a:solidFill>
                <a:uFillTx/>
                <a:latin typeface="Arial"/>
              </a:rPr>
              <a:t>styles</a:t>
            </a:r>
            <a:endParaRPr b="0" lang="en-US" sz="1800" strike="noStrike" u="none">
              <a:solidFill>
                <a:schemeClr val="accent6"/>
              </a:solidFill>
              <a:uFillTx/>
              <a:latin typeface="Sabon Next LT"/>
            </a:endParaRPr>
          </a:p>
        </p:txBody>
      </p:sp>
      <p:sp>
        <p:nvSpPr>
          <p:cNvPr id="24" name="PlaceHolder 11"/>
          <p:cNvSpPr>
            <a:spLocks noGrp="1"/>
          </p:cNvSpPr>
          <p:nvPr>
            <p:ph type="body"/>
          </p:nvPr>
        </p:nvSpPr>
        <p:spPr>
          <a:xfrm>
            <a:off x="5770440" y="2111040"/>
            <a:ext cx="703800" cy="703800"/>
          </a:xfrm>
          <a:prstGeom prst="rect">
            <a:avLst/>
          </a:prstGeom>
          <a:solidFill>
            <a:schemeClr val="accent1"/>
          </a:solidFill>
          <a:ln w="0">
            <a:noFill/>
          </a:ln>
        </p:spPr>
        <p:txBody>
          <a:bodyPr lIns="0" rIns="0" tIns="0" bIns="0" anchor="ctr">
            <a:noAutofit/>
          </a:bodyPr>
          <a:p>
            <a:pPr indent="0" algn="ctr" defTabSz="914400">
              <a:lnSpc>
                <a:spcPct val="100000"/>
              </a:lnSpc>
              <a:buNone/>
              <a:tabLst>
                <a:tab algn="l" pos="0"/>
              </a:tabLst>
            </a:pPr>
            <a:r>
              <a:rPr b="0" lang="en-US" sz="900" strike="noStrike" u="none">
                <a:solidFill>
                  <a:schemeClr val="dk1"/>
                </a:solidFill>
                <a:uFillTx/>
                <a:latin typeface="Sabon Next LT"/>
              </a:rPr>
              <a:t>Click icon to add picture</a:t>
            </a:r>
            <a:endParaRPr b="0" lang="en-US" sz="900" strike="noStrike" u="none">
              <a:solidFill>
                <a:schemeClr val="accent6"/>
              </a:solidFill>
              <a:uFillTx/>
              <a:latin typeface="Sabon Next LT"/>
            </a:endParaRPr>
          </a:p>
        </p:txBody>
      </p:sp>
      <p:sp>
        <p:nvSpPr>
          <p:cNvPr id="25" name="PlaceHolder 12"/>
          <p:cNvSpPr>
            <a:spLocks noGrp="1"/>
          </p:cNvSpPr>
          <p:nvPr>
            <p:ph type="body"/>
          </p:nvPr>
        </p:nvSpPr>
        <p:spPr>
          <a:xfrm>
            <a:off x="5162040" y="3888360"/>
            <a:ext cx="1919880" cy="1371240"/>
          </a:xfrm>
          <a:prstGeom prst="rect">
            <a:avLst/>
          </a:prstGeom>
          <a:noFill/>
          <a:ln w="0">
            <a:noFill/>
          </a:ln>
        </p:spPr>
        <p:txBody>
          <a:bodyPr lIns="91440" rIns="91440" tIns="45720" bIns="45720" anchor="ctr">
            <a:normAutofit/>
          </a:bodyPr>
          <a:p>
            <a:pPr indent="0" algn="ctr" defTabSz="914400">
              <a:lnSpc>
                <a:spcPct val="100000"/>
              </a:lnSpc>
              <a:buNone/>
              <a:tabLst>
                <a:tab algn="l" pos="0"/>
              </a:tabLst>
            </a:pPr>
            <a:r>
              <a:rPr b="0" lang="en-US" sz="1500" strike="noStrike" u="none">
                <a:solidFill>
                  <a:schemeClr val="accent6"/>
                </a:solidFill>
                <a:uFillTx/>
                <a:latin typeface="Sabon Next LT"/>
              </a:rPr>
              <a:t>Click to edit Master text styles</a:t>
            </a:r>
            <a:endParaRPr b="0" lang="en-US" sz="1500" strike="noStrike" u="none">
              <a:solidFill>
                <a:schemeClr val="accent6"/>
              </a:solidFill>
              <a:uFillTx/>
              <a:latin typeface="Sabon Next LT"/>
            </a:endParaRPr>
          </a:p>
        </p:txBody>
      </p:sp>
      <p:sp>
        <p:nvSpPr>
          <p:cNvPr id="26" name="PlaceHolder 13"/>
          <p:cNvSpPr>
            <a:spLocks noGrp="1"/>
          </p:cNvSpPr>
          <p:nvPr>
            <p:ph type="body"/>
          </p:nvPr>
        </p:nvSpPr>
        <p:spPr>
          <a:xfrm>
            <a:off x="7332120" y="2491560"/>
            <a:ext cx="2011320" cy="2824920"/>
          </a:xfrm>
          <a:prstGeom prst="rect">
            <a:avLst/>
          </a:prstGeom>
          <a:noFill/>
          <a:ln w="12600">
            <a:solidFill>
              <a:schemeClr val="accent3"/>
            </a:solidFill>
            <a:round/>
          </a:ln>
        </p:spPr>
        <p:txBody>
          <a:bodyPr lIns="91440" rIns="91440" tIns="685800" bIns="45720" anchor="t">
            <a:noAutofit/>
          </a:bodyPr>
          <a:p>
            <a:pPr indent="0" algn="ctr" defTabSz="914400">
              <a:lnSpc>
                <a:spcPct val="100000"/>
              </a:lnSpc>
              <a:buNone/>
              <a:tabLst>
                <a:tab algn="l" pos="0"/>
              </a:tabLst>
            </a:pPr>
            <a:r>
              <a:rPr b="1" lang="en-US" sz="1800" strike="noStrike" u="none" cap="all">
                <a:solidFill>
                  <a:schemeClr val="accent6"/>
                </a:solidFill>
                <a:uFillTx/>
                <a:latin typeface="Arial"/>
              </a:rPr>
              <a:t>Click to edit Master text styles</a:t>
            </a:r>
            <a:endParaRPr b="0" lang="en-US" sz="1800" strike="noStrike" u="none">
              <a:solidFill>
                <a:schemeClr val="accent6"/>
              </a:solidFill>
              <a:uFillTx/>
              <a:latin typeface="Sabon Next LT"/>
            </a:endParaRPr>
          </a:p>
        </p:txBody>
      </p:sp>
      <p:sp>
        <p:nvSpPr>
          <p:cNvPr id="27" name="PlaceHolder 14"/>
          <p:cNvSpPr>
            <a:spLocks noGrp="1"/>
          </p:cNvSpPr>
          <p:nvPr>
            <p:ph type="body"/>
          </p:nvPr>
        </p:nvSpPr>
        <p:spPr>
          <a:xfrm>
            <a:off x="7985880" y="2111040"/>
            <a:ext cx="703800" cy="703800"/>
          </a:xfrm>
          <a:prstGeom prst="rect">
            <a:avLst/>
          </a:prstGeom>
          <a:solidFill>
            <a:schemeClr val="accent3"/>
          </a:solidFill>
          <a:ln w="0">
            <a:noFill/>
          </a:ln>
        </p:spPr>
        <p:txBody>
          <a:bodyPr lIns="0" rIns="0" tIns="0" bIns="0" anchor="ctr">
            <a:noAutofit/>
          </a:bodyPr>
          <a:p>
            <a:pPr indent="0" algn="ctr" defTabSz="914400">
              <a:lnSpc>
                <a:spcPct val="100000"/>
              </a:lnSpc>
              <a:buNone/>
              <a:tabLst>
                <a:tab algn="l" pos="0"/>
              </a:tabLst>
            </a:pPr>
            <a:r>
              <a:rPr b="0" lang="en-US" sz="900" strike="noStrike" u="none">
                <a:solidFill>
                  <a:schemeClr val="dk1"/>
                </a:solidFill>
                <a:uFillTx/>
                <a:latin typeface="Sabon Next LT"/>
              </a:rPr>
              <a:t>Click icon to add picture</a:t>
            </a:r>
            <a:endParaRPr b="0" lang="en-US" sz="900" strike="noStrike" u="none">
              <a:solidFill>
                <a:schemeClr val="accent6"/>
              </a:solidFill>
              <a:uFillTx/>
              <a:latin typeface="Sabon Next LT"/>
            </a:endParaRPr>
          </a:p>
        </p:txBody>
      </p:sp>
      <p:sp>
        <p:nvSpPr>
          <p:cNvPr id="28" name="PlaceHolder 15"/>
          <p:cNvSpPr>
            <a:spLocks noGrp="1"/>
          </p:cNvSpPr>
          <p:nvPr>
            <p:ph type="body"/>
          </p:nvPr>
        </p:nvSpPr>
        <p:spPr>
          <a:xfrm>
            <a:off x="7377840" y="3888360"/>
            <a:ext cx="1919880" cy="1371240"/>
          </a:xfrm>
          <a:prstGeom prst="rect">
            <a:avLst/>
          </a:prstGeom>
          <a:noFill/>
          <a:ln w="0">
            <a:noFill/>
          </a:ln>
        </p:spPr>
        <p:txBody>
          <a:bodyPr lIns="91440" rIns="91440" tIns="45720" bIns="45720" anchor="ctr">
            <a:normAutofit/>
          </a:bodyPr>
          <a:p>
            <a:pPr indent="0" algn="ctr" defTabSz="914400">
              <a:lnSpc>
                <a:spcPct val="100000"/>
              </a:lnSpc>
              <a:buNone/>
              <a:tabLst>
                <a:tab algn="l" pos="0"/>
              </a:tabLst>
            </a:pPr>
            <a:r>
              <a:rPr b="0" lang="en-US" sz="1500" strike="noStrike" u="none">
                <a:solidFill>
                  <a:schemeClr val="accent6"/>
                </a:solidFill>
                <a:uFillTx/>
                <a:latin typeface="Sabon Next LT"/>
              </a:rPr>
              <a:t>Click to edit Master text styles</a:t>
            </a:r>
            <a:endParaRPr b="0" lang="en-US" sz="1500" strike="noStrike" u="none">
              <a:solidFill>
                <a:schemeClr val="accent6"/>
              </a:solidFill>
              <a:uFillTx/>
              <a:latin typeface="Sabon Next LT"/>
            </a:endParaRPr>
          </a:p>
        </p:txBody>
      </p:sp>
      <p:sp>
        <p:nvSpPr>
          <p:cNvPr id="29" name="PlaceHolder 16"/>
          <p:cNvSpPr>
            <a:spLocks noGrp="1"/>
          </p:cNvSpPr>
          <p:nvPr>
            <p:ph type="body"/>
          </p:nvPr>
        </p:nvSpPr>
        <p:spPr>
          <a:xfrm>
            <a:off x="9547560" y="2491560"/>
            <a:ext cx="2011320" cy="2824920"/>
          </a:xfrm>
          <a:prstGeom prst="rect">
            <a:avLst/>
          </a:prstGeom>
          <a:noFill/>
          <a:ln w="12600">
            <a:solidFill>
              <a:schemeClr val="accent1"/>
            </a:solidFill>
            <a:round/>
          </a:ln>
        </p:spPr>
        <p:txBody>
          <a:bodyPr lIns="91440" rIns="91440" tIns="685800" bIns="45720" anchor="t">
            <a:noAutofit/>
          </a:bodyPr>
          <a:p>
            <a:pPr indent="0" algn="ctr" defTabSz="914400">
              <a:lnSpc>
                <a:spcPct val="100000"/>
              </a:lnSpc>
              <a:buNone/>
              <a:tabLst>
                <a:tab algn="l" pos="0"/>
              </a:tabLst>
            </a:pPr>
            <a:r>
              <a:rPr b="1" lang="en-US" sz="1800" strike="noStrike" u="none" cap="all">
                <a:solidFill>
                  <a:schemeClr val="accent6"/>
                </a:solidFill>
                <a:uFillTx/>
                <a:latin typeface="Arial"/>
              </a:rPr>
              <a:t>Click to edit Master text styles</a:t>
            </a:r>
            <a:endParaRPr b="0" lang="en-US" sz="1800" strike="noStrike" u="none">
              <a:solidFill>
                <a:schemeClr val="accent6"/>
              </a:solidFill>
              <a:uFillTx/>
              <a:latin typeface="Sabon Next LT"/>
            </a:endParaRPr>
          </a:p>
        </p:txBody>
      </p:sp>
      <p:sp>
        <p:nvSpPr>
          <p:cNvPr id="30" name="PlaceHolder 17"/>
          <p:cNvSpPr>
            <a:spLocks noGrp="1"/>
          </p:cNvSpPr>
          <p:nvPr>
            <p:ph type="body"/>
          </p:nvPr>
        </p:nvSpPr>
        <p:spPr>
          <a:xfrm>
            <a:off x="10201320" y="2111040"/>
            <a:ext cx="703800" cy="703800"/>
          </a:xfrm>
          <a:prstGeom prst="rect">
            <a:avLst/>
          </a:prstGeom>
          <a:solidFill>
            <a:schemeClr val="accent1"/>
          </a:solidFill>
          <a:ln w="0">
            <a:noFill/>
          </a:ln>
        </p:spPr>
        <p:txBody>
          <a:bodyPr lIns="0" rIns="0" tIns="0" bIns="0" anchor="ctr">
            <a:noAutofit/>
          </a:bodyPr>
          <a:p>
            <a:pPr indent="0" algn="ctr" defTabSz="914400">
              <a:lnSpc>
                <a:spcPct val="100000"/>
              </a:lnSpc>
              <a:buNone/>
              <a:tabLst>
                <a:tab algn="l" pos="0"/>
              </a:tabLst>
            </a:pPr>
            <a:r>
              <a:rPr b="0" lang="en-US" sz="900" strike="noStrike" u="none">
                <a:solidFill>
                  <a:schemeClr val="dk1"/>
                </a:solidFill>
                <a:uFillTx/>
                <a:latin typeface="Sabon Next LT"/>
              </a:rPr>
              <a:t>Click icon to add picture</a:t>
            </a:r>
            <a:endParaRPr b="0" lang="en-US" sz="900" strike="noStrike" u="none">
              <a:solidFill>
                <a:schemeClr val="accent6"/>
              </a:solidFill>
              <a:uFillTx/>
              <a:latin typeface="Sabon Next LT"/>
            </a:endParaRPr>
          </a:p>
        </p:txBody>
      </p:sp>
      <p:sp>
        <p:nvSpPr>
          <p:cNvPr id="31" name="PlaceHolder 18"/>
          <p:cNvSpPr>
            <a:spLocks noGrp="1"/>
          </p:cNvSpPr>
          <p:nvPr>
            <p:ph type="body"/>
          </p:nvPr>
        </p:nvSpPr>
        <p:spPr>
          <a:xfrm>
            <a:off x="9593280" y="3888360"/>
            <a:ext cx="1919880" cy="1371240"/>
          </a:xfrm>
          <a:prstGeom prst="rect">
            <a:avLst/>
          </a:prstGeom>
          <a:noFill/>
          <a:ln w="0">
            <a:noFill/>
          </a:ln>
        </p:spPr>
        <p:txBody>
          <a:bodyPr lIns="91440" rIns="91440" tIns="45720" bIns="45720" anchor="ctr">
            <a:normAutofit/>
          </a:bodyPr>
          <a:p>
            <a:pPr indent="0" algn="ctr" defTabSz="914400">
              <a:lnSpc>
                <a:spcPct val="100000"/>
              </a:lnSpc>
              <a:buNone/>
              <a:tabLst>
                <a:tab algn="l" pos="0"/>
              </a:tabLst>
            </a:pPr>
            <a:r>
              <a:rPr b="0" lang="en-US" sz="1500" strike="noStrike" u="none">
                <a:solidFill>
                  <a:schemeClr val="accent6"/>
                </a:solidFill>
                <a:uFillTx/>
                <a:latin typeface="Sabon Next LT"/>
              </a:rPr>
              <a:t>Click to edit Master text styles</a:t>
            </a:r>
            <a:endParaRPr b="0" lang="en-US" sz="1500" strike="noStrike" u="none">
              <a:solidFill>
                <a:schemeClr val="accent6"/>
              </a:solidFill>
              <a:uFillTx/>
              <a:latin typeface="Sabon Next LT"/>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dfaf6"/>
        </a:solidFill>
      </p:bgPr>
    </p:bg>
    <p:spTree>
      <p:nvGrpSpPr>
        <p:cNvPr id="1" name=""/>
        <p:cNvGrpSpPr/>
        <p:nvPr/>
      </p:nvGrpSpPr>
      <p:grpSpPr>
        <a:xfrm>
          <a:off x="0" y="0"/>
          <a:ext cx="0" cy="0"/>
          <a:chOff x="0" y="0"/>
          <a:chExt cx="0" cy="0"/>
        </a:xfrm>
      </p:grpSpPr>
      <p:sp>
        <p:nvSpPr>
          <p:cNvPr id="206" name="TextBox 6"/>
          <p:cNvSpPr/>
          <p:nvPr/>
        </p:nvSpPr>
        <p:spPr>
          <a:xfrm>
            <a:off x="190440" y="6561000"/>
            <a:ext cx="418680" cy="212760"/>
          </a:xfrm>
          <a:prstGeom prst="rect">
            <a:avLst/>
          </a:prstGeom>
          <a:noFill/>
          <a:ln w="0">
            <a:noFill/>
          </a:ln>
        </p:spPr>
        <p:style>
          <a:lnRef idx="0"/>
          <a:fillRef idx="0"/>
          <a:effectRef idx="0"/>
          <a:fontRef idx="minor"/>
        </p:style>
        <p:txBody>
          <a:bodyPr horzOverflow="overflow" lIns="0" rIns="0" tIns="0" bIns="0" anchor="t">
            <a:spAutoFit/>
          </a:bodyPr>
          <a:p>
            <a:pPr defTabSz="914400">
              <a:lnSpc>
                <a:spcPct val="100000"/>
              </a:lnSpc>
            </a:pPr>
            <a:r>
              <a:rPr b="0" lang="en-US" sz="700" strike="noStrike" u="none">
                <a:solidFill>
                  <a:srgbClr val="000000"/>
                </a:solidFill>
                <a:uFillTx/>
                <a:latin typeface="Calibri"/>
              </a:rPr>
              <a:t>C2 General</a:t>
            </a:r>
            <a:endParaRPr b="0" lang="en-US" sz="700" strike="noStrike" u="none">
              <a:solidFill>
                <a:srgbClr val="000000"/>
              </a:solidFill>
              <a:uFillTx/>
              <a:latin typeface="Arial"/>
            </a:endParaRPr>
          </a:p>
        </p:txBody>
      </p:sp>
      <p:sp>
        <p:nvSpPr>
          <p:cNvPr id="207" name="PlaceHolder 1"/>
          <p:cNvSpPr>
            <a:spLocks noGrp="1"/>
          </p:cNvSpPr>
          <p:nvPr>
            <p:ph type="title"/>
          </p:nvPr>
        </p:nvSpPr>
        <p:spPr>
          <a:xfrm>
            <a:off x="758880" y="539640"/>
            <a:ext cx="10670760" cy="767880"/>
          </a:xfrm>
          <a:prstGeom prst="rect">
            <a:avLst/>
          </a:prstGeom>
          <a:noFill/>
          <a:ln w="0">
            <a:noFill/>
          </a:ln>
        </p:spPr>
        <p:txBody>
          <a:bodyPr lIns="91440" rIns="91440" tIns="45720" bIns="45720" anchor="b">
            <a:noAutofit/>
          </a:bodyPr>
          <a:p>
            <a:pPr indent="0" algn="ctr" defTabSz="914400">
              <a:lnSpc>
                <a:spcPct val="100000"/>
              </a:lnSpc>
              <a:buNone/>
            </a:pPr>
            <a:r>
              <a:rPr b="1" lang="en-US" sz="4400" strike="noStrike" u="none" cap="all">
                <a:solidFill>
                  <a:schemeClr val="accent6"/>
                </a:solidFill>
                <a:uFillTx/>
                <a:latin typeface="Arial Black"/>
              </a:rPr>
              <a:t>Click to edit Master title style</a:t>
            </a:r>
            <a:endParaRPr b="0" lang="en-US" sz="4400" strike="noStrike" u="none">
              <a:solidFill>
                <a:schemeClr val="dk1"/>
              </a:solidFill>
              <a:uFillTx/>
              <a:latin typeface="Sabon Next LT"/>
            </a:endParaRPr>
          </a:p>
        </p:txBody>
      </p:sp>
      <p:sp>
        <p:nvSpPr>
          <p:cNvPr id="208" name="PlaceHolder 2"/>
          <p:cNvSpPr>
            <a:spLocks noGrp="1"/>
          </p:cNvSpPr>
          <p:nvPr>
            <p:ph type="ftr" idx="28"/>
          </p:nvPr>
        </p:nvSpPr>
        <p:spPr>
          <a:xfrm>
            <a:off x="621720" y="457200"/>
            <a:ext cx="3200040" cy="27396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accent6"/>
                </a:solidFill>
                <a:uFillTx/>
                <a:latin typeface="Arial"/>
              </a:defRPr>
            </a:lvl1pPr>
          </a:lstStyle>
          <a:p>
            <a:pPr indent="0" defTabSz="914400">
              <a:lnSpc>
                <a:spcPct val="100000"/>
              </a:lnSpc>
              <a:buNone/>
            </a:pPr>
            <a:r>
              <a:rPr b="0" lang="en-US" sz="1200" strike="noStrike" u="none">
                <a:solidFill>
                  <a:schemeClr val="accent6"/>
                </a:solidFill>
                <a:uFillTx/>
                <a:latin typeface="Arial"/>
              </a:rPr>
              <a:t> </a:t>
            </a:r>
            <a:endParaRPr b="0" lang="en-US" sz="1200" strike="noStrike" u="none">
              <a:solidFill>
                <a:srgbClr val="000000"/>
              </a:solidFill>
              <a:uFillTx/>
              <a:latin typeface="Times New Roman"/>
            </a:endParaRPr>
          </a:p>
        </p:txBody>
      </p:sp>
      <p:sp>
        <p:nvSpPr>
          <p:cNvPr id="209" name="PlaceHolder 3"/>
          <p:cNvSpPr>
            <a:spLocks noGrp="1"/>
          </p:cNvSpPr>
          <p:nvPr>
            <p:ph type="sldNum" idx="29"/>
          </p:nvPr>
        </p:nvSpPr>
        <p:spPr>
          <a:xfrm>
            <a:off x="10972800" y="457200"/>
            <a:ext cx="987120" cy="27396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trike="noStrike" u="none">
                <a:solidFill>
                  <a:schemeClr val="accent6"/>
                </a:solidFill>
                <a:uFillTx/>
                <a:latin typeface="Arial"/>
              </a:defRPr>
            </a:lvl1pPr>
          </a:lstStyle>
          <a:p>
            <a:pPr indent="0" algn="ctr" defTabSz="914400">
              <a:lnSpc>
                <a:spcPct val="100000"/>
              </a:lnSpc>
              <a:buNone/>
            </a:pPr>
            <a:fld id="{4509F8F8-2DF0-4956-9103-209E2E6DC68D}" type="slidenum">
              <a:rPr b="0" lang="en-US" sz="1200" strike="noStrike" u="none">
                <a:solidFill>
                  <a:schemeClr val="accent6"/>
                </a:solidFill>
                <a:uFillTx/>
                <a:latin typeface="Arial"/>
              </a:rPr>
              <a:t>1</a:t>
            </a:fld>
            <a:endParaRPr b="0" lang="en-US" sz="1200" strike="noStrike" u="none">
              <a:solidFill>
                <a:srgbClr val="000000"/>
              </a:solidFill>
              <a:uFillTx/>
              <a:latin typeface="Times New Roman"/>
            </a:endParaRPr>
          </a:p>
        </p:txBody>
      </p:sp>
      <p:sp>
        <p:nvSpPr>
          <p:cNvPr id="210" name="PlaceHolder 4"/>
          <p:cNvSpPr>
            <a:spLocks noGrp="1"/>
          </p:cNvSpPr>
          <p:nvPr>
            <p:ph type="body"/>
          </p:nvPr>
        </p:nvSpPr>
        <p:spPr>
          <a:xfrm>
            <a:off x="1271160" y="1545480"/>
            <a:ext cx="2029680" cy="1828440"/>
          </a:xfrm>
          <a:prstGeom prst="rect">
            <a:avLst/>
          </a:prstGeom>
          <a:solidFill>
            <a:schemeClr val="accent4">
              <a:lumMod val="60000"/>
              <a:lumOff val="40000"/>
            </a:schemeClr>
          </a:solidFill>
          <a:ln w="0">
            <a:noFill/>
          </a:ln>
        </p:spPr>
        <p:txBody>
          <a:bodyPr lIns="90000" rIns="90000" tIns="45000" bIns="45000" anchor="ctr">
            <a:noAutofit/>
          </a:bodyPr>
          <a:p>
            <a:pPr indent="0" algn="ctr" defTabSz="914400">
              <a:lnSpc>
                <a:spcPct val="100000"/>
              </a:lnSpc>
              <a:buNone/>
              <a:tabLst>
                <a:tab algn="l" pos="0"/>
              </a:tabLst>
            </a:pPr>
            <a:r>
              <a:rPr b="0" lang="en-US" sz="1400" strike="noStrike" u="none">
                <a:solidFill>
                  <a:schemeClr val="dk1"/>
                </a:solidFill>
                <a:uFillTx/>
                <a:latin typeface="Sabon Next LT"/>
              </a:rPr>
              <a:t>Click icon to add picture</a:t>
            </a:r>
            <a:endParaRPr b="0" lang="en-US" sz="1400" strike="noStrike" u="none">
              <a:solidFill>
                <a:schemeClr val="accent6"/>
              </a:solidFill>
              <a:uFillTx/>
              <a:latin typeface="Sabon Next LT"/>
            </a:endParaRPr>
          </a:p>
        </p:txBody>
      </p:sp>
      <p:sp>
        <p:nvSpPr>
          <p:cNvPr id="211" name="PlaceHolder 5"/>
          <p:cNvSpPr>
            <a:spLocks noGrp="1"/>
          </p:cNvSpPr>
          <p:nvPr>
            <p:ph type="body"/>
          </p:nvPr>
        </p:nvSpPr>
        <p:spPr>
          <a:xfrm>
            <a:off x="1271160" y="3191400"/>
            <a:ext cx="2029680" cy="694440"/>
          </a:xfrm>
          <a:prstGeom prst="rect">
            <a:avLst/>
          </a:prstGeom>
          <a:solidFill>
            <a:schemeClr val="accent4"/>
          </a:solidFill>
          <a:ln w="0">
            <a:noFill/>
          </a:ln>
        </p:spPr>
        <p:txBody>
          <a:bodyPr lIns="0" rIns="0" tIns="155520" bIns="45720" anchor="t">
            <a:noAutofit/>
          </a:bodyPr>
          <a:p>
            <a:pPr indent="0" algn="ctr" defTabSz="914400">
              <a:lnSpc>
                <a:spcPct val="100000"/>
              </a:lnSpc>
              <a:buNone/>
              <a:tabLst>
                <a:tab algn="l" pos="0"/>
              </a:tabLst>
            </a:pPr>
            <a:r>
              <a:rPr b="1" lang="en-US" sz="1400" spc="20" strike="noStrike" u="none" cap="all">
                <a:solidFill>
                  <a:schemeClr val="accent6"/>
                </a:solidFill>
                <a:uFillTx/>
                <a:latin typeface="Arial"/>
              </a:rPr>
              <a:t>Name</a:t>
            </a:r>
            <a:endParaRPr b="0" lang="en-US" sz="1400" strike="noStrike" u="none">
              <a:solidFill>
                <a:schemeClr val="accent6"/>
              </a:solidFill>
              <a:uFillTx/>
              <a:latin typeface="Sabon Next LT"/>
            </a:endParaRPr>
          </a:p>
        </p:txBody>
      </p:sp>
      <p:sp>
        <p:nvSpPr>
          <p:cNvPr id="212" name="PlaceHolder 6"/>
          <p:cNvSpPr>
            <a:spLocks noGrp="1"/>
          </p:cNvSpPr>
          <p:nvPr>
            <p:ph type="body"/>
          </p:nvPr>
        </p:nvSpPr>
        <p:spPr>
          <a:xfrm>
            <a:off x="1271160" y="3616920"/>
            <a:ext cx="2029680" cy="182520"/>
          </a:xfrm>
          <a:prstGeom prst="rect">
            <a:avLst/>
          </a:prstGeom>
          <a:noFill/>
          <a:ln w="0">
            <a:noFill/>
          </a:ln>
        </p:spPr>
        <p:txBody>
          <a:bodyPr lIns="91440" rIns="91440" tIns="45720" bIns="45720" anchor="ctr">
            <a:noAutofit/>
          </a:bodyPr>
          <a:p>
            <a:pPr indent="0" algn="ctr" defTabSz="914400">
              <a:lnSpc>
                <a:spcPct val="100000"/>
              </a:lnSpc>
              <a:spcBef>
                <a:spcPts val="360"/>
              </a:spcBef>
              <a:buNone/>
              <a:tabLst>
                <a:tab algn="l" pos="0"/>
              </a:tabLst>
            </a:pPr>
            <a:r>
              <a:rPr b="0" lang="en-US" sz="1200" spc="20" strike="noStrike" u="none">
                <a:solidFill>
                  <a:schemeClr val="accent6"/>
                </a:solidFill>
                <a:uFillTx/>
                <a:latin typeface="Sabon Next LT"/>
              </a:rPr>
              <a:t>Title</a:t>
            </a:r>
            <a:endParaRPr b="0" lang="en-US" sz="1200" strike="noStrike" u="none">
              <a:solidFill>
                <a:schemeClr val="accent6"/>
              </a:solidFill>
              <a:uFillTx/>
              <a:latin typeface="Sabon Next LT"/>
            </a:endParaRPr>
          </a:p>
        </p:txBody>
      </p:sp>
      <p:sp>
        <p:nvSpPr>
          <p:cNvPr id="213" name="PlaceHolder 7"/>
          <p:cNvSpPr>
            <a:spLocks noGrp="1"/>
          </p:cNvSpPr>
          <p:nvPr>
            <p:ph type="body"/>
          </p:nvPr>
        </p:nvSpPr>
        <p:spPr>
          <a:xfrm>
            <a:off x="1271160" y="4144320"/>
            <a:ext cx="2029680" cy="1828440"/>
          </a:xfrm>
          <a:prstGeom prst="rect">
            <a:avLst/>
          </a:prstGeom>
          <a:solidFill>
            <a:schemeClr val="accent4">
              <a:lumMod val="60000"/>
              <a:lumOff val="40000"/>
            </a:schemeClr>
          </a:solidFill>
          <a:ln w="0">
            <a:noFill/>
          </a:ln>
        </p:spPr>
        <p:txBody>
          <a:bodyPr lIns="90000" rIns="90000" tIns="45000" bIns="45000" anchor="ctr">
            <a:noAutofit/>
          </a:bodyPr>
          <a:p>
            <a:pPr indent="0" algn="ctr" defTabSz="914400">
              <a:lnSpc>
                <a:spcPct val="100000"/>
              </a:lnSpc>
              <a:buNone/>
              <a:tabLst>
                <a:tab algn="l" pos="0"/>
              </a:tabLst>
            </a:pPr>
            <a:r>
              <a:rPr b="0" lang="en-US" sz="1400" strike="noStrike" u="none">
                <a:solidFill>
                  <a:schemeClr val="dk1"/>
                </a:solidFill>
                <a:uFillTx/>
                <a:latin typeface="Sabon Next LT"/>
              </a:rPr>
              <a:t>Click icon to add picture</a:t>
            </a:r>
            <a:endParaRPr b="0" lang="en-US" sz="1400" strike="noStrike" u="none">
              <a:solidFill>
                <a:schemeClr val="accent6"/>
              </a:solidFill>
              <a:uFillTx/>
              <a:latin typeface="Sabon Next LT"/>
            </a:endParaRPr>
          </a:p>
        </p:txBody>
      </p:sp>
      <p:sp>
        <p:nvSpPr>
          <p:cNvPr id="214" name="PlaceHolder 8"/>
          <p:cNvSpPr>
            <a:spLocks noGrp="1"/>
          </p:cNvSpPr>
          <p:nvPr>
            <p:ph type="body"/>
          </p:nvPr>
        </p:nvSpPr>
        <p:spPr>
          <a:xfrm>
            <a:off x="1271160" y="5790240"/>
            <a:ext cx="2029680" cy="694440"/>
          </a:xfrm>
          <a:prstGeom prst="rect">
            <a:avLst/>
          </a:prstGeom>
          <a:solidFill>
            <a:schemeClr val="accent1"/>
          </a:solidFill>
          <a:ln w="0">
            <a:noFill/>
          </a:ln>
        </p:spPr>
        <p:txBody>
          <a:bodyPr lIns="0" rIns="0" tIns="155520" bIns="45720" anchor="t">
            <a:noAutofit/>
          </a:bodyPr>
          <a:p>
            <a:pPr indent="0" algn="ctr" defTabSz="914400">
              <a:lnSpc>
                <a:spcPct val="100000"/>
              </a:lnSpc>
              <a:buNone/>
              <a:tabLst>
                <a:tab algn="l" pos="0"/>
              </a:tabLst>
            </a:pPr>
            <a:r>
              <a:rPr b="1" lang="en-US" sz="1400" spc="20" strike="noStrike" u="none" cap="all">
                <a:solidFill>
                  <a:schemeClr val="accent6"/>
                </a:solidFill>
                <a:uFillTx/>
                <a:latin typeface="Arial"/>
              </a:rPr>
              <a:t>Name</a:t>
            </a:r>
            <a:endParaRPr b="0" lang="en-US" sz="1400" strike="noStrike" u="none">
              <a:solidFill>
                <a:schemeClr val="accent6"/>
              </a:solidFill>
              <a:uFillTx/>
              <a:latin typeface="Sabon Next LT"/>
            </a:endParaRPr>
          </a:p>
        </p:txBody>
      </p:sp>
      <p:sp>
        <p:nvSpPr>
          <p:cNvPr id="215" name="PlaceHolder 9"/>
          <p:cNvSpPr>
            <a:spLocks noGrp="1"/>
          </p:cNvSpPr>
          <p:nvPr>
            <p:ph type="body"/>
          </p:nvPr>
        </p:nvSpPr>
        <p:spPr>
          <a:xfrm>
            <a:off x="1271160" y="6215760"/>
            <a:ext cx="2029680" cy="182520"/>
          </a:xfrm>
          <a:prstGeom prst="rect">
            <a:avLst/>
          </a:prstGeom>
          <a:noFill/>
          <a:ln w="0">
            <a:noFill/>
          </a:ln>
        </p:spPr>
        <p:txBody>
          <a:bodyPr lIns="91440" rIns="91440" tIns="45720" bIns="45720" anchor="ctr">
            <a:noAutofit/>
          </a:bodyPr>
          <a:p>
            <a:pPr indent="0" algn="ctr" defTabSz="914400">
              <a:lnSpc>
                <a:spcPct val="100000"/>
              </a:lnSpc>
              <a:spcBef>
                <a:spcPts val="360"/>
              </a:spcBef>
              <a:buNone/>
              <a:tabLst>
                <a:tab algn="l" pos="0"/>
              </a:tabLst>
            </a:pPr>
            <a:r>
              <a:rPr b="0" lang="en-US" sz="1200" spc="20" strike="noStrike" u="none">
                <a:solidFill>
                  <a:schemeClr val="accent6"/>
                </a:solidFill>
                <a:uFillTx/>
                <a:latin typeface="Sabon Next LT"/>
              </a:rPr>
              <a:t>Title</a:t>
            </a:r>
            <a:endParaRPr b="0" lang="en-US" sz="1200" strike="noStrike" u="none">
              <a:solidFill>
                <a:schemeClr val="accent6"/>
              </a:solidFill>
              <a:uFillTx/>
              <a:latin typeface="Sabon Next LT"/>
            </a:endParaRPr>
          </a:p>
        </p:txBody>
      </p:sp>
      <p:sp>
        <p:nvSpPr>
          <p:cNvPr id="216" name="PlaceHolder 10"/>
          <p:cNvSpPr>
            <a:spLocks noGrp="1"/>
          </p:cNvSpPr>
          <p:nvPr>
            <p:ph type="body"/>
          </p:nvPr>
        </p:nvSpPr>
        <p:spPr>
          <a:xfrm>
            <a:off x="3828240" y="1545480"/>
            <a:ext cx="2029680" cy="1828440"/>
          </a:xfrm>
          <a:prstGeom prst="rect">
            <a:avLst/>
          </a:prstGeom>
          <a:solidFill>
            <a:schemeClr val="accent4">
              <a:lumMod val="60000"/>
              <a:lumOff val="40000"/>
            </a:schemeClr>
          </a:solidFill>
          <a:ln w="0">
            <a:noFill/>
          </a:ln>
        </p:spPr>
        <p:txBody>
          <a:bodyPr lIns="90000" rIns="90000" tIns="45000" bIns="45000" anchor="ctr">
            <a:noAutofit/>
          </a:bodyPr>
          <a:p>
            <a:pPr indent="0" algn="ctr" defTabSz="914400">
              <a:lnSpc>
                <a:spcPct val="100000"/>
              </a:lnSpc>
              <a:buNone/>
              <a:tabLst>
                <a:tab algn="l" pos="0"/>
              </a:tabLst>
            </a:pPr>
            <a:r>
              <a:rPr b="0" lang="en-US" sz="1400" strike="noStrike" u="none">
                <a:solidFill>
                  <a:schemeClr val="dk1"/>
                </a:solidFill>
                <a:uFillTx/>
                <a:latin typeface="Sabon Next LT"/>
              </a:rPr>
              <a:t>Click icon to add picture</a:t>
            </a:r>
            <a:endParaRPr b="0" lang="en-US" sz="1400" strike="noStrike" u="none">
              <a:solidFill>
                <a:schemeClr val="accent6"/>
              </a:solidFill>
              <a:uFillTx/>
              <a:latin typeface="Sabon Next LT"/>
            </a:endParaRPr>
          </a:p>
        </p:txBody>
      </p:sp>
      <p:sp>
        <p:nvSpPr>
          <p:cNvPr id="217" name="PlaceHolder 11"/>
          <p:cNvSpPr>
            <a:spLocks noGrp="1"/>
          </p:cNvSpPr>
          <p:nvPr>
            <p:ph type="body"/>
          </p:nvPr>
        </p:nvSpPr>
        <p:spPr>
          <a:xfrm>
            <a:off x="3828240" y="3191400"/>
            <a:ext cx="2029680" cy="694440"/>
          </a:xfrm>
          <a:prstGeom prst="rect">
            <a:avLst/>
          </a:prstGeom>
          <a:solidFill>
            <a:schemeClr val="accent1"/>
          </a:solidFill>
          <a:ln w="0">
            <a:noFill/>
          </a:ln>
        </p:spPr>
        <p:txBody>
          <a:bodyPr lIns="0" rIns="0" tIns="155520" bIns="45720" anchor="t">
            <a:noAutofit/>
          </a:bodyPr>
          <a:p>
            <a:pPr indent="0" algn="ctr" defTabSz="914400">
              <a:lnSpc>
                <a:spcPct val="100000"/>
              </a:lnSpc>
              <a:buNone/>
              <a:tabLst>
                <a:tab algn="l" pos="0"/>
              </a:tabLst>
            </a:pPr>
            <a:r>
              <a:rPr b="1" lang="en-US" sz="1400" spc="20" strike="noStrike" u="none" cap="all">
                <a:solidFill>
                  <a:schemeClr val="accent6"/>
                </a:solidFill>
                <a:uFillTx/>
                <a:latin typeface="Arial"/>
              </a:rPr>
              <a:t>Name</a:t>
            </a:r>
            <a:endParaRPr b="0" lang="en-US" sz="1400" strike="noStrike" u="none">
              <a:solidFill>
                <a:schemeClr val="accent6"/>
              </a:solidFill>
              <a:uFillTx/>
              <a:latin typeface="Sabon Next LT"/>
            </a:endParaRPr>
          </a:p>
        </p:txBody>
      </p:sp>
      <p:sp>
        <p:nvSpPr>
          <p:cNvPr id="218" name="PlaceHolder 12"/>
          <p:cNvSpPr>
            <a:spLocks noGrp="1"/>
          </p:cNvSpPr>
          <p:nvPr>
            <p:ph type="body"/>
          </p:nvPr>
        </p:nvSpPr>
        <p:spPr>
          <a:xfrm>
            <a:off x="3828240" y="3616920"/>
            <a:ext cx="2029680" cy="182520"/>
          </a:xfrm>
          <a:prstGeom prst="rect">
            <a:avLst/>
          </a:prstGeom>
          <a:noFill/>
          <a:ln w="0">
            <a:noFill/>
          </a:ln>
        </p:spPr>
        <p:txBody>
          <a:bodyPr lIns="91440" rIns="91440" tIns="45720" bIns="45720" anchor="ctr">
            <a:noAutofit/>
          </a:bodyPr>
          <a:p>
            <a:pPr indent="0" algn="ctr" defTabSz="914400">
              <a:lnSpc>
                <a:spcPct val="100000"/>
              </a:lnSpc>
              <a:spcBef>
                <a:spcPts val="360"/>
              </a:spcBef>
              <a:buNone/>
              <a:tabLst>
                <a:tab algn="l" pos="0"/>
              </a:tabLst>
            </a:pPr>
            <a:r>
              <a:rPr b="0" lang="en-US" sz="1200" spc="20" strike="noStrike" u="none">
                <a:solidFill>
                  <a:schemeClr val="accent6"/>
                </a:solidFill>
                <a:uFillTx/>
                <a:latin typeface="Sabon Next LT"/>
              </a:rPr>
              <a:t>Title</a:t>
            </a:r>
            <a:endParaRPr b="0" lang="en-US" sz="1200" strike="noStrike" u="none">
              <a:solidFill>
                <a:schemeClr val="accent6"/>
              </a:solidFill>
              <a:uFillTx/>
              <a:latin typeface="Sabon Next LT"/>
            </a:endParaRPr>
          </a:p>
        </p:txBody>
      </p:sp>
      <p:sp>
        <p:nvSpPr>
          <p:cNvPr id="219" name="PlaceHolder 13"/>
          <p:cNvSpPr>
            <a:spLocks noGrp="1"/>
          </p:cNvSpPr>
          <p:nvPr>
            <p:ph type="body"/>
          </p:nvPr>
        </p:nvSpPr>
        <p:spPr>
          <a:xfrm>
            <a:off x="3828240" y="4144320"/>
            <a:ext cx="2029680" cy="1828440"/>
          </a:xfrm>
          <a:prstGeom prst="rect">
            <a:avLst/>
          </a:prstGeom>
          <a:solidFill>
            <a:schemeClr val="accent4">
              <a:lumMod val="60000"/>
              <a:lumOff val="40000"/>
            </a:schemeClr>
          </a:solidFill>
          <a:ln w="0">
            <a:noFill/>
          </a:ln>
        </p:spPr>
        <p:txBody>
          <a:bodyPr lIns="90000" rIns="90000" tIns="45000" bIns="45000" anchor="ctr">
            <a:noAutofit/>
          </a:bodyPr>
          <a:p>
            <a:pPr indent="0" algn="ctr" defTabSz="914400">
              <a:lnSpc>
                <a:spcPct val="100000"/>
              </a:lnSpc>
              <a:buNone/>
              <a:tabLst>
                <a:tab algn="l" pos="0"/>
              </a:tabLst>
            </a:pPr>
            <a:r>
              <a:rPr b="0" lang="en-US" sz="1400" strike="noStrike" u="none">
                <a:solidFill>
                  <a:schemeClr val="dk1"/>
                </a:solidFill>
                <a:uFillTx/>
                <a:latin typeface="Sabon Next LT"/>
              </a:rPr>
              <a:t>Click icon to add picture</a:t>
            </a:r>
            <a:endParaRPr b="0" lang="en-US" sz="1400" strike="noStrike" u="none">
              <a:solidFill>
                <a:schemeClr val="accent6"/>
              </a:solidFill>
              <a:uFillTx/>
              <a:latin typeface="Sabon Next LT"/>
            </a:endParaRPr>
          </a:p>
        </p:txBody>
      </p:sp>
      <p:sp>
        <p:nvSpPr>
          <p:cNvPr id="220" name="PlaceHolder 14"/>
          <p:cNvSpPr>
            <a:spLocks noGrp="1"/>
          </p:cNvSpPr>
          <p:nvPr>
            <p:ph type="body"/>
          </p:nvPr>
        </p:nvSpPr>
        <p:spPr>
          <a:xfrm>
            <a:off x="3828240" y="5790240"/>
            <a:ext cx="2029680" cy="694440"/>
          </a:xfrm>
          <a:prstGeom prst="rect">
            <a:avLst/>
          </a:prstGeom>
          <a:solidFill>
            <a:schemeClr val="accent4"/>
          </a:solidFill>
          <a:ln w="0">
            <a:noFill/>
          </a:ln>
        </p:spPr>
        <p:txBody>
          <a:bodyPr lIns="0" rIns="0" tIns="155520" bIns="45720" anchor="t">
            <a:noAutofit/>
          </a:bodyPr>
          <a:p>
            <a:pPr indent="0" algn="ctr" defTabSz="914400">
              <a:lnSpc>
                <a:spcPct val="100000"/>
              </a:lnSpc>
              <a:buNone/>
              <a:tabLst>
                <a:tab algn="l" pos="0"/>
              </a:tabLst>
            </a:pPr>
            <a:r>
              <a:rPr b="1" lang="en-US" sz="1400" spc="20" strike="noStrike" u="none" cap="all">
                <a:solidFill>
                  <a:schemeClr val="accent6"/>
                </a:solidFill>
                <a:uFillTx/>
                <a:latin typeface="Arial"/>
              </a:rPr>
              <a:t>Name</a:t>
            </a:r>
            <a:endParaRPr b="0" lang="en-US" sz="1400" strike="noStrike" u="none">
              <a:solidFill>
                <a:schemeClr val="accent6"/>
              </a:solidFill>
              <a:uFillTx/>
              <a:latin typeface="Sabon Next LT"/>
            </a:endParaRPr>
          </a:p>
        </p:txBody>
      </p:sp>
      <p:sp>
        <p:nvSpPr>
          <p:cNvPr id="221" name="PlaceHolder 15"/>
          <p:cNvSpPr>
            <a:spLocks noGrp="1"/>
          </p:cNvSpPr>
          <p:nvPr>
            <p:ph type="body"/>
          </p:nvPr>
        </p:nvSpPr>
        <p:spPr>
          <a:xfrm>
            <a:off x="3828240" y="6215760"/>
            <a:ext cx="2029680" cy="182520"/>
          </a:xfrm>
          <a:prstGeom prst="rect">
            <a:avLst/>
          </a:prstGeom>
          <a:noFill/>
          <a:ln w="0">
            <a:noFill/>
          </a:ln>
        </p:spPr>
        <p:txBody>
          <a:bodyPr lIns="91440" rIns="91440" tIns="45720" bIns="45720" anchor="ctr">
            <a:noAutofit/>
          </a:bodyPr>
          <a:p>
            <a:pPr indent="0" algn="ctr" defTabSz="914400">
              <a:lnSpc>
                <a:spcPct val="100000"/>
              </a:lnSpc>
              <a:spcBef>
                <a:spcPts val="360"/>
              </a:spcBef>
              <a:buNone/>
              <a:tabLst>
                <a:tab algn="l" pos="0"/>
              </a:tabLst>
            </a:pPr>
            <a:r>
              <a:rPr b="0" lang="en-US" sz="1200" spc="20" strike="noStrike" u="none">
                <a:solidFill>
                  <a:schemeClr val="accent6"/>
                </a:solidFill>
                <a:uFillTx/>
                <a:latin typeface="Sabon Next LT"/>
              </a:rPr>
              <a:t>Title</a:t>
            </a:r>
            <a:endParaRPr b="0" lang="en-US" sz="1200" strike="noStrike" u="none">
              <a:solidFill>
                <a:schemeClr val="accent6"/>
              </a:solidFill>
              <a:uFillTx/>
              <a:latin typeface="Sabon Next LT"/>
            </a:endParaRPr>
          </a:p>
        </p:txBody>
      </p:sp>
      <p:sp>
        <p:nvSpPr>
          <p:cNvPr id="222" name="PlaceHolder 16"/>
          <p:cNvSpPr>
            <a:spLocks noGrp="1"/>
          </p:cNvSpPr>
          <p:nvPr>
            <p:ph type="body"/>
          </p:nvPr>
        </p:nvSpPr>
        <p:spPr>
          <a:xfrm>
            <a:off x="6385680" y="1545480"/>
            <a:ext cx="2029680" cy="1828440"/>
          </a:xfrm>
          <a:prstGeom prst="rect">
            <a:avLst/>
          </a:prstGeom>
          <a:solidFill>
            <a:schemeClr val="accent4">
              <a:lumMod val="60000"/>
              <a:lumOff val="40000"/>
            </a:schemeClr>
          </a:solidFill>
          <a:ln w="0">
            <a:noFill/>
          </a:ln>
        </p:spPr>
        <p:txBody>
          <a:bodyPr lIns="90000" rIns="90000" tIns="45000" bIns="45000" anchor="ctr">
            <a:noAutofit/>
          </a:bodyPr>
          <a:p>
            <a:pPr indent="0" algn="ctr" defTabSz="914400">
              <a:lnSpc>
                <a:spcPct val="100000"/>
              </a:lnSpc>
              <a:buNone/>
              <a:tabLst>
                <a:tab algn="l" pos="0"/>
              </a:tabLst>
            </a:pPr>
            <a:r>
              <a:rPr b="0" lang="en-US" sz="1400" strike="noStrike" u="none">
                <a:solidFill>
                  <a:schemeClr val="dk1"/>
                </a:solidFill>
                <a:uFillTx/>
                <a:latin typeface="Sabon Next LT"/>
              </a:rPr>
              <a:t>Click icon to add </a:t>
            </a:r>
            <a:r>
              <a:rPr b="0" lang="en-US" sz="1400" strike="noStrike" u="none">
                <a:solidFill>
                  <a:schemeClr val="dk1"/>
                </a:solidFill>
                <a:uFillTx/>
                <a:latin typeface="Sabon Next LT"/>
              </a:rPr>
              <a:t>picture</a:t>
            </a:r>
            <a:endParaRPr b="0" lang="en-US" sz="1400" strike="noStrike" u="none">
              <a:solidFill>
                <a:schemeClr val="accent6"/>
              </a:solidFill>
              <a:uFillTx/>
              <a:latin typeface="Sabon Next LT"/>
            </a:endParaRPr>
          </a:p>
        </p:txBody>
      </p:sp>
      <p:sp>
        <p:nvSpPr>
          <p:cNvPr id="223" name="PlaceHolder 17"/>
          <p:cNvSpPr>
            <a:spLocks noGrp="1"/>
          </p:cNvSpPr>
          <p:nvPr>
            <p:ph type="body"/>
          </p:nvPr>
        </p:nvSpPr>
        <p:spPr>
          <a:xfrm>
            <a:off x="6385680" y="3191400"/>
            <a:ext cx="2029680" cy="694440"/>
          </a:xfrm>
          <a:prstGeom prst="rect">
            <a:avLst/>
          </a:prstGeom>
          <a:solidFill>
            <a:schemeClr val="accent4"/>
          </a:solidFill>
          <a:ln w="0">
            <a:noFill/>
          </a:ln>
        </p:spPr>
        <p:txBody>
          <a:bodyPr lIns="0" rIns="0" tIns="155520" bIns="45720" anchor="t">
            <a:noAutofit/>
          </a:bodyPr>
          <a:p>
            <a:pPr indent="0" algn="ctr" defTabSz="914400">
              <a:lnSpc>
                <a:spcPct val="100000"/>
              </a:lnSpc>
              <a:buNone/>
              <a:tabLst>
                <a:tab algn="l" pos="0"/>
              </a:tabLst>
            </a:pPr>
            <a:r>
              <a:rPr b="1" lang="en-US" sz="1400" spc="20" strike="noStrike" u="none" cap="all">
                <a:solidFill>
                  <a:schemeClr val="accent6"/>
                </a:solidFill>
                <a:uFillTx/>
                <a:latin typeface="Arial"/>
              </a:rPr>
              <a:t>Name</a:t>
            </a:r>
            <a:endParaRPr b="0" lang="en-US" sz="1400" strike="noStrike" u="none">
              <a:solidFill>
                <a:schemeClr val="accent6"/>
              </a:solidFill>
              <a:uFillTx/>
              <a:latin typeface="Sabon Next LT"/>
            </a:endParaRPr>
          </a:p>
        </p:txBody>
      </p:sp>
      <p:sp>
        <p:nvSpPr>
          <p:cNvPr id="224" name="PlaceHolder 18"/>
          <p:cNvSpPr>
            <a:spLocks noGrp="1"/>
          </p:cNvSpPr>
          <p:nvPr>
            <p:ph type="body"/>
          </p:nvPr>
        </p:nvSpPr>
        <p:spPr>
          <a:xfrm>
            <a:off x="6385680" y="3616920"/>
            <a:ext cx="2029680" cy="182520"/>
          </a:xfrm>
          <a:prstGeom prst="rect">
            <a:avLst/>
          </a:prstGeom>
          <a:noFill/>
          <a:ln w="0">
            <a:noFill/>
          </a:ln>
        </p:spPr>
        <p:txBody>
          <a:bodyPr lIns="91440" rIns="91440" tIns="45720" bIns="45720" anchor="ctr">
            <a:noAutofit/>
          </a:bodyPr>
          <a:p>
            <a:pPr indent="0" algn="ctr" defTabSz="914400">
              <a:lnSpc>
                <a:spcPct val="100000"/>
              </a:lnSpc>
              <a:spcBef>
                <a:spcPts val="360"/>
              </a:spcBef>
              <a:buNone/>
              <a:tabLst>
                <a:tab algn="l" pos="0"/>
              </a:tabLst>
            </a:pPr>
            <a:r>
              <a:rPr b="0" lang="en-US" sz="1200" spc="20" strike="noStrike" u="none">
                <a:solidFill>
                  <a:schemeClr val="accent6"/>
                </a:solidFill>
                <a:uFillTx/>
                <a:latin typeface="Sabon Next LT"/>
              </a:rPr>
              <a:t>Title</a:t>
            </a:r>
            <a:endParaRPr b="0" lang="en-US" sz="1200" strike="noStrike" u="none">
              <a:solidFill>
                <a:schemeClr val="accent6"/>
              </a:solidFill>
              <a:uFillTx/>
              <a:latin typeface="Sabon Next LT"/>
            </a:endParaRPr>
          </a:p>
        </p:txBody>
      </p:sp>
      <p:sp>
        <p:nvSpPr>
          <p:cNvPr id="225" name="PlaceHolder 19"/>
          <p:cNvSpPr>
            <a:spLocks noGrp="1"/>
          </p:cNvSpPr>
          <p:nvPr>
            <p:ph type="body"/>
          </p:nvPr>
        </p:nvSpPr>
        <p:spPr>
          <a:xfrm>
            <a:off x="6385680" y="4144320"/>
            <a:ext cx="2029680" cy="1828440"/>
          </a:xfrm>
          <a:prstGeom prst="rect">
            <a:avLst/>
          </a:prstGeom>
          <a:solidFill>
            <a:schemeClr val="accent4">
              <a:lumMod val="60000"/>
              <a:lumOff val="40000"/>
            </a:schemeClr>
          </a:solidFill>
          <a:ln w="0">
            <a:noFill/>
          </a:ln>
        </p:spPr>
        <p:txBody>
          <a:bodyPr lIns="90000" rIns="90000" tIns="45000" bIns="45000" anchor="ctr">
            <a:noAutofit/>
          </a:bodyPr>
          <a:p>
            <a:pPr indent="0" algn="ctr" defTabSz="914400">
              <a:lnSpc>
                <a:spcPct val="100000"/>
              </a:lnSpc>
              <a:buNone/>
              <a:tabLst>
                <a:tab algn="l" pos="0"/>
              </a:tabLst>
            </a:pPr>
            <a:r>
              <a:rPr b="0" lang="en-US" sz="1400" strike="noStrike" u="none">
                <a:solidFill>
                  <a:schemeClr val="dk1"/>
                </a:solidFill>
                <a:uFillTx/>
                <a:latin typeface="Sabon Next LT"/>
              </a:rPr>
              <a:t>Click icon to add </a:t>
            </a:r>
            <a:r>
              <a:rPr b="0" lang="en-US" sz="1400" strike="noStrike" u="none">
                <a:solidFill>
                  <a:schemeClr val="dk1"/>
                </a:solidFill>
                <a:uFillTx/>
                <a:latin typeface="Sabon Next LT"/>
              </a:rPr>
              <a:t>picture</a:t>
            </a:r>
            <a:endParaRPr b="0" lang="en-US" sz="1400" strike="noStrike" u="none">
              <a:solidFill>
                <a:schemeClr val="accent6"/>
              </a:solidFill>
              <a:uFillTx/>
              <a:latin typeface="Sabon Next LT"/>
            </a:endParaRPr>
          </a:p>
        </p:txBody>
      </p:sp>
      <p:sp>
        <p:nvSpPr>
          <p:cNvPr id="226" name="PlaceHolder 20"/>
          <p:cNvSpPr>
            <a:spLocks noGrp="1"/>
          </p:cNvSpPr>
          <p:nvPr>
            <p:ph type="body"/>
          </p:nvPr>
        </p:nvSpPr>
        <p:spPr>
          <a:xfrm>
            <a:off x="6385680" y="5790240"/>
            <a:ext cx="2029680" cy="694440"/>
          </a:xfrm>
          <a:prstGeom prst="rect">
            <a:avLst/>
          </a:prstGeom>
          <a:solidFill>
            <a:schemeClr val="accent1"/>
          </a:solidFill>
          <a:ln w="0">
            <a:noFill/>
          </a:ln>
        </p:spPr>
        <p:txBody>
          <a:bodyPr lIns="0" rIns="0" tIns="155520" bIns="45720" anchor="t">
            <a:noAutofit/>
          </a:bodyPr>
          <a:p>
            <a:pPr indent="0" algn="ctr" defTabSz="914400">
              <a:lnSpc>
                <a:spcPct val="100000"/>
              </a:lnSpc>
              <a:buNone/>
              <a:tabLst>
                <a:tab algn="l" pos="0"/>
              </a:tabLst>
            </a:pPr>
            <a:r>
              <a:rPr b="1" lang="en-US" sz="1400" spc="20" strike="noStrike" u="none" cap="all">
                <a:solidFill>
                  <a:schemeClr val="accent6"/>
                </a:solidFill>
                <a:uFillTx/>
                <a:latin typeface="Arial"/>
              </a:rPr>
              <a:t>Name</a:t>
            </a:r>
            <a:endParaRPr b="0" lang="en-US" sz="1400" strike="noStrike" u="none">
              <a:solidFill>
                <a:schemeClr val="accent6"/>
              </a:solidFill>
              <a:uFillTx/>
              <a:latin typeface="Sabon Next LT"/>
            </a:endParaRPr>
          </a:p>
        </p:txBody>
      </p:sp>
      <p:sp>
        <p:nvSpPr>
          <p:cNvPr id="227" name="PlaceHolder 21"/>
          <p:cNvSpPr>
            <a:spLocks noGrp="1"/>
          </p:cNvSpPr>
          <p:nvPr>
            <p:ph type="body"/>
          </p:nvPr>
        </p:nvSpPr>
        <p:spPr>
          <a:xfrm>
            <a:off x="6385680" y="6215760"/>
            <a:ext cx="2029680" cy="182520"/>
          </a:xfrm>
          <a:prstGeom prst="rect">
            <a:avLst/>
          </a:prstGeom>
          <a:noFill/>
          <a:ln w="0">
            <a:noFill/>
          </a:ln>
        </p:spPr>
        <p:txBody>
          <a:bodyPr lIns="91440" rIns="91440" tIns="45720" bIns="45720" anchor="ctr">
            <a:noAutofit/>
          </a:bodyPr>
          <a:p>
            <a:pPr indent="0" algn="ctr" defTabSz="914400">
              <a:lnSpc>
                <a:spcPct val="100000"/>
              </a:lnSpc>
              <a:spcBef>
                <a:spcPts val="360"/>
              </a:spcBef>
              <a:buNone/>
              <a:tabLst>
                <a:tab algn="l" pos="0"/>
              </a:tabLst>
            </a:pPr>
            <a:r>
              <a:rPr b="0" lang="en-US" sz="1200" spc="20" strike="noStrike" u="none">
                <a:solidFill>
                  <a:schemeClr val="accent6"/>
                </a:solidFill>
                <a:uFillTx/>
                <a:latin typeface="Sabon Next LT"/>
              </a:rPr>
              <a:t>Title</a:t>
            </a:r>
            <a:endParaRPr b="0" lang="en-US" sz="1200" strike="noStrike" u="none">
              <a:solidFill>
                <a:schemeClr val="accent6"/>
              </a:solidFill>
              <a:uFillTx/>
              <a:latin typeface="Sabon Next LT"/>
            </a:endParaRPr>
          </a:p>
        </p:txBody>
      </p:sp>
      <p:sp>
        <p:nvSpPr>
          <p:cNvPr id="228" name="PlaceHolder 22"/>
          <p:cNvSpPr>
            <a:spLocks noGrp="1"/>
          </p:cNvSpPr>
          <p:nvPr>
            <p:ph type="body"/>
          </p:nvPr>
        </p:nvSpPr>
        <p:spPr>
          <a:xfrm>
            <a:off x="8942760" y="1545480"/>
            <a:ext cx="2029680" cy="1828440"/>
          </a:xfrm>
          <a:prstGeom prst="rect">
            <a:avLst/>
          </a:prstGeom>
          <a:solidFill>
            <a:schemeClr val="accent4">
              <a:lumMod val="60000"/>
              <a:lumOff val="40000"/>
            </a:schemeClr>
          </a:solidFill>
          <a:ln w="0">
            <a:noFill/>
          </a:ln>
        </p:spPr>
        <p:txBody>
          <a:bodyPr lIns="90000" rIns="90000" tIns="45000" bIns="45000" anchor="ctr">
            <a:noAutofit/>
          </a:bodyPr>
          <a:p>
            <a:pPr indent="0" algn="ctr" defTabSz="914400">
              <a:lnSpc>
                <a:spcPct val="100000"/>
              </a:lnSpc>
              <a:buNone/>
              <a:tabLst>
                <a:tab algn="l" pos="0"/>
              </a:tabLst>
            </a:pPr>
            <a:r>
              <a:rPr b="0" lang="en-US" sz="1400" strike="noStrike" u="none">
                <a:solidFill>
                  <a:schemeClr val="dk1"/>
                </a:solidFill>
                <a:uFillTx/>
                <a:latin typeface="Sabon Next LT"/>
              </a:rPr>
              <a:t>Click icon to add picture</a:t>
            </a:r>
            <a:endParaRPr b="0" lang="en-US" sz="1400" strike="noStrike" u="none">
              <a:solidFill>
                <a:schemeClr val="accent6"/>
              </a:solidFill>
              <a:uFillTx/>
              <a:latin typeface="Sabon Next LT"/>
            </a:endParaRPr>
          </a:p>
        </p:txBody>
      </p:sp>
      <p:sp>
        <p:nvSpPr>
          <p:cNvPr id="229" name="PlaceHolder 23"/>
          <p:cNvSpPr>
            <a:spLocks noGrp="1"/>
          </p:cNvSpPr>
          <p:nvPr>
            <p:ph type="body"/>
          </p:nvPr>
        </p:nvSpPr>
        <p:spPr>
          <a:xfrm>
            <a:off x="8942760" y="3191400"/>
            <a:ext cx="2029680" cy="694440"/>
          </a:xfrm>
          <a:prstGeom prst="rect">
            <a:avLst/>
          </a:prstGeom>
          <a:solidFill>
            <a:schemeClr val="accent1"/>
          </a:solidFill>
          <a:ln w="0">
            <a:noFill/>
          </a:ln>
        </p:spPr>
        <p:txBody>
          <a:bodyPr lIns="0" rIns="0" tIns="155520" bIns="45720" anchor="t">
            <a:noAutofit/>
          </a:bodyPr>
          <a:p>
            <a:pPr indent="0" algn="ctr" defTabSz="914400">
              <a:lnSpc>
                <a:spcPct val="100000"/>
              </a:lnSpc>
              <a:buNone/>
              <a:tabLst>
                <a:tab algn="l" pos="0"/>
              </a:tabLst>
            </a:pPr>
            <a:r>
              <a:rPr b="1" lang="en-US" sz="1400" spc="20" strike="noStrike" u="none" cap="all">
                <a:solidFill>
                  <a:schemeClr val="accent6"/>
                </a:solidFill>
                <a:uFillTx/>
                <a:latin typeface="Arial"/>
              </a:rPr>
              <a:t>Name</a:t>
            </a:r>
            <a:endParaRPr b="0" lang="en-US" sz="1400" strike="noStrike" u="none">
              <a:solidFill>
                <a:schemeClr val="accent6"/>
              </a:solidFill>
              <a:uFillTx/>
              <a:latin typeface="Sabon Next LT"/>
            </a:endParaRPr>
          </a:p>
        </p:txBody>
      </p:sp>
      <p:sp>
        <p:nvSpPr>
          <p:cNvPr id="230" name="PlaceHolder 24"/>
          <p:cNvSpPr>
            <a:spLocks noGrp="1"/>
          </p:cNvSpPr>
          <p:nvPr>
            <p:ph type="body"/>
          </p:nvPr>
        </p:nvSpPr>
        <p:spPr>
          <a:xfrm>
            <a:off x="8942760" y="3616920"/>
            <a:ext cx="2029680" cy="182520"/>
          </a:xfrm>
          <a:prstGeom prst="rect">
            <a:avLst/>
          </a:prstGeom>
          <a:noFill/>
          <a:ln w="0">
            <a:noFill/>
          </a:ln>
        </p:spPr>
        <p:txBody>
          <a:bodyPr lIns="91440" rIns="91440" tIns="45720" bIns="45720" anchor="ctr">
            <a:noAutofit/>
          </a:bodyPr>
          <a:p>
            <a:pPr indent="0" algn="ctr" defTabSz="914400">
              <a:lnSpc>
                <a:spcPct val="100000"/>
              </a:lnSpc>
              <a:spcBef>
                <a:spcPts val="360"/>
              </a:spcBef>
              <a:buNone/>
              <a:tabLst>
                <a:tab algn="l" pos="0"/>
              </a:tabLst>
            </a:pPr>
            <a:r>
              <a:rPr b="0" lang="en-US" sz="1200" spc="20" strike="noStrike" u="none">
                <a:solidFill>
                  <a:schemeClr val="accent6"/>
                </a:solidFill>
                <a:uFillTx/>
                <a:latin typeface="Sabon Next LT"/>
              </a:rPr>
              <a:t>Title</a:t>
            </a:r>
            <a:endParaRPr b="0" lang="en-US" sz="1200" strike="noStrike" u="none">
              <a:solidFill>
                <a:schemeClr val="accent6"/>
              </a:solidFill>
              <a:uFillTx/>
              <a:latin typeface="Sabon Next LT"/>
            </a:endParaRPr>
          </a:p>
        </p:txBody>
      </p:sp>
      <p:sp>
        <p:nvSpPr>
          <p:cNvPr id="231" name="PlaceHolder 25"/>
          <p:cNvSpPr>
            <a:spLocks noGrp="1"/>
          </p:cNvSpPr>
          <p:nvPr>
            <p:ph type="body"/>
          </p:nvPr>
        </p:nvSpPr>
        <p:spPr>
          <a:xfrm>
            <a:off x="8942760" y="4144320"/>
            <a:ext cx="2029680" cy="1828440"/>
          </a:xfrm>
          <a:prstGeom prst="rect">
            <a:avLst/>
          </a:prstGeom>
          <a:solidFill>
            <a:schemeClr val="accent4">
              <a:lumMod val="60000"/>
              <a:lumOff val="40000"/>
            </a:schemeClr>
          </a:solidFill>
          <a:ln w="0">
            <a:noFill/>
          </a:ln>
        </p:spPr>
        <p:txBody>
          <a:bodyPr lIns="90000" rIns="90000" tIns="45000" bIns="45000" anchor="ctr">
            <a:noAutofit/>
          </a:bodyPr>
          <a:p>
            <a:pPr indent="0" algn="ctr" defTabSz="914400">
              <a:lnSpc>
                <a:spcPct val="100000"/>
              </a:lnSpc>
              <a:buNone/>
              <a:tabLst>
                <a:tab algn="l" pos="0"/>
              </a:tabLst>
            </a:pPr>
            <a:r>
              <a:rPr b="0" lang="en-US" sz="1400" strike="noStrike" u="none">
                <a:solidFill>
                  <a:schemeClr val="dk1"/>
                </a:solidFill>
                <a:uFillTx/>
                <a:latin typeface="Sabon Next LT"/>
              </a:rPr>
              <a:t>Click icon to add picture</a:t>
            </a:r>
            <a:endParaRPr b="0" lang="en-US" sz="1400" strike="noStrike" u="none">
              <a:solidFill>
                <a:schemeClr val="accent6"/>
              </a:solidFill>
              <a:uFillTx/>
              <a:latin typeface="Sabon Next LT"/>
            </a:endParaRPr>
          </a:p>
        </p:txBody>
      </p:sp>
      <p:sp>
        <p:nvSpPr>
          <p:cNvPr id="232" name="PlaceHolder 26"/>
          <p:cNvSpPr>
            <a:spLocks noGrp="1"/>
          </p:cNvSpPr>
          <p:nvPr>
            <p:ph type="body"/>
          </p:nvPr>
        </p:nvSpPr>
        <p:spPr>
          <a:xfrm>
            <a:off x="8942760" y="5790240"/>
            <a:ext cx="2029680" cy="694440"/>
          </a:xfrm>
          <a:prstGeom prst="rect">
            <a:avLst/>
          </a:prstGeom>
          <a:solidFill>
            <a:schemeClr val="accent4"/>
          </a:solidFill>
          <a:ln w="0">
            <a:noFill/>
          </a:ln>
        </p:spPr>
        <p:txBody>
          <a:bodyPr lIns="0" rIns="0" tIns="155520" bIns="45720" anchor="t">
            <a:noAutofit/>
          </a:bodyPr>
          <a:p>
            <a:pPr indent="0" algn="ctr" defTabSz="914400">
              <a:lnSpc>
                <a:spcPct val="100000"/>
              </a:lnSpc>
              <a:buNone/>
              <a:tabLst>
                <a:tab algn="l" pos="0"/>
              </a:tabLst>
            </a:pPr>
            <a:r>
              <a:rPr b="1" lang="en-US" sz="1400" spc="20" strike="noStrike" u="none" cap="all">
                <a:solidFill>
                  <a:schemeClr val="accent6"/>
                </a:solidFill>
                <a:uFillTx/>
                <a:latin typeface="Arial"/>
              </a:rPr>
              <a:t>Name</a:t>
            </a:r>
            <a:endParaRPr b="0" lang="en-US" sz="1400" strike="noStrike" u="none">
              <a:solidFill>
                <a:schemeClr val="accent6"/>
              </a:solidFill>
              <a:uFillTx/>
              <a:latin typeface="Sabon Next LT"/>
            </a:endParaRPr>
          </a:p>
        </p:txBody>
      </p:sp>
      <p:sp>
        <p:nvSpPr>
          <p:cNvPr id="233" name="PlaceHolder 27"/>
          <p:cNvSpPr>
            <a:spLocks noGrp="1"/>
          </p:cNvSpPr>
          <p:nvPr>
            <p:ph type="body"/>
          </p:nvPr>
        </p:nvSpPr>
        <p:spPr>
          <a:xfrm>
            <a:off x="8942760" y="6215760"/>
            <a:ext cx="2029680" cy="182520"/>
          </a:xfrm>
          <a:prstGeom prst="rect">
            <a:avLst/>
          </a:prstGeom>
          <a:noFill/>
          <a:ln w="0">
            <a:noFill/>
          </a:ln>
        </p:spPr>
        <p:txBody>
          <a:bodyPr lIns="91440" rIns="91440" tIns="45720" bIns="45720" anchor="ctr">
            <a:noAutofit/>
          </a:bodyPr>
          <a:p>
            <a:pPr indent="0" algn="ctr" defTabSz="914400">
              <a:lnSpc>
                <a:spcPct val="100000"/>
              </a:lnSpc>
              <a:spcBef>
                <a:spcPts val="360"/>
              </a:spcBef>
              <a:buNone/>
              <a:tabLst>
                <a:tab algn="l" pos="0"/>
              </a:tabLst>
            </a:pPr>
            <a:r>
              <a:rPr b="0" lang="en-US" sz="1200" spc="20" strike="noStrike" u="none">
                <a:solidFill>
                  <a:schemeClr val="accent6"/>
                </a:solidFill>
                <a:uFillTx/>
                <a:latin typeface="Sabon Next LT"/>
              </a:rPr>
              <a:t>Title</a:t>
            </a:r>
            <a:endParaRPr b="0" lang="en-US" sz="1200" strike="noStrike" u="none">
              <a:solidFill>
                <a:schemeClr val="accent6"/>
              </a:solidFill>
              <a:uFillTx/>
              <a:latin typeface="Sabon Next LT"/>
            </a:endParaRPr>
          </a:p>
        </p:txBody>
      </p:sp>
    </p:spTree>
  </p:cSld>
  <p:clrMap bg1="lt1" tx1="dk1" bg2="lt2" tx2="dk2" accent1="accent1" accent2="accent2" accent3="accent3" accent4="accent4" accent5="accent5" accent6="accent6" hlink="hlink" folHlink="folHlink"/>
  <p:sldLayoutIdLst>
    <p:sldLayoutId id="2147483690"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dfaf6"/>
        </a:solidFill>
      </p:bgPr>
    </p:bg>
    <p:spTree>
      <p:nvGrpSpPr>
        <p:cNvPr id="1" name=""/>
        <p:cNvGrpSpPr/>
        <p:nvPr/>
      </p:nvGrpSpPr>
      <p:grpSpPr>
        <a:xfrm>
          <a:off x="0" y="0"/>
          <a:ext cx="0" cy="0"/>
          <a:chOff x="0" y="0"/>
          <a:chExt cx="0" cy="0"/>
        </a:xfrm>
      </p:grpSpPr>
      <p:sp>
        <p:nvSpPr>
          <p:cNvPr id="234" name="TextBox 6"/>
          <p:cNvSpPr/>
          <p:nvPr/>
        </p:nvSpPr>
        <p:spPr>
          <a:xfrm>
            <a:off x="190440" y="6561000"/>
            <a:ext cx="418680" cy="212760"/>
          </a:xfrm>
          <a:prstGeom prst="rect">
            <a:avLst/>
          </a:prstGeom>
          <a:noFill/>
          <a:ln w="0">
            <a:noFill/>
          </a:ln>
        </p:spPr>
        <p:style>
          <a:lnRef idx="0"/>
          <a:fillRef idx="0"/>
          <a:effectRef idx="0"/>
          <a:fontRef idx="minor"/>
        </p:style>
        <p:txBody>
          <a:bodyPr horzOverflow="overflow" lIns="0" rIns="0" tIns="0" bIns="0" anchor="t">
            <a:spAutoFit/>
          </a:bodyPr>
          <a:p>
            <a:pPr defTabSz="914400">
              <a:lnSpc>
                <a:spcPct val="100000"/>
              </a:lnSpc>
            </a:pPr>
            <a:r>
              <a:rPr b="0" lang="en-US" sz="700" strike="noStrike" u="none">
                <a:solidFill>
                  <a:srgbClr val="000000"/>
                </a:solidFill>
                <a:uFillTx/>
                <a:latin typeface="Calibri"/>
              </a:rPr>
              <a:t>C2 General</a:t>
            </a:r>
            <a:endParaRPr b="0" lang="en-US" sz="700" strike="noStrike" u="none">
              <a:solidFill>
                <a:srgbClr val="000000"/>
              </a:solidFill>
              <a:uFillTx/>
              <a:latin typeface="Arial"/>
            </a:endParaRPr>
          </a:p>
        </p:txBody>
      </p:sp>
      <p:sp>
        <p:nvSpPr>
          <p:cNvPr id="235" name="Freeform: Shape 28"/>
          <p:cNvSpPr/>
          <p:nvPr/>
        </p:nvSpPr>
        <p:spPr>
          <a:xfrm>
            <a:off x="0" y="0"/>
            <a:ext cx="2838240" cy="2857680"/>
          </a:xfrm>
          <a:custGeom>
            <a:avLst/>
            <a:gdLst>
              <a:gd name="textAreaLeft" fmla="*/ 0 w 2838240"/>
              <a:gd name="textAreaRight" fmla="*/ 2838600 w 2838240"/>
              <a:gd name="textAreaTop" fmla="*/ 0 h 2857680"/>
              <a:gd name="textAreaBottom" fmla="*/ 2858040 h 2857680"/>
            </a:gdLst>
            <a:ahLst/>
            <a:rect l="textAreaLeft" t="textAreaTop" r="textAreaRight" b="textAreaBottom"/>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w="0">
            <a:noFill/>
          </a:ln>
        </p:spPr>
        <p:style>
          <a:lnRef idx="0"/>
          <a:fillRef idx="0"/>
          <a:effectRef idx="0"/>
          <a:fontRef idx="minor"/>
        </p:style>
        <p:txBody>
          <a:bodyPr numCol="1" spcCol="0" anchor="t">
            <a:noAutofit/>
          </a:bodyPr>
          <a:p>
            <a:pPr defTabSz="914400">
              <a:lnSpc>
                <a:spcPct val="100000"/>
              </a:lnSpc>
            </a:pPr>
            <a:endParaRPr b="0" lang="en-US" sz="1800" strike="noStrike" u="none">
              <a:solidFill>
                <a:schemeClr val="dk1"/>
              </a:solidFill>
              <a:uFillTx/>
              <a:latin typeface="Sabon Next LT"/>
            </a:endParaRPr>
          </a:p>
        </p:txBody>
      </p:sp>
      <p:sp>
        <p:nvSpPr>
          <p:cNvPr id="236" name="Freeform: Shape 25"/>
          <p:cNvSpPr/>
          <p:nvPr/>
        </p:nvSpPr>
        <p:spPr>
          <a:xfrm>
            <a:off x="0" y="0"/>
            <a:ext cx="1970280" cy="1990080"/>
          </a:xfrm>
          <a:custGeom>
            <a:avLst/>
            <a:gdLst>
              <a:gd name="textAreaLeft" fmla="*/ 0 w 1970280"/>
              <a:gd name="textAreaRight" fmla="*/ 1970640 w 1970280"/>
              <a:gd name="textAreaTop" fmla="*/ 0 h 1990080"/>
              <a:gd name="textAreaBottom" fmla="*/ 1990440 h 1990080"/>
            </a:gdLst>
            <a:ahLst/>
            <a:rect l="textAreaLeft" t="textAreaTop" r="textAreaRight" b="textAreaBottom"/>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w="0">
            <a:noFill/>
          </a:ln>
        </p:spPr>
        <p:style>
          <a:lnRef idx="0"/>
          <a:fillRef idx="0"/>
          <a:effectRef idx="0"/>
          <a:fontRef idx="minor"/>
        </p:style>
        <p:txBody>
          <a:bodyPr numCol="1" spcCol="0" anchor="t">
            <a:noAutofit/>
          </a:bodyPr>
          <a:p>
            <a:pPr defTabSz="914400">
              <a:lnSpc>
                <a:spcPct val="100000"/>
              </a:lnSpc>
            </a:pPr>
            <a:endParaRPr b="0" lang="en-US" sz="1800" strike="noStrike" u="none">
              <a:solidFill>
                <a:schemeClr val="dk1"/>
              </a:solidFill>
              <a:uFillTx/>
              <a:latin typeface="Sabon Next LT"/>
            </a:endParaRPr>
          </a:p>
        </p:txBody>
      </p:sp>
      <p:sp>
        <p:nvSpPr>
          <p:cNvPr id="237" name="Freeform: Shape 15"/>
          <p:cNvSpPr/>
          <p:nvPr/>
        </p:nvSpPr>
        <p:spPr>
          <a:xfrm>
            <a:off x="0" y="0"/>
            <a:ext cx="1002960" cy="1012680"/>
          </a:xfrm>
          <a:custGeom>
            <a:avLst/>
            <a:gdLst>
              <a:gd name="textAreaLeft" fmla="*/ 0 w 1002960"/>
              <a:gd name="textAreaRight" fmla="*/ 1003320 w 1002960"/>
              <a:gd name="textAreaTop" fmla="*/ 0 h 1012680"/>
              <a:gd name="textAreaBottom" fmla="*/ 1013040 h 1012680"/>
            </a:gdLst>
            <a:ahLst/>
            <a:rect l="textAreaLeft" t="textAreaTop" r="textAreaRight" b="textAreaBottom"/>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w="0">
            <a:noFill/>
          </a:ln>
        </p:spPr>
        <p:style>
          <a:lnRef idx="0"/>
          <a:fillRef idx="0"/>
          <a:effectRef idx="0"/>
          <a:fontRef idx="minor"/>
        </p:style>
        <p:txBody>
          <a:bodyPr numCol="1" spcCol="0" anchor="t">
            <a:noAutofit/>
          </a:bodyPr>
          <a:p>
            <a:pPr defTabSz="914400">
              <a:lnSpc>
                <a:spcPct val="100000"/>
              </a:lnSpc>
            </a:pPr>
            <a:endParaRPr b="0" lang="en-US" sz="1800" strike="noStrike" u="none">
              <a:solidFill>
                <a:schemeClr val="dk1"/>
              </a:solidFill>
              <a:uFillTx/>
              <a:latin typeface="Sabon Next LT"/>
            </a:endParaRPr>
          </a:p>
        </p:txBody>
      </p:sp>
      <p:sp>
        <p:nvSpPr>
          <p:cNvPr id="238" name="PlaceHolder 1"/>
          <p:cNvSpPr>
            <a:spLocks noGrp="1"/>
          </p:cNvSpPr>
          <p:nvPr>
            <p:ph type="title"/>
          </p:nvPr>
        </p:nvSpPr>
        <p:spPr>
          <a:xfrm>
            <a:off x="758880" y="1216080"/>
            <a:ext cx="10670760" cy="767880"/>
          </a:xfrm>
          <a:prstGeom prst="rect">
            <a:avLst/>
          </a:prstGeom>
          <a:noFill/>
          <a:ln w="0">
            <a:noFill/>
          </a:ln>
        </p:spPr>
        <p:txBody>
          <a:bodyPr lIns="91440" rIns="91440" tIns="45720" bIns="45720" anchor="t">
            <a:noAutofit/>
          </a:bodyPr>
          <a:p>
            <a:pPr indent="0" algn="ctr" defTabSz="914400">
              <a:lnSpc>
                <a:spcPct val="100000"/>
              </a:lnSpc>
              <a:buNone/>
            </a:pPr>
            <a:r>
              <a:rPr b="1" lang="en-US" sz="4400" strike="noStrike" u="none" cap="all">
                <a:solidFill>
                  <a:schemeClr val="accent6"/>
                </a:solidFill>
                <a:uFillTx/>
                <a:latin typeface="Arial Black"/>
              </a:rPr>
              <a:t>Click to edit Master title style</a:t>
            </a:r>
            <a:endParaRPr b="0" lang="en-US" sz="4400" strike="noStrike" u="none">
              <a:solidFill>
                <a:schemeClr val="dk1"/>
              </a:solidFill>
              <a:uFillTx/>
              <a:latin typeface="Sabon Next LT"/>
            </a:endParaRPr>
          </a:p>
        </p:txBody>
      </p:sp>
      <p:sp>
        <p:nvSpPr>
          <p:cNvPr id="239" name="PlaceHolder 2"/>
          <p:cNvSpPr>
            <a:spLocks noGrp="1"/>
          </p:cNvSpPr>
          <p:nvPr>
            <p:ph type="sldNum" idx="30"/>
          </p:nvPr>
        </p:nvSpPr>
        <p:spPr>
          <a:xfrm>
            <a:off x="10945440" y="457200"/>
            <a:ext cx="987120" cy="27396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trike="noStrike" u="none">
                <a:solidFill>
                  <a:schemeClr val="accent6"/>
                </a:solidFill>
                <a:uFillTx/>
                <a:latin typeface="Arial"/>
              </a:defRPr>
            </a:lvl1pPr>
          </a:lstStyle>
          <a:p>
            <a:pPr indent="0" algn="ctr" defTabSz="914400">
              <a:lnSpc>
                <a:spcPct val="100000"/>
              </a:lnSpc>
              <a:buNone/>
            </a:pPr>
            <a:fld id="{14C170CC-7D93-49A3-8BE4-8C5FB498BBC6}" type="slidenum">
              <a:rPr b="0" lang="en-US" sz="1200" strike="noStrike" u="none">
                <a:solidFill>
                  <a:schemeClr val="accent6"/>
                </a:solidFill>
                <a:uFillTx/>
                <a:latin typeface="Arial"/>
              </a:rPr>
              <a:t>1</a:t>
            </a:fld>
            <a:endParaRPr b="0" lang="en-US" sz="1200" strike="noStrike" u="none">
              <a:solidFill>
                <a:srgbClr val="000000"/>
              </a:solidFill>
              <a:uFillTx/>
              <a:latin typeface="Times New Roman"/>
            </a:endParaRPr>
          </a:p>
        </p:txBody>
      </p:sp>
      <p:sp>
        <p:nvSpPr>
          <p:cNvPr id="240" name="Image 2"/>
          <p:cNvSpPr/>
          <p:nvPr/>
        </p:nvSpPr>
        <p:spPr>
          <a:xfrm>
            <a:off x="1458360" y="590040"/>
            <a:ext cx="774720" cy="774720"/>
          </a:xfrm>
          <a:custGeom>
            <a:avLst/>
            <a:gdLst>
              <a:gd name="textAreaLeft" fmla="*/ 0 w 774720"/>
              <a:gd name="textAreaRight" fmla="*/ 775080 w 774720"/>
              <a:gd name="textAreaTop" fmla="*/ 0 h 774720"/>
              <a:gd name="textAreaBottom" fmla="*/ 775080 h 774720"/>
            </a:gdLst>
            <a:ahLst/>
            <a:rect l="textAreaLeft" t="textAreaTop" r="textAreaRight" b="textAreaBottom"/>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a:noFill/>
          </a:ln>
        </p:spPr>
        <p:style>
          <a:lnRef idx="0"/>
          <a:fillRef idx="0"/>
          <a:effectRef idx="0"/>
          <a:fontRef idx="minor"/>
        </p:style>
        <p:txBody>
          <a:bodyPr lIns="90000" rIns="90000" tIns="45000" bIns="45000" anchor="ctr">
            <a:noAutofit/>
          </a:bodyPr>
          <a:p>
            <a:pPr defTabSz="914400">
              <a:lnSpc>
                <a:spcPct val="100000"/>
              </a:lnSpc>
            </a:pPr>
            <a:endParaRPr b="0" lang="en-US" sz="1800" strike="noStrike" u="none">
              <a:solidFill>
                <a:schemeClr val="dk1"/>
              </a:solidFill>
              <a:uFillTx/>
              <a:latin typeface="Sabon Next LT"/>
            </a:endParaRPr>
          </a:p>
        </p:txBody>
      </p:sp>
      <p:sp>
        <p:nvSpPr>
          <p:cNvPr id="241" name="PlaceHolder 3"/>
          <p:cNvSpPr>
            <a:spLocks noGrp="1"/>
          </p:cNvSpPr>
          <p:nvPr>
            <p:ph type="body"/>
          </p:nvPr>
        </p:nvSpPr>
        <p:spPr>
          <a:xfrm>
            <a:off x="685440" y="3017520"/>
            <a:ext cx="1992960" cy="557280"/>
          </a:xfrm>
          <a:prstGeom prst="rect">
            <a:avLst/>
          </a:prstGeom>
          <a:solidFill>
            <a:schemeClr val="accent3"/>
          </a:solidFill>
          <a:ln w="0">
            <a:noFill/>
          </a:ln>
        </p:spPr>
        <p:txBody>
          <a:bodyPr lIns="0" rIns="0" tIns="0" bIns="0" anchor="ctr">
            <a:noAutofit/>
          </a:bodyPr>
          <a:p>
            <a:pPr indent="0" algn="ctr" defTabSz="914400">
              <a:lnSpc>
                <a:spcPct val="100000"/>
              </a:lnSpc>
              <a:buNone/>
              <a:tabLst>
                <a:tab algn="l" pos="0"/>
              </a:tabLst>
            </a:pPr>
            <a:r>
              <a:rPr b="1" lang="en-US" sz="1800" strike="noStrike" u="none" cap="all">
                <a:solidFill>
                  <a:schemeClr val="accent6"/>
                </a:solidFill>
                <a:uFillTx/>
                <a:latin typeface="Arial"/>
              </a:rPr>
              <a:t>MMM YYYY</a:t>
            </a:r>
            <a:endParaRPr b="0" lang="en-US" sz="1800" strike="noStrike" u="none">
              <a:solidFill>
                <a:schemeClr val="accent6"/>
              </a:solidFill>
              <a:uFillTx/>
              <a:latin typeface="Sabon Next LT"/>
            </a:endParaRPr>
          </a:p>
        </p:txBody>
      </p:sp>
      <p:sp>
        <p:nvSpPr>
          <p:cNvPr id="242" name="PlaceHolder 4"/>
          <p:cNvSpPr>
            <a:spLocks noGrp="1"/>
          </p:cNvSpPr>
          <p:nvPr>
            <p:ph type="body"/>
          </p:nvPr>
        </p:nvSpPr>
        <p:spPr>
          <a:xfrm>
            <a:off x="2900880" y="3017520"/>
            <a:ext cx="1992960" cy="557280"/>
          </a:xfrm>
          <a:prstGeom prst="rect">
            <a:avLst/>
          </a:prstGeom>
          <a:solidFill>
            <a:schemeClr val="accent1"/>
          </a:solidFill>
          <a:ln w="0">
            <a:noFill/>
          </a:ln>
        </p:spPr>
        <p:txBody>
          <a:bodyPr lIns="0" rIns="0" tIns="0" bIns="0" anchor="ctr">
            <a:noAutofit/>
          </a:bodyPr>
          <a:p>
            <a:pPr indent="0" algn="ctr" defTabSz="914400">
              <a:lnSpc>
                <a:spcPct val="100000"/>
              </a:lnSpc>
              <a:buNone/>
              <a:tabLst>
                <a:tab algn="l" pos="0"/>
              </a:tabLst>
            </a:pPr>
            <a:r>
              <a:rPr b="1" lang="en-US" sz="1800" strike="noStrike" u="none" cap="all">
                <a:solidFill>
                  <a:schemeClr val="accent6"/>
                </a:solidFill>
                <a:uFillTx/>
                <a:latin typeface="Arial"/>
              </a:rPr>
              <a:t>MMM YYYY</a:t>
            </a:r>
            <a:endParaRPr b="0" lang="en-US" sz="1800" strike="noStrike" u="none">
              <a:solidFill>
                <a:schemeClr val="accent6"/>
              </a:solidFill>
              <a:uFillTx/>
              <a:latin typeface="Sabon Next LT"/>
            </a:endParaRPr>
          </a:p>
        </p:txBody>
      </p:sp>
      <p:sp>
        <p:nvSpPr>
          <p:cNvPr id="243" name="PlaceHolder 5"/>
          <p:cNvSpPr>
            <a:spLocks noGrp="1"/>
          </p:cNvSpPr>
          <p:nvPr>
            <p:ph type="body"/>
          </p:nvPr>
        </p:nvSpPr>
        <p:spPr>
          <a:xfrm>
            <a:off x="5116320" y="3017520"/>
            <a:ext cx="1992960" cy="557280"/>
          </a:xfrm>
          <a:prstGeom prst="rect">
            <a:avLst/>
          </a:prstGeom>
          <a:solidFill>
            <a:schemeClr val="accent3"/>
          </a:solidFill>
          <a:ln w="0">
            <a:noFill/>
          </a:ln>
        </p:spPr>
        <p:txBody>
          <a:bodyPr lIns="0" rIns="0" tIns="0" bIns="0" anchor="ctr">
            <a:noAutofit/>
          </a:bodyPr>
          <a:p>
            <a:pPr indent="0" algn="ctr" defTabSz="914400">
              <a:lnSpc>
                <a:spcPct val="100000"/>
              </a:lnSpc>
              <a:buNone/>
              <a:tabLst>
                <a:tab algn="l" pos="0"/>
              </a:tabLst>
            </a:pPr>
            <a:r>
              <a:rPr b="1" lang="en-US" sz="1800" strike="noStrike" u="none" cap="all">
                <a:solidFill>
                  <a:schemeClr val="accent6"/>
                </a:solidFill>
                <a:uFillTx/>
                <a:latin typeface="Arial"/>
              </a:rPr>
              <a:t>MMM YYYY</a:t>
            </a:r>
            <a:endParaRPr b="0" lang="en-US" sz="1800" strike="noStrike" u="none">
              <a:solidFill>
                <a:schemeClr val="accent6"/>
              </a:solidFill>
              <a:uFillTx/>
              <a:latin typeface="Sabon Next LT"/>
            </a:endParaRPr>
          </a:p>
        </p:txBody>
      </p:sp>
      <p:sp>
        <p:nvSpPr>
          <p:cNvPr id="244" name="PlaceHolder 6"/>
          <p:cNvSpPr>
            <a:spLocks noGrp="1"/>
          </p:cNvSpPr>
          <p:nvPr>
            <p:ph type="body"/>
          </p:nvPr>
        </p:nvSpPr>
        <p:spPr>
          <a:xfrm>
            <a:off x="7332120" y="3017520"/>
            <a:ext cx="1992960" cy="557280"/>
          </a:xfrm>
          <a:prstGeom prst="rect">
            <a:avLst/>
          </a:prstGeom>
          <a:solidFill>
            <a:schemeClr val="accent1"/>
          </a:solidFill>
          <a:ln w="0">
            <a:noFill/>
          </a:ln>
        </p:spPr>
        <p:txBody>
          <a:bodyPr lIns="0" rIns="0" tIns="0" bIns="0" anchor="ctr">
            <a:noAutofit/>
          </a:bodyPr>
          <a:p>
            <a:pPr indent="0" algn="ctr" defTabSz="914400">
              <a:lnSpc>
                <a:spcPct val="100000"/>
              </a:lnSpc>
              <a:buNone/>
              <a:tabLst>
                <a:tab algn="l" pos="0"/>
              </a:tabLst>
            </a:pPr>
            <a:r>
              <a:rPr b="1" lang="en-US" sz="1800" strike="noStrike" u="none" cap="all">
                <a:solidFill>
                  <a:schemeClr val="accent6"/>
                </a:solidFill>
                <a:uFillTx/>
                <a:latin typeface="Arial"/>
              </a:rPr>
              <a:t>MMM YYYY</a:t>
            </a:r>
            <a:endParaRPr b="0" lang="en-US" sz="1800" strike="noStrike" u="none">
              <a:solidFill>
                <a:schemeClr val="accent6"/>
              </a:solidFill>
              <a:uFillTx/>
              <a:latin typeface="Sabon Next LT"/>
            </a:endParaRPr>
          </a:p>
        </p:txBody>
      </p:sp>
      <p:sp>
        <p:nvSpPr>
          <p:cNvPr id="245" name="PlaceHolder 7"/>
          <p:cNvSpPr>
            <a:spLocks noGrp="1"/>
          </p:cNvSpPr>
          <p:nvPr>
            <p:ph type="body"/>
          </p:nvPr>
        </p:nvSpPr>
        <p:spPr>
          <a:xfrm>
            <a:off x="9547560" y="3017520"/>
            <a:ext cx="1992960" cy="557280"/>
          </a:xfrm>
          <a:prstGeom prst="rect">
            <a:avLst/>
          </a:prstGeom>
          <a:solidFill>
            <a:schemeClr val="accent3"/>
          </a:solidFill>
          <a:ln w="0">
            <a:noFill/>
          </a:ln>
        </p:spPr>
        <p:txBody>
          <a:bodyPr lIns="0" rIns="0" tIns="0" bIns="0" anchor="ctr">
            <a:noAutofit/>
          </a:bodyPr>
          <a:p>
            <a:pPr indent="0" algn="ctr" defTabSz="914400">
              <a:lnSpc>
                <a:spcPct val="100000"/>
              </a:lnSpc>
              <a:buNone/>
              <a:tabLst>
                <a:tab algn="l" pos="0"/>
              </a:tabLst>
            </a:pPr>
            <a:r>
              <a:rPr b="1" lang="en-US" sz="1800" strike="noStrike" u="none" cap="all">
                <a:solidFill>
                  <a:schemeClr val="accent6"/>
                </a:solidFill>
                <a:uFillTx/>
                <a:latin typeface="Arial"/>
              </a:rPr>
              <a:t>MMM YYYY</a:t>
            </a:r>
            <a:endParaRPr b="0" lang="en-US" sz="1800" strike="noStrike" u="none">
              <a:solidFill>
                <a:schemeClr val="accent6"/>
              </a:solidFill>
              <a:uFillTx/>
              <a:latin typeface="Sabon Next LT"/>
            </a:endParaRPr>
          </a:p>
        </p:txBody>
      </p:sp>
      <p:sp>
        <p:nvSpPr>
          <p:cNvPr id="246" name="PlaceHolder 8"/>
          <p:cNvSpPr>
            <a:spLocks noGrp="1"/>
          </p:cNvSpPr>
          <p:nvPr>
            <p:ph type="body"/>
          </p:nvPr>
        </p:nvSpPr>
        <p:spPr>
          <a:xfrm>
            <a:off x="685440" y="4745880"/>
            <a:ext cx="1992960" cy="795240"/>
          </a:xfrm>
          <a:prstGeom prst="rect">
            <a:avLst/>
          </a:prstGeom>
          <a:noFill/>
          <a:ln w="0">
            <a:noFill/>
          </a:ln>
        </p:spPr>
        <p:txBody>
          <a:bodyPr lIns="0" rIns="0" tIns="45720" bIns="45720" anchor="t">
            <a:noAutofit/>
          </a:bodyPr>
          <a:p>
            <a:pPr indent="0" algn="ctr" defTabSz="914400">
              <a:lnSpc>
                <a:spcPct val="100000"/>
              </a:lnSpc>
              <a:buNone/>
              <a:tabLst>
                <a:tab algn="l" pos="0"/>
              </a:tabLst>
            </a:pPr>
            <a:r>
              <a:rPr b="0" lang="en-US" sz="1500" strike="noStrike" u="none">
                <a:solidFill>
                  <a:schemeClr val="accent6"/>
                </a:solidFill>
                <a:uFillTx/>
                <a:latin typeface="Sabon Next LT"/>
              </a:rPr>
              <a:t>Click to edit Master text styles</a:t>
            </a:r>
            <a:endParaRPr b="0" lang="en-US" sz="1500" strike="noStrike" u="none">
              <a:solidFill>
                <a:schemeClr val="accent6"/>
              </a:solidFill>
              <a:uFillTx/>
              <a:latin typeface="Sabon Next LT"/>
            </a:endParaRPr>
          </a:p>
        </p:txBody>
      </p:sp>
      <p:sp>
        <p:nvSpPr>
          <p:cNvPr id="247" name="PlaceHolder 9"/>
          <p:cNvSpPr>
            <a:spLocks noGrp="1"/>
          </p:cNvSpPr>
          <p:nvPr>
            <p:ph type="body"/>
          </p:nvPr>
        </p:nvSpPr>
        <p:spPr>
          <a:xfrm>
            <a:off x="2900880" y="4745880"/>
            <a:ext cx="1992960" cy="795240"/>
          </a:xfrm>
          <a:prstGeom prst="rect">
            <a:avLst/>
          </a:prstGeom>
          <a:noFill/>
          <a:ln w="0">
            <a:noFill/>
          </a:ln>
        </p:spPr>
        <p:txBody>
          <a:bodyPr lIns="0" rIns="0" tIns="45720" bIns="45720" anchor="t">
            <a:noAutofit/>
          </a:bodyPr>
          <a:p>
            <a:pPr indent="0" algn="ctr" defTabSz="914400">
              <a:lnSpc>
                <a:spcPct val="100000"/>
              </a:lnSpc>
              <a:buNone/>
              <a:tabLst>
                <a:tab algn="l" pos="0"/>
              </a:tabLst>
            </a:pPr>
            <a:r>
              <a:rPr b="0" lang="en-US" sz="1500" strike="noStrike" u="none">
                <a:solidFill>
                  <a:schemeClr val="accent6"/>
                </a:solidFill>
                <a:uFillTx/>
                <a:latin typeface="Sabon Next LT"/>
              </a:rPr>
              <a:t>Click to edit Master text styles</a:t>
            </a:r>
            <a:endParaRPr b="0" lang="en-US" sz="1500" strike="noStrike" u="none">
              <a:solidFill>
                <a:schemeClr val="accent6"/>
              </a:solidFill>
              <a:uFillTx/>
              <a:latin typeface="Sabon Next LT"/>
            </a:endParaRPr>
          </a:p>
        </p:txBody>
      </p:sp>
      <p:sp>
        <p:nvSpPr>
          <p:cNvPr id="248" name="PlaceHolder 10"/>
          <p:cNvSpPr>
            <a:spLocks noGrp="1"/>
          </p:cNvSpPr>
          <p:nvPr>
            <p:ph type="body"/>
          </p:nvPr>
        </p:nvSpPr>
        <p:spPr>
          <a:xfrm>
            <a:off x="5116320" y="4745880"/>
            <a:ext cx="1992960" cy="795240"/>
          </a:xfrm>
          <a:prstGeom prst="rect">
            <a:avLst/>
          </a:prstGeom>
          <a:noFill/>
          <a:ln w="0">
            <a:noFill/>
          </a:ln>
        </p:spPr>
        <p:txBody>
          <a:bodyPr lIns="0" rIns="0" tIns="45720" bIns="45720" anchor="t">
            <a:noAutofit/>
          </a:bodyPr>
          <a:p>
            <a:pPr indent="0" algn="ctr" defTabSz="914400">
              <a:lnSpc>
                <a:spcPct val="100000"/>
              </a:lnSpc>
              <a:buNone/>
              <a:tabLst>
                <a:tab algn="l" pos="0"/>
              </a:tabLst>
            </a:pPr>
            <a:r>
              <a:rPr b="0" lang="en-US" sz="1500" strike="noStrike" u="none">
                <a:solidFill>
                  <a:schemeClr val="accent6"/>
                </a:solidFill>
                <a:uFillTx/>
                <a:latin typeface="Sabon Next LT"/>
              </a:rPr>
              <a:t>Click to edit Master text styles</a:t>
            </a:r>
            <a:endParaRPr b="0" lang="en-US" sz="1500" strike="noStrike" u="none">
              <a:solidFill>
                <a:schemeClr val="accent6"/>
              </a:solidFill>
              <a:uFillTx/>
              <a:latin typeface="Sabon Next LT"/>
            </a:endParaRPr>
          </a:p>
        </p:txBody>
      </p:sp>
      <p:sp>
        <p:nvSpPr>
          <p:cNvPr id="249" name="PlaceHolder 11"/>
          <p:cNvSpPr>
            <a:spLocks noGrp="1"/>
          </p:cNvSpPr>
          <p:nvPr>
            <p:ph type="body"/>
          </p:nvPr>
        </p:nvSpPr>
        <p:spPr>
          <a:xfrm>
            <a:off x="7332120" y="4745880"/>
            <a:ext cx="1992960" cy="795240"/>
          </a:xfrm>
          <a:prstGeom prst="rect">
            <a:avLst/>
          </a:prstGeom>
          <a:noFill/>
          <a:ln w="0">
            <a:noFill/>
          </a:ln>
        </p:spPr>
        <p:txBody>
          <a:bodyPr lIns="0" rIns="0" tIns="45720" bIns="45720" anchor="t">
            <a:noAutofit/>
          </a:bodyPr>
          <a:p>
            <a:pPr indent="0" algn="ctr" defTabSz="914400">
              <a:lnSpc>
                <a:spcPct val="100000"/>
              </a:lnSpc>
              <a:buNone/>
              <a:tabLst>
                <a:tab algn="l" pos="0"/>
              </a:tabLst>
            </a:pPr>
            <a:r>
              <a:rPr b="0" lang="en-US" sz="1500" strike="noStrike" u="none">
                <a:solidFill>
                  <a:schemeClr val="accent6"/>
                </a:solidFill>
                <a:uFillTx/>
                <a:latin typeface="Sabon Next LT"/>
              </a:rPr>
              <a:t>Click to edit Master text styles</a:t>
            </a:r>
            <a:endParaRPr b="0" lang="en-US" sz="1500" strike="noStrike" u="none">
              <a:solidFill>
                <a:schemeClr val="accent6"/>
              </a:solidFill>
              <a:uFillTx/>
              <a:latin typeface="Sabon Next LT"/>
            </a:endParaRPr>
          </a:p>
        </p:txBody>
      </p:sp>
      <p:sp>
        <p:nvSpPr>
          <p:cNvPr id="250" name="PlaceHolder 12"/>
          <p:cNvSpPr>
            <a:spLocks noGrp="1"/>
          </p:cNvSpPr>
          <p:nvPr>
            <p:ph type="body"/>
          </p:nvPr>
        </p:nvSpPr>
        <p:spPr>
          <a:xfrm>
            <a:off x="9547560" y="4745880"/>
            <a:ext cx="1992960" cy="795240"/>
          </a:xfrm>
          <a:prstGeom prst="rect">
            <a:avLst/>
          </a:prstGeom>
          <a:noFill/>
          <a:ln w="0">
            <a:noFill/>
          </a:ln>
        </p:spPr>
        <p:txBody>
          <a:bodyPr lIns="0" rIns="0" tIns="45720" bIns="45720" anchor="t">
            <a:noAutofit/>
          </a:bodyPr>
          <a:p>
            <a:pPr indent="0" algn="ctr" defTabSz="914400">
              <a:lnSpc>
                <a:spcPct val="100000"/>
              </a:lnSpc>
              <a:buNone/>
              <a:tabLst>
                <a:tab algn="l" pos="0"/>
              </a:tabLst>
            </a:pPr>
            <a:r>
              <a:rPr b="0" lang="en-US" sz="1500" strike="noStrike" u="none">
                <a:solidFill>
                  <a:schemeClr val="accent6"/>
                </a:solidFill>
                <a:uFillTx/>
                <a:latin typeface="Sabon Next LT"/>
              </a:rPr>
              <a:t>Click to edit Master text styles</a:t>
            </a:r>
            <a:endParaRPr b="0" lang="en-US" sz="1500" strike="noStrike" u="none">
              <a:solidFill>
                <a:schemeClr val="accent6"/>
              </a:solidFill>
              <a:uFillTx/>
              <a:latin typeface="Sabon Next LT"/>
            </a:endParaRPr>
          </a:p>
        </p:txBody>
      </p:sp>
      <p:cxnSp>
        <p:nvCxnSpPr>
          <p:cNvPr id="251" name="Straight Connector 41"/>
          <p:cNvCxnSpPr/>
          <p:nvPr/>
        </p:nvCxnSpPr>
        <p:spPr>
          <a:xfrm>
            <a:off x="739080" y="4187520"/>
            <a:ext cx="10812960" cy="360"/>
          </a:xfrm>
          <a:prstGeom prst="straightConnector1">
            <a:avLst/>
          </a:prstGeom>
          <a:ln w="12700">
            <a:solidFill>
              <a:srgbClr val="de8c8c">
                <a:lumMod val="40000"/>
                <a:lumOff val="60000"/>
              </a:srgbClr>
            </a:solidFill>
          </a:ln>
        </p:spPr>
      </p:cxnSp>
    </p:spTree>
  </p:cSld>
  <p:clrMap bg1="lt1" tx1="dk1" bg2="lt2" tx2="dk2" accent1="accent1" accent2="accent2" accent3="accent3" accent4="accent4" accent5="accent5" accent6="accent6" hlink="hlink" folHlink="folHlink"/>
  <p:sldLayoutIdLst>
    <p:sldLayoutId id="2147483692"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dfaf6"/>
        </a:solidFill>
      </p:bgPr>
    </p:bg>
    <p:spTree>
      <p:nvGrpSpPr>
        <p:cNvPr id="1" name=""/>
        <p:cNvGrpSpPr/>
        <p:nvPr/>
      </p:nvGrpSpPr>
      <p:grpSpPr>
        <a:xfrm>
          <a:off x="0" y="0"/>
          <a:ext cx="0" cy="0"/>
          <a:chOff x="0" y="0"/>
          <a:chExt cx="0" cy="0"/>
        </a:xfrm>
      </p:grpSpPr>
      <p:sp>
        <p:nvSpPr>
          <p:cNvPr id="32" name="TextBox 6"/>
          <p:cNvSpPr/>
          <p:nvPr/>
        </p:nvSpPr>
        <p:spPr>
          <a:xfrm>
            <a:off x="190440" y="6561000"/>
            <a:ext cx="418680" cy="212760"/>
          </a:xfrm>
          <a:prstGeom prst="rect">
            <a:avLst/>
          </a:prstGeom>
          <a:noFill/>
          <a:ln w="0">
            <a:noFill/>
          </a:ln>
        </p:spPr>
        <p:style>
          <a:lnRef idx="0"/>
          <a:fillRef idx="0"/>
          <a:effectRef idx="0"/>
          <a:fontRef idx="minor"/>
        </p:style>
        <p:txBody>
          <a:bodyPr horzOverflow="overflow" lIns="0" rIns="0" tIns="0" bIns="0" anchor="t">
            <a:spAutoFit/>
          </a:bodyPr>
          <a:p>
            <a:pPr defTabSz="914400">
              <a:lnSpc>
                <a:spcPct val="100000"/>
              </a:lnSpc>
            </a:pPr>
            <a:r>
              <a:rPr b="0" lang="en-US" sz="700" strike="noStrike" u="none">
                <a:solidFill>
                  <a:srgbClr val="000000"/>
                </a:solidFill>
                <a:uFillTx/>
                <a:latin typeface="Calibri"/>
              </a:rPr>
              <a:t>C2 General</a:t>
            </a:r>
            <a:endParaRPr b="0" lang="en-US" sz="700" strike="noStrike" u="none">
              <a:solidFill>
                <a:srgbClr val="000000"/>
              </a:solidFill>
              <a:uFillTx/>
              <a:latin typeface="Arial"/>
            </a:endParaRPr>
          </a:p>
        </p:txBody>
      </p:sp>
      <p:sp>
        <p:nvSpPr>
          <p:cNvPr id="33" name="Freeform: Shape 28"/>
          <p:cNvSpPr/>
          <p:nvPr/>
        </p:nvSpPr>
        <p:spPr>
          <a:xfrm>
            <a:off x="0" y="0"/>
            <a:ext cx="2838240" cy="2857680"/>
          </a:xfrm>
          <a:custGeom>
            <a:avLst/>
            <a:gdLst>
              <a:gd name="textAreaLeft" fmla="*/ 0 w 2838240"/>
              <a:gd name="textAreaRight" fmla="*/ 2838600 w 2838240"/>
              <a:gd name="textAreaTop" fmla="*/ 0 h 2857680"/>
              <a:gd name="textAreaBottom" fmla="*/ 2858040 h 2857680"/>
            </a:gdLst>
            <a:ahLst/>
            <a:rect l="textAreaLeft" t="textAreaTop" r="textAreaRight" b="textAreaBottom"/>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w="0">
            <a:noFill/>
          </a:ln>
        </p:spPr>
        <p:style>
          <a:lnRef idx="0"/>
          <a:fillRef idx="0"/>
          <a:effectRef idx="0"/>
          <a:fontRef idx="minor"/>
        </p:style>
        <p:txBody>
          <a:bodyPr numCol="1" spcCol="0" anchor="t">
            <a:noAutofit/>
          </a:bodyPr>
          <a:p>
            <a:pPr defTabSz="914400">
              <a:lnSpc>
                <a:spcPct val="100000"/>
              </a:lnSpc>
            </a:pPr>
            <a:endParaRPr b="0" lang="en-US" sz="1800" strike="noStrike" u="none">
              <a:solidFill>
                <a:schemeClr val="dk1"/>
              </a:solidFill>
              <a:uFillTx/>
              <a:latin typeface="Sabon Next LT"/>
            </a:endParaRPr>
          </a:p>
        </p:txBody>
      </p:sp>
      <p:sp>
        <p:nvSpPr>
          <p:cNvPr id="34" name="Freeform: Shape 25"/>
          <p:cNvSpPr/>
          <p:nvPr/>
        </p:nvSpPr>
        <p:spPr>
          <a:xfrm>
            <a:off x="0" y="0"/>
            <a:ext cx="1970280" cy="1990080"/>
          </a:xfrm>
          <a:custGeom>
            <a:avLst/>
            <a:gdLst>
              <a:gd name="textAreaLeft" fmla="*/ 0 w 1970280"/>
              <a:gd name="textAreaRight" fmla="*/ 1970640 w 1970280"/>
              <a:gd name="textAreaTop" fmla="*/ 0 h 1990080"/>
              <a:gd name="textAreaBottom" fmla="*/ 1990440 h 1990080"/>
            </a:gdLst>
            <a:ahLst/>
            <a:rect l="textAreaLeft" t="textAreaTop" r="textAreaRight" b="textAreaBottom"/>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w="0">
            <a:noFill/>
          </a:ln>
        </p:spPr>
        <p:style>
          <a:lnRef idx="0"/>
          <a:fillRef idx="0"/>
          <a:effectRef idx="0"/>
          <a:fontRef idx="minor"/>
        </p:style>
        <p:txBody>
          <a:bodyPr numCol="1" spcCol="0" anchor="t">
            <a:noAutofit/>
          </a:bodyPr>
          <a:p>
            <a:pPr defTabSz="914400">
              <a:lnSpc>
                <a:spcPct val="100000"/>
              </a:lnSpc>
            </a:pPr>
            <a:endParaRPr b="0" lang="en-US" sz="1800" strike="noStrike" u="none">
              <a:solidFill>
                <a:schemeClr val="dk1"/>
              </a:solidFill>
              <a:uFillTx/>
              <a:latin typeface="Sabon Next LT"/>
            </a:endParaRPr>
          </a:p>
        </p:txBody>
      </p:sp>
      <p:sp>
        <p:nvSpPr>
          <p:cNvPr id="35" name="Freeform: Shape 15"/>
          <p:cNvSpPr/>
          <p:nvPr/>
        </p:nvSpPr>
        <p:spPr>
          <a:xfrm>
            <a:off x="0" y="0"/>
            <a:ext cx="1002960" cy="1012680"/>
          </a:xfrm>
          <a:custGeom>
            <a:avLst/>
            <a:gdLst>
              <a:gd name="textAreaLeft" fmla="*/ 0 w 1002960"/>
              <a:gd name="textAreaRight" fmla="*/ 1003320 w 1002960"/>
              <a:gd name="textAreaTop" fmla="*/ 0 h 1012680"/>
              <a:gd name="textAreaBottom" fmla="*/ 1013040 h 1012680"/>
            </a:gdLst>
            <a:ahLst/>
            <a:rect l="textAreaLeft" t="textAreaTop" r="textAreaRight" b="textAreaBottom"/>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w="0">
            <a:noFill/>
          </a:ln>
        </p:spPr>
        <p:style>
          <a:lnRef idx="0"/>
          <a:fillRef idx="0"/>
          <a:effectRef idx="0"/>
          <a:fontRef idx="minor"/>
        </p:style>
        <p:txBody>
          <a:bodyPr numCol="1" spcCol="0" anchor="t">
            <a:noAutofit/>
          </a:bodyPr>
          <a:p>
            <a:pPr defTabSz="914400">
              <a:lnSpc>
                <a:spcPct val="100000"/>
              </a:lnSpc>
            </a:pPr>
            <a:endParaRPr b="0" lang="en-US" sz="1800" strike="noStrike" u="none">
              <a:solidFill>
                <a:schemeClr val="dk1"/>
              </a:solidFill>
              <a:uFillTx/>
              <a:latin typeface="Sabon Next LT"/>
            </a:endParaRPr>
          </a:p>
        </p:txBody>
      </p:sp>
      <p:sp>
        <p:nvSpPr>
          <p:cNvPr id="36" name="PlaceHolder 1"/>
          <p:cNvSpPr>
            <a:spLocks noGrp="1"/>
          </p:cNvSpPr>
          <p:nvPr>
            <p:ph type="title"/>
          </p:nvPr>
        </p:nvSpPr>
        <p:spPr>
          <a:xfrm>
            <a:off x="758880" y="1216080"/>
            <a:ext cx="10670760" cy="767880"/>
          </a:xfrm>
          <a:prstGeom prst="rect">
            <a:avLst/>
          </a:prstGeom>
          <a:noFill/>
          <a:ln w="0">
            <a:noFill/>
          </a:ln>
        </p:spPr>
        <p:txBody>
          <a:bodyPr lIns="91440" rIns="91440" tIns="45720" bIns="45720" anchor="b">
            <a:noAutofit/>
          </a:bodyPr>
          <a:p>
            <a:pPr indent="0" algn="ctr" defTabSz="914400">
              <a:lnSpc>
                <a:spcPct val="100000"/>
              </a:lnSpc>
              <a:buNone/>
            </a:pPr>
            <a:r>
              <a:rPr b="1" lang="en-US" sz="4400" strike="noStrike" u="none" cap="all">
                <a:solidFill>
                  <a:schemeClr val="accent6"/>
                </a:solidFill>
                <a:uFillTx/>
                <a:latin typeface="Arial Black"/>
              </a:rPr>
              <a:t>Click to edit Master title style</a:t>
            </a:r>
            <a:endParaRPr b="0" lang="en-US" sz="4400" strike="noStrike" u="none">
              <a:solidFill>
                <a:schemeClr val="dk1"/>
              </a:solidFill>
              <a:uFillTx/>
              <a:latin typeface="Sabon Next LT"/>
            </a:endParaRPr>
          </a:p>
        </p:txBody>
      </p:sp>
      <p:sp>
        <p:nvSpPr>
          <p:cNvPr id="37" name="PlaceHolder 2"/>
          <p:cNvSpPr>
            <a:spLocks noGrp="1"/>
          </p:cNvSpPr>
          <p:nvPr>
            <p:ph type="sldNum" idx="3"/>
          </p:nvPr>
        </p:nvSpPr>
        <p:spPr>
          <a:xfrm>
            <a:off x="10945440" y="457200"/>
            <a:ext cx="987120" cy="27396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trike="noStrike" u="none">
                <a:solidFill>
                  <a:schemeClr val="accent6"/>
                </a:solidFill>
                <a:uFillTx/>
                <a:latin typeface="Arial"/>
              </a:defRPr>
            </a:lvl1pPr>
          </a:lstStyle>
          <a:p>
            <a:pPr indent="0" algn="ctr" defTabSz="914400">
              <a:lnSpc>
                <a:spcPct val="100000"/>
              </a:lnSpc>
              <a:buNone/>
            </a:pPr>
            <a:fld id="{33F11820-E8F7-463C-8D49-26B048A569C0}" type="slidenum">
              <a:rPr b="0" lang="en-US" sz="1200" strike="noStrike" u="none">
                <a:solidFill>
                  <a:schemeClr val="accent6"/>
                </a:solidFill>
                <a:uFillTx/>
                <a:latin typeface="Arial"/>
              </a:rPr>
              <a:t>1</a:t>
            </a:fld>
            <a:endParaRPr b="0" lang="en-US" sz="1200" strike="noStrike" u="none">
              <a:solidFill>
                <a:srgbClr val="000000"/>
              </a:solidFill>
              <a:uFillTx/>
              <a:latin typeface="Times New Roman"/>
            </a:endParaRPr>
          </a:p>
        </p:txBody>
      </p:sp>
      <p:sp>
        <p:nvSpPr>
          <p:cNvPr id="38" name="Image 2"/>
          <p:cNvSpPr/>
          <p:nvPr/>
        </p:nvSpPr>
        <p:spPr>
          <a:xfrm>
            <a:off x="1458360" y="590040"/>
            <a:ext cx="774720" cy="774720"/>
          </a:xfrm>
          <a:custGeom>
            <a:avLst/>
            <a:gdLst>
              <a:gd name="textAreaLeft" fmla="*/ 0 w 774720"/>
              <a:gd name="textAreaRight" fmla="*/ 775080 w 774720"/>
              <a:gd name="textAreaTop" fmla="*/ 0 h 774720"/>
              <a:gd name="textAreaBottom" fmla="*/ 775080 h 774720"/>
            </a:gdLst>
            <a:ahLst/>
            <a:rect l="textAreaLeft" t="textAreaTop" r="textAreaRight" b="textAreaBottom"/>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a:noFill/>
          </a:ln>
        </p:spPr>
        <p:style>
          <a:lnRef idx="0"/>
          <a:fillRef idx="0"/>
          <a:effectRef idx="0"/>
          <a:fontRef idx="minor"/>
        </p:style>
        <p:txBody>
          <a:bodyPr lIns="90000" rIns="90000" tIns="45000" bIns="45000" anchor="ctr">
            <a:noAutofit/>
          </a:bodyPr>
          <a:p>
            <a:pPr defTabSz="914400">
              <a:lnSpc>
                <a:spcPct val="100000"/>
              </a:lnSpc>
            </a:pPr>
            <a:endParaRPr b="0" lang="en-US" sz="1800" strike="noStrike" u="none">
              <a:solidFill>
                <a:schemeClr val="dk1"/>
              </a:solidFill>
              <a:uFillTx/>
              <a:latin typeface="Sabon Next LT"/>
            </a:endParaRPr>
          </a:p>
        </p:txBody>
      </p:sp>
      <p:sp>
        <p:nvSpPr>
          <p:cNvPr id="39" name="PlaceHolder 3"/>
          <p:cNvSpPr>
            <a:spLocks noGrp="1"/>
          </p:cNvSpPr>
          <p:nvPr>
            <p:ph type="body"/>
          </p:nvPr>
        </p:nvSpPr>
        <p:spPr>
          <a:xfrm>
            <a:off x="685440" y="3017520"/>
            <a:ext cx="1992960" cy="557280"/>
          </a:xfrm>
          <a:prstGeom prst="rect">
            <a:avLst/>
          </a:prstGeom>
          <a:solidFill>
            <a:schemeClr val="accent3"/>
          </a:solidFill>
          <a:ln w="0">
            <a:noFill/>
          </a:ln>
        </p:spPr>
        <p:txBody>
          <a:bodyPr lIns="0" rIns="0" tIns="0" bIns="0" anchor="ctr">
            <a:noAutofit/>
          </a:bodyPr>
          <a:p>
            <a:pPr indent="0" algn="ctr" defTabSz="914400">
              <a:lnSpc>
                <a:spcPct val="100000"/>
              </a:lnSpc>
              <a:buNone/>
              <a:tabLst>
                <a:tab algn="l" pos="0"/>
              </a:tabLst>
            </a:pPr>
            <a:r>
              <a:rPr b="1" lang="en-US" sz="1800" strike="noStrike" u="none" cap="all">
                <a:solidFill>
                  <a:schemeClr val="accent6"/>
                </a:solidFill>
                <a:uFillTx/>
                <a:latin typeface="Arial"/>
              </a:rPr>
              <a:t>MMM YYYY</a:t>
            </a:r>
            <a:endParaRPr b="0" lang="en-US" sz="1800" strike="noStrike" u="none">
              <a:solidFill>
                <a:schemeClr val="accent6"/>
              </a:solidFill>
              <a:uFillTx/>
              <a:latin typeface="Sabon Next LT"/>
            </a:endParaRPr>
          </a:p>
        </p:txBody>
      </p:sp>
      <p:sp>
        <p:nvSpPr>
          <p:cNvPr id="40" name="PlaceHolder 4"/>
          <p:cNvSpPr>
            <a:spLocks noGrp="1"/>
          </p:cNvSpPr>
          <p:nvPr>
            <p:ph type="body"/>
          </p:nvPr>
        </p:nvSpPr>
        <p:spPr>
          <a:xfrm>
            <a:off x="2900880" y="3017520"/>
            <a:ext cx="1992960" cy="557280"/>
          </a:xfrm>
          <a:prstGeom prst="rect">
            <a:avLst/>
          </a:prstGeom>
          <a:solidFill>
            <a:schemeClr val="accent1"/>
          </a:solidFill>
          <a:ln w="0">
            <a:noFill/>
          </a:ln>
        </p:spPr>
        <p:txBody>
          <a:bodyPr lIns="0" rIns="0" tIns="0" bIns="0" anchor="ctr">
            <a:noAutofit/>
          </a:bodyPr>
          <a:p>
            <a:pPr indent="0" algn="ctr" defTabSz="914400">
              <a:lnSpc>
                <a:spcPct val="100000"/>
              </a:lnSpc>
              <a:buNone/>
              <a:tabLst>
                <a:tab algn="l" pos="0"/>
              </a:tabLst>
            </a:pPr>
            <a:r>
              <a:rPr b="1" lang="en-US" sz="1800" strike="noStrike" u="none" cap="all">
                <a:solidFill>
                  <a:schemeClr val="accent6"/>
                </a:solidFill>
                <a:uFillTx/>
                <a:latin typeface="Arial"/>
              </a:rPr>
              <a:t>MMM YYYY</a:t>
            </a:r>
            <a:endParaRPr b="0" lang="en-US" sz="1800" strike="noStrike" u="none">
              <a:solidFill>
                <a:schemeClr val="accent6"/>
              </a:solidFill>
              <a:uFillTx/>
              <a:latin typeface="Sabon Next LT"/>
            </a:endParaRPr>
          </a:p>
        </p:txBody>
      </p:sp>
      <p:sp>
        <p:nvSpPr>
          <p:cNvPr id="41" name="PlaceHolder 5"/>
          <p:cNvSpPr>
            <a:spLocks noGrp="1"/>
          </p:cNvSpPr>
          <p:nvPr>
            <p:ph type="body"/>
          </p:nvPr>
        </p:nvSpPr>
        <p:spPr>
          <a:xfrm>
            <a:off x="5116320" y="3017520"/>
            <a:ext cx="1992960" cy="557280"/>
          </a:xfrm>
          <a:prstGeom prst="rect">
            <a:avLst/>
          </a:prstGeom>
          <a:solidFill>
            <a:schemeClr val="accent3"/>
          </a:solidFill>
          <a:ln w="0">
            <a:noFill/>
          </a:ln>
        </p:spPr>
        <p:txBody>
          <a:bodyPr lIns="0" rIns="0" tIns="0" bIns="0" anchor="ctr">
            <a:noAutofit/>
          </a:bodyPr>
          <a:p>
            <a:pPr indent="0" algn="ctr" defTabSz="914400">
              <a:lnSpc>
                <a:spcPct val="100000"/>
              </a:lnSpc>
              <a:buNone/>
              <a:tabLst>
                <a:tab algn="l" pos="0"/>
              </a:tabLst>
            </a:pPr>
            <a:r>
              <a:rPr b="1" lang="en-US" sz="1800" strike="noStrike" u="none" cap="all">
                <a:solidFill>
                  <a:schemeClr val="accent6"/>
                </a:solidFill>
                <a:uFillTx/>
                <a:latin typeface="Arial"/>
              </a:rPr>
              <a:t>MMM YYYY</a:t>
            </a:r>
            <a:endParaRPr b="0" lang="en-US" sz="1800" strike="noStrike" u="none">
              <a:solidFill>
                <a:schemeClr val="accent6"/>
              </a:solidFill>
              <a:uFillTx/>
              <a:latin typeface="Sabon Next LT"/>
            </a:endParaRPr>
          </a:p>
        </p:txBody>
      </p:sp>
      <p:sp>
        <p:nvSpPr>
          <p:cNvPr id="42" name="PlaceHolder 6"/>
          <p:cNvSpPr>
            <a:spLocks noGrp="1"/>
          </p:cNvSpPr>
          <p:nvPr>
            <p:ph type="body"/>
          </p:nvPr>
        </p:nvSpPr>
        <p:spPr>
          <a:xfrm>
            <a:off x="7332120" y="3017520"/>
            <a:ext cx="1992960" cy="557280"/>
          </a:xfrm>
          <a:prstGeom prst="rect">
            <a:avLst/>
          </a:prstGeom>
          <a:solidFill>
            <a:schemeClr val="accent1"/>
          </a:solidFill>
          <a:ln w="0">
            <a:noFill/>
          </a:ln>
        </p:spPr>
        <p:txBody>
          <a:bodyPr lIns="0" rIns="0" tIns="0" bIns="0" anchor="ctr">
            <a:noAutofit/>
          </a:bodyPr>
          <a:p>
            <a:pPr indent="0" algn="ctr" defTabSz="914400">
              <a:lnSpc>
                <a:spcPct val="100000"/>
              </a:lnSpc>
              <a:buNone/>
              <a:tabLst>
                <a:tab algn="l" pos="0"/>
              </a:tabLst>
            </a:pPr>
            <a:r>
              <a:rPr b="1" lang="en-US" sz="1800" strike="noStrike" u="none" cap="all">
                <a:solidFill>
                  <a:schemeClr val="accent6"/>
                </a:solidFill>
                <a:uFillTx/>
                <a:latin typeface="Arial"/>
              </a:rPr>
              <a:t>MMM YYYY</a:t>
            </a:r>
            <a:endParaRPr b="0" lang="en-US" sz="1800" strike="noStrike" u="none">
              <a:solidFill>
                <a:schemeClr val="accent6"/>
              </a:solidFill>
              <a:uFillTx/>
              <a:latin typeface="Sabon Next LT"/>
            </a:endParaRPr>
          </a:p>
        </p:txBody>
      </p:sp>
      <p:sp>
        <p:nvSpPr>
          <p:cNvPr id="43" name="PlaceHolder 7"/>
          <p:cNvSpPr>
            <a:spLocks noGrp="1"/>
          </p:cNvSpPr>
          <p:nvPr>
            <p:ph type="body"/>
          </p:nvPr>
        </p:nvSpPr>
        <p:spPr>
          <a:xfrm>
            <a:off x="9547560" y="3017520"/>
            <a:ext cx="1992960" cy="557280"/>
          </a:xfrm>
          <a:prstGeom prst="rect">
            <a:avLst/>
          </a:prstGeom>
          <a:solidFill>
            <a:schemeClr val="accent3"/>
          </a:solidFill>
          <a:ln w="0">
            <a:noFill/>
          </a:ln>
        </p:spPr>
        <p:txBody>
          <a:bodyPr lIns="0" rIns="0" tIns="0" bIns="0" anchor="ctr">
            <a:noAutofit/>
          </a:bodyPr>
          <a:p>
            <a:pPr indent="0" algn="ctr" defTabSz="914400">
              <a:lnSpc>
                <a:spcPct val="100000"/>
              </a:lnSpc>
              <a:buNone/>
              <a:tabLst>
                <a:tab algn="l" pos="0"/>
              </a:tabLst>
            </a:pPr>
            <a:r>
              <a:rPr b="1" lang="en-US" sz="1800" strike="noStrike" u="none" cap="all">
                <a:solidFill>
                  <a:schemeClr val="accent6"/>
                </a:solidFill>
                <a:uFillTx/>
                <a:latin typeface="Arial"/>
              </a:rPr>
              <a:t>MMM YYYY</a:t>
            </a:r>
            <a:endParaRPr b="0" lang="en-US" sz="1800" strike="noStrike" u="none">
              <a:solidFill>
                <a:schemeClr val="accent6"/>
              </a:solidFill>
              <a:uFillTx/>
              <a:latin typeface="Sabon Next LT"/>
            </a:endParaRPr>
          </a:p>
        </p:txBody>
      </p:sp>
      <p:sp>
        <p:nvSpPr>
          <p:cNvPr id="44" name="PlaceHolder 8"/>
          <p:cNvSpPr>
            <a:spLocks noGrp="1"/>
          </p:cNvSpPr>
          <p:nvPr>
            <p:ph type="body"/>
          </p:nvPr>
        </p:nvSpPr>
        <p:spPr>
          <a:xfrm>
            <a:off x="685440" y="4745880"/>
            <a:ext cx="1992960" cy="795240"/>
          </a:xfrm>
          <a:prstGeom prst="rect">
            <a:avLst/>
          </a:prstGeom>
          <a:noFill/>
          <a:ln w="0">
            <a:noFill/>
          </a:ln>
        </p:spPr>
        <p:txBody>
          <a:bodyPr lIns="0" rIns="0" tIns="45720" bIns="45720" anchor="t">
            <a:normAutofit/>
          </a:bodyPr>
          <a:p>
            <a:pPr indent="0" algn="ctr" defTabSz="914400">
              <a:lnSpc>
                <a:spcPct val="100000"/>
              </a:lnSpc>
              <a:buNone/>
              <a:tabLst>
                <a:tab algn="l" pos="0"/>
              </a:tabLst>
            </a:pPr>
            <a:r>
              <a:rPr b="0" lang="en-US" sz="1500" strike="noStrike" u="none">
                <a:solidFill>
                  <a:schemeClr val="accent6"/>
                </a:solidFill>
                <a:uFillTx/>
                <a:latin typeface="Sabon Next LT"/>
              </a:rPr>
              <a:t>Click to edit Master text styles</a:t>
            </a:r>
            <a:endParaRPr b="0" lang="en-US" sz="1500" strike="noStrike" u="none">
              <a:solidFill>
                <a:schemeClr val="accent6"/>
              </a:solidFill>
              <a:uFillTx/>
              <a:latin typeface="Sabon Next LT"/>
            </a:endParaRPr>
          </a:p>
        </p:txBody>
      </p:sp>
      <p:sp>
        <p:nvSpPr>
          <p:cNvPr id="45" name="PlaceHolder 9"/>
          <p:cNvSpPr>
            <a:spLocks noGrp="1"/>
          </p:cNvSpPr>
          <p:nvPr>
            <p:ph type="body"/>
          </p:nvPr>
        </p:nvSpPr>
        <p:spPr>
          <a:xfrm>
            <a:off x="2900880" y="4745880"/>
            <a:ext cx="1992960" cy="795240"/>
          </a:xfrm>
          <a:prstGeom prst="rect">
            <a:avLst/>
          </a:prstGeom>
          <a:noFill/>
          <a:ln w="0">
            <a:noFill/>
          </a:ln>
        </p:spPr>
        <p:txBody>
          <a:bodyPr lIns="0" rIns="0" tIns="45720" bIns="45720" anchor="t">
            <a:normAutofit/>
          </a:bodyPr>
          <a:p>
            <a:pPr indent="0" algn="ctr" defTabSz="914400">
              <a:lnSpc>
                <a:spcPct val="100000"/>
              </a:lnSpc>
              <a:buNone/>
              <a:tabLst>
                <a:tab algn="l" pos="0"/>
              </a:tabLst>
            </a:pPr>
            <a:r>
              <a:rPr b="0" lang="en-US" sz="1500" strike="noStrike" u="none">
                <a:solidFill>
                  <a:schemeClr val="accent6"/>
                </a:solidFill>
                <a:uFillTx/>
                <a:latin typeface="Sabon Next LT"/>
              </a:rPr>
              <a:t>Click to edit Master text styles</a:t>
            </a:r>
            <a:endParaRPr b="0" lang="en-US" sz="1500" strike="noStrike" u="none">
              <a:solidFill>
                <a:schemeClr val="accent6"/>
              </a:solidFill>
              <a:uFillTx/>
              <a:latin typeface="Sabon Next LT"/>
            </a:endParaRPr>
          </a:p>
        </p:txBody>
      </p:sp>
      <p:sp>
        <p:nvSpPr>
          <p:cNvPr id="46" name="PlaceHolder 10"/>
          <p:cNvSpPr>
            <a:spLocks noGrp="1"/>
          </p:cNvSpPr>
          <p:nvPr>
            <p:ph type="body"/>
          </p:nvPr>
        </p:nvSpPr>
        <p:spPr>
          <a:xfrm>
            <a:off x="5116320" y="4745880"/>
            <a:ext cx="1992960" cy="795240"/>
          </a:xfrm>
          <a:prstGeom prst="rect">
            <a:avLst/>
          </a:prstGeom>
          <a:noFill/>
          <a:ln w="0">
            <a:noFill/>
          </a:ln>
        </p:spPr>
        <p:txBody>
          <a:bodyPr lIns="0" rIns="0" tIns="45720" bIns="45720" anchor="t">
            <a:normAutofit/>
          </a:bodyPr>
          <a:p>
            <a:pPr indent="0" algn="ctr" defTabSz="914400">
              <a:lnSpc>
                <a:spcPct val="100000"/>
              </a:lnSpc>
              <a:buNone/>
              <a:tabLst>
                <a:tab algn="l" pos="0"/>
              </a:tabLst>
            </a:pPr>
            <a:r>
              <a:rPr b="0" lang="en-US" sz="1500" strike="noStrike" u="none">
                <a:solidFill>
                  <a:schemeClr val="accent6"/>
                </a:solidFill>
                <a:uFillTx/>
                <a:latin typeface="Sabon Next LT"/>
              </a:rPr>
              <a:t>Click to edit Master text styles</a:t>
            </a:r>
            <a:endParaRPr b="0" lang="en-US" sz="1500" strike="noStrike" u="none">
              <a:solidFill>
                <a:schemeClr val="accent6"/>
              </a:solidFill>
              <a:uFillTx/>
              <a:latin typeface="Sabon Next LT"/>
            </a:endParaRPr>
          </a:p>
        </p:txBody>
      </p:sp>
      <p:sp>
        <p:nvSpPr>
          <p:cNvPr id="47" name="PlaceHolder 11"/>
          <p:cNvSpPr>
            <a:spLocks noGrp="1"/>
          </p:cNvSpPr>
          <p:nvPr>
            <p:ph type="body"/>
          </p:nvPr>
        </p:nvSpPr>
        <p:spPr>
          <a:xfrm>
            <a:off x="7332120" y="4745880"/>
            <a:ext cx="1992960" cy="795240"/>
          </a:xfrm>
          <a:prstGeom prst="rect">
            <a:avLst/>
          </a:prstGeom>
          <a:noFill/>
          <a:ln w="0">
            <a:noFill/>
          </a:ln>
        </p:spPr>
        <p:txBody>
          <a:bodyPr lIns="0" rIns="0" tIns="45720" bIns="45720" anchor="t">
            <a:normAutofit/>
          </a:bodyPr>
          <a:p>
            <a:pPr indent="0" algn="ctr" defTabSz="914400">
              <a:lnSpc>
                <a:spcPct val="100000"/>
              </a:lnSpc>
              <a:buNone/>
              <a:tabLst>
                <a:tab algn="l" pos="0"/>
              </a:tabLst>
            </a:pPr>
            <a:r>
              <a:rPr b="0" lang="en-US" sz="1500" strike="noStrike" u="none">
                <a:solidFill>
                  <a:schemeClr val="accent6"/>
                </a:solidFill>
                <a:uFillTx/>
                <a:latin typeface="Sabon Next LT"/>
              </a:rPr>
              <a:t>Click to edit Master text styles</a:t>
            </a:r>
            <a:endParaRPr b="0" lang="en-US" sz="1500" strike="noStrike" u="none">
              <a:solidFill>
                <a:schemeClr val="accent6"/>
              </a:solidFill>
              <a:uFillTx/>
              <a:latin typeface="Sabon Next LT"/>
            </a:endParaRPr>
          </a:p>
        </p:txBody>
      </p:sp>
      <p:sp>
        <p:nvSpPr>
          <p:cNvPr id="48" name="PlaceHolder 12"/>
          <p:cNvSpPr>
            <a:spLocks noGrp="1"/>
          </p:cNvSpPr>
          <p:nvPr>
            <p:ph type="body"/>
          </p:nvPr>
        </p:nvSpPr>
        <p:spPr>
          <a:xfrm>
            <a:off x="9547560" y="4745880"/>
            <a:ext cx="1992960" cy="795240"/>
          </a:xfrm>
          <a:prstGeom prst="rect">
            <a:avLst/>
          </a:prstGeom>
          <a:noFill/>
          <a:ln w="0">
            <a:noFill/>
          </a:ln>
        </p:spPr>
        <p:txBody>
          <a:bodyPr lIns="0" rIns="0" tIns="45720" bIns="45720" anchor="t">
            <a:normAutofit/>
          </a:bodyPr>
          <a:p>
            <a:pPr indent="0" algn="ctr" defTabSz="914400">
              <a:lnSpc>
                <a:spcPct val="100000"/>
              </a:lnSpc>
              <a:buNone/>
              <a:tabLst>
                <a:tab algn="l" pos="0"/>
              </a:tabLst>
            </a:pPr>
            <a:r>
              <a:rPr b="0" lang="en-US" sz="1500" strike="noStrike" u="none">
                <a:solidFill>
                  <a:schemeClr val="accent6"/>
                </a:solidFill>
                <a:uFillTx/>
                <a:latin typeface="Sabon Next LT"/>
              </a:rPr>
              <a:t>Click to edit Master text styles</a:t>
            </a:r>
            <a:endParaRPr b="0" lang="en-US" sz="1500" strike="noStrike" u="none">
              <a:solidFill>
                <a:schemeClr val="accent6"/>
              </a:solidFill>
              <a:uFillTx/>
              <a:latin typeface="Sabon Next LT"/>
            </a:endParaRPr>
          </a:p>
        </p:txBody>
      </p:sp>
      <p:cxnSp>
        <p:nvCxnSpPr>
          <p:cNvPr id="49" name="Straight Connector 41"/>
          <p:cNvCxnSpPr/>
          <p:nvPr/>
        </p:nvCxnSpPr>
        <p:spPr>
          <a:xfrm>
            <a:off x="739080" y="4187520"/>
            <a:ext cx="10812960" cy="360"/>
          </a:xfrm>
          <a:prstGeom prst="straightConnector1">
            <a:avLst/>
          </a:prstGeom>
          <a:ln w="12700">
            <a:solidFill>
              <a:srgbClr val="de8c8c">
                <a:lumMod val="40000"/>
                <a:lumOff val="60000"/>
              </a:srgbClr>
            </a:solidFill>
          </a:ln>
        </p:spPr>
      </p:cxn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dfaf6"/>
        </a:solidFill>
      </p:bgPr>
    </p:bg>
    <p:spTree>
      <p:nvGrpSpPr>
        <p:cNvPr id="1" name=""/>
        <p:cNvGrpSpPr/>
        <p:nvPr/>
      </p:nvGrpSpPr>
      <p:grpSpPr>
        <a:xfrm>
          <a:off x="0" y="0"/>
          <a:ext cx="0" cy="0"/>
          <a:chOff x="0" y="0"/>
          <a:chExt cx="0" cy="0"/>
        </a:xfrm>
      </p:grpSpPr>
      <p:sp>
        <p:nvSpPr>
          <p:cNvPr id="50" name="TextBox 6"/>
          <p:cNvSpPr/>
          <p:nvPr/>
        </p:nvSpPr>
        <p:spPr>
          <a:xfrm>
            <a:off x="190440" y="6561000"/>
            <a:ext cx="418680" cy="212760"/>
          </a:xfrm>
          <a:prstGeom prst="rect">
            <a:avLst/>
          </a:prstGeom>
          <a:noFill/>
          <a:ln w="0">
            <a:noFill/>
          </a:ln>
        </p:spPr>
        <p:style>
          <a:lnRef idx="0"/>
          <a:fillRef idx="0"/>
          <a:effectRef idx="0"/>
          <a:fontRef idx="minor"/>
        </p:style>
        <p:txBody>
          <a:bodyPr horzOverflow="overflow" lIns="0" rIns="0" tIns="0" bIns="0" anchor="t">
            <a:spAutoFit/>
          </a:bodyPr>
          <a:p>
            <a:pPr defTabSz="914400">
              <a:lnSpc>
                <a:spcPct val="100000"/>
              </a:lnSpc>
            </a:pPr>
            <a:r>
              <a:rPr b="0" lang="en-US" sz="700" strike="noStrike" u="none">
                <a:solidFill>
                  <a:srgbClr val="000000"/>
                </a:solidFill>
                <a:uFillTx/>
                <a:latin typeface="Calibri"/>
              </a:rPr>
              <a:t>C2 General</a:t>
            </a:r>
            <a:endParaRPr b="0" lang="en-US" sz="700" strike="noStrike" u="none">
              <a:solidFill>
                <a:srgbClr val="000000"/>
              </a:solidFill>
              <a:uFillTx/>
              <a:latin typeface="Arial"/>
            </a:endParaRPr>
          </a:p>
        </p:txBody>
      </p:sp>
      <p:sp>
        <p:nvSpPr>
          <p:cNvPr id="51" name="PlaceHolder 1"/>
          <p:cNvSpPr>
            <a:spLocks noGrp="1"/>
          </p:cNvSpPr>
          <p:nvPr>
            <p:ph type="title"/>
          </p:nvPr>
        </p:nvSpPr>
        <p:spPr>
          <a:xfrm>
            <a:off x="3986640" y="1243440"/>
            <a:ext cx="8165160" cy="767880"/>
          </a:xfrm>
          <a:prstGeom prst="rect">
            <a:avLst/>
          </a:prstGeom>
          <a:noFill/>
          <a:ln w="0">
            <a:noFill/>
          </a:ln>
        </p:spPr>
        <p:txBody>
          <a:bodyPr lIns="91440" rIns="91440" tIns="45720" bIns="45720" anchor="b">
            <a:noAutofit/>
          </a:bodyPr>
          <a:p>
            <a:pPr indent="0" defTabSz="914400">
              <a:lnSpc>
                <a:spcPct val="100000"/>
              </a:lnSpc>
              <a:buNone/>
            </a:pPr>
            <a:r>
              <a:rPr b="1" lang="en-US" sz="4400" strike="noStrike" u="none" cap="all">
                <a:solidFill>
                  <a:schemeClr val="accent6"/>
                </a:solidFill>
                <a:uFillTx/>
                <a:latin typeface="Arial Black"/>
              </a:rPr>
              <a:t>Click to edit Master title style</a:t>
            </a:r>
            <a:endParaRPr b="0" lang="en-US" sz="4400" strike="noStrike" u="none">
              <a:solidFill>
                <a:schemeClr val="dk1"/>
              </a:solidFill>
              <a:uFillTx/>
              <a:latin typeface="Sabon Next LT"/>
            </a:endParaRPr>
          </a:p>
        </p:txBody>
      </p:sp>
      <p:sp>
        <p:nvSpPr>
          <p:cNvPr id="52" name="Image 0"/>
          <p:cNvSpPr/>
          <p:nvPr/>
        </p:nvSpPr>
        <p:spPr>
          <a:xfrm>
            <a:off x="-5400" y="-2880"/>
            <a:ext cx="3443040" cy="6891120"/>
          </a:xfrm>
          <a:custGeom>
            <a:avLst/>
            <a:gdLst>
              <a:gd name="textAreaLeft" fmla="*/ 0 w 3443040"/>
              <a:gd name="textAreaRight" fmla="*/ 3443400 w 3443040"/>
              <a:gd name="textAreaTop" fmla="*/ 0 h 6891120"/>
              <a:gd name="textAreaBottom" fmla="*/ 6891480 h 6891120"/>
            </a:gdLst>
            <a:ahLst/>
            <a:rect l="textAreaLeft" t="textAreaTop" r="textAreaRight" b="textAreaBottom"/>
            <a:pathLst>
              <a:path w="3443288" h="6891337">
                <a:moveTo>
                  <a:pt x="3443288" y="0"/>
                </a:moveTo>
                <a:lnTo>
                  <a:pt x="0" y="0"/>
                </a:lnTo>
                <a:lnTo>
                  <a:pt x="0" y="6891338"/>
                </a:lnTo>
                <a:lnTo>
                  <a:pt x="3443288" y="6891338"/>
                </a:lnTo>
                <a:lnTo>
                  <a:pt x="3443288" y="0"/>
                </a:lnTo>
                <a:close/>
              </a:path>
            </a:pathLst>
          </a:custGeom>
          <a:solidFill>
            <a:schemeClr val="accent3"/>
          </a:solidFill>
          <a:ln w="4756">
            <a:noFill/>
          </a:ln>
        </p:spPr>
        <p:style>
          <a:lnRef idx="0"/>
          <a:fillRef idx="0"/>
          <a:effectRef idx="0"/>
          <a:fontRef idx="minor"/>
        </p:style>
        <p:txBody>
          <a:bodyPr lIns="90000" rIns="90000" tIns="45000" bIns="45000" anchor="ctr">
            <a:noAutofit/>
          </a:bodyPr>
          <a:p>
            <a:pPr defTabSz="914400">
              <a:lnSpc>
                <a:spcPct val="100000"/>
              </a:lnSpc>
            </a:pPr>
            <a:endParaRPr b="0" lang="en-US" sz="1800" strike="noStrike" u="none">
              <a:solidFill>
                <a:schemeClr val="dk1"/>
              </a:solidFill>
              <a:uFillTx/>
              <a:latin typeface="Sabon Next LT"/>
            </a:endParaRPr>
          </a:p>
        </p:txBody>
      </p:sp>
      <p:pic>
        <p:nvPicPr>
          <p:cNvPr id="53" name="Image 1" descr="preencoded.png"/>
          <p:cNvPicPr/>
          <p:nvPr/>
        </p:nvPicPr>
        <p:blipFill>
          <a:blip r:embed="rId2">
            <a:extLst>
              <a:ext uri="{96DAC541-7B7A-43D3-8B79-37D633B846F1}">
                <asvg:svgBlip xmlns:asvg="http://schemas.microsoft.com/office/drawing/2016/SVG/main" r:embed="rId3"/>
              </a:ext>
            </a:extLst>
          </a:blip>
          <a:stretch/>
        </p:blipFill>
        <p:spPr>
          <a:xfrm>
            <a:off x="1703160" y="-2880"/>
            <a:ext cx="1734120" cy="5167080"/>
          </a:xfrm>
          <a:prstGeom prst="rect">
            <a:avLst/>
          </a:prstGeom>
          <a:ln w="0">
            <a:noFill/>
          </a:ln>
        </p:spPr>
      </p:pic>
      <p:sp>
        <p:nvSpPr>
          <p:cNvPr id="54" name="Freeform: Shape 38"/>
          <p:cNvSpPr/>
          <p:nvPr/>
        </p:nvSpPr>
        <p:spPr>
          <a:xfrm>
            <a:off x="1721520" y="-2880"/>
            <a:ext cx="1715760" cy="1720440"/>
          </a:xfrm>
          <a:custGeom>
            <a:avLst/>
            <a:gdLst>
              <a:gd name="textAreaLeft" fmla="*/ 0 w 1715760"/>
              <a:gd name="textAreaRight" fmla="*/ 1716120 w 1715760"/>
              <a:gd name="textAreaTop" fmla="*/ 0 h 1720440"/>
              <a:gd name="textAreaBottom" fmla="*/ 1720800 h 1720440"/>
            </a:gdLst>
            <a:ahLst/>
            <a:rect l="textAreaLeft" t="textAreaTop" r="textAreaRight" b="textAreaBottom"/>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a:noFill/>
          </a:ln>
        </p:spPr>
        <p:style>
          <a:lnRef idx="0"/>
          <a:fillRef idx="0"/>
          <a:effectRef idx="0"/>
          <a:fontRef idx="minor"/>
        </p:style>
        <p:txBody>
          <a:bodyPr lIns="90000" rIns="90000" tIns="45000" bIns="45000" anchor="ctr">
            <a:noAutofit/>
          </a:bodyPr>
          <a:p>
            <a:pPr defTabSz="914400">
              <a:lnSpc>
                <a:spcPct val="100000"/>
              </a:lnSpc>
            </a:pPr>
            <a:endParaRPr b="0" lang="en-US" sz="1800" strike="noStrike" u="none">
              <a:solidFill>
                <a:schemeClr val="dk1"/>
              </a:solidFill>
              <a:uFillTx/>
              <a:latin typeface="Sabon Next LT"/>
            </a:endParaRPr>
          </a:p>
        </p:txBody>
      </p:sp>
      <p:sp>
        <p:nvSpPr>
          <p:cNvPr id="55" name="Image 5"/>
          <p:cNvSpPr/>
          <p:nvPr/>
        </p:nvSpPr>
        <p:spPr>
          <a:xfrm>
            <a:off x="-5400" y="3440520"/>
            <a:ext cx="3443040" cy="3447720"/>
          </a:xfrm>
          <a:custGeom>
            <a:avLst/>
            <a:gdLst>
              <a:gd name="textAreaLeft" fmla="*/ 0 w 3443040"/>
              <a:gd name="textAreaRight" fmla="*/ 3443400 w 3443040"/>
              <a:gd name="textAreaTop" fmla="*/ 0 h 3447720"/>
              <a:gd name="textAreaBottom" fmla="*/ 3448080 h 3447720"/>
            </a:gdLst>
            <a:ahLst/>
            <a:rect l="textAreaLeft" t="textAreaTop" r="textAreaRight" b="textAreaBottom"/>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a:noFill/>
          </a:ln>
        </p:spPr>
        <p:style>
          <a:lnRef idx="0"/>
          <a:fillRef idx="0"/>
          <a:effectRef idx="0"/>
          <a:fontRef idx="minor"/>
        </p:style>
        <p:txBody>
          <a:bodyPr lIns="90000" rIns="90000" tIns="45000" bIns="45000" anchor="ctr">
            <a:noAutofit/>
          </a:bodyPr>
          <a:p>
            <a:pPr defTabSz="914400">
              <a:lnSpc>
                <a:spcPct val="100000"/>
              </a:lnSpc>
            </a:pPr>
            <a:endParaRPr b="0" lang="en-US" sz="1800" strike="noStrike" u="none">
              <a:solidFill>
                <a:schemeClr val="dk1"/>
              </a:solidFill>
              <a:uFillTx/>
              <a:latin typeface="Sabon Next LT"/>
            </a:endParaRPr>
          </a:p>
        </p:txBody>
      </p:sp>
      <p:pic>
        <p:nvPicPr>
          <p:cNvPr id="56" name="Image 6" descr="preencoded.png"/>
          <p:cNvPicPr/>
          <p:nvPr/>
        </p:nvPicPr>
        <p:blipFill>
          <a:blip r:embed="rId4">
            <a:extLst>
              <a:ext uri="{96DAC541-7B7A-43D3-8B79-37D633B846F1}">
                <asvg:svgBlip xmlns:asvg="http://schemas.microsoft.com/office/drawing/2016/SVG/main" r:embed="rId5"/>
              </a:ext>
            </a:extLst>
          </a:blip>
          <a:stretch/>
        </p:blipFill>
        <p:spPr>
          <a:xfrm>
            <a:off x="1718280" y="3440520"/>
            <a:ext cx="1719000" cy="1723680"/>
          </a:xfrm>
          <a:prstGeom prst="rect">
            <a:avLst/>
          </a:prstGeom>
          <a:ln w="0">
            <a:noFill/>
          </a:ln>
        </p:spPr>
      </p:pic>
      <p:sp>
        <p:nvSpPr>
          <p:cNvPr id="57" name="PlaceHolder 2"/>
          <p:cNvSpPr>
            <a:spLocks noGrp="1"/>
          </p:cNvSpPr>
          <p:nvPr>
            <p:ph type="body"/>
          </p:nvPr>
        </p:nvSpPr>
        <p:spPr>
          <a:xfrm>
            <a:off x="3977640" y="2330640"/>
            <a:ext cx="3821760" cy="411120"/>
          </a:xfrm>
          <a:prstGeom prst="rect">
            <a:avLst/>
          </a:prstGeom>
          <a:noFill/>
          <a:ln w="0">
            <a:noFill/>
          </a:ln>
        </p:spPr>
        <p:txBody>
          <a:bodyPr lIns="91440" rIns="91440" tIns="45720" bIns="45720" anchor="b">
            <a:noAutofit/>
          </a:bodyPr>
          <a:p>
            <a:pPr indent="0" defTabSz="914400">
              <a:lnSpc>
                <a:spcPct val="100000"/>
              </a:lnSpc>
              <a:buNone/>
              <a:tabLst>
                <a:tab algn="l" pos="0"/>
              </a:tabLst>
            </a:pPr>
            <a:r>
              <a:rPr b="1" lang="en-US" sz="1800" strike="noStrike" u="none" cap="all">
                <a:solidFill>
                  <a:schemeClr val="accent6"/>
                </a:solidFill>
                <a:uFillTx/>
                <a:latin typeface="Arial"/>
              </a:rPr>
              <a:t>Click to edit Master text styles</a:t>
            </a:r>
            <a:endParaRPr b="0" lang="en-US" sz="1800" strike="noStrike" u="none">
              <a:solidFill>
                <a:schemeClr val="accent6"/>
              </a:solidFill>
              <a:uFillTx/>
              <a:latin typeface="Sabon Next LT"/>
            </a:endParaRPr>
          </a:p>
        </p:txBody>
      </p:sp>
      <p:sp>
        <p:nvSpPr>
          <p:cNvPr id="58" name="PlaceHolder 3"/>
          <p:cNvSpPr>
            <a:spLocks noGrp="1"/>
          </p:cNvSpPr>
          <p:nvPr>
            <p:ph type="body"/>
          </p:nvPr>
        </p:nvSpPr>
        <p:spPr>
          <a:xfrm>
            <a:off x="3684960" y="2877480"/>
            <a:ext cx="3741480" cy="3684240"/>
          </a:xfrm>
          <a:prstGeom prst="rect">
            <a:avLst/>
          </a:prstGeom>
          <a:noFill/>
          <a:ln w="0">
            <a:noFill/>
          </a:ln>
        </p:spPr>
        <p:txBody>
          <a:bodyPr lIns="45720" rIns="45720" tIns="45720" bIns="45720" anchor="t">
            <a:normAutofit/>
          </a:bodyPr>
          <a:p>
            <a:pPr marL="347400" indent="-347400" defTabSz="914400">
              <a:lnSpc>
                <a:spcPct val="100000"/>
              </a:lnSpc>
              <a:spcBef>
                <a:spcPts val="360"/>
              </a:spcBef>
              <a:buClr>
                <a:srgbClr val="1f2c8f"/>
              </a:buClr>
              <a:buFont typeface="Arial"/>
              <a:buChar char="•"/>
            </a:pPr>
            <a:r>
              <a:rPr b="0" lang="en-US" sz="1500" strike="noStrike" u="none">
                <a:solidFill>
                  <a:schemeClr val="accent6"/>
                </a:solidFill>
                <a:uFillTx/>
                <a:latin typeface="Sabon Next LT"/>
              </a:rPr>
              <a:t>Click to edit Master text styles</a:t>
            </a:r>
            <a:endParaRPr b="0" lang="en-US" sz="1500" strike="noStrike" u="none">
              <a:solidFill>
                <a:schemeClr val="accent6"/>
              </a:solidFill>
              <a:uFillTx/>
              <a:latin typeface="Sabon Next LT"/>
            </a:endParaRPr>
          </a:p>
          <a:p>
            <a:pPr lvl="1" marL="685800" indent="-347400" defTabSz="914400">
              <a:lnSpc>
                <a:spcPct val="100000"/>
              </a:lnSpc>
              <a:spcBef>
                <a:spcPts val="360"/>
              </a:spcBef>
              <a:buClr>
                <a:srgbClr val="1f2c8f"/>
              </a:buClr>
              <a:buFont typeface="Arial"/>
              <a:buChar char="•"/>
            </a:pPr>
            <a:r>
              <a:rPr b="0" lang="en-US" sz="1300" strike="noStrike" u="none">
                <a:solidFill>
                  <a:schemeClr val="accent6"/>
                </a:solidFill>
                <a:uFillTx/>
                <a:latin typeface="Sabon Next LT"/>
              </a:rPr>
              <a:t>Second level</a:t>
            </a:r>
            <a:endParaRPr b="0" lang="en-US" sz="1300" strike="noStrike" u="none">
              <a:solidFill>
                <a:schemeClr val="accent6"/>
              </a:solidFill>
              <a:uFillTx/>
              <a:latin typeface="Sabon Next LT"/>
            </a:endParaRPr>
          </a:p>
          <a:p>
            <a:pPr lvl="2" marL="1143000" indent="-347400" defTabSz="914400">
              <a:lnSpc>
                <a:spcPct val="100000"/>
              </a:lnSpc>
              <a:spcBef>
                <a:spcPts val="360"/>
              </a:spcBef>
              <a:buClr>
                <a:srgbClr val="1f2c8f"/>
              </a:buClr>
              <a:buFont typeface="Arial"/>
              <a:buChar char="•"/>
            </a:pPr>
            <a:r>
              <a:rPr b="0" lang="en-US" sz="1200" strike="noStrike" u="none">
                <a:solidFill>
                  <a:schemeClr val="accent6"/>
                </a:solidFill>
                <a:uFillTx/>
                <a:latin typeface="Sabon Next LT"/>
              </a:rPr>
              <a:t>Third level</a:t>
            </a:r>
            <a:endParaRPr b="0" lang="en-US" sz="1200" strike="noStrike" u="none">
              <a:solidFill>
                <a:schemeClr val="accent6"/>
              </a:solidFill>
              <a:uFillTx/>
              <a:latin typeface="Sabon Next LT"/>
            </a:endParaRPr>
          </a:p>
          <a:p>
            <a:pPr lvl="3" marL="1600200" indent="-347400" defTabSz="914400">
              <a:lnSpc>
                <a:spcPct val="100000"/>
              </a:lnSpc>
              <a:spcBef>
                <a:spcPts val="360"/>
              </a:spcBef>
              <a:buClr>
                <a:srgbClr val="1f2c8f"/>
              </a:buClr>
              <a:buFont typeface="Arial"/>
              <a:buChar char="•"/>
            </a:pPr>
            <a:r>
              <a:rPr b="0" lang="en-US" sz="1200" strike="noStrike" u="none">
                <a:solidFill>
                  <a:schemeClr val="accent6"/>
                </a:solidFill>
                <a:uFillTx/>
                <a:latin typeface="Sabon Next LT"/>
              </a:rPr>
              <a:t>Fourth level</a:t>
            </a:r>
            <a:endParaRPr b="0" lang="en-US" sz="1200" strike="noStrike" u="none">
              <a:solidFill>
                <a:schemeClr val="accent6"/>
              </a:solidFill>
              <a:uFillTx/>
              <a:latin typeface="Sabon Next LT"/>
            </a:endParaRPr>
          </a:p>
          <a:p>
            <a:pPr lvl="4" marL="2057400" indent="-347400" defTabSz="914400">
              <a:lnSpc>
                <a:spcPct val="100000"/>
              </a:lnSpc>
              <a:spcBef>
                <a:spcPts val="360"/>
              </a:spcBef>
              <a:buClr>
                <a:srgbClr val="1f2c8f"/>
              </a:buClr>
              <a:buFont typeface="Arial"/>
              <a:buChar char="•"/>
            </a:pPr>
            <a:r>
              <a:rPr b="0" lang="en-US" sz="1200" strike="noStrike" u="none">
                <a:solidFill>
                  <a:schemeClr val="accent6"/>
                </a:solidFill>
                <a:uFillTx/>
                <a:latin typeface="Sabon Next LT"/>
              </a:rPr>
              <a:t>Fifth level</a:t>
            </a:r>
            <a:endParaRPr b="0" lang="en-US" sz="1200" strike="noStrike" u="none">
              <a:solidFill>
                <a:schemeClr val="accent6"/>
              </a:solidFill>
              <a:uFillTx/>
              <a:latin typeface="Sabon Next LT"/>
            </a:endParaRPr>
          </a:p>
        </p:txBody>
      </p:sp>
      <p:sp>
        <p:nvSpPr>
          <p:cNvPr id="59" name="PlaceHolder 4"/>
          <p:cNvSpPr>
            <a:spLocks noGrp="1"/>
          </p:cNvSpPr>
          <p:nvPr>
            <p:ph type="body"/>
          </p:nvPr>
        </p:nvSpPr>
        <p:spPr>
          <a:xfrm>
            <a:off x="8046720" y="2330640"/>
            <a:ext cx="3821760" cy="411120"/>
          </a:xfrm>
          <a:prstGeom prst="rect">
            <a:avLst/>
          </a:prstGeom>
          <a:noFill/>
          <a:ln w="0">
            <a:noFill/>
          </a:ln>
        </p:spPr>
        <p:txBody>
          <a:bodyPr lIns="91440" rIns="91440" tIns="45720" bIns="45720" anchor="b">
            <a:noAutofit/>
          </a:bodyPr>
          <a:p>
            <a:pPr indent="0" defTabSz="914400">
              <a:lnSpc>
                <a:spcPct val="100000"/>
              </a:lnSpc>
              <a:buNone/>
              <a:tabLst>
                <a:tab algn="l" pos="0"/>
              </a:tabLst>
            </a:pPr>
            <a:r>
              <a:rPr b="1" lang="en-US" sz="1800" strike="noStrike" u="none" cap="all">
                <a:solidFill>
                  <a:schemeClr val="accent6"/>
                </a:solidFill>
                <a:uFillTx/>
                <a:latin typeface="Arial"/>
              </a:rPr>
              <a:t>Click to edit Master text styles</a:t>
            </a:r>
            <a:endParaRPr b="0" lang="en-US" sz="1800" strike="noStrike" u="none">
              <a:solidFill>
                <a:schemeClr val="accent6"/>
              </a:solidFill>
              <a:uFillTx/>
              <a:latin typeface="Sabon Next LT"/>
            </a:endParaRPr>
          </a:p>
        </p:txBody>
      </p:sp>
      <p:sp>
        <p:nvSpPr>
          <p:cNvPr id="60" name="PlaceHolder 5"/>
          <p:cNvSpPr>
            <a:spLocks noGrp="1"/>
          </p:cNvSpPr>
          <p:nvPr>
            <p:ph type="body"/>
          </p:nvPr>
        </p:nvSpPr>
        <p:spPr>
          <a:xfrm>
            <a:off x="7754040" y="2877480"/>
            <a:ext cx="3741480" cy="3684240"/>
          </a:xfrm>
          <a:prstGeom prst="rect">
            <a:avLst/>
          </a:prstGeom>
          <a:noFill/>
          <a:ln w="0">
            <a:noFill/>
          </a:ln>
        </p:spPr>
        <p:txBody>
          <a:bodyPr lIns="45720" rIns="45720" tIns="45720" bIns="45720" anchor="t">
            <a:normAutofit/>
          </a:bodyPr>
          <a:p>
            <a:pPr marL="347400" indent="-347400" defTabSz="914400">
              <a:lnSpc>
                <a:spcPct val="100000"/>
              </a:lnSpc>
              <a:spcBef>
                <a:spcPts val="360"/>
              </a:spcBef>
              <a:buClr>
                <a:srgbClr val="1f2c8f"/>
              </a:buClr>
              <a:buFont typeface="Arial"/>
              <a:buChar char="•"/>
            </a:pPr>
            <a:r>
              <a:rPr b="0" lang="en-US" sz="1500" strike="noStrike" u="none">
                <a:solidFill>
                  <a:schemeClr val="accent6"/>
                </a:solidFill>
                <a:uFillTx/>
                <a:latin typeface="Sabon Next LT"/>
              </a:rPr>
              <a:t>Click to edit Master text styles</a:t>
            </a:r>
            <a:endParaRPr b="0" lang="en-US" sz="1500" strike="noStrike" u="none">
              <a:solidFill>
                <a:schemeClr val="accent6"/>
              </a:solidFill>
              <a:uFillTx/>
              <a:latin typeface="Sabon Next LT"/>
            </a:endParaRPr>
          </a:p>
          <a:p>
            <a:pPr lvl="1" marL="685800" indent="-347400" defTabSz="914400">
              <a:lnSpc>
                <a:spcPct val="100000"/>
              </a:lnSpc>
              <a:spcBef>
                <a:spcPts val="360"/>
              </a:spcBef>
              <a:buClr>
                <a:srgbClr val="1f2c8f"/>
              </a:buClr>
              <a:buFont typeface="Arial"/>
              <a:buChar char="•"/>
            </a:pPr>
            <a:r>
              <a:rPr b="0" lang="en-US" sz="1300" strike="noStrike" u="none">
                <a:solidFill>
                  <a:schemeClr val="accent6"/>
                </a:solidFill>
                <a:uFillTx/>
                <a:latin typeface="Sabon Next LT"/>
              </a:rPr>
              <a:t>Second level</a:t>
            </a:r>
            <a:endParaRPr b="0" lang="en-US" sz="1300" strike="noStrike" u="none">
              <a:solidFill>
                <a:schemeClr val="accent6"/>
              </a:solidFill>
              <a:uFillTx/>
              <a:latin typeface="Sabon Next LT"/>
            </a:endParaRPr>
          </a:p>
          <a:p>
            <a:pPr lvl="2" marL="1143000" indent="-347400" defTabSz="914400">
              <a:lnSpc>
                <a:spcPct val="100000"/>
              </a:lnSpc>
              <a:spcBef>
                <a:spcPts val="360"/>
              </a:spcBef>
              <a:buClr>
                <a:srgbClr val="1f2c8f"/>
              </a:buClr>
              <a:buFont typeface="Arial"/>
              <a:buChar char="•"/>
            </a:pPr>
            <a:r>
              <a:rPr b="0" lang="en-US" sz="1200" strike="noStrike" u="none">
                <a:solidFill>
                  <a:schemeClr val="accent6"/>
                </a:solidFill>
                <a:uFillTx/>
                <a:latin typeface="Sabon Next LT"/>
              </a:rPr>
              <a:t>Third level</a:t>
            </a:r>
            <a:endParaRPr b="0" lang="en-US" sz="1200" strike="noStrike" u="none">
              <a:solidFill>
                <a:schemeClr val="accent6"/>
              </a:solidFill>
              <a:uFillTx/>
              <a:latin typeface="Sabon Next LT"/>
            </a:endParaRPr>
          </a:p>
          <a:p>
            <a:pPr lvl="3" marL="1600200" indent="-347400" defTabSz="914400">
              <a:lnSpc>
                <a:spcPct val="100000"/>
              </a:lnSpc>
              <a:spcBef>
                <a:spcPts val="360"/>
              </a:spcBef>
              <a:buClr>
                <a:srgbClr val="1f2c8f"/>
              </a:buClr>
              <a:buFont typeface="Arial"/>
              <a:buChar char="•"/>
            </a:pPr>
            <a:r>
              <a:rPr b="0" lang="en-US" sz="1200" strike="noStrike" u="none">
                <a:solidFill>
                  <a:schemeClr val="accent6"/>
                </a:solidFill>
                <a:uFillTx/>
                <a:latin typeface="Sabon Next LT"/>
              </a:rPr>
              <a:t>Fourth level</a:t>
            </a:r>
            <a:endParaRPr b="0" lang="en-US" sz="1200" strike="noStrike" u="none">
              <a:solidFill>
                <a:schemeClr val="accent6"/>
              </a:solidFill>
              <a:uFillTx/>
              <a:latin typeface="Sabon Next LT"/>
            </a:endParaRPr>
          </a:p>
          <a:p>
            <a:pPr lvl="4" marL="2057400" indent="-347400" defTabSz="914400">
              <a:lnSpc>
                <a:spcPct val="100000"/>
              </a:lnSpc>
              <a:spcBef>
                <a:spcPts val="360"/>
              </a:spcBef>
              <a:buClr>
                <a:srgbClr val="1f2c8f"/>
              </a:buClr>
              <a:buFont typeface="Arial"/>
              <a:buChar char="•"/>
            </a:pPr>
            <a:r>
              <a:rPr b="0" lang="en-US" sz="1200" strike="noStrike" u="none">
                <a:solidFill>
                  <a:schemeClr val="accent6"/>
                </a:solidFill>
                <a:uFillTx/>
                <a:latin typeface="Sabon Next LT"/>
              </a:rPr>
              <a:t>Fifth level</a:t>
            </a:r>
            <a:endParaRPr b="0" lang="en-US" sz="1200" strike="noStrike" u="none">
              <a:solidFill>
                <a:schemeClr val="accent6"/>
              </a:solidFill>
              <a:uFillTx/>
              <a:latin typeface="Sabon Next LT"/>
            </a:endParaRPr>
          </a:p>
        </p:txBody>
      </p:sp>
      <p:sp>
        <p:nvSpPr>
          <p:cNvPr id="61" name="PlaceHolder 6"/>
          <p:cNvSpPr>
            <a:spLocks noGrp="1"/>
          </p:cNvSpPr>
          <p:nvPr>
            <p:ph type="sldNum" idx="4"/>
          </p:nvPr>
        </p:nvSpPr>
        <p:spPr>
          <a:xfrm>
            <a:off x="10945440" y="457200"/>
            <a:ext cx="987120" cy="27396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trike="noStrike" u="none">
                <a:solidFill>
                  <a:schemeClr val="accent6"/>
                </a:solidFill>
                <a:uFillTx/>
                <a:latin typeface="Arial"/>
              </a:defRPr>
            </a:lvl1pPr>
          </a:lstStyle>
          <a:p>
            <a:pPr indent="0" algn="ctr" defTabSz="914400">
              <a:lnSpc>
                <a:spcPct val="100000"/>
              </a:lnSpc>
              <a:buNone/>
            </a:pPr>
            <a:fld id="{0BE0B519-92BF-4B4C-930B-800861EAA2EF}" type="slidenum">
              <a:rPr b="0" lang="en-US" sz="1200" strike="noStrike" u="none">
                <a:solidFill>
                  <a:schemeClr val="accent6"/>
                </a:solidFill>
                <a:uFillTx/>
                <a:latin typeface="Arial"/>
              </a:rPr>
              <a:t>&lt;number&gt;</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6"/>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dfaf6"/>
        </a:solidFill>
      </p:bgPr>
    </p:bg>
    <p:spTree>
      <p:nvGrpSpPr>
        <p:cNvPr id="1" name=""/>
        <p:cNvGrpSpPr/>
        <p:nvPr/>
      </p:nvGrpSpPr>
      <p:grpSpPr>
        <a:xfrm>
          <a:off x="0" y="0"/>
          <a:ext cx="0" cy="0"/>
          <a:chOff x="0" y="0"/>
          <a:chExt cx="0" cy="0"/>
        </a:xfrm>
      </p:grpSpPr>
      <p:sp>
        <p:nvSpPr>
          <p:cNvPr id="62" name="TextBox 6"/>
          <p:cNvSpPr/>
          <p:nvPr/>
        </p:nvSpPr>
        <p:spPr>
          <a:xfrm>
            <a:off x="190440" y="6561000"/>
            <a:ext cx="418680" cy="212760"/>
          </a:xfrm>
          <a:prstGeom prst="rect">
            <a:avLst/>
          </a:prstGeom>
          <a:noFill/>
          <a:ln w="0">
            <a:noFill/>
          </a:ln>
        </p:spPr>
        <p:style>
          <a:lnRef idx="0"/>
          <a:fillRef idx="0"/>
          <a:effectRef idx="0"/>
          <a:fontRef idx="minor"/>
        </p:style>
        <p:txBody>
          <a:bodyPr horzOverflow="overflow" lIns="0" rIns="0" tIns="0" bIns="0" anchor="t">
            <a:spAutoFit/>
          </a:bodyPr>
          <a:p>
            <a:pPr defTabSz="914400">
              <a:lnSpc>
                <a:spcPct val="100000"/>
              </a:lnSpc>
            </a:pPr>
            <a:r>
              <a:rPr b="0" lang="en-US" sz="700" strike="noStrike" u="none">
                <a:solidFill>
                  <a:srgbClr val="000000"/>
                </a:solidFill>
                <a:uFillTx/>
                <a:latin typeface="Calibri"/>
              </a:rPr>
              <a:t>C2 General</a:t>
            </a:r>
            <a:endParaRPr b="0" lang="en-US" sz="700" strike="noStrike" u="none">
              <a:solidFill>
                <a:srgbClr val="000000"/>
              </a:solidFill>
              <a:uFillTx/>
              <a:latin typeface="Arial"/>
            </a:endParaRPr>
          </a:p>
        </p:txBody>
      </p:sp>
      <p:sp>
        <p:nvSpPr>
          <p:cNvPr id="63" name="PlaceHolder 1"/>
          <p:cNvSpPr>
            <a:spLocks noGrp="1"/>
          </p:cNvSpPr>
          <p:nvPr>
            <p:ph type="title"/>
          </p:nvPr>
        </p:nvSpPr>
        <p:spPr>
          <a:xfrm>
            <a:off x="758880" y="1234440"/>
            <a:ext cx="10670760" cy="767880"/>
          </a:xfrm>
          <a:prstGeom prst="rect">
            <a:avLst/>
          </a:prstGeom>
          <a:noFill/>
          <a:ln w="0">
            <a:noFill/>
          </a:ln>
        </p:spPr>
        <p:txBody>
          <a:bodyPr lIns="91440" rIns="91440" tIns="45720" bIns="45720" anchor="b">
            <a:noAutofit/>
          </a:bodyPr>
          <a:p>
            <a:pPr indent="0" algn="ctr" defTabSz="914400">
              <a:lnSpc>
                <a:spcPct val="100000"/>
              </a:lnSpc>
              <a:buNone/>
            </a:pPr>
            <a:r>
              <a:rPr b="1" lang="en-US" sz="4400" strike="noStrike" u="none" cap="all">
                <a:solidFill>
                  <a:schemeClr val="accent6"/>
                </a:solidFill>
                <a:uFillTx/>
                <a:latin typeface="Arial Black"/>
              </a:rPr>
              <a:t>Click to edit Master title style</a:t>
            </a:r>
            <a:endParaRPr b="0" lang="en-US" sz="4400" strike="noStrike" u="none">
              <a:solidFill>
                <a:schemeClr val="dk1"/>
              </a:solidFill>
              <a:uFillTx/>
              <a:latin typeface="Sabon Next LT"/>
            </a:endParaRPr>
          </a:p>
        </p:txBody>
      </p:sp>
      <p:sp>
        <p:nvSpPr>
          <p:cNvPr id="64" name="PlaceHolder 2"/>
          <p:cNvSpPr>
            <a:spLocks noGrp="1"/>
          </p:cNvSpPr>
          <p:nvPr>
            <p:ph type="ftr" idx="5"/>
          </p:nvPr>
        </p:nvSpPr>
        <p:spPr>
          <a:xfrm>
            <a:off x="621720" y="457200"/>
            <a:ext cx="3200040" cy="27396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accent6"/>
                </a:solidFill>
                <a:uFillTx/>
                <a:latin typeface="Arial"/>
              </a:defRPr>
            </a:lvl1pPr>
          </a:lstStyle>
          <a:p>
            <a:pPr indent="0" defTabSz="914400">
              <a:lnSpc>
                <a:spcPct val="100000"/>
              </a:lnSpc>
              <a:buNone/>
            </a:pPr>
            <a:r>
              <a:rPr b="0" lang="en-US" sz="1200" strike="noStrike" u="none">
                <a:solidFill>
                  <a:schemeClr val="accent6"/>
                </a:solidFill>
                <a:uFillTx/>
                <a:latin typeface="Arial"/>
              </a:rPr>
              <a:t> </a:t>
            </a:r>
            <a:endParaRPr b="0" lang="en-US" sz="1200" strike="noStrike" u="none">
              <a:solidFill>
                <a:srgbClr val="000000"/>
              </a:solidFill>
              <a:uFillTx/>
              <a:latin typeface="Times New Roman"/>
            </a:endParaRPr>
          </a:p>
        </p:txBody>
      </p:sp>
      <p:sp>
        <p:nvSpPr>
          <p:cNvPr id="65" name="PlaceHolder 3"/>
          <p:cNvSpPr>
            <a:spLocks noGrp="1"/>
          </p:cNvSpPr>
          <p:nvPr>
            <p:ph type="sldNum" idx="6"/>
          </p:nvPr>
        </p:nvSpPr>
        <p:spPr>
          <a:xfrm>
            <a:off x="10945440" y="457200"/>
            <a:ext cx="987120" cy="27396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trike="noStrike" u="none">
                <a:solidFill>
                  <a:schemeClr val="accent6"/>
                </a:solidFill>
                <a:uFillTx/>
                <a:latin typeface="Arial"/>
              </a:defRPr>
            </a:lvl1pPr>
          </a:lstStyle>
          <a:p>
            <a:pPr indent="0" algn="ctr" defTabSz="914400">
              <a:lnSpc>
                <a:spcPct val="100000"/>
              </a:lnSpc>
              <a:buNone/>
            </a:pPr>
            <a:fld id="{01ACF681-69B9-41BF-9C84-A4F301A812D5}" type="slidenum">
              <a:rPr b="0" lang="en-US" sz="1200" strike="noStrike" u="none">
                <a:solidFill>
                  <a:schemeClr val="accent6"/>
                </a:solidFill>
                <a:uFillTx/>
                <a:latin typeface="Arial"/>
              </a:rPr>
              <a:t>1</a:t>
            </a:fld>
            <a:endParaRPr b="0" lang="en-US" sz="1200" strike="noStrike" u="none">
              <a:solidFill>
                <a:srgbClr val="000000"/>
              </a:solidFill>
              <a:uFillTx/>
              <a:latin typeface="Times New Roman"/>
            </a:endParaRPr>
          </a:p>
        </p:txBody>
      </p:sp>
      <p:sp>
        <p:nvSpPr>
          <p:cNvPr id="66" name="PlaceHolder 4"/>
          <p:cNvSpPr>
            <a:spLocks noGrp="1"/>
          </p:cNvSpPr>
          <p:nvPr>
            <p:ph type="body"/>
          </p:nvPr>
        </p:nvSpPr>
        <p:spPr>
          <a:xfrm>
            <a:off x="713160" y="2743200"/>
            <a:ext cx="3328200" cy="3556800"/>
          </a:xfrm>
          <a:prstGeom prst="rect">
            <a:avLst/>
          </a:prstGeom>
          <a:noFill/>
          <a:ln w="12600">
            <a:solidFill>
              <a:schemeClr val="accent3"/>
            </a:solidFill>
            <a:round/>
          </a:ln>
        </p:spPr>
        <p:txBody>
          <a:bodyPr lIns="91440" rIns="91440" tIns="685800" bIns="45720" anchor="t">
            <a:noAutofit/>
          </a:bodyPr>
          <a:p>
            <a:pPr indent="0" algn="ctr" defTabSz="914400">
              <a:lnSpc>
                <a:spcPct val="100000"/>
              </a:lnSpc>
              <a:buNone/>
              <a:tabLst>
                <a:tab algn="l" pos="0"/>
              </a:tabLst>
            </a:pPr>
            <a:r>
              <a:rPr b="1" lang="en-US" sz="1800" strike="noStrike" u="none" cap="all">
                <a:solidFill>
                  <a:schemeClr val="accent6"/>
                </a:solidFill>
                <a:uFillTx/>
                <a:latin typeface="Arial"/>
              </a:rPr>
              <a:t>Click to edit Master text styles</a:t>
            </a:r>
            <a:endParaRPr b="0" lang="en-US" sz="1800" strike="noStrike" u="none">
              <a:solidFill>
                <a:schemeClr val="accent6"/>
              </a:solidFill>
              <a:uFillTx/>
              <a:latin typeface="Sabon Next LT"/>
            </a:endParaRPr>
          </a:p>
        </p:txBody>
      </p:sp>
      <p:sp>
        <p:nvSpPr>
          <p:cNvPr id="67" name="PlaceHolder 5"/>
          <p:cNvSpPr>
            <a:spLocks noGrp="1"/>
          </p:cNvSpPr>
          <p:nvPr>
            <p:ph type="body"/>
          </p:nvPr>
        </p:nvSpPr>
        <p:spPr>
          <a:xfrm>
            <a:off x="1911240" y="2258640"/>
            <a:ext cx="932400" cy="932400"/>
          </a:xfrm>
          <a:prstGeom prst="rect">
            <a:avLst/>
          </a:prstGeom>
          <a:solidFill>
            <a:schemeClr val="accent3"/>
          </a:solidFill>
          <a:ln w="0">
            <a:noFill/>
          </a:ln>
        </p:spPr>
        <p:txBody>
          <a:bodyPr lIns="0" rIns="0" tIns="0" bIns="0" anchor="ctr">
            <a:noAutofit/>
          </a:bodyPr>
          <a:p>
            <a:pPr indent="0" algn="ctr" defTabSz="914400">
              <a:lnSpc>
                <a:spcPct val="100000"/>
              </a:lnSpc>
              <a:buNone/>
              <a:tabLst>
                <a:tab algn="l" pos="0"/>
              </a:tabLst>
            </a:pPr>
            <a:r>
              <a:rPr b="0" lang="en-US" sz="900" strike="noStrike" u="none">
                <a:solidFill>
                  <a:schemeClr val="dk1"/>
                </a:solidFill>
                <a:uFillTx/>
                <a:latin typeface="Sabon Next LT"/>
              </a:rPr>
              <a:t>Click icon to add picture</a:t>
            </a:r>
            <a:endParaRPr b="0" lang="en-US" sz="900" strike="noStrike" u="none">
              <a:solidFill>
                <a:schemeClr val="accent6"/>
              </a:solidFill>
              <a:uFillTx/>
              <a:latin typeface="Sabon Next LT"/>
            </a:endParaRPr>
          </a:p>
        </p:txBody>
      </p:sp>
      <p:sp>
        <p:nvSpPr>
          <p:cNvPr id="68" name="PlaceHolder 6"/>
          <p:cNvSpPr>
            <a:spLocks noGrp="1"/>
          </p:cNvSpPr>
          <p:nvPr>
            <p:ph type="body"/>
          </p:nvPr>
        </p:nvSpPr>
        <p:spPr>
          <a:xfrm>
            <a:off x="992160" y="3950280"/>
            <a:ext cx="2770200" cy="2206440"/>
          </a:xfrm>
          <a:prstGeom prst="rect">
            <a:avLst/>
          </a:prstGeom>
          <a:noFill/>
          <a:ln w="0">
            <a:noFill/>
          </a:ln>
        </p:spPr>
        <p:txBody>
          <a:bodyPr lIns="91440" rIns="91440" tIns="45720" bIns="45720" anchor="t">
            <a:normAutofit/>
          </a:bodyPr>
          <a:p>
            <a:pPr marL="347400" indent="-347400" defTabSz="914400">
              <a:lnSpc>
                <a:spcPct val="100000"/>
              </a:lnSpc>
              <a:spcBef>
                <a:spcPts val="360"/>
              </a:spcBef>
              <a:buClr>
                <a:srgbClr val="1f2c8f"/>
              </a:buClr>
              <a:buFont typeface="Arial"/>
              <a:buChar char="•"/>
            </a:pPr>
            <a:r>
              <a:rPr b="0" lang="en-US" sz="1500" strike="noStrike" u="none">
                <a:solidFill>
                  <a:schemeClr val="accent6"/>
                </a:solidFill>
                <a:uFillTx/>
                <a:latin typeface="Sabon Next LT"/>
              </a:rPr>
              <a:t>Click to edit Master text styles</a:t>
            </a:r>
            <a:endParaRPr b="0" lang="en-US" sz="1500" strike="noStrike" u="none">
              <a:solidFill>
                <a:schemeClr val="accent6"/>
              </a:solidFill>
              <a:uFillTx/>
              <a:latin typeface="Sabon Next LT"/>
            </a:endParaRPr>
          </a:p>
        </p:txBody>
      </p:sp>
      <p:sp>
        <p:nvSpPr>
          <p:cNvPr id="69" name="PlaceHolder 7"/>
          <p:cNvSpPr>
            <a:spLocks noGrp="1"/>
          </p:cNvSpPr>
          <p:nvPr>
            <p:ph type="body"/>
          </p:nvPr>
        </p:nvSpPr>
        <p:spPr>
          <a:xfrm>
            <a:off x="4443840" y="2743200"/>
            <a:ext cx="3328200" cy="3556800"/>
          </a:xfrm>
          <a:prstGeom prst="rect">
            <a:avLst/>
          </a:prstGeom>
          <a:noFill/>
          <a:ln w="12600">
            <a:solidFill>
              <a:schemeClr val="accent1"/>
            </a:solidFill>
            <a:round/>
          </a:ln>
        </p:spPr>
        <p:txBody>
          <a:bodyPr lIns="91440" rIns="91440" tIns="685800" bIns="45720" anchor="t">
            <a:noAutofit/>
          </a:bodyPr>
          <a:p>
            <a:pPr indent="0" algn="ctr" defTabSz="914400">
              <a:lnSpc>
                <a:spcPct val="100000"/>
              </a:lnSpc>
              <a:buNone/>
              <a:tabLst>
                <a:tab algn="l" pos="0"/>
              </a:tabLst>
            </a:pPr>
            <a:r>
              <a:rPr b="1" lang="en-US" sz="1800" strike="noStrike" u="none" cap="all">
                <a:solidFill>
                  <a:schemeClr val="accent6"/>
                </a:solidFill>
                <a:uFillTx/>
                <a:latin typeface="Arial"/>
              </a:rPr>
              <a:t>Click to edit Master text styles</a:t>
            </a:r>
            <a:endParaRPr b="0" lang="en-US" sz="1800" strike="noStrike" u="none">
              <a:solidFill>
                <a:schemeClr val="accent6"/>
              </a:solidFill>
              <a:uFillTx/>
              <a:latin typeface="Sabon Next LT"/>
            </a:endParaRPr>
          </a:p>
        </p:txBody>
      </p:sp>
      <p:sp>
        <p:nvSpPr>
          <p:cNvPr id="70" name="PlaceHolder 8"/>
          <p:cNvSpPr>
            <a:spLocks noGrp="1"/>
          </p:cNvSpPr>
          <p:nvPr>
            <p:ph type="body"/>
          </p:nvPr>
        </p:nvSpPr>
        <p:spPr>
          <a:xfrm>
            <a:off x="5641920" y="2258640"/>
            <a:ext cx="932400" cy="932400"/>
          </a:xfrm>
          <a:prstGeom prst="rect">
            <a:avLst/>
          </a:prstGeom>
          <a:solidFill>
            <a:schemeClr val="accent1"/>
          </a:solidFill>
          <a:ln w="0">
            <a:noFill/>
          </a:ln>
        </p:spPr>
        <p:txBody>
          <a:bodyPr lIns="0" rIns="0" tIns="0" bIns="0" anchor="ctr">
            <a:noAutofit/>
          </a:bodyPr>
          <a:p>
            <a:pPr indent="0" algn="ctr" defTabSz="914400">
              <a:lnSpc>
                <a:spcPct val="100000"/>
              </a:lnSpc>
              <a:buNone/>
              <a:tabLst>
                <a:tab algn="l" pos="0"/>
              </a:tabLst>
            </a:pPr>
            <a:r>
              <a:rPr b="0" lang="en-US" sz="900" strike="noStrike" u="none">
                <a:solidFill>
                  <a:schemeClr val="dk1"/>
                </a:solidFill>
                <a:uFillTx/>
                <a:latin typeface="Sabon Next LT"/>
              </a:rPr>
              <a:t>Click icon to add picture</a:t>
            </a:r>
            <a:endParaRPr b="0" lang="en-US" sz="900" strike="noStrike" u="none">
              <a:solidFill>
                <a:schemeClr val="accent6"/>
              </a:solidFill>
              <a:uFillTx/>
              <a:latin typeface="Sabon Next LT"/>
            </a:endParaRPr>
          </a:p>
        </p:txBody>
      </p:sp>
      <p:sp>
        <p:nvSpPr>
          <p:cNvPr id="71" name="PlaceHolder 9"/>
          <p:cNvSpPr>
            <a:spLocks noGrp="1"/>
          </p:cNvSpPr>
          <p:nvPr>
            <p:ph type="body"/>
          </p:nvPr>
        </p:nvSpPr>
        <p:spPr>
          <a:xfrm>
            <a:off x="4722840" y="3950280"/>
            <a:ext cx="2770200" cy="2206440"/>
          </a:xfrm>
          <a:prstGeom prst="rect">
            <a:avLst/>
          </a:prstGeom>
          <a:noFill/>
          <a:ln w="0">
            <a:noFill/>
          </a:ln>
        </p:spPr>
        <p:txBody>
          <a:bodyPr lIns="91440" rIns="91440" tIns="45720" bIns="45720" anchor="t">
            <a:normAutofit/>
          </a:bodyPr>
          <a:p>
            <a:pPr marL="347400" indent="-347400" defTabSz="914400">
              <a:lnSpc>
                <a:spcPct val="100000"/>
              </a:lnSpc>
              <a:spcBef>
                <a:spcPts val="360"/>
              </a:spcBef>
              <a:buClr>
                <a:srgbClr val="1f2c8f"/>
              </a:buClr>
              <a:buFont typeface="Arial"/>
              <a:buChar char="•"/>
            </a:pPr>
            <a:r>
              <a:rPr b="0" lang="en-US" sz="1500" strike="noStrike" u="none">
                <a:solidFill>
                  <a:schemeClr val="accent6"/>
                </a:solidFill>
                <a:uFillTx/>
                <a:latin typeface="Sabon Next LT"/>
              </a:rPr>
              <a:t>Click to edit Master text styles</a:t>
            </a:r>
            <a:endParaRPr b="0" lang="en-US" sz="1500" strike="noStrike" u="none">
              <a:solidFill>
                <a:schemeClr val="accent6"/>
              </a:solidFill>
              <a:uFillTx/>
              <a:latin typeface="Sabon Next LT"/>
            </a:endParaRPr>
          </a:p>
        </p:txBody>
      </p:sp>
      <p:sp>
        <p:nvSpPr>
          <p:cNvPr id="72" name="PlaceHolder 10"/>
          <p:cNvSpPr>
            <a:spLocks noGrp="1"/>
          </p:cNvSpPr>
          <p:nvPr>
            <p:ph type="body"/>
          </p:nvPr>
        </p:nvSpPr>
        <p:spPr>
          <a:xfrm>
            <a:off x="8092440" y="2743200"/>
            <a:ext cx="3328200" cy="3556800"/>
          </a:xfrm>
          <a:prstGeom prst="rect">
            <a:avLst/>
          </a:prstGeom>
          <a:noFill/>
          <a:ln w="12600">
            <a:solidFill>
              <a:schemeClr val="accent4"/>
            </a:solidFill>
            <a:round/>
          </a:ln>
        </p:spPr>
        <p:txBody>
          <a:bodyPr lIns="91440" rIns="91440" tIns="685800" bIns="45720" anchor="t">
            <a:noAutofit/>
          </a:bodyPr>
          <a:p>
            <a:pPr indent="0" algn="ctr" defTabSz="914400">
              <a:lnSpc>
                <a:spcPct val="100000"/>
              </a:lnSpc>
              <a:buNone/>
              <a:tabLst>
                <a:tab algn="l" pos="0"/>
              </a:tabLst>
            </a:pPr>
            <a:r>
              <a:rPr b="1" lang="en-US" sz="1800" strike="noStrike" u="none" cap="all">
                <a:solidFill>
                  <a:schemeClr val="accent6"/>
                </a:solidFill>
                <a:uFillTx/>
                <a:latin typeface="Arial"/>
              </a:rPr>
              <a:t>Click to edit Master text styles</a:t>
            </a:r>
            <a:endParaRPr b="0" lang="en-US" sz="1800" strike="noStrike" u="none">
              <a:solidFill>
                <a:schemeClr val="accent6"/>
              </a:solidFill>
              <a:uFillTx/>
              <a:latin typeface="Sabon Next LT"/>
            </a:endParaRPr>
          </a:p>
        </p:txBody>
      </p:sp>
      <p:sp>
        <p:nvSpPr>
          <p:cNvPr id="73" name="PlaceHolder 11"/>
          <p:cNvSpPr>
            <a:spLocks noGrp="1"/>
          </p:cNvSpPr>
          <p:nvPr>
            <p:ph type="body"/>
          </p:nvPr>
        </p:nvSpPr>
        <p:spPr>
          <a:xfrm>
            <a:off x="9290160" y="2258640"/>
            <a:ext cx="932400" cy="932400"/>
          </a:xfrm>
          <a:prstGeom prst="rect">
            <a:avLst/>
          </a:prstGeom>
          <a:solidFill>
            <a:schemeClr val="accent4"/>
          </a:solidFill>
          <a:ln w="0">
            <a:noFill/>
          </a:ln>
        </p:spPr>
        <p:txBody>
          <a:bodyPr lIns="0" rIns="0" tIns="0" bIns="0" anchor="ctr">
            <a:noAutofit/>
          </a:bodyPr>
          <a:p>
            <a:pPr indent="0" algn="ctr" defTabSz="914400">
              <a:lnSpc>
                <a:spcPct val="100000"/>
              </a:lnSpc>
              <a:buNone/>
              <a:tabLst>
                <a:tab algn="l" pos="0"/>
              </a:tabLst>
            </a:pPr>
            <a:r>
              <a:rPr b="0" lang="en-US" sz="900" strike="noStrike" u="none">
                <a:solidFill>
                  <a:schemeClr val="dk1"/>
                </a:solidFill>
                <a:uFillTx/>
                <a:latin typeface="Sabon Next LT"/>
              </a:rPr>
              <a:t>Click icon to add picture</a:t>
            </a:r>
            <a:endParaRPr b="0" lang="en-US" sz="900" strike="noStrike" u="none">
              <a:solidFill>
                <a:schemeClr val="accent6"/>
              </a:solidFill>
              <a:uFillTx/>
              <a:latin typeface="Sabon Next LT"/>
            </a:endParaRPr>
          </a:p>
        </p:txBody>
      </p:sp>
      <p:sp>
        <p:nvSpPr>
          <p:cNvPr id="74" name="PlaceHolder 12"/>
          <p:cNvSpPr>
            <a:spLocks noGrp="1"/>
          </p:cNvSpPr>
          <p:nvPr>
            <p:ph type="body"/>
          </p:nvPr>
        </p:nvSpPr>
        <p:spPr>
          <a:xfrm>
            <a:off x="8371440" y="3950280"/>
            <a:ext cx="2770200" cy="2206440"/>
          </a:xfrm>
          <a:prstGeom prst="rect">
            <a:avLst/>
          </a:prstGeom>
          <a:noFill/>
          <a:ln w="0">
            <a:noFill/>
          </a:ln>
        </p:spPr>
        <p:txBody>
          <a:bodyPr lIns="91440" rIns="91440" tIns="45720" bIns="45720" anchor="t">
            <a:normAutofit/>
          </a:bodyPr>
          <a:p>
            <a:pPr marL="347400" indent="-347400" defTabSz="914400">
              <a:lnSpc>
                <a:spcPct val="100000"/>
              </a:lnSpc>
              <a:spcBef>
                <a:spcPts val="360"/>
              </a:spcBef>
              <a:buClr>
                <a:srgbClr val="1f2c8f"/>
              </a:buClr>
              <a:buFont typeface="Arial"/>
              <a:buChar char="•"/>
            </a:pPr>
            <a:r>
              <a:rPr b="0" lang="en-US" sz="1500" strike="noStrike" u="none">
                <a:solidFill>
                  <a:schemeClr val="accent6"/>
                </a:solidFill>
                <a:uFillTx/>
                <a:latin typeface="Sabon Next LT"/>
              </a:rPr>
              <a:t>Click to edit Master text styles</a:t>
            </a:r>
            <a:endParaRPr b="0" lang="en-US" sz="1500" strike="noStrike" u="none">
              <a:solidFill>
                <a:schemeClr val="accent6"/>
              </a:solidFill>
              <a:uFillTx/>
              <a:latin typeface="Sabon Next LT"/>
            </a:endParaRPr>
          </a:p>
        </p:txBody>
      </p:sp>
    </p:spTree>
  </p:cSld>
  <p:clrMap bg1="lt1" tx1="dk1" bg2="lt2"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dfaf6"/>
        </a:solidFill>
      </p:bgPr>
    </p:bg>
    <p:spTree>
      <p:nvGrpSpPr>
        <p:cNvPr id="1" name=""/>
        <p:cNvGrpSpPr/>
        <p:nvPr/>
      </p:nvGrpSpPr>
      <p:grpSpPr>
        <a:xfrm>
          <a:off x="0" y="0"/>
          <a:ext cx="0" cy="0"/>
          <a:chOff x="0" y="0"/>
          <a:chExt cx="0" cy="0"/>
        </a:xfrm>
      </p:grpSpPr>
      <p:sp>
        <p:nvSpPr>
          <p:cNvPr id="75" name="TextBox 6"/>
          <p:cNvSpPr/>
          <p:nvPr/>
        </p:nvSpPr>
        <p:spPr>
          <a:xfrm>
            <a:off x="190440" y="6561000"/>
            <a:ext cx="418680" cy="212760"/>
          </a:xfrm>
          <a:prstGeom prst="rect">
            <a:avLst/>
          </a:prstGeom>
          <a:noFill/>
          <a:ln w="0">
            <a:noFill/>
          </a:ln>
        </p:spPr>
        <p:style>
          <a:lnRef idx="0"/>
          <a:fillRef idx="0"/>
          <a:effectRef idx="0"/>
          <a:fontRef idx="minor"/>
        </p:style>
        <p:txBody>
          <a:bodyPr horzOverflow="overflow" lIns="0" rIns="0" tIns="0" bIns="0" anchor="t">
            <a:spAutoFit/>
          </a:bodyPr>
          <a:p>
            <a:pPr defTabSz="914400">
              <a:lnSpc>
                <a:spcPct val="100000"/>
              </a:lnSpc>
            </a:pPr>
            <a:r>
              <a:rPr b="0" lang="en-US" sz="700" strike="noStrike" u="none">
                <a:solidFill>
                  <a:srgbClr val="000000"/>
                </a:solidFill>
                <a:uFillTx/>
                <a:latin typeface="Calibri"/>
              </a:rPr>
              <a:t>C2 General</a:t>
            </a:r>
            <a:endParaRPr b="0" lang="en-US" sz="700" strike="noStrike" u="none">
              <a:solidFill>
                <a:srgbClr val="000000"/>
              </a:solidFill>
              <a:uFillTx/>
              <a:latin typeface="Arial"/>
            </a:endParaRPr>
          </a:p>
        </p:txBody>
      </p:sp>
      <p:sp>
        <p:nvSpPr>
          <p:cNvPr id="76" name="Image 2"/>
          <p:cNvSpPr/>
          <p:nvPr/>
        </p:nvSpPr>
        <p:spPr>
          <a:xfrm>
            <a:off x="8758080" y="-14400"/>
            <a:ext cx="3433320" cy="3452400"/>
          </a:xfrm>
          <a:custGeom>
            <a:avLst/>
            <a:gdLst>
              <a:gd name="textAreaLeft" fmla="*/ 0 w 3433320"/>
              <a:gd name="textAreaRight" fmla="*/ 3433680 w 3433320"/>
              <a:gd name="textAreaTop" fmla="*/ 0 h 3452400"/>
              <a:gd name="textAreaBottom" fmla="*/ 3452760 h 3452400"/>
            </a:gdLst>
            <a:ahLst/>
            <a:rect l="textAreaLeft" t="textAreaTop" r="textAreaRight" b="textAreaBottom"/>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a:noFill/>
          </a:ln>
        </p:spPr>
        <p:style>
          <a:lnRef idx="0"/>
          <a:fillRef idx="0"/>
          <a:effectRef idx="0"/>
          <a:fontRef idx="minor"/>
        </p:style>
        <p:txBody>
          <a:bodyPr lIns="90000" rIns="90000" tIns="45000" bIns="45000" anchor="ctr">
            <a:noAutofit/>
          </a:bodyPr>
          <a:p>
            <a:pPr defTabSz="914400">
              <a:lnSpc>
                <a:spcPct val="100000"/>
              </a:lnSpc>
            </a:pPr>
            <a:endParaRPr b="0" lang="en-US" sz="1800" strike="noStrike" u="none">
              <a:solidFill>
                <a:schemeClr val="dk1"/>
              </a:solidFill>
              <a:uFillTx/>
              <a:latin typeface="Sabon Next LT"/>
            </a:endParaRPr>
          </a:p>
        </p:txBody>
      </p:sp>
      <p:sp>
        <p:nvSpPr>
          <p:cNvPr id="77" name="Image 3"/>
          <p:cNvSpPr/>
          <p:nvPr/>
        </p:nvSpPr>
        <p:spPr>
          <a:xfrm>
            <a:off x="8758080" y="3438360"/>
            <a:ext cx="3433320" cy="3433320"/>
          </a:xfrm>
          <a:custGeom>
            <a:avLst/>
            <a:gdLst>
              <a:gd name="textAreaLeft" fmla="*/ 0 w 3433320"/>
              <a:gd name="textAreaRight" fmla="*/ 3433680 w 3433320"/>
              <a:gd name="textAreaTop" fmla="*/ 0 h 3433320"/>
              <a:gd name="textAreaBottom" fmla="*/ 3433680 h 3433320"/>
            </a:gdLst>
            <a:ahLst/>
            <a:rect l="textAreaLeft" t="textAreaTop" r="textAreaRight" b="textAreaBottom"/>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a:noFill/>
          </a:ln>
        </p:spPr>
        <p:style>
          <a:lnRef idx="0"/>
          <a:fillRef idx="0"/>
          <a:effectRef idx="0"/>
          <a:fontRef idx="minor"/>
        </p:style>
        <p:txBody>
          <a:bodyPr lIns="90000" rIns="90000" tIns="45000" bIns="45000" anchor="ctr">
            <a:noAutofit/>
          </a:bodyPr>
          <a:p>
            <a:pPr defTabSz="914400">
              <a:lnSpc>
                <a:spcPct val="100000"/>
              </a:lnSpc>
            </a:pPr>
            <a:endParaRPr b="0" lang="en-US" sz="1800" strike="noStrike" u="none">
              <a:solidFill>
                <a:schemeClr val="dk1"/>
              </a:solidFill>
              <a:uFillTx/>
              <a:latin typeface="Sabon Next LT"/>
            </a:endParaRPr>
          </a:p>
        </p:txBody>
      </p:sp>
      <p:sp>
        <p:nvSpPr>
          <p:cNvPr id="78" name="Image 4"/>
          <p:cNvSpPr/>
          <p:nvPr/>
        </p:nvSpPr>
        <p:spPr>
          <a:xfrm flipV="1">
            <a:off x="9991800" y="1247400"/>
            <a:ext cx="2199960" cy="2180880"/>
          </a:xfrm>
          <a:custGeom>
            <a:avLst/>
            <a:gdLst>
              <a:gd name="textAreaLeft" fmla="*/ 0 w 2199960"/>
              <a:gd name="textAreaRight" fmla="*/ 2200320 w 2199960"/>
              <a:gd name="textAreaTop" fmla="*/ 360 h 2180880"/>
              <a:gd name="textAreaBottom" fmla="*/ 2181600 h 2180880"/>
            </a:gdLst>
            <a:ahLst/>
            <a:rect l="textAreaLeft" t="textAreaTop" r="textAreaRight" b="textAreaBottom"/>
            <a:pathLst>
              <a:path w="2200275" h="2181225">
                <a:moveTo>
                  <a:pt x="0" y="0"/>
                </a:moveTo>
                <a:cubicBezTo>
                  <a:pt x="0" y="1204689"/>
                  <a:pt x="985061" y="2181225"/>
                  <a:pt x="2200275" y="2181225"/>
                </a:cubicBezTo>
                <a:lnTo>
                  <a:pt x="2200275" y="0"/>
                </a:lnTo>
                <a:lnTo>
                  <a:pt x="0" y="0"/>
                </a:lnTo>
                <a:close/>
              </a:path>
            </a:pathLst>
          </a:custGeom>
          <a:solidFill>
            <a:schemeClr val="accent4"/>
          </a:solidFill>
          <a:ln w="4763">
            <a:noFill/>
          </a:ln>
        </p:spPr>
        <p:style>
          <a:lnRef idx="0"/>
          <a:fillRef idx="0"/>
          <a:effectRef idx="0"/>
          <a:fontRef idx="minor"/>
        </p:style>
        <p:txBody>
          <a:bodyPr lIns="90000" rIns="90000" tIns="45000" bIns="45000" anchor="ctr">
            <a:noAutofit/>
          </a:bodyPr>
          <a:p>
            <a:pPr defTabSz="914400">
              <a:lnSpc>
                <a:spcPct val="100000"/>
              </a:lnSpc>
            </a:pPr>
            <a:endParaRPr b="0" lang="en-US" sz="1800" strike="noStrike" u="none">
              <a:solidFill>
                <a:schemeClr val="dk1"/>
              </a:solidFill>
              <a:uFillTx/>
              <a:latin typeface="Sabon Next LT"/>
            </a:endParaRPr>
          </a:p>
        </p:txBody>
      </p:sp>
      <p:sp>
        <p:nvSpPr>
          <p:cNvPr id="79" name="Image 7"/>
          <p:cNvSpPr/>
          <p:nvPr/>
        </p:nvSpPr>
        <p:spPr>
          <a:xfrm flipV="1">
            <a:off x="-19800" y="4579200"/>
            <a:ext cx="2277720" cy="2277720"/>
          </a:xfrm>
          <a:custGeom>
            <a:avLst/>
            <a:gdLst>
              <a:gd name="textAreaLeft" fmla="*/ 0 w 2277720"/>
              <a:gd name="textAreaRight" fmla="*/ 2278080 w 2277720"/>
              <a:gd name="textAreaTop" fmla="*/ -360 h 2277720"/>
              <a:gd name="textAreaBottom" fmla="*/ 2277720 h 2277720"/>
            </a:gdLst>
            <a:ahLst/>
            <a:rect l="textAreaLeft" t="textAreaTop" r="textAreaRight" b="textAreaBottom"/>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a:noFill/>
          </a:ln>
        </p:spPr>
        <p:style>
          <a:lnRef idx="0"/>
          <a:fillRef idx="0"/>
          <a:effectRef idx="0"/>
          <a:fontRef idx="minor"/>
        </p:style>
        <p:txBody>
          <a:bodyPr lIns="90000" rIns="90000" tIns="45000" bIns="45000" anchor="ctr">
            <a:noAutofit/>
          </a:bodyPr>
          <a:p>
            <a:pPr defTabSz="914400">
              <a:lnSpc>
                <a:spcPct val="100000"/>
              </a:lnSpc>
            </a:pPr>
            <a:endParaRPr b="0" lang="en-US" sz="1800" strike="noStrike" u="none">
              <a:solidFill>
                <a:schemeClr val="dk1"/>
              </a:solidFill>
              <a:uFillTx/>
              <a:latin typeface="Sabon Next LT"/>
            </a:endParaRPr>
          </a:p>
        </p:txBody>
      </p:sp>
      <p:pic>
        <p:nvPicPr>
          <p:cNvPr id="80" name="Image 2" descr="preencoded.png"/>
          <p:cNvPicPr/>
          <p:nvPr/>
        </p:nvPicPr>
        <p:blipFill>
          <a:blip r:embed="rId2">
            <a:extLst>
              <a:ext uri="{96DAC541-7B7A-43D3-8B79-37D633B846F1}">
                <asvg:svgBlip xmlns:asvg="http://schemas.microsoft.com/office/drawing/2016/SVG/main" r:embed="rId3"/>
              </a:ext>
            </a:extLst>
          </a:blip>
          <a:stretch/>
        </p:blipFill>
        <p:spPr>
          <a:xfrm>
            <a:off x="9991800" y="3441240"/>
            <a:ext cx="2199600" cy="2199600"/>
          </a:xfrm>
          <a:prstGeom prst="rect">
            <a:avLst/>
          </a:prstGeom>
          <a:ln w="0">
            <a:noFill/>
          </a:ln>
        </p:spPr>
      </p:pic>
      <p:sp>
        <p:nvSpPr>
          <p:cNvPr id="81" name="Image 2"/>
          <p:cNvSpPr/>
          <p:nvPr/>
        </p:nvSpPr>
        <p:spPr>
          <a:xfrm>
            <a:off x="1707840" y="5667480"/>
            <a:ext cx="774720" cy="774720"/>
          </a:xfrm>
          <a:custGeom>
            <a:avLst/>
            <a:gdLst>
              <a:gd name="textAreaLeft" fmla="*/ 0 w 774720"/>
              <a:gd name="textAreaRight" fmla="*/ 775080 w 774720"/>
              <a:gd name="textAreaTop" fmla="*/ 0 h 774720"/>
              <a:gd name="textAreaBottom" fmla="*/ 775080 h 774720"/>
            </a:gdLst>
            <a:ahLst/>
            <a:rect l="textAreaLeft" t="textAreaTop" r="textAreaRight" b="textAreaBottom"/>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a:noFill/>
          </a:ln>
        </p:spPr>
        <p:style>
          <a:lnRef idx="0"/>
          <a:fillRef idx="0"/>
          <a:effectRef idx="0"/>
          <a:fontRef idx="minor"/>
        </p:style>
        <p:txBody>
          <a:bodyPr lIns="90000" rIns="90000" tIns="45000" bIns="45000" anchor="ctr">
            <a:noAutofit/>
          </a:bodyPr>
          <a:p>
            <a:pPr defTabSz="914400">
              <a:lnSpc>
                <a:spcPct val="100000"/>
              </a:lnSpc>
            </a:pPr>
            <a:endParaRPr b="0" lang="en-US" sz="1800" strike="noStrike" u="none">
              <a:solidFill>
                <a:schemeClr val="dk1"/>
              </a:solidFill>
              <a:uFillTx/>
              <a:latin typeface="Sabon Next LT"/>
            </a:endParaRPr>
          </a:p>
        </p:txBody>
      </p:sp>
      <p:sp>
        <p:nvSpPr>
          <p:cNvPr id="82" name="PlaceHolder 1"/>
          <p:cNvSpPr>
            <a:spLocks noGrp="1"/>
          </p:cNvSpPr>
          <p:nvPr>
            <p:ph type="title"/>
          </p:nvPr>
        </p:nvSpPr>
        <p:spPr>
          <a:xfrm>
            <a:off x="1508760" y="1883520"/>
            <a:ext cx="6766200" cy="767880"/>
          </a:xfrm>
          <a:prstGeom prst="rect">
            <a:avLst/>
          </a:prstGeom>
          <a:noFill/>
          <a:ln w="0">
            <a:noFill/>
          </a:ln>
        </p:spPr>
        <p:txBody>
          <a:bodyPr lIns="91440" rIns="91440" tIns="45720" bIns="45720" anchor="b">
            <a:noAutofit/>
          </a:bodyPr>
          <a:p>
            <a:pPr indent="0" defTabSz="914400">
              <a:lnSpc>
                <a:spcPct val="100000"/>
              </a:lnSpc>
              <a:buNone/>
            </a:pPr>
            <a:r>
              <a:rPr b="1" lang="en-US" sz="4400" strike="noStrike" u="none" cap="all">
                <a:solidFill>
                  <a:schemeClr val="accent6"/>
                </a:solidFill>
                <a:uFillTx/>
                <a:latin typeface="Arial Black"/>
              </a:rPr>
              <a:t>Click to edit Master title style</a:t>
            </a:r>
            <a:endParaRPr b="0" lang="en-US" sz="4400" strike="noStrike" u="none">
              <a:solidFill>
                <a:schemeClr val="dk1"/>
              </a:solidFill>
              <a:uFillTx/>
              <a:latin typeface="Sabon Next LT"/>
            </a:endParaRPr>
          </a:p>
        </p:txBody>
      </p:sp>
      <p:sp>
        <p:nvSpPr>
          <p:cNvPr id="83" name="PlaceHolder 2"/>
          <p:cNvSpPr>
            <a:spLocks noGrp="1"/>
          </p:cNvSpPr>
          <p:nvPr>
            <p:ph type="body"/>
          </p:nvPr>
        </p:nvSpPr>
        <p:spPr>
          <a:xfrm>
            <a:off x="1508760" y="2837520"/>
            <a:ext cx="5879160" cy="2700000"/>
          </a:xfrm>
          <a:prstGeom prst="rect">
            <a:avLst/>
          </a:prstGeom>
          <a:noFill/>
          <a:ln w="0">
            <a:noFill/>
          </a:ln>
        </p:spPr>
        <p:txBody>
          <a:bodyPr lIns="91440" rIns="91440" tIns="45720" bIns="45720" anchor="t">
            <a:normAutofit/>
          </a:bodyPr>
          <a:p>
            <a:pPr indent="0" defTabSz="914400">
              <a:lnSpc>
                <a:spcPct val="100000"/>
              </a:lnSpc>
              <a:spcBef>
                <a:spcPts val="360"/>
              </a:spcBef>
              <a:buNone/>
              <a:tabLst>
                <a:tab algn="l" pos="0"/>
              </a:tabLst>
            </a:pPr>
            <a:r>
              <a:rPr b="0" lang="en-US" sz="1500" strike="noStrike" u="none">
                <a:solidFill>
                  <a:schemeClr val="accent6"/>
                </a:solidFill>
                <a:uFillTx/>
                <a:latin typeface="Sabon Next LT"/>
              </a:rPr>
              <a:t>Click to edit Master text styles</a:t>
            </a:r>
            <a:endParaRPr b="0" lang="en-US" sz="1500" strike="noStrike" u="none">
              <a:solidFill>
                <a:schemeClr val="accent6"/>
              </a:solidFill>
              <a:uFillTx/>
              <a:latin typeface="Sabon Next LT"/>
            </a:endParaRPr>
          </a:p>
          <a:p>
            <a:pPr lvl="1" marL="685800" indent="-347400" defTabSz="914400">
              <a:lnSpc>
                <a:spcPct val="100000"/>
              </a:lnSpc>
              <a:spcBef>
                <a:spcPts val="360"/>
              </a:spcBef>
              <a:buClr>
                <a:srgbClr val="1f2c8f"/>
              </a:buClr>
              <a:buFont typeface="Arial"/>
              <a:buChar char="•"/>
              <a:tabLst>
                <a:tab algn="l" pos="0"/>
              </a:tabLst>
            </a:pPr>
            <a:r>
              <a:rPr b="0" lang="en-US" sz="1500" strike="noStrike" u="none">
                <a:solidFill>
                  <a:schemeClr val="accent6"/>
                </a:solidFill>
                <a:uFillTx/>
                <a:latin typeface="Sabon Next LT"/>
              </a:rPr>
              <a:t>Second level</a:t>
            </a:r>
            <a:endParaRPr b="0" lang="en-US" sz="1500" strike="noStrike" u="none">
              <a:solidFill>
                <a:schemeClr val="accent6"/>
              </a:solidFill>
              <a:uFillTx/>
              <a:latin typeface="Sabon Next LT"/>
            </a:endParaRPr>
          </a:p>
          <a:p>
            <a:pPr lvl="2" marL="1143000" indent="-347400" defTabSz="914400">
              <a:lnSpc>
                <a:spcPct val="100000"/>
              </a:lnSpc>
              <a:spcBef>
                <a:spcPts val="360"/>
              </a:spcBef>
              <a:buClr>
                <a:srgbClr val="1f2c8f"/>
              </a:buClr>
              <a:buFont typeface="Arial"/>
              <a:buChar char="•"/>
              <a:tabLst>
                <a:tab algn="l" pos="0"/>
              </a:tabLst>
            </a:pPr>
            <a:r>
              <a:rPr b="0" lang="en-US" sz="1500" strike="noStrike" u="none">
                <a:solidFill>
                  <a:schemeClr val="accent6"/>
                </a:solidFill>
                <a:uFillTx/>
                <a:latin typeface="Sabon Next LT"/>
              </a:rPr>
              <a:t>Third level</a:t>
            </a:r>
            <a:endParaRPr b="0" lang="en-US" sz="1500" strike="noStrike" u="none">
              <a:solidFill>
                <a:schemeClr val="accent6"/>
              </a:solidFill>
              <a:uFillTx/>
              <a:latin typeface="Sabon Next LT"/>
            </a:endParaRPr>
          </a:p>
          <a:p>
            <a:pPr lvl="3" marL="1600200" indent="-347400" defTabSz="914400">
              <a:lnSpc>
                <a:spcPct val="100000"/>
              </a:lnSpc>
              <a:spcBef>
                <a:spcPts val="360"/>
              </a:spcBef>
              <a:buClr>
                <a:srgbClr val="1f2c8f"/>
              </a:buClr>
              <a:buFont typeface="Arial"/>
              <a:buChar char="•"/>
              <a:tabLst>
                <a:tab algn="l" pos="0"/>
              </a:tabLst>
            </a:pPr>
            <a:r>
              <a:rPr b="0" lang="en-US" sz="1500" strike="noStrike" u="none">
                <a:solidFill>
                  <a:schemeClr val="accent6"/>
                </a:solidFill>
                <a:uFillTx/>
                <a:latin typeface="Sabon Next LT"/>
              </a:rPr>
              <a:t>Fourth level</a:t>
            </a:r>
            <a:endParaRPr b="0" lang="en-US" sz="1500" strike="noStrike" u="none">
              <a:solidFill>
                <a:schemeClr val="accent6"/>
              </a:solidFill>
              <a:uFillTx/>
              <a:latin typeface="Sabon Next LT"/>
            </a:endParaRPr>
          </a:p>
          <a:p>
            <a:pPr lvl="4" marL="2057400" indent="-347400" defTabSz="914400">
              <a:lnSpc>
                <a:spcPct val="100000"/>
              </a:lnSpc>
              <a:spcBef>
                <a:spcPts val="360"/>
              </a:spcBef>
              <a:buClr>
                <a:srgbClr val="1f2c8f"/>
              </a:buClr>
              <a:buFont typeface="Arial"/>
              <a:buChar char="•"/>
              <a:tabLst>
                <a:tab algn="l" pos="0"/>
              </a:tabLst>
            </a:pPr>
            <a:r>
              <a:rPr b="0" lang="en-US" sz="1500" strike="noStrike" u="none">
                <a:solidFill>
                  <a:schemeClr val="accent6"/>
                </a:solidFill>
                <a:uFillTx/>
                <a:latin typeface="Sabon Next LT"/>
              </a:rPr>
              <a:t>Fifth level</a:t>
            </a:r>
            <a:endParaRPr b="0" lang="en-US" sz="1500" strike="noStrike" u="none">
              <a:solidFill>
                <a:schemeClr val="accent6"/>
              </a:solidFill>
              <a:uFillTx/>
              <a:latin typeface="Sabon Next LT"/>
            </a:endParaRPr>
          </a:p>
        </p:txBody>
      </p:sp>
      <p:sp>
        <p:nvSpPr>
          <p:cNvPr id="84" name="PlaceHolder 3"/>
          <p:cNvSpPr>
            <a:spLocks noGrp="1"/>
          </p:cNvSpPr>
          <p:nvPr>
            <p:ph type="sldNum" idx="7"/>
          </p:nvPr>
        </p:nvSpPr>
        <p:spPr>
          <a:xfrm>
            <a:off x="10945440" y="457200"/>
            <a:ext cx="987120" cy="27396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trike="noStrike" u="none">
                <a:solidFill>
                  <a:schemeClr val="accent6"/>
                </a:solidFill>
                <a:uFillTx/>
                <a:latin typeface="Arial"/>
              </a:defRPr>
            </a:lvl1pPr>
          </a:lstStyle>
          <a:p>
            <a:pPr indent="0" algn="ctr" defTabSz="914400">
              <a:lnSpc>
                <a:spcPct val="100000"/>
              </a:lnSpc>
              <a:buNone/>
            </a:pPr>
            <a:fld id="{25AC39AB-E7C4-4A53-8667-8824842D0B3F}" type="slidenum">
              <a:rPr b="0" lang="en-US" sz="1200" strike="noStrike" u="none">
                <a:solidFill>
                  <a:schemeClr val="accent6"/>
                </a:solidFill>
                <a:uFillTx/>
                <a:latin typeface="Arial"/>
              </a:rPr>
              <a:t>&lt;number&gt;</a:t>
            </a:fld>
            <a:endParaRPr b="0" lang="en-US" sz="1200" strike="noStrike" u="none">
              <a:solidFill>
                <a:srgbClr val="000000"/>
              </a:solidFill>
              <a:uFillTx/>
              <a:latin typeface="Times New Roman"/>
            </a:endParaRPr>
          </a:p>
        </p:txBody>
      </p:sp>
      <p:sp>
        <p:nvSpPr>
          <p:cNvPr id="85" name="PlaceHolder 4"/>
          <p:cNvSpPr>
            <a:spLocks noGrp="1"/>
          </p:cNvSpPr>
          <p:nvPr>
            <p:ph type="ftr" idx="8"/>
          </p:nvPr>
        </p:nvSpPr>
        <p:spPr>
          <a:xfrm>
            <a:off x="621720" y="457200"/>
            <a:ext cx="3200040" cy="27396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accent6"/>
                </a:solidFill>
                <a:uFillTx/>
                <a:latin typeface="Arial"/>
              </a:defRPr>
            </a:lvl1pPr>
          </a:lstStyle>
          <a:p>
            <a:pPr indent="0" defTabSz="914400">
              <a:lnSpc>
                <a:spcPct val="100000"/>
              </a:lnSpc>
              <a:buNone/>
            </a:pPr>
            <a:r>
              <a:rPr b="0" lang="en-US" sz="1200" strike="noStrike" u="none">
                <a:solidFill>
                  <a:schemeClr val="accent6"/>
                </a:solidFill>
                <a:uFillTx/>
                <a:latin typeface="Arial"/>
              </a:rPr>
              <a:t>&lt;footer&gt;</a:t>
            </a:r>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9" r:id="rId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6"/>
        </a:solidFill>
      </p:bgPr>
    </p:bg>
    <p:spTree>
      <p:nvGrpSpPr>
        <p:cNvPr id="1" name=""/>
        <p:cNvGrpSpPr/>
        <p:nvPr/>
      </p:nvGrpSpPr>
      <p:grpSpPr>
        <a:xfrm>
          <a:off x="0" y="0"/>
          <a:ext cx="0" cy="0"/>
          <a:chOff x="0" y="0"/>
          <a:chExt cx="0" cy="0"/>
        </a:xfrm>
      </p:grpSpPr>
      <p:sp>
        <p:nvSpPr>
          <p:cNvPr id="88" name="TextBox 6"/>
          <p:cNvSpPr/>
          <p:nvPr/>
        </p:nvSpPr>
        <p:spPr>
          <a:xfrm>
            <a:off x="190440" y="6561000"/>
            <a:ext cx="418680" cy="212760"/>
          </a:xfrm>
          <a:prstGeom prst="rect">
            <a:avLst/>
          </a:prstGeom>
          <a:noFill/>
          <a:ln w="0">
            <a:noFill/>
          </a:ln>
        </p:spPr>
        <p:style>
          <a:lnRef idx="0"/>
          <a:fillRef idx="0"/>
          <a:effectRef idx="0"/>
          <a:fontRef idx="minor"/>
        </p:style>
        <p:txBody>
          <a:bodyPr horzOverflow="overflow" lIns="0" rIns="0" tIns="0" bIns="0" anchor="t">
            <a:spAutoFit/>
          </a:bodyPr>
          <a:p>
            <a:pPr defTabSz="914400">
              <a:lnSpc>
                <a:spcPct val="100000"/>
              </a:lnSpc>
            </a:pPr>
            <a:r>
              <a:rPr b="0" lang="en-US" sz="700" strike="noStrike" u="none">
                <a:solidFill>
                  <a:srgbClr val="000000"/>
                </a:solidFill>
                <a:uFillTx/>
                <a:latin typeface="Calibri"/>
              </a:rPr>
              <a:t>C2 General</a:t>
            </a:r>
            <a:endParaRPr b="0" lang="en-US" sz="700" strike="noStrike" u="none">
              <a:solidFill>
                <a:srgbClr val="ffffff"/>
              </a:solidFill>
              <a:uFillTx/>
              <a:latin typeface="Arial"/>
            </a:endParaRPr>
          </a:p>
        </p:txBody>
      </p:sp>
      <p:sp>
        <p:nvSpPr>
          <p:cNvPr id="89" name="Freeform: Shape 12"/>
          <p:cNvSpPr/>
          <p:nvPr/>
        </p:nvSpPr>
        <p:spPr>
          <a:xfrm>
            <a:off x="0" y="0"/>
            <a:ext cx="8948520" cy="6857640"/>
          </a:xfrm>
          <a:custGeom>
            <a:avLst/>
            <a:gdLst>
              <a:gd name="textAreaLeft" fmla="*/ 0 w 8948520"/>
              <a:gd name="textAreaRight" fmla="*/ 8948880 w 8948520"/>
              <a:gd name="textAreaTop" fmla="*/ 0 h 6857640"/>
              <a:gd name="textAreaBottom" fmla="*/ 6858000 h 6857640"/>
            </a:gdLst>
            <a:ahLst/>
            <a:rect l="textAreaLeft" t="textAreaTop" r="textAreaRight" b="textAreaBottom"/>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a:noFill/>
          </a:ln>
        </p:spPr>
        <p:style>
          <a:lnRef idx="0"/>
          <a:fillRef idx="0"/>
          <a:effectRef idx="0"/>
          <a:fontRef idx="minor"/>
        </p:style>
        <p:txBody>
          <a:bodyPr numCol="1" spcCol="0" horzOverflow="overflow" anchor="ctr">
            <a:noAutofit/>
          </a:bodyPr>
          <a:p>
            <a:pPr defTabSz="914400">
              <a:lnSpc>
                <a:spcPct val="100000"/>
              </a:lnSpc>
            </a:pPr>
            <a:endParaRPr b="0" lang="en-US" sz="1800" strike="noStrike" u="none">
              <a:solidFill>
                <a:schemeClr val="dk1"/>
              </a:solidFill>
              <a:uFillTx/>
              <a:latin typeface="Sabon Next LT"/>
            </a:endParaRPr>
          </a:p>
        </p:txBody>
      </p:sp>
      <p:sp>
        <p:nvSpPr>
          <p:cNvPr id="90" name="Freeform: Shape 18"/>
          <p:cNvSpPr/>
          <p:nvPr/>
        </p:nvSpPr>
        <p:spPr>
          <a:xfrm>
            <a:off x="7538760" y="13320"/>
            <a:ext cx="4653000" cy="6831360"/>
          </a:xfrm>
          <a:custGeom>
            <a:avLst/>
            <a:gdLst>
              <a:gd name="textAreaLeft" fmla="*/ 0 w 4653000"/>
              <a:gd name="textAreaRight" fmla="*/ 4653360 w 4653000"/>
              <a:gd name="textAreaTop" fmla="*/ 0 h 6831360"/>
              <a:gd name="textAreaBottom" fmla="*/ 6831720 h 6831360"/>
            </a:gdLst>
            <a:ahLst/>
            <a:rect l="textAreaLeft" t="textAreaTop" r="textAreaRight" b="textAreaBottom"/>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a:noFill/>
          </a:ln>
        </p:spPr>
        <p:style>
          <a:lnRef idx="0"/>
          <a:fillRef idx="0"/>
          <a:effectRef idx="0"/>
          <a:fontRef idx="minor"/>
        </p:style>
        <p:txBody>
          <a:bodyPr lIns="90000" rIns="90000" tIns="45000" bIns="45000" anchor="ctr">
            <a:noAutofit/>
          </a:bodyPr>
          <a:p>
            <a:pPr defTabSz="914400">
              <a:lnSpc>
                <a:spcPct val="100000"/>
              </a:lnSpc>
            </a:pPr>
            <a:endParaRPr b="0" lang="en-US" sz="1800" strike="noStrike" u="none">
              <a:solidFill>
                <a:schemeClr val="dk1"/>
              </a:solidFill>
              <a:uFillTx/>
              <a:latin typeface="Sabon Next LT"/>
            </a:endParaRPr>
          </a:p>
        </p:txBody>
      </p:sp>
      <p:pic>
        <p:nvPicPr>
          <p:cNvPr id="91" name="Image 2" descr="preencoded.png"/>
          <p:cNvPicPr/>
          <p:nvPr/>
        </p:nvPicPr>
        <p:blipFill>
          <a:blip r:embed="rId2">
            <a:extLst>
              <a:ext uri="{96DAC541-7B7A-43D3-8B79-37D633B846F1}">
                <asvg:svgBlip xmlns:asvg="http://schemas.microsoft.com/office/drawing/2016/SVG/main" r:embed="rId3"/>
              </a:ext>
            </a:extLst>
          </a:blip>
          <a:stretch/>
        </p:blipFill>
        <p:spPr>
          <a:xfrm>
            <a:off x="8737200" y="-25200"/>
            <a:ext cx="3431880" cy="3431880"/>
          </a:xfrm>
          <a:prstGeom prst="rect">
            <a:avLst/>
          </a:prstGeom>
          <a:ln w="0">
            <a:noFill/>
          </a:ln>
        </p:spPr>
      </p:pic>
      <p:sp>
        <p:nvSpPr>
          <p:cNvPr id="92" name="PlaceHolder 1"/>
          <p:cNvSpPr>
            <a:spLocks noGrp="1"/>
          </p:cNvSpPr>
          <p:nvPr>
            <p:ph type="title"/>
          </p:nvPr>
        </p:nvSpPr>
        <p:spPr>
          <a:xfrm>
            <a:off x="1527120" y="1974960"/>
            <a:ext cx="4169160" cy="667080"/>
          </a:xfrm>
          <a:prstGeom prst="rect">
            <a:avLst/>
          </a:prstGeom>
          <a:noFill/>
          <a:ln w="0">
            <a:noFill/>
          </a:ln>
        </p:spPr>
        <p:txBody>
          <a:bodyPr lIns="91440" rIns="91440" tIns="0" bIns="45720" anchor="b">
            <a:noAutofit/>
          </a:bodyPr>
          <a:p>
            <a:pPr indent="0" defTabSz="914400">
              <a:lnSpc>
                <a:spcPts val="4876"/>
              </a:lnSpc>
              <a:buNone/>
            </a:pPr>
            <a:r>
              <a:rPr b="1" lang="en-US" sz="4400" strike="noStrike" u="none" cap="all">
                <a:solidFill>
                  <a:schemeClr val="accent6"/>
                </a:solidFill>
                <a:uFillTx/>
                <a:latin typeface="Arial Black"/>
              </a:rPr>
              <a:t>Click to edit Master title style</a:t>
            </a:r>
            <a:endParaRPr b="0" lang="en-US" sz="4400" strike="noStrike" u="none">
              <a:solidFill>
                <a:schemeClr val="dk1"/>
              </a:solidFill>
              <a:uFillTx/>
              <a:latin typeface="Sabon Next LT"/>
            </a:endParaRPr>
          </a:p>
        </p:txBody>
      </p:sp>
      <p:sp>
        <p:nvSpPr>
          <p:cNvPr id="93"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2800" strike="noStrike" u="none">
                <a:solidFill>
                  <a:schemeClr val="accent6"/>
                </a:solidFill>
                <a:uFillTx/>
                <a:latin typeface="Sabon Next LT"/>
              </a:rPr>
              <a:t>Click to edit the outline text format</a:t>
            </a:r>
            <a:endParaRPr b="0" lang="en-US" sz="2800" strike="noStrike" u="none">
              <a:solidFill>
                <a:schemeClr val="accent6"/>
              </a:solidFill>
              <a:uFillTx/>
              <a:latin typeface="Sabon Next LT"/>
            </a:endParaRPr>
          </a:p>
          <a:p>
            <a:pPr lvl="1" marL="864000" indent="-324000">
              <a:spcBef>
                <a:spcPts val="1134"/>
              </a:spcBef>
              <a:buClr>
                <a:srgbClr val="ffffff"/>
              </a:buClr>
              <a:buSzPct val="75000"/>
              <a:buFont typeface="Symbol" charset="2"/>
              <a:buChar char=""/>
            </a:pPr>
            <a:r>
              <a:rPr b="0" lang="en-US" sz="2000" strike="noStrike" u="none">
                <a:solidFill>
                  <a:schemeClr val="accent6"/>
                </a:solidFill>
                <a:uFillTx/>
                <a:latin typeface="Sabon Next LT"/>
              </a:rPr>
              <a:t>Second Outline Level</a:t>
            </a:r>
            <a:endParaRPr b="0" lang="en-US" sz="2000" strike="noStrike" u="none">
              <a:solidFill>
                <a:schemeClr val="accent6"/>
              </a:solidFill>
              <a:uFillTx/>
              <a:latin typeface="Sabon Next LT"/>
            </a:endParaRPr>
          </a:p>
          <a:p>
            <a:pPr lvl="2" marL="1296000" indent="-288000">
              <a:spcBef>
                <a:spcPts val="850"/>
              </a:spcBef>
              <a:buClr>
                <a:srgbClr val="ffffff"/>
              </a:buClr>
              <a:buSzPct val="45000"/>
              <a:buFont typeface="Wingdings" charset="2"/>
              <a:buChar char=""/>
            </a:pPr>
            <a:r>
              <a:rPr b="0" lang="en-US" sz="1800" strike="noStrike" u="none">
                <a:solidFill>
                  <a:schemeClr val="accent6"/>
                </a:solidFill>
                <a:uFillTx/>
                <a:latin typeface="Sabon Next LT"/>
              </a:rPr>
              <a:t>Third Outline Level</a:t>
            </a:r>
            <a:endParaRPr b="0" lang="en-US" sz="1800" strike="noStrike" u="none">
              <a:solidFill>
                <a:schemeClr val="accent6"/>
              </a:solidFill>
              <a:uFillTx/>
              <a:latin typeface="Sabon Next LT"/>
            </a:endParaRPr>
          </a:p>
          <a:p>
            <a:pPr lvl="3" marL="1728000" indent="-216000">
              <a:spcBef>
                <a:spcPts val="567"/>
              </a:spcBef>
              <a:buClr>
                <a:srgbClr val="ffffff"/>
              </a:buClr>
              <a:buSzPct val="75000"/>
              <a:buFont typeface="Symbol" charset="2"/>
              <a:buChar char=""/>
            </a:pPr>
            <a:r>
              <a:rPr b="0" lang="en-US" sz="1800" strike="noStrike" u="none">
                <a:solidFill>
                  <a:schemeClr val="accent6"/>
                </a:solidFill>
                <a:uFillTx/>
                <a:latin typeface="Sabon Next LT"/>
              </a:rPr>
              <a:t>Fourth Outline Level</a:t>
            </a:r>
            <a:endParaRPr b="0" lang="en-US" sz="1800" strike="noStrike" u="none">
              <a:solidFill>
                <a:schemeClr val="accent6"/>
              </a:solidFill>
              <a:uFillTx/>
              <a:latin typeface="Sabon Next LT"/>
            </a:endParaRPr>
          </a:p>
          <a:p>
            <a:pPr lvl="4" marL="2160000" indent="-216000">
              <a:spcBef>
                <a:spcPts val="283"/>
              </a:spcBef>
              <a:buClr>
                <a:srgbClr val="ffffff"/>
              </a:buClr>
              <a:buSzPct val="45000"/>
              <a:buFont typeface="Wingdings" charset="2"/>
              <a:buChar char=""/>
            </a:pPr>
            <a:r>
              <a:rPr b="0" lang="en-US" sz="2000" strike="noStrike" u="none">
                <a:solidFill>
                  <a:schemeClr val="accent6"/>
                </a:solidFill>
                <a:uFillTx/>
                <a:latin typeface="Sabon Next LT"/>
              </a:rPr>
              <a:t>Fifth Outline Level</a:t>
            </a:r>
            <a:endParaRPr b="0" lang="en-US" sz="2000" strike="noStrike" u="none">
              <a:solidFill>
                <a:schemeClr val="accent6"/>
              </a:solidFill>
              <a:uFillTx/>
              <a:latin typeface="Sabon Next LT"/>
            </a:endParaRPr>
          </a:p>
          <a:p>
            <a:pPr lvl="5" marL="2592000" indent="-216000">
              <a:spcBef>
                <a:spcPts val="283"/>
              </a:spcBef>
              <a:buClr>
                <a:srgbClr val="ffffff"/>
              </a:buClr>
              <a:buSzPct val="45000"/>
              <a:buFont typeface="Wingdings" charset="2"/>
              <a:buChar char=""/>
            </a:pPr>
            <a:r>
              <a:rPr b="0" lang="en-US" sz="2000" strike="noStrike" u="none">
                <a:solidFill>
                  <a:schemeClr val="accent6"/>
                </a:solidFill>
                <a:uFillTx/>
                <a:latin typeface="Sabon Next LT"/>
              </a:rPr>
              <a:t>Sixth Outline Level</a:t>
            </a:r>
            <a:endParaRPr b="0" lang="en-US" sz="2000" strike="noStrike" u="none">
              <a:solidFill>
                <a:schemeClr val="accent6"/>
              </a:solidFill>
              <a:uFillTx/>
              <a:latin typeface="Sabon Next LT"/>
            </a:endParaRPr>
          </a:p>
          <a:p>
            <a:pPr lvl="6" marL="3024000" indent="-216000">
              <a:spcBef>
                <a:spcPts val="283"/>
              </a:spcBef>
              <a:buClr>
                <a:srgbClr val="ffffff"/>
              </a:buClr>
              <a:buSzPct val="45000"/>
              <a:buFont typeface="Wingdings" charset="2"/>
              <a:buChar char=""/>
            </a:pPr>
            <a:r>
              <a:rPr b="0" lang="en-US" sz="2000" strike="noStrike" u="none">
                <a:solidFill>
                  <a:schemeClr val="accent6"/>
                </a:solidFill>
                <a:uFillTx/>
                <a:latin typeface="Sabon Next LT"/>
              </a:rPr>
              <a:t>Seventh Outline Level</a:t>
            </a:r>
            <a:endParaRPr b="0" lang="en-US" sz="2000" strike="noStrike" u="none">
              <a:solidFill>
                <a:schemeClr val="accent6"/>
              </a:solidFill>
              <a:uFillTx/>
              <a:latin typeface="Sabon Next LT"/>
            </a:endParaRPr>
          </a:p>
        </p:txBody>
      </p:sp>
    </p:spTree>
  </p:cSld>
  <p:clrMap bg1="lt1" tx1="dk1" bg2="lt2" tx2="dk2" accent1="accent1" accent2="accent2" accent3="accent3" accent4="accent4" accent5="accent5" accent6="accent6" hlink="hlink" folHlink="folHlink"/>
  <p:sldLayoutIdLst>
    <p:sldLayoutId id="2147483661" r:id="rId4"/>
    <p:sldLayoutId id="2147483662" r:id="rId5"/>
    <p:sldLayoutId id="2147483663" r:id="rId6"/>
    <p:sldLayoutId id="2147483664" r:id="rId7"/>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dfaf6"/>
        </a:solidFill>
      </p:bgPr>
    </p:bg>
    <p:spTree>
      <p:nvGrpSpPr>
        <p:cNvPr id="1" name=""/>
        <p:cNvGrpSpPr/>
        <p:nvPr/>
      </p:nvGrpSpPr>
      <p:grpSpPr>
        <a:xfrm>
          <a:off x="0" y="0"/>
          <a:ext cx="0" cy="0"/>
          <a:chOff x="0" y="0"/>
          <a:chExt cx="0" cy="0"/>
        </a:xfrm>
      </p:grpSpPr>
      <p:sp>
        <p:nvSpPr>
          <p:cNvPr id="99" name="TextBox 6"/>
          <p:cNvSpPr/>
          <p:nvPr/>
        </p:nvSpPr>
        <p:spPr>
          <a:xfrm>
            <a:off x="190440" y="6561000"/>
            <a:ext cx="418680" cy="212760"/>
          </a:xfrm>
          <a:prstGeom prst="rect">
            <a:avLst/>
          </a:prstGeom>
          <a:noFill/>
          <a:ln w="0">
            <a:noFill/>
          </a:ln>
        </p:spPr>
        <p:style>
          <a:lnRef idx="0"/>
          <a:fillRef idx="0"/>
          <a:effectRef idx="0"/>
          <a:fontRef idx="minor"/>
        </p:style>
        <p:txBody>
          <a:bodyPr horzOverflow="overflow" lIns="0" rIns="0" tIns="0" bIns="0" anchor="t">
            <a:spAutoFit/>
          </a:bodyPr>
          <a:p>
            <a:pPr defTabSz="914400">
              <a:lnSpc>
                <a:spcPct val="100000"/>
              </a:lnSpc>
            </a:pPr>
            <a:r>
              <a:rPr b="0" lang="en-US" sz="700" strike="noStrike" u="none">
                <a:solidFill>
                  <a:srgbClr val="000000"/>
                </a:solidFill>
                <a:uFillTx/>
                <a:latin typeface="Calibri"/>
              </a:rPr>
              <a:t>C2 General</a:t>
            </a:r>
            <a:endParaRPr b="0" lang="en-US" sz="700" strike="noStrike" u="none">
              <a:solidFill>
                <a:srgbClr val="000000"/>
              </a:solidFill>
              <a:uFillTx/>
              <a:latin typeface="Arial"/>
            </a:endParaRPr>
          </a:p>
        </p:txBody>
      </p:sp>
      <p:sp>
        <p:nvSpPr>
          <p:cNvPr id="100" name="Image 0"/>
          <p:cNvSpPr/>
          <p:nvPr/>
        </p:nvSpPr>
        <p:spPr>
          <a:xfrm>
            <a:off x="-5400" y="-2880"/>
            <a:ext cx="3443040" cy="6891120"/>
          </a:xfrm>
          <a:custGeom>
            <a:avLst/>
            <a:gdLst>
              <a:gd name="textAreaLeft" fmla="*/ 0 w 3443040"/>
              <a:gd name="textAreaRight" fmla="*/ 3443400 w 3443040"/>
              <a:gd name="textAreaTop" fmla="*/ 0 h 6891120"/>
              <a:gd name="textAreaBottom" fmla="*/ 6891480 h 6891120"/>
            </a:gdLst>
            <a:ahLst/>
            <a:rect l="textAreaLeft" t="textAreaTop" r="textAreaRight" b="textAreaBottom"/>
            <a:pathLst>
              <a:path w="3443288" h="6891337">
                <a:moveTo>
                  <a:pt x="3443288" y="0"/>
                </a:moveTo>
                <a:lnTo>
                  <a:pt x="0" y="0"/>
                </a:lnTo>
                <a:lnTo>
                  <a:pt x="0" y="6891338"/>
                </a:lnTo>
                <a:lnTo>
                  <a:pt x="3443288" y="6891338"/>
                </a:lnTo>
                <a:lnTo>
                  <a:pt x="3443288" y="0"/>
                </a:lnTo>
                <a:close/>
              </a:path>
            </a:pathLst>
          </a:custGeom>
          <a:solidFill>
            <a:schemeClr val="accent3"/>
          </a:solidFill>
          <a:ln w="4756">
            <a:noFill/>
          </a:ln>
        </p:spPr>
        <p:style>
          <a:lnRef idx="0"/>
          <a:fillRef idx="0"/>
          <a:effectRef idx="0"/>
          <a:fontRef idx="minor"/>
        </p:style>
        <p:txBody>
          <a:bodyPr lIns="90000" rIns="90000" tIns="45000" bIns="45000" anchor="ctr">
            <a:noAutofit/>
          </a:bodyPr>
          <a:p>
            <a:pPr defTabSz="914400">
              <a:lnSpc>
                <a:spcPct val="100000"/>
              </a:lnSpc>
            </a:pPr>
            <a:endParaRPr b="0" lang="en-US" sz="1800" strike="noStrike" u="none">
              <a:solidFill>
                <a:schemeClr val="dk1"/>
              </a:solidFill>
              <a:uFillTx/>
              <a:latin typeface="Sabon Next LT"/>
            </a:endParaRPr>
          </a:p>
        </p:txBody>
      </p:sp>
      <p:pic>
        <p:nvPicPr>
          <p:cNvPr id="101" name="Image 1" descr="preencoded.png"/>
          <p:cNvPicPr/>
          <p:nvPr/>
        </p:nvPicPr>
        <p:blipFill>
          <a:blip r:embed="rId2">
            <a:extLst>
              <a:ext uri="{96DAC541-7B7A-43D3-8B79-37D633B846F1}">
                <asvg:svgBlip xmlns:asvg="http://schemas.microsoft.com/office/drawing/2016/SVG/main" r:embed="rId3"/>
              </a:ext>
            </a:extLst>
          </a:blip>
          <a:stretch/>
        </p:blipFill>
        <p:spPr>
          <a:xfrm>
            <a:off x="1703160" y="-2880"/>
            <a:ext cx="1734120" cy="5167080"/>
          </a:xfrm>
          <a:prstGeom prst="rect">
            <a:avLst/>
          </a:prstGeom>
          <a:ln w="0">
            <a:noFill/>
          </a:ln>
        </p:spPr>
      </p:pic>
      <p:sp>
        <p:nvSpPr>
          <p:cNvPr id="102" name="Freeform: Shape 12"/>
          <p:cNvSpPr/>
          <p:nvPr/>
        </p:nvSpPr>
        <p:spPr>
          <a:xfrm>
            <a:off x="1721520" y="-2880"/>
            <a:ext cx="1715760" cy="1720440"/>
          </a:xfrm>
          <a:custGeom>
            <a:avLst/>
            <a:gdLst>
              <a:gd name="textAreaLeft" fmla="*/ 0 w 1715760"/>
              <a:gd name="textAreaRight" fmla="*/ 1716120 w 1715760"/>
              <a:gd name="textAreaTop" fmla="*/ 0 h 1720440"/>
              <a:gd name="textAreaBottom" fmla="*/ 1720800 h 1720440"/>
            </a:gdLst>
            <a:ahLst/>
            <a:rect l="textAreaLeft" t="textAreaTop" r="textAreaRight" b="textAreaBottom"/>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a:noFill/>
          </a:ln>
        </p:spPr>
        <p:style>
          <a:lnRef idx="0"/>
          <a:fillRef idx="0"/>
          <a:effectRef idx="0"/>
          <a:fontRef idx="minor"/>
        </p:style>
        <p:txBody>
          <a:bodyPr lIns="90000" rIns="90000" tIns="45000" bIns="45000" anchor="ctr">
            <a:noAutofit/>
          </a:bodyPr>
          <a:p>
            <a:pPr defTabSz="914400">
              <a:lnSpc>
                <a:spcPct val="100000"/>
              </a:lnSpc>
            </a:pPr>
            <a:endParaRPr b="0" lang="en-US" sz="1800" strike="noStrike" u="none">
              <a:solidFill>
                <a:schemeClr val="dk1"/>
              </a:solidFill>
              <a:uFillTx/>
              <a:latin typeface="Sabon Next LT"/>
            </a:endParaRPr>
          </a:p>
        </p:txBody>
      </p:sp>
      <p:sp>
        <p:nvSpPr>
          <p:cNvPr id="103" name="Image 5"/>
          <p:cNvSpPr/>
          <p:nvPr/>
        </p:nvSpPr>
        <p:spPr>
          <a:xfrm>
            <a:off x="-5400" y="3440520"/>
            <a:ext cx="3443040" cy="3447720"/>
          </a:xfrm>
          <a:custGeom>
            <a:avLst/>
            <a:gdLst>
              <a:gd name="textAreaLeft" fmla="*/ 0 w 3443040"/>
              <a:gd name="textAreaRight" fmla="*/ 3443400 w 3443040"/>
              <a:gd name="textAreaTop" fmla="*/ 0 h 3447720"/>
              <a:gd name="textAreaBottom" fmla="*/ 3448080 h 3447720"/>
            </a:gdLst>
            <a:ahLst/>
            <a:rect l="textAreaLeft" t="textAreaTop" r="textAreaRight" b="textAreaBottom"/>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a:noFill/>
          </a:ln>
        </p:spPr>
        <p:style>
          <a:lnRef idx="0"/>
          <a:fillRef idx="0"/>
          <a:effectRef idx="0"/>
          <a:fontRef idx="minor"/>
        </p:style>
        <p:txBody>
          <a:bodyPr lIns="90000" rIns="90000" tIns="45000" bIns="45000" anchor="ctr">
            <a:noAutofit/>
          </a:bodyPr>
          <a:p>
            <a:pPr defTabSz="914400">
              <a:lnSpc>
                <a:spcPct val="100000"/>
              </a:lnSpc>
            </a:pPr>
            <a:endParaRPr b="0" lang="en-US" sz="1800" strike="noStrike" u="none">
              <a:solidFill>
                <a:schemeClr val="dk1"/>
              </a:solidFill>
              <a:uFillTx/>
              <a:latin typeface="Sabon Next LT"/>
            </a:endParaRPr>
          </a:p>
        </p:txBody>
      </p:sp>
      <p:pic>
        <p:nvPicPr>
          <p:cNvPr id="104" name="Image 6" descr="preencoded.png"/>
          <p:cNvPicPr/>
          <p:nvPr/>
        </p:nvPicPr>
        <p:blipFill>
          <a:blip r:embed="rId4">
            <a:extLst>
              <a:ext uri="{96DAC541-7B7A-43D3-8B79-37D633B846F1}">
                <asvg:svgBlip xmlns:asvg="http://schemas.microsoft.com/office/drawing/2016/SVG/main" r:embed="rId5"/>
              </a:ext>
            </a:extLst>
          </a:blip>
          <a:stretch/>
        </p:blipFill>
        <p:spPr>
          <a:xfrm>
            <a:off x="1718280" y="3440520"/>
            <a:ext cx="1719000" cy="1723680"/>
          </a:xfrm>
          <a:prstGeom prst="rect">
            <a:avLst/>
          </a:prstGeom>
          <a:ln w="0">
            <a:noFill/>
          </a:ln>
        </p:spPr>
      </p:pic>
      <p:sp>
        <p:nvSpPr>
          <p:cNvPr id="105" name="PlaceHolder 1"/>
          <p:cNvSpPr>
            <a:spLocks noGrp="1"/>
          </p:cNvSpPr>
          <p:nvPr>
            <p:ph type="ftr" idx="9"/>
          </p:nvPr>
        </p:nvSpPr>
        <p:spPr>
          <a:xfrm>
            <a:off x="621720" y="457200"/>
            <a:ext cx="3200040" cy="27396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accent6"/>
                </a:solidFill>
                <a:uFillTx/>
                <a:latin typeface="Arial"/>
              </a:defRPr>
            </a:lvl1pPr>
          </a:lstStyle>
          <a:p>
            <a:pPr indent="0" defTabSz="914400">
              <a:lnSpc>
                <a:spcPct val="100000"/>
              </a:lnSpc>
              <a:buNone/>
            </a:pPr>
            <a:r>
              <a:rPr b="0" lang="en-US" sz="1200" strike="noStrike" u="none">
                <a:solidFill>
                  <a:schemeClr val="accent6"/>
                </a:solidFill>
                <a:uFillTx/>
                <a:latin typeface="Arial"/>
              </a:rPr>
              <a:t> </a:t>
            </a:r>
            <a:endParaRPr b="0" lang="en-US" sz="1200" strike="noStrike" u="none">
              <a:solidFill>
                <a:srgbClr val="000000"/>
              </a:solidFill>
              <a:uFillTx/>
              <a:latin typeface="Times New Roman"/>
            </a:endParaRPr>
          </a:p>
        </p:txBody>
      </p:sp>
      <p:sp>
        <p:nvSpPr>
          <p:cNvPr id="106" name="PlaceHolder 2"/>
          <p:cNvSpPr>
            <a:spLocks noGrp="1"/>
          </p:cNvSpPr>
          <p:nvPr>
            <p:ph type="sldNum" idx="10"/>
          </p:nvPr>
        </p:nvSpPr>
        <p:spPr>
          <a:xfrm>
            <a:off x="10945440" y="457200"/>
            <a:ext cx="987120" cy="27396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trike="noStrike" u="none">
                <a:solidFill>
                  <a:schemeClr val="accent6"/>
                </a:solidFill>
                <a:uFillTx/>
                <a:latin typeface="Arial"/>
              </a:defRPr>
            </a:lvl1pPr>
          </a:lstStyle>
          <a:p>
            <a:pPr indent="0" algn="ctr" defTabSz="914400">
              <a:lnSpc>
                <a:spcPct val="100000"/>
              </a:lnSpc>
              <a:buNone/>
            </a:pPr>
            <a:fld id="{FB826E46-BE03-4CBB-B8B5-FF30C64BD6AB}" type="slidenum">
              <a:rPr b="0" lang="en-US" sz="1200" strike="noStrike" u="none">
                <a:solidFill>
                  <a:schemeClr val="accent6"/>
                </a:solidFill>
                <a:uFillTx/>
                <a:latin typeface="Arial"/>
              </a:rPr>
              <a:t>1</a:t>
            </a:fld>
            <a:endParaRPr b="0" lang="en-US" sz="1200" strike="noStrike" u="none">
              <a:solidFill>
                <a:srgbClr val="000000"/>
              </a:solidFill>
              <a:uFillTx/>
              <a:latin typeface="Times New Roman"/>
            </a:endParaRPr>
          </a:p>
        </p:txBody>
      </p:sp>
      <p:sp>
        <p:nvSpPr>
          <p:cNvPr id="107" name="PlaceHolder 3"/>
          <p:cNvSpPr>
            <a:spLocks noGrp="1"/>
          </p:cNvSpPr>
          <p:nvPr>
            <p:ph type="title"/>
          </p:nvPr>
        </p:nvSpPr>
        <p:spPr>
          <a:xfrm>
            <a:off x="3986640" y="1243440"/>
            <a:ext cx="8165160" cy="767880"/>
          </a:xfrm>
          <a:prstGeom prst="rect">
            <a:avLst/>
          </a:prstGeom>
          <a:noFill/>
          <a:ln w="0">
            <a:noFill/>
          </a:ln>
        </p:spPr>
        <p:txBody>
          <a:bodyPr lIns="91440" rIns="91440" tIns="45720" bIns="45720" anchor="b">
            <a:noAutofit/>
          </a:bodyPr>
          <a:p>
            <a:pPr indent="0" defTabSz="914400">
              <a:lnSpc>
                <a:spcPct val="100000"/>
              </a:lnSpc>
              <a:buNone/>
            </a:pPr>
            <a:r>
              <a:rPr b="1" lang="en-US" sz="4400" strike="noStrike" u="none" cap="all">
                <a:solidFill>
                  <a:schemeClr val="accent6"/>
                </a:solidFill>
                <a:uFillTx/>
                <a:latin typeface="Arial Black"/>
              </a:rPr>
              <a:t>Click to edit Master title style</a:t>
            </a:r>
            <a:endParaRPr b="0" lang="en-US" sz="4400" strike="noStrike" u="none">
              <a:solidFill>
                <a:schemeClr val="dk1"/>
              </a:solidFill>
              <a:uFillTx/>
              <a:latin typeface="Sabon Next LT"/>
            </a:endParaRPr>
          </a:p>
        </p:txBody>
      </p:sp>
      <p:sp>
        <p:nvSpPr>
          <p:cNvPr id="108" name="PlaceHolder 4"/>
          <p:cNvSpPr>
            <a:spLocks noGrp="1"/>
          </p:cNvSpPr>
          <p:nvPr>
            <p:ph type="body"/>
          </p:nvPr>
        </p:nvSpPr>
        <p:spPr>
          <a:xfrm>
            <a:off x="3684960" y="2255400"/>
            <a:ext cx="3741480" cy="4305960"/>
          </a:xfrm>
          <a:prstGeom prst="rect">
            <a:avLst/>
          </a:prstGeom>
          <a:noFill/>
          <a:ln w="0">
            <a:noFill/>
          </a:ln>
        </p:spPr>
        <p:txBody>
          <a:bodyPr lIns="45720" rIns="45720" tIns="45720" bIns="45720" anchor="t">
            <a:normAutofit/>
          </a:bodyPr>
          <a:p>
            <a:pPr marL="347400" indent="-347400" defTabSz="914400">
              <a:lnSpc>
                <a:spcPct val="100000"/>
              </a:lnSpc>
              <a:spcBef>
                <a:spcPts val="360"/>
              </a:spcBef>
              <a:buClr>
                <a:srgbClr val="1f2c8f"/>
              </a:buClr>
              <a:buFont typeface="Arial"/>
              <a:buChar char="•"/>
            </a:pPr>
            <a:r>
              <a:rPr b="0" lang="en-US" sz="1500" strike="noStrike" u="none">
                <a:solidFill>
                  <a:schemeClr val="accent6"/>
                </a:solidFill>
                <a:uFillTx/>
                <a:latin typeface="Sabon Next LT"/>
              </a:rPr>
              <a:t>Click to edit Master text styles</a:t>
            </a:r>
            <a:endParaRPr b="0" lang="en-US" sz="1500" strike="noStrike" u="none">
              <a:solidFill>
                <a:schemeClr val="accent6"/>
              </a:solidFill>
              <a:uFillTx/>
              <a:latin typeface="Sabon Next LT"/>
            </a:endParaRPr>
          </a:p>
          <a:p>
            <a:pPr lvl="1" marL="685800" indent="-347400" defTabSz="914400">
              <a:lnSpc>
                <a:spcPct val="100000"/>
              </a:lnSpc>
              <a:spcBef>
                <a:spcPts val="360"/>
              </a:spcBef>
              <a:buClr>
                <a:srgbClr val="1f2c8f"/>
              </a:buClr>
              <a:buFont typeface="Arial"/>
              <a:buChar char="•"/>
            </a:pPr>
            <a:r>
              <a:rPr b="0" lang="en-US" sz="1300" strike="noStrike" u="none">
                <a:solidFill>
                  <a:schemeClr val="accent6"/>
                </a:solidFill>
                <a:uFillTx/>
                <a:latin typeface="Sabon Next LT"/>
              </a:rPr>
              <a:t>Second level</a:t>
            </a:r>
            <a:endParaRPr b="0" lang="en-US" sz="1300" strike="noStrike" u="none">
              <a:solidFill>
                <a:schemeClr val="accent6"/>
              </a:solidFill>
              <a:uFillTx/>
              <a:latin typeface="Sabon Next LT"/>
            </a:endParaRPr>
          </a:p>
          <a:p>
            <a:pPr lvl="2" marL="1143000" indent="-347400" defTabSz="914400">
              <a:lnSpc>
                <a:spcPct val="100000"/>
              </a:lnSpc>
              <a:spcBef>
                <a:spcPts val="360"/>
              </a:spcBef>
              <a:buClr>
                <a:srgbClr val="1f2c8f"/>
              </a:buClr>
              <a:buFont typeface="Arial"/>
              <a:buChar char="•"/>
            </a:pPr>
            <a:r>
              <a:rPr b="0" lang="en-US" sz="1200" strike="noStrike" u="none">
                <a:solidFill>
                  <a:schemeClr val="accent6"/>
                </a:solidFill>
                <a:uFillTx/>
                <a:latin typeface="Sabon Next LT"/>
              </a:rPr>
              <a:t>Third level</a:t>
            </a:r>
            <a:endParaRPr b="0" lang="en-US" sz="1200" strike="noStrike" u="none">
              <a:solidFill>
                <a:schemeClr val="accent6"/>
              </a:solidFill>
              <a:uFillTx/>
              <a:latin typeface="Sabon Next LT"/>
            </a:endParaRPr>
          </a:p>
          <a:p>
            <a:pPr lvl="3" marL="1600200" indent="-347400" defTabSz="914400">
              <a:lnSpc>
                <a:spcPct val="100000"/>
              </a:lnSpc>
              <a:spcBef>
                <a:spcPts val="360"/>
              </a:spcBef>
              <a:buClr>
                <a:srgbClr val="1f2c8f"/>
              </a:buClr>
              <a:buFont typeface="Arial"/>
              <a:buChar char="•"/>
            </a:pPr>
            <a:r>
              <a:rPr b="0" lang="en-US" sz="1200" strike="noStrike" u="none">
                <a:solidFill>
                  <a:schemeClr val="accent6"/>
                </a:solidFill>
                <a:uFillTx/>
                <a:latin typeface="Sabon Next LT"/>
              </a:rPr>
              <a:t>Fourth level</a:t>
            </a:r>
            <a:endParaRPr b="0" lang="en-US" sz="1200" strike="noStrike" u="none">
              <a:solidFill>
                <a:schemeClr val="accent6"/>
              </a:solidFill>
              <a:uFillTx/>
              <a:latin typeface="Sabon Next LT"/>
            </a:endParaRPr>
          </a:p>
          <a:p>
            <a:pPr lvl="4" marL="2057400" indent="-347400" defTabSz="914400">
              <a:lnSpc>
                <a:spcPct val="100000"/>
              </a:lnSpc>
              <a:spcBef>
                <a:spcPts val="360"/>
              </a:spcBef>
              <a:buClr>
                <a:srgbClr val="1f2c8f"/>
              </a:buClr>
              <a:buFont typeface="Arial"/>
              <a:buChar char="•"/>
            </a:pPr>
            <a:r>
              <a:rPr b="0" lang="en-US" sz="1200" strike="noStrike" u="none">
                <a:solidFill>
                  <a:schemeClr val="accent6"/>
                </a:solidFill>
                <a:uFillTx/>
                <a:latin typeface="Sabon Next LT"/>
              </a:rPr>
              <a:t>Fifth level</a:t>
            </a:r>
            <a:endParaRPr b="0" lang="en-US" sz="1200" strike="noStrike" u="none">
              <a:solidFill>
                <a:schemeClr val="accent6"/>
              </a:solidFill>
              <a:uFillTx/>
              <a:latin typeface="Sabon Next LT"/>
            </a:endParaRPr>
          </a:p>
        </p:txBody>
      </p:sp>
      <p:sp>
        <p:nvSpPr>
          <p:cNvPr id="109" name="PlaceHolder 5"/>
          <p:cNvSpPr>
            <a:spLocks noGrp="1"/>
          </p:cNvSpPr>
          <p:nvPr>
            <p:ph type="body"/>
          </p:nvPr>
        </p:nvSpPr>
        <p:spPr>
          <a:xfrm>
            <a:off x="7754040" y="2255400"/>
            <a:ext cx="3741480" cy="4305960"/>
          </a:xfrm>
          <a:prstGeom prst="rect">
            <a:avLst/>
          </a:prstGeom>
          <a:noFill/>
          <a:ln w="0">
            <a:noFill/>
          </a:ln>
        </p:spPr>
        <p:txBody>
          <a:bodyPr lIns="45720" rIns="45720" tIns="45720" bIns="45720" anchor="t">
            <a:normAutofit/>
          </a:bodyPr>
          <a:p>
            <a:pPr marL="347400" indent="-347400" defTabSz="914400">
              <a:lnSpc>
                <a:spcPct val="100000"/>
              </a:lnSpc>
              <a:spcBef>
                <a:spcPts val="360"/>
              </a:spcBef>
              <a:buClr>
                <a:srgbClr val="1f2c8f"/>
              </a:buClr>
              <a:buFont typeface="Arial"/>
              <a:buChar char="•"/>
            </a:pPr>
            <a:r>
              <a:rPr b="0" lang="en-US" sz="1500" strike="noStrike" u="none">
                <a:solidFill>
                  <a:schemeClr val="accent6"/>
                </a:solidFill>
                <a:uFillTx/>
                <a:latin typeface="Sabon Next LT"/>
              </a:rPr>
              <a:t>Click to edit Master text styles</a:t>
            </a:r>
            <a:endParaRPr b="0" lang="en-US" sz="1500" strike="noStrike" u="none">
              <a:solidFill>
                <a:schemeClr val="accent6"/>
              </a:solidFill>
              <a:uFillTx/>
              <a:latin typeface="Sabon Next LT"/>
            </a:endParaRPr>
          </a:p>
          <a:p>
            <a:pPr lvl="1" marL="685800" indent="-347400" defTabSz="914400">
              <a:lnSpc>
                <a:spcPct val="100000"/>
              </a:lnSpc>
              <a:spcBef>
                <a:spcPts val="360"/>
              </a:spcBef>
              <a:buClr>
                <a:srgbClr val="1f2c8f"/>
              </a:buClr>
              <a:buFont typeface="Arial"/>
              <a:buChar char="•"/>
            </a:pPr>
            <a:r>
              <a:rPr b="0" lang="en-US" sz="1300" strike="noStrike" u="none">
                <a:solidFill>
                  <a:schemeClr val="accent6"/>
                </a:solidFill>
                <a:uFillTx/>
                <a:latin typeface="Sabon Next LT"/>
              </a:rPr>
              <a:t>Second level</a:t>
            </a:r>
            <a:endParaRPr b="0" lang="en-US" sz="1300" strike="noStrike" u="none">
              <a:solidFill>
                <a:schemeClr val="accent6"/>
              </a:solidFill>
              <a:uFillTx/>
              <a:latin typeface="Sabon Next LT"/>
            </a:endParaRPr>
          </a:p>
          <a:p>
            <a:pPr lvl="2" marL="1143000" indent="-347400" defTabSz="914400">
              <a:lnSpc>
                <a:spcPct val="100000"/>
              </a:lnSpc>
              <a:spcBef>
                <a:spcPts val="360"/>
              </a:spcBef>
              <a:buClr>
                <a:srgbClr val="1f2c8f"/>
              </a:buClr>
              <a:buFont typeface="Arial"/>
              <a:buChar char="•"/>
            </a:pPr>
            <a:r>
              <a:rPr b="0" lang="en-US" sz="1200" strike="noStrike" u="none">
                <a:solidFill>
                  <a:schemeClr val="accent6"/>
                </a:solidFill>
                <a:uFillTx/>
                <a:latin typeface="Sabon Next LT"/>
              </a:rPr>
              <a:t>Third level</a:t>
            </a:r>
            <a:endParaRPr b="0" lang="en-US" sz="1200" strike="noStrike" u="none">
              <a:solidFill>
                <a:schemeClr val="accent6"/>
              </a:solidFill>
              <a:uFillTx/>
              <a:latin typeface="Sabon Next LT"/>
            </a:endParaRPr>
          </a:p>
          <a:p>
            <a:pPr lvl="3" marL="1600200" indent="-347400" defTabSz="914400">
              <a:lnSpc>
                <a:spcPct val="100000"/>
              </a:lnSpc>
              <a:spcBef>
                <a:spcPts val="360"/>
              </a:spcBef>
              <a:buClr>
                <a:srgbClr val="1f2c8f"/>
              </a:buClr>
              <a:buFont typeface="Arial"/>
              <a:buChar char="•"/>
            </a:pPr>
            <a:r>
              <a:rPr b="0" lang="en-US" sz="1200" strike="noStrike" u="none">
                <a:solidFill>
                  <a:schemeClr val="accent6"/>
                </a:solidFill>
                <a:uFillTx/>
                <a:latin typeface="Sabon Next LT"/>
              </a:rPr>
              <a:t>Fourth level</a:t>
            </a:r>
            <a:endParaRPr b="0" lang="en-US" sz="1200" strike="noStrike" u="none">
              <a:solidFill>
                <a:schemeClr val="accent6"/>
              </a:solidFill>
              <a:uFillTx/>
              <a:latin typeface="Sabon Next LT"/>
            </a:endParaRPr>
          </a:p>
          <a:p>
            <a:pPr lvl="4" marL="2057400" indent="-347400" defTabSz="914400">
              <a:lnSpc>
                <a:spcPct val="100000"/>
              </a:lnSpc>
              <a:spcBef>
                <a:spcPts val="360"/>
              </a:spcBef>
              <a:buClr>
                <a:srgbClr val="1f2c8f"/>
              </a:buClr>
              <a:buFont typeface="Arial"/>
              <a:buChar char="•"/>
            </a:pPr>
            <a:r>
              <a:rPr b="0" lang="en-US" sz="1200" strike="noStrike" u="none">
                <a:solidFill>
                  <a:schemeClr val="accent6"/>
                </a:solidFill>
                <a:uFillTx/>
                <a:latin typeface="Sabon Next LT"/>
              </a:rPr>
              <a:t>Fifth level</a:t>
            </a:r>
            <a:endParaRPr b="0" lang="en-US" sz="1200" strike="noStrike" u="none">
              <a:solidFill>
                <a:schemeClr val="accent6"/>
              </a:solidFill>
              <a:uFillTx/>
              <a:latin typeface="Sabon Next LT"/>
            </a:endParaRPr>
          </a:p>
        </p:txBody>
      </p:sp>
    </p:spTree>
  </p:cSld>
  <p:clrMap bg1="lt1" tx1="dk1" bg2="lt2" tx2="dk2" accent1="accent1" accent2="accent2" accent3="accent3" accent4="accent4" accent5="accent5" accent6="accent6" hlink="hlink" folHlink="folHlink"/>
  <p:sldLayoutIdLst>
    <p:sldLayoutId id="2147483666" r:id="rId6"/>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dfaf6"/>
        </a:solidFill>
      </p:bgPr>
    </p:bg>
    <p:spTree>
      <p:nvGrpSpPr>
        <p:cNvPr id="1" name=""/>
        <p:cNvGrpSpPr/>
        <p:nvPr/>
      </p:nvGrpSpPr>
      <p:grpSpPr>
        <a:xfrm>
          <a:off x="0" y="0"/>
          <a:ext cx="0" cy="0"/>
          <a:chOff x="0" y="0"/>
          <a:chExt cx="0" cy="0"/>
        </a:xfrm>
      </p:grpSpPr>
      <p:sp>
        <p:nvSpPr>
          <p:cNvPr id="110" name="TextBox 6"/>
          <p:cNvSpPr/>
          <p:nvPr/>
        </p:nvSpPr>
        <p:spPr>
          <a:xfrm>
            <a:off x="190440" y="6561000"/>
            <a:ext cx="418680" cy="212760"/>
          </a:xfrm>
          <a:prstGeom prst="rect">
            <a:avLst/>
          </a:prstGeom>
          <a:noFill/>
          <a:ln w="0">
            <a:noFill/>
          </a:ln>
        </p:spPr>
        <p:style>
          <a:lnRef idx="0"/>
          <a:fillRef idx="0"/>
          <a:effectRef idx="0"/>
          <a:fontRef idx="minor"/>
        </p:style>
        <p:txBody>
          <a:bodyPr horzOverflow="overflow" lIns="0" rIns="0" tIns="0" bIns="0" anchor="t">
            <a:spAutoFit/>
          </a:bodyPr>
          <a:p>
            <a:pPr defTabSz="914400">
              <a:lnSpc>
                <a:spcPct val="100000"/>
              </a:lnSpc>
            </a:pPr>
            <a:r>
              <a:rPr b="0" lang="en-US" sz="700" strike="noStrike" u="none">
                <a:solidFill>
                  <a:srgbClr val="000000"/>
                </a:solidFill>
                <a:uFillTx/>
                <a:latin typeface="Calibri"/>
              </a:rPr>
              <a:t>C2 General</a:t>
            </a:r>
            <a:endParaRPr b="0" lang="en-US" sz="700" strike="noStrike" u="none">
              <a:solidFill>
                <a:srgbClr val="000000"/>
              </a:solidFill>
              <a:uFillTx/>
              <a:latin typeface="Arial"/>
            </a:endParaRPr>
          </a:p>
        </p:txBody>
      </p:sp>
      <p:sp>
        <p:nvSpPr>
          <p:cNvPr id="111" name="Freeform: Shape 6"/>
          <p:cNvSpPr/>
          <p:nvPr/>
        </p:nvSpPr>
        <p:spPr>
          <a:xfrm>
            <a:off x="0" y="0"/>
            <a:ext cx="2242440" cy="2102760"/>
          </a:xfrm>
          <a:custGeom>
            <a:avLst/>
            <a:gdLst>
              <a:gd name="textAreaLeft" fmla="*/ 0 w 2242440"/>
              <a:gd name="textAreaRight" fmla="*/ 2242800 w 2242440"/>
              <a:gd name="textAreaTop" fmla="*/ 0 h 2102760"/>
              <a:gd name="textAreaBottom" fmla="*/ 2103120 h 2102760"/>
            </a:gdLst>
            <a:ahLst/>
            <a:rect l="textAreaLeft" t="textAreaTop" r="textAreaRight" b="textAreaBottom"/>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a:noFill/>
          </a:ln>
        </p:spPr>
        <p:style>
          <a:lnRef idx="0"/>
          <a:fillRef idx="0"/>
          <a:effectRef idx="0"/>
          <a:fontRef idx="minor"/>
        </p:style>
        <p:txBody>
          <a:bodyPr numCol="1" spcCol="0" horzOverflow="overflow" anchor="ctr">
            <a:noAutofit/>
          </a:bodyPr>
          <a:p>
            <a:pPr defTabSz="914400">
              <a:lnSpc>
                <a:spcPct val="100000"/>
              </a:lnSpc>
            </a:pPr>
            <a:endParaRPr b="0" lang="en-US" sz="1800" strike="noStrike" u="none">
              <a:solidFill>
                <a:schemeClr val="dk1"/>
              </a:solidFill>
              <a:uFillTx/>
              <a:latin typeface="Sabon Next LT"/>
            </a:endParaRPr>
          </a:p>
        </p:txBody>
      </p:sp>
      <p:sp>
        <p:nvSpPr>
          <p:cNvPr id="112" name="Freeform: Shape 8"/>
          <p:cNvSpPr/>
          <p:nvPr/>
        </p:nvSpPr>
        <p:spPr>
          <a:xfrm flipH="1" flipV="1">
            <a:off x="9948600" y="4754160"/>
            <a:ext cx="2242440" cy="2102760"/>
          </a:xfrm>
          <a:custGeom>
            <a:avLst/>
            <a:gdLst>
              <a:gd name="textAreaLeft" fmla="*/ -360 w 2242440"/>
              <a:gd name="textAreaRight" fmla="*/ 2242440 w 2242440"/>
              <a:gd name="textAreaTop" fmla="*/ -360 h 2102760"/>
              <a:gd name="textAreaBottom" fmla="*/ 2102760 h 2102760"/>
            </a:gdLst>
            <a:ahLst/>
            <a:rect l="textAreaLeft" t="textAreaTop" r="textAreaRight" b="textAreaBottom"/>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a:noFill/>
          </a:ln>
        </p:spPr>
        <p:style>
          <a:lnRef idx="0"/>
          <a:fillRef idx="0"/>
          <a:effectRef idx="0"/>
          <a:fontRef idx="minor"/>
        </p:style>
        <p:txBody>
          <a:bodyPr numCol="1" spcCol="0" horzOverflow="overflow" anchor="ctr">
            <a:noAutofit/>
          </a:bodyPr>
          <a:p>
            <a:pPr defTabSz="914400">
              <a:lnSpc>
                <a:spcPct val="100000"/>
              </a:lnSpc>
            </a:pPr>
            <a:endParaRPr b="0" lang="en-US" sz="1800" strike="noStrike" u="none">
              <a:solidFill>
                <a:schemeClr val="dk1"/>
              </a:solidFill>
              <a:uFillTx/>
              <a:latin typeface="Sabon Next LT"/>
            </a:endParaRPr>
          </a:p>
        </p:txBody>
      </p:sp>
      <p:sp>
        <p:nvSpPr>
          <p:cNvPr id="113" name="PlaceHolder 1"/>
          <p:cNvSpPr>
            <a:spLocks noGrp="1"/>
          </p:cNvSpPr>
          <p:nvPr>
            <p:ph type="title"/>
          </p:nvPr>
        </p:nvSpPr>
        <p:spPr>
          <a:xfrm>
            <a:off x="758880" y="1216080"/>
            <a:ext cx="10670760" cy="767880"/>
          </a:xfrm>
          <a:prstGeom prst="rect">
            <a:avLst/>
          </a:prstGeom>
          <a:noFill/>
          <a:ln w="0">
            <a:noFill/>
          </a:ln>
        </p:spPr>
        <p:txBody>
          <a:bodyPr lIns="91440" rIns="91440" tIns="45720" bIns="45720" anchor="b">
            <a:noAutofit/>
          </a:bodyPr>
          <a:p>
            <a:pPr indent="0" algn="ctr" defTabSz="914400">
              <a:lnSpc>
                <a:spcPts val="4876"/>
              </a:lnSpc>
              <a:buNone/>
            </a:pPr>
            <a:r>
              <a:rPr b="1" lang="en-US" sz="4400" strike="noStrike" u="none" cap="all">
                <a:solidFill>
                  <a:schemeClr val="accent6"/>
                </a:solidFill>
                <a:uFillTx/>
                <a:latin typeface="Arial Black"/>
              </a:rPr>
              <a:t>Click to edit Master title style</a:t>
            </a:r>
            <a:endParaRPr b="0" lang="en-US" sz="4400" strike="noStrike" u="none">
              <a:solidFill>
                <a:schemeClr val="dk1"/>
              </a:solidFill>
              <a:uFillTx/>
              <a:latin typeface="Sabon Next LT"/>
            </a:endParaRPr>
          </a:p>
        </p:txBody>
      </p:sp>
      <p:sp>
        <p:nvSpPr>
          <p:cNvPr id="114" name="PlaceHolder 2"/>
          <p:cNvSpPr>
            <a:spLocks noGrp="1"/>
          </p:cNvSpPr>
          <p:nvPr>
            <p:ph type="ftr" idx="11"/>
          </p:nvPr>
        </p:nvSpPr>
        <p:spPr>
          <a:xfrm>
            <a:off x="621720" y="457200"/>
            <a:ext cx="3200040" cy="27396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accent6"/>
                </a:solidFill>
                <a:uFillTx/>
                <a:latin typeface="Arial"/>
              </a:defRPr>
            </a:lvl1pPr>
          </a:lstStyle>
          <a:p>
            <a:pPr indent="0" defTabSz="914400">
              <a:lnSpc>
                <a:spcPct val="100000"/>
              </a:lnSpc>
              <a:buNone/>
            </a:pPr>
            <a:r>
              <a:rPr b="0" lang="en-US" sz="1200" strike="noStrike" u="none">
                <a:solidFill>
                  <a:schemeClr val="accent6"/>
                </a:solidFill>
                <a:uFillTx/>
                <a:latin typeface="Arial"/>
              </a:rPr>
              <a:t> </a:t>
            </a:r>
            <a:endParaRPr b="0" lang="en-US" sz="1200" strike="noStrike" u="none">
              <a:solidFill>
                <a:srgbClr val="000000"/>
              </a:solidFill>
              <a:uFillTx/>
              <a:latin typeface="Times New Roman"/>
            </a:endParaRPr>
          </a:p>
        </p:txBody>
      </p:sp>
      <p:sp>
        <p:nvSpPr>
          <p:cNvPr id="115" name="PlaceHolder 3"/>
          <p:cNvSpPr>
            <a:spLocks noGrp="1"/>
          </p:cNvSpPr>
          <p:nvPr>
            <p:ph type="sldNum" idx="12"/>
          </p:nvPr>
        </p:nvSpPr>
        <p:spPr>
          <a:xfrm>
            <a:off x="10945440" y="457200"/>
            <a:ext cx="987120" cy="273960"/>
          </a:xfrm>
          <a:prstGeom prst="rect">
            <a:avLst/>
          </a:prstGeom>
          <a:noFill/>
          <a:ln w="0">
            <a:noFill/>
          </a:ln>
        </p:spPr>
        <p:txBody>
          <a:bodyPr lIns="91440" rIns="91440" tIns="45720" bIns="45720" anchor="ctr">
            <a:noAutofit/>
          </a:bodyPr>
          <a:lstStyle>
            <a:lvl1pPr indent="0" algn="ctr" defTabSz="914400">
              <a:lnSpc>
                <a:spcPct val="100000"/>
              </a:lnSpc>
              <a:buNone/>
              <a:defRPr b="0" lang="en-US" sz="1200" strike="noStrike" u="none">
                <a:solidFill>
                  <a:schemeClr val="accent6"/>
                </a:solidFill>
                <a:uFillTx/>
                <a:latin typeface="Arial"/>
              </a:defRPr>
            </a:lvl1pPr>
          </a:lstStyle>
          <a:p>
            <a:pPr indent="0" algn="ctr" defTabSz="914400">
              <a:lnSpc>
                <a:spcPct val="100000"/>
              </a:lnSpc>
              <a:buNone/>
            </a:pPr>
            <a:fld id="{85A6AC6D-F625-4891-8177-F38E79ACEEDB}" type="slidenum">
              <a:rPr b="0" lang="en-US" sz="1200" strike="noStrike" u="none">
                <a:solidFill>
                  <a:schemeClr val="accent6"/>
                </a:solidFill>
                <a:uFillTx/>
                <a:latin typeface="Arial"/>
              </a:rPr>
              <a:t>1</a:t>
            </a:fld>
            <a:endParaRPr b="0" lang="en-US" sz="12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8"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xml"/>
</Relationships>
</file>

<file path=ppt/slides/_rels/slide17.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4.xml"/>
</Relationships>
</file>

<file path=ppt/slides/_rels/slide1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4.xml"/>
</Relationships>
</file>

<file path=ppt/slides/_rels/slide19.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image" Target="../media/image17.png"/><Relationship Id="rId3"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4.xml"/><Relationship Id="rId3"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4.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4.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4.xml"/><Relationship Id="rId3"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4.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7.xml"/>
</Relationships>
</file>

<file path=ppt/slides/_rels/slide8.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8" name="PlaceHolder 1"/>
          <p:cNvSpPr>
            <a:spLocks noGrp="1"/>
          </p:cNvSpPr>
          <p:nvPr>
            <p:ph type="title"/>
          </p:nvPr>
        </p:nvSpPr>
        <p:spPr>
          <a:xfrm>
            <a:off x="3403080" y="1984320"/>
            <a:ext cx="5385600" cy="1225080"/>
          </a:xfrm>
          <a:prstGeom prst="rect">
            <a:avLst/>
          </a:prstGeom>
          <a:noFill/>
          <a:ln w="0">
            <a:noFill/>
          </a:ln>
        </p:spPr>
        <p:txBody>
          <a:bodyPr lIns="91440" rIns="91440" tIns="0" bIns="45720" anchor="b">
            <a:noAutofit/>
          </a:bodyPr>
          <a:p>
            <a:pPr indent="0" algn="ctr" defTabSz="914400">
              <a:lnSpc>
                <a:spcPts val="4876"/>
              </a:lnSpc>
              <a:buNone/>
            </a:pPr>
            <a:r>
              <a:rPr b="1" lang="en-US" sz="4400" strike="noStrike" u="none" cap="all">
                <a:solidFill>
                  <a:schemeClr val="accent6"/>
                </a:solidFill>
                <a:uFillTx/>
                <a:latin typeface="Arial Black"/>
              </a:rPr>
              <a:t>Bootstrap</a:t>
            </a:r>
            <a:br>
              <a:rPr sz="4400"/>
            </a:br>
            <a:r>
              <a:rPr b="1" lang="en-US" sz="4400" strike="noStrike" u="none" cap="all">
                <a:solidFill>
                  <a:schemeClr val="accent6"/>
                </a:solidFill>
                <a:uFillTx/>
                <a:latin typeface="Arial Black"/>
              </a:rPr>
              <a:t>Lec-1</a:t>
            </a:r>
            <a:endParaRPr b="0" lang="en-US" sz="4400" strike="noStrike" u="none">
              <a:solidFill>
                <a:schemeClr val="dk1"/>
              </a:solidFill>
              <a:uFillTx/>
              <a:latin typeface="Sabon Next LT"/>
            </a:endParaRPr>
          </a:p>
        </p:txBody>
      </p:sp>
      <p:sp>
        <p:nvSpPr>
          <p:cNvPr id="259" name="PlaceHolder 2"/>
          <p:cNvSpPr>
            <a:spLocks noGrp="1"/>
          </p:cNvSpPr>
          <p:nvPr>
            <p:ph type="subTitle"/>
          </p:nvPr>
        </p:nvSpPr>
        <p:spPr>
          <a:xfrm>
            <a:off x="4349520" y="3483720"/>
            <a:ext cx="3492720" cy="878400"/>
          </a:xfrm>
          <a:prstGeom prst="rect">
            <a:avLst/>
          </a:prstGeom>
          <a:noFill/>
          <a:ln w="0">
            <a:noFill/>
          </a:ln>
        </p:spPr>
        <p:txBody>
          <a:bodyPr lIns="0" rIns="0" tIns="0" bIns="0" anchor="t">
            <a:noAutofit/>
          </a:bodyPr>
          <a:p>
            <a:pPr indent="0" algn="ctr" defTabSz="914400">
              <a:lnSpc>
                <a:spcPct val="100000"/>
              </a:lnSpc>
              <a:spcBef>
                <a:spcPts val="360"/>
              </a:spcBef>
              <a:buNone/>
              <a:tabLst>
                <a:tab algn="l" pos="0"/>
              </a:tabLst>
            </a:pPr>
            <a:r>
              <a:rPr b="0" lang="en-US" sz="2400" strike="noStrike" u="none">
                <a:solidFill>
                  <a:schemeClr val="accent6"/>
                </a:solidFill>
                <a:uFillTx/>
                <a:latin typeface="Sabon Next LT"/>
              </a:rPr>
              <a:t>Heba Mostafa</a:t>
            </a:r>
            <a:endParaRPr b="0" lang="en-US" sz="2400" strike="noStrike" u="none">
              <a:solidFill>
                <a:srgbClr val="000000"/>
              </a:solidFill>
              <a:uFillTx/>
              <a:latin typeface="Arial"/>
            </a:endParaRPr>
          </a:p>
          <a:p>
            <a:pPr indent="0" algn="ctr" defTabSz="914400">
              <a:lnSpc>
                <a:spcPct val="100000"/>
              </a:lnSpc>
              <a:spcBef>
                <a:spcPts val="360"/>
              </a:spcBef>
              <a:buNone/>
              <a:tabLst>
                <a:tab algn="l" pos="0"/>
              </a:tabLst>
            </a:pPr>
            <a:endParaRPr b="0" lang="en-US"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PlaceHolder 1"/>
          <p:cNvSpPr>
            <a:spLocks noGrp="1"/>
          </p:cNvSpPr>
          <p:nvPr>
            <p:ph type="title"/>
          </p:nvPr>
        </p:nvSpPr>
        <p:spPr>
          <a:xfrm>
            <a:off x="3986640" y="1243440"/>
            <a:ext cx="8165160" cy="767880"/>
          </a:xfrm>
          <a:prstGeom prst="rect">
            <a:avLst/>
          </a:prstGeom>
          <a:noFill/>
          <a:ln w="0">
            <a:noFill/>
          </a:ln>
        </p:spPr>
        <p:txBody>
          <a:bodyPr lIns="91440" rIns="91440" tIns="45720" bIns="45720" anchor="b">
            <a:noAutofit/>
          </a:bodyPr>
          <a:p>
            <a:pPr indent="0" defTabSz="914400">
              <a:lnSpc>
                <a:spcPct val="100000"/>
              </a:lnSpc>
              <a:buNone/>
            </a:pPr>
            <a:r>
              <a:rPr b="1" lang="en-US" sz="4400" strike="noStrike" u="none" cap="all">
                <a:solidFill>
                  <a:schemeClr val="accent6"/>
                </a:solidFill>
                <a:uFillTx/>
                <a:latin typeface="Arial Black"/>
              </a:rPr>
              <a:t>Important globals</a:t>
            </a:r>
            <a:endParaRPr b="0" lang="en-US" sz="4400" strike="noStrike" u="none">
              <a:solidFill>
                <a:schemeClr val="dk1"/>
              </a:solidFill>
              <a:uFillTx/>
              <a:latin typeface="Sabon Next LT"/>
            </a:endParaRPr>
          </a:p>
        </p:txBody>
      </p:sp>
      <p:sp>
        <p:nvSpPr>
          <p:cNvPr id="288" name="TextBox 3"/>
          <p:cNvSpPr/>
          <p:nvPr/>
        </p:nvSpPr>
        <p:spPr>
          <a:xfrm>
            <a:off x="3986640" y="2304720"/>
            <a:ext cx="7814160" cy="2649960"/>
          </a:xfrm>
          <a:prstGeom prst="rect">
            <a:avLst/>
          </a:prstGeom>
          <a:noFill/>
          <a:ln w="0">
            <a:noFill/>
          </a:ln>
        </p:spPr>
        <p:style>
          <a:lnRef idx="0"/>
          <a:fillRef idx="0"/>
          <a:effectRef idx="0"/>
          <a:fontRef idx="minor"/>
        </p:style>
        <p:txBody>
          <a:bodyPr lIns="90000" rIns="90000" tIns="45000" bIns="45000" anchor="t">
            <a:spAutoFit/>
          </a:bodyPr>
          <a:p>
            <a:pPr marL="343080" indent="-343080" defTabSz="914400">
              <a:lnSpc>
                <a:spcPct val="100000"/>
              </a:lnSpc>
              <a:spcBef>
                <a:spcPts val="360"/>
              </a:spcBef>
              <a:buClr>
                <a:srgbClr val="1f2c8f"/>
              </a:buClr>
              <a:buFont typeface="Arial Black"/>
              <a:buAutoNum type="arabicPeriod"/>
            </a:pPr>
            <a:r>
              <a:rPr b="0" lang="en-US" sz="1800" strike="noStrike" u="none">
                <a:solidFill>
                  <a:schemeClr val="accent6"/>
                </a:solidFill>
                <a:uFillTx/>
                <a:latin typeface="Sabon Next LT"/>
              </a:rPr>
              <a:t>HTML5 doctype: Bootstrap requires the use of the HTML5 doctype. Without it, you’ll see some funky and incomplete styling.</a:t>
            </a:r>
            <a:endParaRPr b="0" lang="en-US" sz="1800" strike="noStrike" u="none">
              <a:solidFill>
                <a:srgbClr val="000000"/>
              </a:solidFill>
              <a:uFillTx/>
              <a:latin typeface="Arial"/>
            </a:endParaRPr>
          </a:p>
          <a:p>
            <a:pPr defTabSz="914400">
              <a:lnSpc>
                <a:spcPct val="100000"/>
              </a:lnSpc>
              <a:spcBef>
                <a:spcPts val="360"/>
              </a:spcBef>
            </a:pPr>
            <a:endParaRPr b="0" lang="en-US" sz="1800" strike="noStrike" u="none">
              <a:solidFill>
                <a:srgbClr val="000000"/>
              </a:solidFill>
              <a:uFillTx/>
              <a:latin typeface="Arial"/>
            </a:endParaRPr>
          </a:p>
          <a:p>
            <a:pPr marL="343080" indent="-343080" defTabSz="914400">
              <a:lnSpc>
                <a:spcPct val="100000"/>
              </a:lnSpc>
              <a:spcBef>
                <a:spcPts val="360"/>
              </a:spcBef>
              <a:buClr>
                <a:srgbClr val="1f2c8f"/>
              </a:buClr>
              <a:buFont typeface="Arial Black"/>
              <a:buAutoNum type="arabicPeriod"/>
            </a:pPr>
            <a:r>
              <a:rPr b="0" lang="en-US" sz="1800" strike="noStrike" u="none">
                <a:solidFill>
                  <a:schemeClr val="accent6"/>
                </a:solidFill>
                <a:uFillTx/>
                <a:latin typeface="Sabon Next LT"/>
              </a:rPr>
              <a:t>Viewport meta: Bootstrap is developed </a:t>
            </a:r>
            <a:r>
              <a:rPr b="1" lang="en-US" sz="1800" strike="noStrike" u="none">
                <a:solidFill>
                  <a:schemeClr val="accent6"/>
                </a:solidFill>
                <a:uFillTx/>
                <a:latin typeface="Sabon Next LT"/>
              </a:rPr>
              <a:t>mobile</a:t>
            </a:r>
            <a:r>
              <a:rPr b="0" lang="en-US" sz="1800" strike="noStrike" u="none">
                <a:solidFill>
                  <a:schemeClr val="accent6"/>
                </a:solidFill>
                <a:uFillTx/>
                <a:latin typeface="Sabon Next LT"/>
              </a:rPr>
              <a:t> first, a strategy in which we optimize code for mobile devices first and then scale up components as necessary using CSS media queries. To ensure proper rendering </a:t>
            </a:r>
            <a:r>
              <a:rPr b="1" lang="en-US" sz="1800" strike="noStrike" u="none">
                <a:solidFill>
                  <a:schemeClr val="accent6"/>
                </a:solidFill>
                <a:uFillTx/>
                <a:latin typeface="Sabon Next LT"/>
              </a:rPr>
              <a:t>and touch zooming</a:t>
            </a:r>
            <a:r>
              <a:rPr b="0" lang="en-US" sz="1800" strike="noStrike" u="none">
                <a:solidFill>
                  <a:schemeClr val="accent6"/>
                </a:solidFill>
                <a:uFillTx/>
                <a:latin typeface="Sabon Next LT"/>
              </a:rPr>
              <a:t> for all devices, add the responsive viewport meta tag to your </a:t>
            </a:r>
            <a:r>
              <a:rPr b="1" lang="en-US" sz="1800" strike="noStrike" u="none">
                <a:solidFill>
                  <a:schemeClr val="accent6"/>
                </a:solidFill>
                <a:uFillTx/>
                <a:latin typeface="Sabon Next LT"/>
              </a:rPr>
              <a:t>&lt;head&gt;</a:t>
            </a:r>
            <a:endParaRPr b="0" lang="en-US" sz="1800" strike="noStrike" u="none">
              <a:solidFill>
                <a:srgbClr val="000000"/>
              </a:solidFill>
              <a:uFillTx/>
              <a:latin typeface="Arial"/>
            </a:endParaRPr>
          </a:p>
          <a:p>
            <a:pPr defTabSz="914400">
              <a:lnSpc>
                <a:spcPct val="100000"/>
              </a:lnSpc>
              <a:spcBef>
                <a:spcPts val="360"/>
              </a:spcBef>
            </a:pPr>
            <a:endParaRPr b="0" lang="en-US" sz="1800" strike="noStrike" u="none">
              <a:solidFill>
                <a:srgbClr val="000000"/>
              </a:solidFill>
              <a:uFillTx/>
              <a:latin typeface="Arial"/>
            </a:endParaRPr>
          </a:p>
        </p:txBody>
      </p:sp>
      <p:pic>
        <p:nvPicPr>
          <p:cNvPr id="289" name="Picture 5" descr=""/>
          <p:cNvPicPr/>
          <p:nvPr/>
        </p:nvPicPr>
        <p:blipFill>
          <a:blip r:embed="rId1"/>
          <a:stretch/>
        </p:blipFill>
        <p:spPr>
          <a:xfrm>
            <a:off x="3979800" y="5138280"/>
            <a:ext cx="8172000" cy="95220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PlaceHolder 1"/>
          <p:cNvSpPr>
            <a:spLocks noGrp="1"/>
          </p:cNvSpPr>
          <p:nvPr>
            <p:ph type="title"/>
          </p:nvPr>
        </p:nvSpPr>
        <p:spPr>
          <a:xfrm>
            <a:off x="3986640" y="1243440"/>
            <a:ext cx="8165160" cy="767880"/>
          </a:xfrm>
          <a:prstGeom prst="rect">
            <a:avLst/>
          </a:prstGeom>
          <a:noFill/>
          <a:ln w="0">
            <a:noFill/>
          </a:ln>
        </p:spPr>
        <p:txBody>
          <a:bodyPr lIns="91440" rIns="91440" tIns="45720" bIns="45720" anchor="b">
            <a:noAutofit/>
          </a:bodyPr>
          <a:p>
            <a:pPr indent="0" defTabSz="914400">
              <a:lnSpc>
                <a:spcPct val="100000"/>
              </a:lnSpc>
              <a:buNone/>
            </a:pPr>
            <a:r>
              <a:rPr b="1" lang="en-US" sz="4400" strike="noStrike" u="none" cap="all">
                <a:solidFill>
                  <a:schemeClr val="accent6"/>
                </a:solidFill>
                <a:uFillTx/>
                <a:latin typeface="Arial Black"/>
              </a:rPr>
              <a:t>Typography</a:t>
            </a:r>
            <a:endParaRPr b="0" lang="en-US" sz="4400" strike="noStrike" u="none">
              <a:solidFill>
                <a:schemeClr val="dk1"/>
              </a:solidFill>
              <a:uFillTx/>
              <a:latin typeface="Sabon Next LT"/>
            </a:endParaRPr>
          </a:p>
        </p:txBody>
      </p:sp>
      <p:sp>
        <p:nvSpPr>
          <p:cNvPr id="291" name="TextBox 3"/>
          <p:cNvSpPr/>
          <p:nvPr/>
        </p:nvSpPr>
        <p:spPr>
          <a:xfrm>
            <a:off x="4026240" y="2326680"/>
            <a:ext cx="8165160" cy="4341600"/>
          </a:xfrm>
          <a:prstGeom prst="rect">
            <a:avLst/>
          </a:prstGeom>
          <a:noFill/>
          <a:ln w="0">
            <a:noFill/>
          </a:ln>
        </p:spPr>
        <p:style>
          <a:lnRef idx="0"/>
          <a:fillRef idx="0"/>
          <a:effectRef idx="0"/>
          <a:fontRef idx="minor"/>
        </p:style>
        <p:txBody>
          <a:bodyPr lIns="90000" rIns="90000" tIns="45000" bIns="45000" anchor="t">
            <a:spAutoFit/>
          </a:bodyPr>
          <a:p>
            <a:pPr marL="457200" indent="-457200" defTabSz="914400">
              <a:lnSpc>
                <a:spcPct val="100000"/>
              </a:lnSpc>
              <a:spcBef>
                <a:spcPts val="360"/>
              </a:spcBef>
              <a:buClr>
                <a:srgbClr val="1f2c8f"/>
              </a:buClr>
              <a:buFont typeface="Arial Black"/>
              <a:buAutoNum type="arabicPeriod"/>
            </a:pPr>
            <a:r>
              <a:rPr b="1" lang="en-US" sz="2400" strike="noStrike" u="none">
                <a:solidFill>
                  <a:schemeClr val="accent6"/>
                </a:solidFill>
                <a:uFillTx/>
                <a:latin typeface="Sabon Next LT"/>
              </a:rPr>
              <a:t>Headings: </a:t>
            </a:r>
            <a:r>
              <a:rPr b="0" lang="en-US" sz="2400" strike="noStrike" u="none">
                <a:solidFill>
                  <a:schemeClr val="accent6"/>
                </a:solidFill>
                <a:uFillTx/>
                <a:latin typeface="Sabon Next LT"/>
              </a:rPr>
              <a:t>&lt;h1&gt;,&lt;h2&gt;,…</a:t>
            </a:r>
            <a:endParaRPr b="0" lang="en-US" sz="2400" strike="noStrike" u="none">
              <a:solidFill>
                <a:srgbClr val="000000"/>
              </a:solidFill>
              <a:uFillTx/>
              <a:latin typeface="Arial"/>
            </a:endParaRPr>
          </a:p>
          <a:p>
            <a:pPr marL="457200" indent="-457200" defTabSz="914400">
              <a:lnSpc>
                <a:spcPct val="100000"/>
              </a:lnSpc>
              <a:spcBef>
                <a:spcPts val="360"/>
              </a:spcBef>
              <a:buClr>
                <a:srgbClr val="1f2c8f"/>
              </a:buClr>
              <a:buFont typeface="Arial Black"/>
              <a:buAutoNum type="arabicPeriod"/>
            </a:pPr>
            <a:r>
              <a:rPr b="1" lang="en-US" sz="2400" strike="noStrike" u="none">
                <a:solidFill>
                  <a:schemeClr val="accent6"/>
                </a:solidFill>
                <a:uFillTx/>
                <a:latin typeface="Sabon Next LT"/>
              </a:rPr>
              <a:t>Display headings: </a:t>
            </a:r>
            <a:r>
              <a:rPr b="0" lang="en-US" sz="2400" strike="noStrike" u="none">
                <a:solidFill>
                  <a:schemeClr val="accent6"/>
                </a:solidFill>
                <a:uFillTx/>
                <a:latin typeface="Sabon Next LT"/>
              </a:rPr>
              <a:t>When the headings are to be displayed in a larger and opinionated style</a:t>
            </a:r>
            <a:endParaRPr b="0" lang="en-US" sz="2400" strike="noStrike" u="none">
              <a:solidFill>
                <a:srgbClr val="000000"/>
              </a:solidFill>
              <a:uFillTx/>
              <a:latin typeface="Arial"/>
            </a:endParaRPr>
          </a:p>
          <a:p>
            <a:pPr marL="457200" indent="-457200" defTabSz="914400">
              <a:lnSpc>
                <a:spcPct val="100000"/>
              </a:lnSpc>
              <a:spcBef>
                <a:spcPts val="360"/>
              </a:spcBef>
              <a:buClr>
                <a:srgbClr val="1f2c8f"/>
              </a:buClr>
              <a:buFont typeface="Arial Black"/>
              <a:buAutoNum type="arabicPeriod"/>
            </a:pPr>
            <a:r>
              <a:rPr b="1" lang="en-US" sz="2400" strike="noStrike" u="none">
                <a:solidFill>
                  <a:schemeClr val="accent6"/>
                </a:solidFill>
                <a:uFillTx/>
                <a:latin typeface="Sabon Next LT"/>
              </a:rPr>
              <a:t>Lead &amp; alignment : </a:t>
            </a:r>
            <a:r>
              <a:rPr b="0" lang="en-US" sz="2400" strike="noStrike" u="none">
                <a:solidFill>
                  <a:schemeClr val="accent6"/>
                </a:solidFill>
                <a:uFillTx/>
                <a:latin typeface="Sabon Next LT"/>
              </a:rPr>
              <a:t>The lead class makes the paragraph stand out. It gives a larger font size, lighter weight, and a taller line height to the text in a paragraph.</a:t>
            </a:r>
            <a:endParaRPr b="0" lang="en-US" sz="2400" strike="noStrike" u="none">
              <a:solidFill>
                <a:srgbClr val="000000"/>
              </a:solidFill>
              <a:uFillTx/>
              <a:latin typeface="Arial"/>
            </a:endParaRPr>
          </a:p>
          <a:p>
            <a:pPr marL="457200" indent="-457200" defTabSz="914400">
              <a:lnSpc>
                <a:spcPct val="100000"/>
              </a:lnSpc>
              <a:spcBef>
                <a:spcPts val="360"/>
              </a:spcBef>
              <a:buClr>
                <a:srgbClr val="1f2c8f"/>
              </a:buClr>
              <a:buFont typeface="Arial Black"/>
              <a:buAutoNum type="arabicPeriod"/>
            </a:pPr>
            <a:r>
              <a:rPr b="1" lang="en-US" sz="2400" strike="noStrike" u="none">
                <a:solidFill>
                  <a:schemeClr val="accent6"/>
                </a:solidFill>
                <a:uFillTx/>
                <a:latin typeface="Sabon Next LT"/>
              </a:rPr>
              <a:t>Text decoration:</a:t>
            </a:r>
            <a:r>
              <a:rPr b="0" lang="en-US" sz="2400" strike="noStrike" u="none">
                <a:solidFill>
                  <a:schemeClr val="accent6"/>
                </a:solidFill>
                <a:uFillTx/>
                <a:latin typeface="Sabon Next LT"/>
              </a:rPr>
              <a:t> underline, line-through</a:t>
            </a:r>
            <a:endParaRPr b="0" lang="en-US" sz="2400" strike="noStrike" u="none">
              <a:solidFill>
                <a:srgbClr val="000000"/>
              </a:solidFill>
              <a:uFillTx/>
              <a:latin typeface="Arial"/>
            </a:endParaRPr>
          </a:p>
          <a:p>
            <a:pPr marL="457200" indent="-457200" defTabSz="914400">
              <a:lnSpc>
                <a:spcPct val="100000"/>
              </a:lnSpc>
              <a:spcBef>
                <a:spcPts val="360"/>
              </a:spcBef>
              <a:buClr>
                <a:srgbClr val="1f2c8f"/>
              </a:buClr>
              <a:buFont typeface="Arial Black"/>
              <a:buAutoNum type="arabicPeriod"/>
            </a:pPr>
            <a:r>
              <a:rPr b="1" lang="en-US" sz="2400" strike="noStrike" u="none">
                <a:solidFill>
                  <a:schemeClr val="accent6"/>
                </a:solidFill>
                <a:uFillTx/>
                <a:latin typeface="Sabon Next LT"/>
              </a:rPr>
              <a:t>Text color</a:t>
            </a:r>
            <a:endParaRPr b="0" lang="en-US" sz="2400" strike="noStrike" u="none">
              <a:solidFill>
                <a:srgbClr val="000000"/>
              </a:solidFill>
              <a:uFillTx/>
              <a:latin typeface="Arial"/>
            </a:endParaRPr>
          </a:p>
          <a:p>
            <a:pPr marL="457200" indent="-457200" defTabSz="914400">
              <a:lnSpc>
                <a:spcPct val="100000"/>
              </a:lnSpc>
              <a:spcBef>
                <a:spcPts val="360"/>
              </a:spcBef>
              <a:buClr>
                <a:srgbClr val="1f2c8f"/>
              </a:buClr>
              <a:buFont typeface="Arial Black"/>
              <a:buAutoNum type="arabicPeriod"/>
            </a:pPr>
            <a:r>
              <a:rPr b="1" lang="en-US" sz="2400" strike="noStrike" u="none">
                <a:solidFill>
                  <a:schemeClr val="accent6"/>
                </a:solidFill>
                <a:uFillTx/>
                <a:latin typeface="Sabon Next LT"/>
              </a:rPr>
              <a:t>Background color</a:t>
            </a:r>
            <a:endParaRPr b="0" lang="en-US" sz="2400" strike="noStrike" u="none">
              <a:solidFill>
                <a:srgbClr val="000000"/>
              </a:solidFill>
              <a:uFillTx/>
              <a:latin typeface="Arial"/>
            </a:endParaRPr>
          </a:p>
          <a:p>
            <a:pPr defTabSz="914400">
              <a:lnSpc>
                <a:spcPct val="100000"/>
              </a:lnSpc>
              <a:spcBef>
                <a:spcPts val="360"/>
              </a:spcBef>
            </a:pPr>
            <a:endParaRPr b="0" lang="en-US"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PlaceHolder 1"/>
          <p:cNvSpPr>
            <a:spLocks noGrp="1"/>
          </p:cNvSpPr>
          <p:nvPr>
            <p:ph type="title"/>
          </p:nvPr>
        </p:nvSpPr>
        <p:spPr>
          <a:xfrm>
            <a:off x="3986640" y="1243440"/>
            <a:ext cx="8165160" cy="767880"/>
          </a:xfrm>
          <a:prstGeom prst="rect">
            <a:avLst/>
          </a:prstGeom>
          <a:noFill/>
          <a:ln w="0">
            <a:noFill/>
          </a:ln>
        </p:spPr>
        <p:txBody>
          <a:bodyPr lIns="91440" rIns="91440" tIns="45720" bIns="45720" anchor="b">
            <a:noAutofit/>
          </a:bodyPr>
          <a:p>
            <a:pPr indent="0" defTabSz="914400">
              <a:lnSpc>
                <a:spcPct val="100000"/>
              </a:lnSpc>
              <a:buNone/>
            </a:pPr>
            <a:r>
              <a:rPr b="1" lang="en-US" sz="4400" strike="noStrike" u="none" cap="all">
                <a:solidFill>
                  <a:schemeClr val="accent6"/>
                </a:solidFill>
                <a:uFillTx/>
                <a:latin typeface="Arial Black"/>
              </a:rPr>
              <a:t>Utility Classes</a:t>
            </a:r>
            <a:endParaRPr b="0" lang="en-US" sz="4400" strike="noStrike" u="none">
              <a:solidFill>
                <a:schemeClr val="dk1"/>
              </a:solidFill>
              <a:uFillTx/>
              <a:latin typeface="Sabon Next LT"/>
            </a:endParaRPr>
          </a:p>
        </p:txBody>
      </p:sp>
      <p:sp>
        <p:nvSpPr>
          <p:cNvPr id="293" name="TextBox 3"/>
          <p:cNvSpPr/>
          <p:nvPr/>
        </p:nvSpPr>
        <p:spPr>
          <a:xfrm>
            <a:off x="4026240" y="2326680"/>
            <a:ext cx="8165160" cy="1689840"/>
          </a:xfrm>
          <a:prstGeom prst="rect">
            <a:avLst/>
          </a:prstGeom>
          <a:noFill/>
          <a:ln w="0">
            <a:noFill/>
          </a:ln>
        </p:spPr>
        <p:style>
          <a:lnRef idx="0"/>
          <a:fillRef idx="0"/>
          <a:effectRef idx="0"/>
          <a:fontRef idx="minor"/>
        </p:style>
        <p:txBody>
          <a:bodyPr lIns="90000" rIns="90000" tIns="45000" bIns="45000" anchor="t">
            <a:spAutoFit/>
          </a:bodyPr>
          <a:p>
            <a:pPr marL="457200" indent="-457200" defTabSz="914400">
              <a:lnSpc>
                <a:spcPct val="100000"/>
              </a:lnSpc>
              <a:spcBef>
                <a:spcPts val="360"/>
              </a:spcBef>
              <a:buClr>
                <a:srgbClr val="1f2c8f"/>
              </a:buClr>
              <a:buFont typeface="Arial Black"/>
              <a:buAutoNum type="arabicPeriod"/>
            </a:pPr>
            <a:r>
              <a:rPr b="0" lang="en-US" sz="2400" strike="noStrike" u="none">
                <a:solidFill>
                  <a:schemeClr val="accent6"/>
                </a:solidFill>
                <a:uFillTx/>
                <a:latin typeface="Sabon Next LT"/>
              </a:rPr>
              <a:t>margin &amp; padding </a:t>
            </a:r>
            <a:endParaRPr b="0" lang="en-US" sz="2400" strike="noStrike" u="none">
              <a:solidFill>
                <a:srgbClr val="000000"/>
              </a:solidFill>
              <a:uFillTx/>
              <a:latin typeface="Arial"/>
            </a:endParaRPr>
          </a:p>
          <a:p>
            <a:pPr marL="457200" indent="-457200" defTabSz="914400">
              <a:lnSpc>
                <a:spcPct val="100000"/>
              </a:lnSpc>
              <a:spcBef>
                <a:spcPts val="360"/>
              </a:spcBef>
              <a:buClr>
                <a:srgbClr val="1f2c8f"/>
              </a:buClr>
              <a:buFont typeface="Arial Black"/>
              <a:buAutoNum type="arabicPeriod"/>
            </a:pPr>
            <a:r>
              <a:rPr b="0" lang="en-US" sz="2400" strike="noStrike" u="none">
                <a:solidFill>
                  <a:schemeClr val="accent6"/>
                </a:solidFill>
                <a:uFillTx/>
                <a:latin typeface="Sabon Next LT"/>
              </a:rPr>
              <a:t>Borders</a:t>
            </a:r>
            <a:endParaRPr b="0" lang="en-US" sz="2400" strike="noStrike" u="none">
              <a:solidFill>
                <a:srgbClr val="000000"/>
              </a:solidFill>
              <a:uFillTx/>
              <a:latin typeface="Arial"/>
            </a:endParaRPr>
          </a:p>
          <a:p>
            <a:pPr marL="457200" indent="-457200" defTabSz="914400">
              <a:lnSpc>
                <a:spcPct val="100000"/>
              </a:lnSpc>
              <a:spcBef>
                <a:spcPts val="360"/>
              </a:spcBef>
              <a:buClr>
                <a:srgbClr val="1f2c8f"/>
              </a:buClr>
              <a:buFont typeface="Arial Black"/>
              <a:buAutoNum type="arabicPeriod"/>
            </a:pPr>
            <a:r>
              <a:rPr b="0" lang="en-US" sz="2400" strike="noStrike" u="none">
                <a:solidFill>
                  <a:schemeClr val="accent6"/>
                </a:solidFill>
                <a:uFillTx/>
                <a:latin typeface="Sabon Next LT"/>
              </a:rPr>
              <a:t>Box shadow</a:t>
            </a:r>
            <a:endParaRPr b="0" lang="en-US" sz="2400" strike="noStrike" u="none">
              <a:solidFill>
                <a:srgbClr val="000000"/>
              </a:solidFill>
              <a:uFillTx/>
              <a:latin typeface="Arial"/>
            </a:endParaRPr>
          </a:p>
          <a:p>
            <a:pPr marL="457200" indent="-457200" defTabSz="914400">
              <a:lnSpc>
                <a:spcPct val="100000"/>
              </a:lnSpc>
              <a:spcBef>
                <a:spcPts val="360"/>
              </a:spcBef>
              <a:buClr>
                <a:srgbClr val="1f2c8f"/>
              </a:buClr>
              <a:buFont typeface="Arial Black"/>
              <a:buAutoNum type="arabicPeriod"/>
            </a:pPr>
            <a:r>
              <a:rPr b="0" lang="en-US" sz="2400" strike="noStrike" u="none">
                <a:solidFill>
                  <a:schemeClr val="accent6"/>
                </a:solidFill>
                <a:uFillTx/>
                <a:latin typeface="Sabon Next LT"/>
              </a:rPr>
              <a:t>Font weight</a:t>
            </a:r>
            <a:endParaRPr b="0" lang="en-US"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PlaceHolder 1"/>
          <p:cNvSpPr>
            <a:spLocks noGrp="1"/>
          </p:cNvSpPr>
          <p:nvPr>
            <p:ph type="title"/>
          </p:nvPr>
        </p:nvSpPr>
        <p:spPr>
          <a:xfrm>
            <a:off x="3986640" y="1243440"/>
            <a:ext cx="8165160" cy="767880"/>
          </a:xfrm>
          <a:prstGeom prst="rect">
            <a:avLst/>
          </a:prstGeom>
          <a:noFill/>
          <a:ln w="0">
            <a:noFill/>
          </a:ln>
        </p:spPr>
        <p:txBody>
          <a:bodyPr lIns="91440" rIns="91440" tIns="45720" bIns="45720" anchor="b">
            <a:noAutofit/>
          </a:bodyPr>
          <a:p>
            <a:pPr indent="0" defTabSz="914400">
              <a:lnSpc>
                <a:spcPct val="100000"/>
              </a:lnSpc>
              <a:buNone/>
            </a:pPr>
            <a:r>
              <a:rPr b="1" lang="en-US" sz="4400" strike="noStrike" u="none" cap="all">
                <a:solidFill>
                  <a:schemeClr val="accent6"/>
                </a:solidFill>
                <a:uFillTx/>
                <a:latin typeface="Arial Black"/>
              </a:rPr>
              <a:t>Containers</a:t>
            </a:r>
            <a:endParaRPr b="0" lang="en-US" sz="4400" strike="noStrike" u="none">
              <a:solidFill>
                <a:schemeClr val="dk1"/>
              </a:solidFill>
              <a:uFillTx/>
              <a:latin typeface="Sabon Next LT"/>
            </a:endParaRPr>
          </a:p>
        </p:txBody>
      </p:sp>
      <p:sp>
        <p:nvSpPr>
          <p:cNvPr id="295" name="TextBox 3"/>
          <p:cNvSpPr/>
          <p:nvPr/>
        </p:nvSpPr>
        <p:spPr>
          <a:xfrm>
            <a:off x="3986640" y="2304720"/>
            <a:ext cx="8165160" cy="3930120"/>
          </a:xfrm>
          <a:prstGeom prst="rect">
            <a:avLst/>
          </a:prstGeom>
          <a:noFill/>
          <a:ln w="0">
            <a:noFill/>
          </a:ln>
        </p:spPr>
        <p:style>
          <a:lnRef idx="0"/>
          <a:fillRef idx="0"/>
          <a:effectRef idx="0"/>
          <a:fontRef idx="minor"/>
        </p:style>
        <p:txBody>
          <a:bodyPr lIns="90000" rIns="90000" tIns="45000" bIns="45000" anchor="t">
            <a:spAutoFit/>
          </a:bodyPr>
          <a:p>
            <a:pPr marL="343080" indent="-343080" defTabSz="914400">
              <a:lnSpc>
                <a:spcPct val="100000"/>
              </a:lnSpc>
              <a:spcBef>
                <a:spcPts val="360"/>
              </a:spcBef>
              <a:buClr>
                <a:srgbClr val="1f2c8f"/>
              </a:buClr>
              <a:buFont typeface="Arial"/>
              <a:buChar char="•"/>
            </a:pPr>
            <a:r>
              <a:rPr b="0" lang="en-US" sz="2400" strike="noStrike" u="none">
                <a:solidFill>
                  <a:schemeClr val="accent6"/>
                </a:solidFill>
                <a:uFillTx/>
                <a:latin typeface="Sabon Next LT"/>
              </a:rPr>
              <a:t>Containers are used to contain, pad, and center the content within them. </a:t>
            </a:r>
            <a:endParaRPr b="0" lang="en-US" sz="2400" strike="noStrike" u="none">
              <a:solidFill>
                <a:srgbClr val="000000"/>
              </a:solidFill>
              <a:uFillTx/>
              <a:latin typeface="Arial"/>
            </a:endParaRPr>
          </a:p>
          <a:p>
            <a:pPr defTabSz="914400">
              <a:lnSpc>
                <a:spcPct val="100000"/>
              </a:lnSpc>
              <a:spcBef>
                <a:spcPts val="360"/>
              </a:spcBef>
            </a:pPr>
            <a:endParaRPr b="0" lang="en-US" sz="1800" strike="noStrike" u="none">
              <a:solidFill>
                <a:srgbClr val="000000"/>
              </a:solidFill>
              <a:uFillTx/>
              <a:latin typeface="Arial"/>
            </a:endParaRPr>
          </a:p>
          <a:p>
            <a:pPr defTabSz="914400">
              <a:lnSpc>
                <a:spcPct val="100000"/>
              </a:lnSpc>
              <a:spcBef>
                <a:spcPts val="360"/>
              </a:spcBef>
            </a:pPr>
            <a:r>
              <a:rPr b="1" lang="en-US" sz="2400" strike="noStrike" u="none">
                <a:solidFill>
                  <a:schemeClr val="accent6"/>
                </a:solidFill>
                <a:uFillTx/>
                <a:latin typeface="Sabon Next LT"/>
              </a:rPr>
              <a:t>There are three different container classes in Bootstrap:</a:t>
            </a:r>
            <a:endParaRPr b="0" lang="en-US" sz="2400" strike="noStrike" u="none">
              <a:solidFill>
                <a:srgbClr val="000000"/>
              </a:solidFill>
              <a:uFillTx/>
              <a:latin typeface="Arial"/>
            </a:endParaRPr>
          </a:p>
          <a:p>
            <a:pPr defTabSz="914400">
              <a:lnSpc>
                <a:spcPct val="100000"/>
              </a:lnSpc>
              <a:spcBef>
                <a:spcPts val="360"/>
              </a:spcBef>
            </a:pPr>
            <a:endParaRPr b="0" lang="en-US" sz="2400" strike="noStrike" u="none">
              <a:solidFill>
                <a:srgbClr val="000000"/>
              </a:solidFill>
              <a:uFillTx/>
              <a:latin typeface="Arial"/>
            </a:endParaRPr>
          </a:p>
          <a:p>
            <a:pPr marL="343080" indent="-343080" defTabSz="914400">
              <a:lnSpc>
                <a:spcPct val="100000"/>
              </a:lnSpc>
              <a:spcBef>
                <a:spcPts val="360"/>
              </a:spcBef>
              <a:buClr>
                <a:srgbClr val="1f2c8f"/>
              </a:buClr>
              <a:buFont typeface="Arial"/>
              <a:buChar char="•"/>
            </a:pPr>
            <a:r>
              <a:rPr b="0" lang="en-US" sz="2400" strike="noStrike" u="none">
                <a:solidFill>
                  <a:schemeClr val="accent6"/>
                </a:solidFill>
                <a:uFillTx/>
                <a:latin typeface="Sabon Next LT"/>
              </a:rPr>
              <a:t>container (sets responsive max-widths).</a:t>
            </a:r>
            <a:endParaRPr b="0" lang="en-US" sz="2400" strike="noStrike" u="none">
              <a:solidFill>
                <a:srgbClr val="000000"/>
              </a:solidFill>
              <a:uFillTx/>
              <a:latin typeface="Arial"/>
            </a:endParaRPr>
          </a:p>
          <a:p>
            <a:pPr marL="343080" indent="-343080" defTabSz="914400">
              <a:lnSpc>
                <a:spcPct val="100000"/>
              </a:lnSpc>
              <a:spcBef>
                <a:spcPts val="360"/>
              </a:spcBef>
              <a:buClr>
                <a:srgbClr val="1f2c8f"/>
              </a:buClr>
              <a:buFont typeface="Arial"/>
              <a:buChar char="•"/>
            </a:pPr>
            <a:r>
              <a:rPr b="0" lang="en-US" sz="2400" strike="noStrike" u="none">
                <a:solidFill>
                  <a:schemeClr val="accent6"/>
                </a:solidFill>
                <a:uFillTx/>
                <a:latin typeface="Sabon Next LT"/>
              </a:rPr>
              <a:t>container-{breakpoint} (width: 100% until specified breakpoint).</a:t>
            </a:r>
            <a:endParaRPr b="0" lang="en-US" sz="2400" strike="noStrike" u="none">
              <a:solidFill>
                <a:srgbClr val="000000"/>
              </a:solidFill>
              <a:uFillTx/>
              <a:latin typeface="Arial"/>
            </a:endParaRPr>
          </a:p>
          <a:p>
            <a:pPr marL="343080" indent="-343080" defTabSz="914400">
              <a:lnSpc>
                <a:spcPct val="100000"/>
              </a:lnSpc>
              <a:spcBef>
                <a:spcPts val="360"/>
              </a:spcBef>
              <a:buClr>
                <a:srgbClr val="1f2c8f"/>
              </a:buClr>
              <a:buFont typeface="Arial"/>
              <a:buChar char="•"/>
            </a:pPr>
            <a:r>
              <a:rPr b="0" lang="en-US" sz="2400" strike="noStrike" u="none">
                <a:solidFill>
                  <a:schemeClr val="accent6"/>
                </a:solidFill>
                <a:uFillTx/>
                <a:latin typeface="Sabon Next LT"/>
              </a:rPr>
              <a:t>container-fluid (width: 100% at all breakpoints).</a:t>
            </a:r>
            <a:endParaRPr b="0" lang="en-US"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PlaceHolder 1"/>
          <p:cNvSpPr>
            <a:spLocks noGrp="1"/>
          </p:cNvSpPr>
          <p:nvPr>
            <p:ph type="title"/>
          </p:nvPr>
        </p:nvSpPr>
        <p:spPr>
          <a:xfrm>
            <a:off x="3986640" y="1243440"/>
            <a:ext cx="8165160" cy="767880"/>
          </a:xfrm>
          <a:prstGeom prst="rect">
            <a:avLst/>
          </a:prstGeom>
          <a:noFill/>
          <a:ln w="0">
            <a:noFill/>
          </a:ln>
        </p:spPr>
        <p:txBody>
          <a:bodyPr lIns="91440" rIns="91440" tIns="45720" bIns="45720" anchor="b">
            <a:noAutofit/>
          </a:bodyPr>
          <a:p>
            <a:pPr indent="0" defTabSz="914400">
              <a:lnSpc>
                <a:spcPct val="100000"/>
              </a:lnSpc>
              <a:buNone/>
            </a:pPr>
            <a:r>
              <a:rPr b="1" lang="en-US" sz="4400" strike="noStrike" u="none" cap="all">
                <a:solidFill>
                  <a:schemeClr val="accent6"/>
                </a:solidFill>
                <a:uFillTx/>
                <a:latin typeface="Arial Black"/>
              </a:rPr>
              <a:t>Containers</a:t>
            </a:r>
            <a:endParaRPr b="0" lang="en-US" sz="4400" strike="noStrike" u="none">
              <a:solidFill>
                <a:schemeClr val="dk1"/>
              </a:solidFill>
              <a:uFillTx/>
              <a:latin typeface="Sabon Next LT"/>
            </a:endParaRPr>
          </a:p>
        </p:txBody>
      </p:sp>
      <p:sp>
        <p:nvSpPr>
          <p:cNvPr id="297" name="TextBox 3"/>
          <p:cNvSpPr/>
          <p:nvPr/>
        </p:nvSpPr>
        <p:spPr>
          <a:xfrm>
            <a:off x="3986640" y="2304720"/>
            <a:ext cx="8165160" cy="1964160"/>
          </a:xfrm>
          <a:prstGeom prst="rect">
            <a:avLst/>
          </a:prstGeom>
          <a:noFill/>
          <a:ln w="0">
            <a:noFill/>
          </a:ln>
        </p:spPr>
        <p:style>
          <a:lnRef idx="0"/>
          <a:fillRef idx="0"/>
          <a:effectRef idx="0"/>
          <a:fontRef idx="minor"/>
        </p:style>
        <p:txBody>
          <a:bodyPr lIns="90000" rIns="90000" tIns="45000" bIns="45000" anchor="t">
            <a:spAutoFit/>
          </a:bodyPr>
          <a:p>
            <a:pPr marL="343080" indent="-343080" defTabSz="914400">
              <a:lnSpc>
                <a:spcPct val="100000"/>
              </a:lnSpc>
              <a:spcBef>
                <a:spcPts val="360"/>
              </a:spcBef>
              <a:buClr>
                <a:srgbClr val="1f2c8f"/>
              </a:buClr>
              <a:buFont typeface="Arial"/>
              <a:buChar char="•"/>
            </a:pPr>
            <a:r>
              <a:rPr b="1" lang="en-US" sz="2400" strike="noStrike" u="none">
                <a:solidFill>
                  <a:schemeClr val="accent6"/>
                </a:solidFill>
                <a:uFillTx/>
                <a:latin typeface="Sabon Next LT"/>
              </a:rPr>
              <a:t>.container: </a:t>
            </a:r>
            <a:r>
              <a:rPr b="0" lang="en-US" sz="2400" strike="noStrike" u="none">
                <a:solidFill>
                  <a:schemeClr val="accent6"/>
                </a:solidFill>
                <a:uFillTx/>
                <a:latin typeface="Sabon Next LT"/>
              </a:rPr>
              <a:t>The .container class provides a responsive fixed width container.</a:t>
            </a:r>
            <a:endParaRPr b="0" lang="en-US" sz="2400" strike="noStrike" u="none">
              <a:solidFill>
                <a:srgbClr val="000000"/>
              </a:solidFill>
              <a:uFillTx/>
              <a:latin typeface="Arial"/>
            </a:endParaRPr>
          </a:p>
          <a:p>
            <a:pPr marL="343080" indent="-343080" defTabSz="914400">
              <a:lnSpc>
                <a:spcPct val="100000"/>
              </a:lnSpc>
              <a:spcBef>
                <a:spcPts val="360"/>
              </a:spcBef>
              <a:buClr>
                <a:srgbClr val="1f2c8f"/>
              </a:buClr>
              <a:buFont typeface="Arial"/>
              <a:buChar char="•"/>
            </a:pPr>
            <a:r>
              <a:rPr b="0" lang="en-US" sz="2400" strike="noStrike" u="none">
                <a:solidFill>
                  <a:schemeClr val="accent6"/>
                </a:solidFill>
                <a:uFillTx/>
                <a:latin typeface="Sabon Next LT"/>
              </a:rPr>
              <a:t>The div with class “container” will have </a:t>
            </a:r>
            <a:r>
              <a:rPr b="1" lang="en-US" sz="2400" strike="noStrike" u="none">
                <a:solidFill>
                  <a:schemeClr val="accent6"/>
                </a:solidFill>
                <a:uFillTx/>
                <a:latin typeface="Sabon Next LT"/>
              </a:rPr>
              <a:t>a fixed left and right margin</a:t>
            </a:r>
            <a:r>
              <a:rPr b="0" lang="en-US" sz="2400" strike="noStrike" u="none">
                <a:solidFill>
                  <a:schemeClr val="accent6"/>
                </a:solidFill>
                <a:uFillTx/>
                <a:latin typeface="Sabon Next LT"/>
              </a:rPr>
              <a:t> and will not take the complete width of its parent or the viewport.</a:t>
            </a:r>
            <a:endParaRPr b="0" lang="en-US"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PlaceHolder 1"/>
          <p:cNvSpPr>
            <a:spLocks noGrp="1"/>
          </p:cNvSpPr>
          <p:nvPr>
            <p:ph type="title"/>
          </p:nvPr>
        </p:nvSpPr>
        <p:spPr>
          <a:xfrm>
            <a:off x="3986640" y="1243440"/>
            <a:ext cx="8165160" cy="767880"/>
          </a:xfrm>
          <a:prstGeom prst="rect">
            <a:avLst/>
          </a:prstGeom>
          <a:noFill/>
          <a:ln w="0">
            <a:noFill/>
          </a:ln>
        </p:spPr>
        <p:txBody>
          <a:bodyPr lIns="91440" rIns="91440" tIns="45720" bIns="45720" anchor="b">
            <a:noAutofit/>
          </a:bodyPr>
          <a:p>
            <a:pPr indent="0" defTabSz="914400">
              <a:lnSpc>
                <a:spcPct val="100000"/>
              </a:lnSpc>
              <a:buNone/>
            </a:pPr>
            <a:r>
              <a:rPr b="1" lang="en-US" sz="4400" strike="noStrike" u="none" cap="all">
                <a:solidFill>
                  <a:schemeClr val="accent6"/>
                </a:solidFill>
                <a:uFillTx/>
                <a:latin typeface="Arial Black"/>
              </a:rPr>
              <a:t>Containers</a:t>
            </a:r>
            <a:endParaRPr b="0" lang="en-US" sz="4400" strike="noStrike" u="none">
              <a:solidFill>
                <a:schemeClr val="dk1"/>
              </a:solidFill>
              <a:uFillTx/>
              <a:latin typeface="Sabon Next LT"/>
            </a:endParaRPr>
          </a:p>
        </p:txBody>
      </p:sp>
      <p:sp>
        <p:nvSpPr>
          <p:cNvPr id="299" name="TextBox 3"/>
          <p:cNvSpPr/>
          <p:nvPr/>
        </p:nvSpPr>
        <p:spPr>
          <a:xfrm>
            <a:off x="3986640" y="2304720"/>
            <a:ext cx="8165160" cy="2329920"/>
          </a:xfrm>
          <a:prstGeom prst="rect">
            <a:avLst/>
          </a:prstGeom>
          <a:noFill/>
          <a:ln w="0">
            <a:noFill/>
          </a:ln>
        </p:spPr>
        <p:style>
          <a:lnRef idx="0"/>
          <a:fillRef idx="0"/>
          <a:effectRef idx="0"/>
          <a:fontRef idx="minor"/>
        </p:style>
        <p:txBody>
          <a:bodyPr lIns="90000" rIns="90000" tIns="45000" bIns="45000" anchor="t">
            <a:spAutoFit/>
          </a:bodyPr>
          <a:p>
            <a:pPr marL="343080" indent="-343080" defTabSz="914400">
              <a:lnSpc>
                <a:spcPct val="100000"/>
              </a:lnSpc>
              <a:spcBef>
                <a:spcPts val="360"/>
              </a:spcBef>
              <a:buClr>
                <a:srgbClr val="1f2c8f"/>
              </a:buClr>
              <a:buFont typeface="Arial"/>
              <a:buChar char="•"/>
            </a:pPr>
            <a:r>
              <a:rPr b="1" lang="en-US" sz="2400" strike="noStrike" u="none">
                <a:solidFill>
                  <a:schemeClr val="accent6"/>
                </a:solidFill>
                <a:uFillTx/>
                <a:latin typeface="Sabon Next LT"/>
              </a:rPr>
              <a:t>.container-fluid: </a:t>
            </a:r>
            <a:r>
              <a:rPr b="0" lang="en-US" sz="2400" strike="noStrike" u="none">
                <a:solidFill>
                  <a:schemeClr val="accent6"/>
                </a:solidFill>
                <a:uFillTx/>
                <a:latin typeface="Sabon Next LT"/>
              </a:rPr>
              <a:t>The .container-fluid class provides a full-width container which spans the entire width of the viewport.</a:t>
            </a:r>
            <a:endParaRPr b="0" lang="en-US" sz="2400" strike="noStrike" u="none">
              <a:solidFill>
                <a:srgbClr val="000000"/>
              </a:solidFill>
              <a:uFillTx/>
              <a:latin typeface="Arial"/>
            </a:endParaRPr>
          </a:p>
          <a:p>
            <a:pPr marL="343080" indent="-343080" defTabSz="914400">
              <a:lnSpc>
                <a:spcPct val="100000"/>
              </a:lnSpc>
              <a:spcBef>
                <a:spcPts val="360"/>
              </a:spcBef>
              <a:buClr>
                <a:srgbClr val="1f2c8f"/>
              </a:buClr>
              <a:buFont typeface="Arial"/>
              <a:buChar char="•"/>
            </a:pPr>
            <a:r>
              <a:rPr b="0" lang="en-US" sz="2400" strike="noStrike" u="none">
                <a:solidFill>
                  <a:schemeClr val="accent6"/>
                </a:solidFill>
                <a:uFillTx/>
                <a:latin typeface="Sabon Next LT"/>
              </a:rPr>
              <a:t>The div with class “container-fluid” will take up the </a:t>
            </a:r>
            <a:r>
              <a:rPr b="1" lang="en-US" sz="2400" strike="noStrike" u="none">
                <a:solidFill>
                  <a:schemeClr val="accent6"/>
                </a:solidFill>
                <a:uFillTx/>
                <a:latin typeface="Sabon Next LT"/>
              </a:rPr>
              <a:t>complete width </a:t>
            </a:r>
            <a:r>
              <a:rPr b="0" lang="en-US" sz="2400" strike="noStrike" u="none">
                <a:solidFill>
                  <a:schemeClr val="accent6"/>
                </a:solidFill>
                <a:uFillTx/>
                <a:latin typeface="Sabon Next LT"/>
              </a:rPr>
              <a:t>of the viewport and will expand or shrink whenever the viewport is resized. </a:t>
            </a:r>
            <a:endParaRPr b="0" lang="en-US"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PlaceHolder 1"/>
          <p:cNvSpPr>
            <a:spLocks noGrp="1"/>
          </p:cNvSpPr>
          <p:nvPr>
            <p:ph type="title"/>
          </p:nvPr>
        </p:nvSpPr>
        <p:spPr>
          <a:xfrm>
            <a:off x="3986640" y="1243440"/>
            <a:ext cx="8165160" cy="767880"/>
          </a:xfrm>
          <a:prstGeom prst="rect">
            <a:avLst/>
          </a:prstGeom>
          <a:noFill/>
          <a:ln w="0">
            <a:noFill/>
          </a:ln>
        </p:spPr>
        <p:txBody>
          <a:bodyPr lIns="91440" rIns="91440" tIns="45720" bIns="45720" anchor="b">
            <a:noAutofit/>
          </a:bodyPr>
          <a:p>
            <a:pPr indent="0" defTabSz="914400">
              <a:lnSpc>
                <a:spcPct val="100000"/>
              </a:lnSpc>
              <a:buNone/>
            </a:pPr>
            <a:r>
              <a:rPr b="1" lang="en-US" sz="4400" strike="noStrike" u="none" cap="all">
                <a:solidFill>
                  <a:schemeClr val="accent6"/>
                </a:solidFill>
                <a:uFillTx/>
                <a:latin typeface="Arial Black"/>
              </a:rPr>
              <a:t>Breakpoints</a:t>
            </a:r>
            <a:endParaRPr b="0" lang="en-US" sz="4400" strike="noStrike" u="none">
              <a:solidFill>
                <a:schemeClr val="dk1"/>
              </a:solidFill>
              <a:uFillTx/>
              <a:latin typeface="Sabon Next LT"/>
            </a:endParaRPr>
          </a:p>
        </p:txBody>
      </p:sp>
      <p:sp>
        <p:nvSpPr>
          <p:cNvPr id="301" name="TextBox 3"/>
          <p:cNvSpPr/>
          <p:nvPr/>
        </p:nvSpPr>
        <p:spPr>
          <a:xfrm>
            <a:off x="3986640" y="2304720"/>
            <a:ext cx="7814160" cy="1506960"/>
          </a:xfrm>
          <a:prstGeom prst="rect">
            <a:avLst/>
          </a:prstGeom>
          <a:noFill/>
          <a:ln w="0">
            <a:noFill/>
          </a:ln>
        </p:spPr>
        <p:style>
          <a:lnRef idx="0"/>
          <a:fillRef idx="0"/>
          <a:effectRef idx="0"/>
          <a:fontRef idx="minor"/>
        </p:style>
        <p:txBody>
          <a:bodyPr lIns="90000" rIns="90000" tIns="45000" bIns="45000" anchor="t">
            <a:spAutoFit/>
          </a:bodyPr>
          <a:p>
            <a:pPr marL="343080" indent="-343080" defTabSz="914400">
              <a:lnSpc>
                <a:spcPct val="100000"/>
              </a:lnSpc>
              <a:spcBef>
                <a:spcPts val="360"/>
              </a:spcBef>
              <a:buClr>
                <a:srgbClr val="1f2c8f"/>
              </a:buClr>
              <a:buFont typeface="Arial"/>
              <a:buChar char="•"/>
            </a:pPr>
            <a:r>
              <a:rPr b="0" lang="en-US" sz="1800" strike="noStrike" u="none">
                <a:solidFill>
                  <a:schemeClr val="accent6"/>
                </a:solidFill>
                <a:uFillTx/>
                <a:latin typeface="Sabon Next LT"/>
              </a:rPr>
              <a:t>Breakpoints in Bootstrap are used to create responsive designs. You may adjust them at a particular viewport or device size.</a:t>
            </a:r>
            <a:endParaRPr b="0" lang="en-US" sz="1800" strike="noStrike" u="none">
              <a:solidFill>
                <a:srgbClr val="000000"/>
              </a:solidFill>
              <a:uFillTx/>
              <a:latin typeface="Arial"/>
            </a:endParaRPr>
          </a:p>
          <a:p>
            <a:pPr marL="343080" indent="-343080" defTabSz="914400">
              <a:lnSpc>
                <a:spcPct val="100000"/>
              </a:lnSpc>
              <a:spcBef>
                <a:spcPts val="360"/>
              </a:spcBef>
              <a:buClr>
                <a:srgbClr val="1f2c8f"/>
              </a:buClr>
              <a:buFont typeface="Arial"/>
              <a:buChar char="•"/>
            </a:pPr>
            <a:r>
              <a:rPr b="0" lang="en-US" sz="1800" strike="noStrike" u="none">
                <a:solidFill>
                  <a:schemeClr val="accent6"/>
                </a:solidFill>
                <a:uFillTx/>
                <a:latin typeface="Sabon Next LT"/>
              </a:rPr>
              <a:t>CSS media queries allow us to customize styling based on browsers and operating system parameters. Media queries in Boostrap mostly use min-width to control the breakpoints.</a:t>
            </a:r>
            <a:endParaRPr b="0" lang="en-US" sz="1800" strike="noStrike" u="none">
              <a:solidFill>
                <a:srgbClr val="000000"/>
              </a:solidFill>
              <a:uFillTx/>
              <a:latin typeface="Arial"/>
            </a:endParaRPr>
          </a:p>
        </p:txBody>
      </p:sp>
      <p:pic>
        <p:nvPicPr>
          <p:cNvPr id="302" name="Picture 4" descr=""/>
          <p:cNvPicPr/>
          <p:nvPr/>
        </p:nvPicPr>
        <p:blipFill>
          <a:blip r:embed="rId1"/>
          <a:stretch/>
        </p:blipFill>
        <p:spPr>
          <a:xfrm>
            <a:off x="5021640" y="3970440"/>
            <a:ext cx="4769280" cy="270864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PlaceHolder 1"/>
          <p:cNvSpPr>
            <a:spLocks noGrp="1"/>
          </p:cNvSpPr>
          <p:nvPr>
            <p:ph type="title"/>
          </p:nvPr>
        </p:nvSpPr>
        <p:spPr>
          <a:xfrm>
            <a:off x="3986640" y="1243440"/>
            <a:ext cx="8165160" cy="767880"/>
          </a:xfrm>
          <a:prstGeom prst="rect">
            <a:avLst/>
          </a:prstGeom>
          <a:noFill/>
          <a:ln w="0">
            <a:noFill/>
          </a:ln>
        </p:spPr>
        <p:txBody>
          <a:bodyPr lIns="91440" rIns="91440" tIns="45720" bIns="45720" anchor="b">
            <a:noAutofit/>
          </a:bodyPr>
          <a:p>
            <a:pPr indent="0" defTabSz="914400">
              <a:lnSpc>
                <a:spcPct val="100000"/>
              </a:lnSpc>
              <a:buNone/>
            </a:pPr>
            <a:r>
              <a:rPr b="1" lang="en-US" sz="4400" strike="noStrike" u="none" cap="all">
                <a:solidFill>
                  <a:schemeClr val="accent6"/>
                </a:solidFill>
                <a:uFillTx/>
                <a:latin typeface="Arial Black"/>
              </a:rPr>
              <a:t>Breakpoints</a:t>
            </a:r>
            <a:endParaRPr b="0" lang="en-US" sz="4400" strike="noStrike" u="none">
              <a:solidFill>
                <a:schemeClr val="dk1"/>
              </a:solidFill>
              <a:uFillTx/>
              <a:latin typeface="Sabon Next LT"/>
            </a:endParaRPr>
          </a:p>
        </p:txBody>
      </p:sp>
      <p:sp>
        <p:nvSpPr>
          <p:cNvPr id="304" name="TextBox 3"/>
          <p:cNvSpPr/>
          <p:nvPr/>
        </p:nvSpPr>
        <p:spPr>
          <a:xfrm>
            <a:off x="3986640" y="2304720"/>
            <a:ext cx="7814160" cy="24062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spcBef>
                <a:spcPts val="360"/>
              </a:spcBef>
            </a:pPr>
            <a:r>
              <a:rPr b="1" lang="en-US" sz="2400" strike="noStrike" u="none">
                <a:solidFill>
                  <a:schemeClr val="accent6"/>
                </a:solidFill>
                <a:uFillTx/>
                <a:latin typeface="Sabon Next LT"/>
              </a:rPr>
              <a:t>Media queries</a:t>
            </a:r>
            <a:endParaRPr b="0" lang="en-US" sz="2400" strike="noStrike" u="none">
              <a:solidFill>
                <a:srgbClr val="000000"/>
              </a:solidFill>
              <a:uFillTx/>
              <a:latin typeface="Arial"/>
            </a:endParaRPr>
          </a:p>
          <a:p>
            <a:pPr defTabSz="914400">
              <a:lnSpc>
                <a:spcPct val="100000"/>
              </a:lnSpc>
              <a:spcBef>
                <a:spcPts val="360"/>
              </a:spcBef>
            </a:pPr>
            <a:r>
              <a:rPr b="0" lang="en-US" sz="1800" strike="noStrike" u="none">
                <a:solidFill>
                  <a:schemeClr val="accent6"/>
                </a:solidFill>
                <a:uFillTx/>
                <a:latin typeface="Sabon Next LT"/>
              </a:rPr>
              <a:t>Bootstrap is developed to be mobile first, hence media queries are used to </a:t>
            </a:r>
            <a:r>
              <a:rPr b="1" lang="en-US" sz="1800" strike="noStrike" u="none">
                <a:solidFill>
                  <a:schemeClr val="accent6"/>
                </a:solidFill>
                <a:uFillTx/>
                <a:latin typeface="Sabon Next LT"/>
              </a:rPr>
              <a:t>create wise breakpoints </a:t>
            </a:r>
            <a:r>
              <a:rPr b="0" lang="en-US" sz="1800" strike="noStrike" u="none">
                <a:solidFill>
                  <a:schemeClr val="accent6"/>
                </a:solidFill>
                <a:uFillTx/>
                <a:latin typeface="Sabon Next LT"/>
              </a:rPr>
              <a:t>for its layouts and interfaces. </a:t>
            </a:r>
            <a:endParaRPr b="0" lang="en-US" sz="1800" strike="noStrike" u="none">
              <a:solidFill>
                <a:srgbClr val="000000"/>
              </a:solidFill>
              <a:uFillTx/>
              <a:latin typeface="Arial"/>
            </a:endParaRPr>
          </a:p>
          <a:p>
            <a:pPr defTabSz="914400">
              <a:lnSpc>
                <a:spcPct val="100000"/>
              </a:lnSpc>
              <a:spcBef>
                <a:spcPts val="360"/>
              </a:spcBef>
            </a:pPr>
            <a:endParaRPr b="0" lang="en-US" sz="2000" strike="noStrike" u="none">
              <a:solidFill>
                <a:srgbClr val="000000"/>
              </a:solidFill>
              <a:uFillTx/>
              <a:latin typeface="Arial"/>
            </a:endParaRPr>
          </a:p>
          <a:p>
            <a:pPr marL="457200" indent="-457200" defTabSz="914400">
              <a:lnSpc>
                <a:spcPct val="100000"/>
              </a:lnSpc>
              <a:spcBef>
                <a:spcPts val="360"/>
              </a:spcBef>
              <a:buClr>
                <a:srgbClr val="1f2c8f"/>
              </a:buClr>
              <a:buFont typeface="Arial Black"/>
              <a:buAutoNum type="arabicPeriod"/>
            </a:pPr>
            <a:r>
              <a:rPr b="1" lang="en-US" sz="2400" strike="noStrike" u="none">
                <a:solidFill>
                  <a:schemeClr val="accent6"/>
                </a:solidFill>
                <a:uFillTx/>
                <a:latin typeface="Sabon Next LT"/>
              </a:rPr>
              <a:t>Min-width</a:t>
            </a:r>
            <a:endParaRPr b="0" lang="en-US" sz="2400" strike="noStrike" u="none">
              <a:solidFill>
                <a:srgbClr val="000000"/>
              </a:solidFill>
              <a:uFillTx/>
              <a:latin typeface="Arial"/>
            </a:endParaRPr>
          </a:p>
          <a:p>
            <a:pPr marL="457200" defTabSz="914400">
              <a:lnSpc>
                <a:spcPct val="100000"/>
              </a:lnSpc>
              <a:spcBef>
                <a:spcPts val="360"/>
              </a:spcBef>
            </a:pPr>
            <a:r>
              <a:rPr b="0" lang="en-US" sz="1800" strike="noStrike" u="none">
                <a:solidFill>
                  <a:schemeClr val="accent6"/>
                </a:solidFill>
                <a:uFillTx/>
                <a:latin typeface="Sabon Next LT"/>
              </a:rPr>
              <a:t>Setting min-width in the breakpoints means CSS is only applied to devices whose </a:t>
            </a:r>
            <a:r>
              <a:rPr b="1" lang="en-US" sz="1800" strike="noStrike" u="none">
                <a:solidFill>
                  <a:schemeClr val="accent6"/>
                </a:solidFill>
                <a:uFillTx/>
                <a:latin typeface="Sabon Next LT"/>
              </a:rPr>
              <a:t>width is greater than min-width of the device</a:t>
            </a:r>
            <a:r>
              <a:rPr b="0" lang="en-US" sz="1800" strike="noStrike" u="none">
                <a:solidFill>
                  <a:schemeClr val="accent6"/>
                </a:solidFill>
                <a:uFillTx/>
                <a:latin typeface="Sabon Next LT"/>
              </a:rPr>
              <a:t>.</a:t>
            </a:r>
            <a:endParaRPr b="0" lang="en-US" sz="1800" strike="noStrike" u="none">
              <a:solidFill>
                <a:srgbClr val="000000"/>
              </a:solidFill>
              <a:uFillTx/>
              <a:latin typeface="Arial"/>
            </a:endParaRPr>
          </a:p>
        </p:txBody>
      </p:sp>
      <p:pic>
        <p:nvPicPr>
          <p:cNvPr id="305" name="Picture 5" descr=""/>
          <p:cNvPicPr/>
          <p:nvPr/>
        </p:nvPicPr>
        <p:blipFill>
          <a:blip r:embed="rId1"/>
          <a:stretch/>
        </p:blipFill>
        <p:spPr>
          <a:xfrm>
            <a:off x="4707000" y="4823640"/>
            <a:ext cx="3984480" cy="182844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PlaceHolder 1"/>
          <p:cNvSpPr>
            <a:spLocks noGrp="1"/>
          </p:cNvSpPr>
          <p:nvPr>
            <p:ph type="title"/>
          </p:nvPr>
        </p:nvSpPr>
        <p:spPr>
          <a:xfrm>
            <a:off x="3986640" y="1243440"/>
            <a:ext cx="8165160" cy="767880"/>
          </a:xfrm>
          <a:prstGeom prst="rect">
            <a:avLst/>
          </a:prstGeom>
          <a:noFill/>
          <a:ln w="0">
            <a:noFill/>
          </a:ln>
        </p:spPr>
        <p:txBody>
          <a:bodyPr lIns="91440" rIns="91440" tIns="45720" bIns="45720" anchor="b">
            <a:noAutofit/>
          </a:bodyPr>
          <a:p>
            <a:pPr indent="0" defTabSz="914400">
              <a:lnSpc>
                <a:spcPct val="100000"/>
              </a:lnSpc>
              <a:buNone/>
            </a:pPr>
            <a:r>
              <a:rPr b="1" lang="en-US" sz="4400" strike="noStrike" u="none" cap="all">
                <a:solidFill>
                  <a:schemeClr val="accent6"/>
                </a:solidFill>
                <a:uFillTx/>
                <a:latin typeface="Arial Black"/>
              </a:rPr>
              <a:t>Breakpoints</a:t>
            </a:r>
            <a:endParaRPr b="0" lang="en-US" sz="4400" strike="noStrike" u="none">
              <a:solidFill>
                <a:schemeClr val="dk1"/>
              </a:solidFill>
              <a:uFillTx/>
              <a:latin typeface="Sabon Next LT"/>
            </a:endParaRPr>
          </a:p>
        </p:txBody>
      </p:sp>
      <p:sp>
        <p:nvSpPr>
          <p:cNvPr id="307" name="TextBox 3"/>
          <p:cNvSpPr/>
          <p:nvPr/>
        </p:nvSpPr>
        <p:spPr>
          <a:xfrm>
            <a:off x="3986640" y="2304720"/>
            <a:ext cx="7814160" cy="13240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spcBef>
                <a:spcPts val="360"/>
              </a:spcBef>
            </a:pPr>
            <a:r>
              <a:rPr b="1" lang="en-US" sz="2400" strike="noStrike" u="none">
                <a:solidFill>
                  <a:schemeClr val="accent6"/>
                </a:solidFill>
                <a:uFillTx/>
                <a:latin typeface="Sabon Next LT"/>
              </a:rPr>
              <a:t>2.  Max-width</a:t>
            </a:r>
            <a:endParaRPr b="0" lang="en-US" sz="2400" strike="noStrike" u="none">
              <a:solidFill>
                <a:srgbClr val="000000"/>
              </a:solidFill>
              <a:uFillTx/>
              <a:latin typeface="Arial"/>
            </a:endParaRPr>
          </a:p>
          <a:p>
            <a:pPr marL="457200" defTabSz="914400">
              <a:lnSpc>
                <a:spcPct val="100000"/>
              </a:lnSpc>
              <a:spcBef>
                <a:spcPts val="360"/>
              </a:spcBef>
            </a:pPr>
            <a:r>
              <a:rPr b="0" lang="en-US" sz="1800" strike="noStrike" u="none">
                <a:solidFill>
                  <a:schemeClr val="accent6"/>
                </a:solidFill>
                <a:uFillTx/>
                <a:latin typeface="Sabon Next LT"/>
              </a:rPr>
              <a:t>Setting min-width in the breakpoints means CSS is only applied to devices whose </a:t>
            </a:r>
            <a:r>
              <a:rPr b="1" lang="en-US" sz="1800" strike="noStrike" u="none">
                <a:solidFill>
                  <a:schemeClr val="accent6"/>
                </a:solidFill>
                <a:uFillTx/>
                <a:latin typeface="Sabon Next LT"/>
              </a:rPr>
              <a:t>width is smaller than mentioned in the media query</a:t>
            </a:r>
            <a:r>
              <a:rPr b="0" lang="en-US" sz="1800" strike="noStrike" u="none">
                <a:solidFill>
                  <a:schemeClr val="accent6"/>
                </a:solidFill>
                <a:uFillTx/>
                <a:latin typeface="Sabon Next LT"/>
              </a:rPr>
              <a:t>.</a:t>
            </a:r>
            <a:endParaRPr b="0" lang="en-US" sz="1800" strike="noStrike" u="none">
              <a:solidFill>
                <a:srgbClr val="000000"/>
              </a:solidFill>
              <a:uFillTx/>
              <a:latin typeface="Arial"/>
            </a:endParaRPr>
          </a:p>
        </p:txBody>
      </p:sp>
      <p:pic>
        <p:nvPicPr>
          <p:cNvPr id="308" name="Picture 4" descr=""/>
          <p:cNvPicPr/>
          <p:nvPr/>
        </p:nvPicPr>
        <p:blipFill>
          <a:blip r:embed="rId1"/>
          <a:stretch/>
        </p:blipFill>
        <p:spPr>
          <a:xfrm>
            <a:off x="4570560" y="3665160"/>
            <a:ext cx="3498840" cy="198360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PlaceHolder 1"/>
          <p:cNvSpPr>
            <a:spLocks noGrp="1"/>
          </p:cNvSpPr>
          <p:nvPr>
            <p:ph type="title"/>
          </p:nvPr>
        </p:nvSpPr>
        <p:spPr>
          <a:xfrm>
            <a:off x="3986640" y="1243440"/>
            <a:ext cx="8165160" cy="767880"/>
          </a:xfrm>
          <a:prstGeom prst="rect">
            <a:avLst/>
          </a:prstGeom>
          <a:noFill/>
          <a:ln w="0">
            <a:noFill/>
          </a:ln>
        </p:spPr>
        <p:txBody>
          <a:bodyPr lIns="91440" rIns="91440" tIns="45720" bIns="45720" anchor="b">
            <a:noAutofit/>
          </a:bodyPr>
          <a:p>
            <a:pPr indent="0" defTabSz="914400">
              <a:lnSpc>
                <a:spcPct val="100000"/>
              </a:lnSpc>
              <a:buNone/>
            </a:pPr>
            <a:r>
              <a:rPr b="1" lang="en-US" sz="4400" strike="noStrike" u="none" cap="all">
                <a:solidFill>
                  <a:schemeClr val="accent6"/>
                </a:solidFill>
                <a:uFillTx/>
                <a:latin typeface="Arial Black"/>
              </a:rPr>
              <a:t>Breakpoints</a:t>
            </a:r>
            <a:endParaRPr b="0" lang="en-US" sz="4400" strike="noStrike" u="none">
              <a:solidFill>
                <a:schemeClr val="dk1"/>
              </a:solidFill>
              <a:uFillTx/>
              <a:latin typeface="Sabon Next LT"/>
            </a:endParaRPr>
          </a:p>
        </p:txBody>
      </p:sp>
      <p:sp>
        <p:nvSpPr>
          <p:cNvPr id="310" name="TextBox 3"/>
          <p:cNvSpPr/>
          <p:nvPr/>
        </p:nvSpPr>
        <p:spPr>
          <a:xfrm>
            <a:off x="3986640" y="2304720"/>
            <a:ext cx="8074800" cy="10504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spcBef>
                <a:spcPts val="360"/>
              </a:spcBef>
            </a:pPr>
            <a:r>
              <a:rPr b="1" lang="en-US" sz="2400" strike="noStrike" u="none">
                <a:solidFill>
                  <a:schemeClr val="accent6"/>
                </a:solidFill>
                <a:uFillTx/>
                <a:latin typeface="Sabon Next LT"/>
              </a:rPr>
              <a:t>3. Single Breakpoint</a:t>
            </a:r>
            <a:endParaRPr b="0" lang="en-US" sz="2400" strike="noStrike" u="none">
              <a:solidFill>
                <a:srgbClr val="000000"/>
              </a:solidFill>
              <a:uFillTx/>
              <a:latin typeface="Arial"/>
            </a:endParaRPr>
          </a:p>
          <a:p>
            <a:pPr defTabSz="914400">
              <a:lnSpc>
                <a:spcPct val="100000"/>
              </a:lnSpc>
              <a:spcBef>
                <a:spcPts val="360"/>
              </a:spcBef>
            </a:pPr>
            <a:r>
              <a:rPr b="0" lang="en-US" sz="1800" strike="noStrike" u="none">
                <a:solidFill>
                  <a:schemeClr val="accent6"/>
                </a:solidFill>
                <a:uFillTx/>
                <a:latin typeface="Sabon Next LT"/>
              </a:rPr>
              <a:t>  </a:t>
            </a:r>
            <a:r>
              <a:rPr b="0" lang="en-US" sz="1800" strike="noStrike" u="none">
                <a:solidFill>
                  <a:schemeClr val="accent6"/>
                </a:solidFill>
                <a:uFillTx/>
                <a:latin typeface="Sabon Next LT"/>
              </a:rPr>
              <a:t>Single breakpoint means targeting a specific screen sizes using minimum and maximum breakpoint widths in media queries.</a:t>
            </a:r>
            <a:endParaRPr b="0" lang="en-US" sz="1800" strike="noStrike" u="none">
              <a:solidFill>
                <a:srgbClr val="000000"/>
              </a:solidFill>
              <a:uFillTx/>
              <a:latin typeface="Arial"/>
            </a:endParaRPr>
          </a:p>
        </p:txBody>
      </p:sp>
      <p:pic>
        <p:nvPicPr>
          <p:cNvPr id="311" name="Picture 5" descr=""/>
          <p:cNvPicPr/>
          <p:nvPr/>
        </p:nvPicPr>
        <p:blipFill>
          <a:blip r:embed="rId1"/>
          <a:stretch/>
        </p:blipFill>
        <p:spPr>
          <a:xfrm>
            <a:off x="4165920" y="3510720"/>
            <a:ext cx="5914800" cy="685440"/>
          </a:xfrm>
          <a:prstGeom prst="rect">
            <a:avLst/>
          </a:prstGeom>
          <a:ln w="0">
            <a:noFill/>
          </a:ln>
        </p:spPr>
      </p:pic>
      <p:sp>
        <p:nvSpPr>
          <p:cNvPr id="312" name="TextBox 6"/>
          <p:cNvSpPr/>
          <p:nvPr/>
        </p:nvSpPr>
        <p:spPr>
          <a:xfrm>
            <a:off x="3986640" y="4372920"/>
            <a:ext cx="8074800" cy="10954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spcBef>
                <a:spcPts val="360"/>
              </a:spcBef>
            </a:pPr>
            <a:r>
              <a:rPr b="1" lang="en-US" sz="2400" strike="noStrike" u="none">
                <a:solidFill>
                  <a:schemeClr val="accent6"/>
                </a:solidFill>
                <a:uFillTx/>
                <a:latin typeface="Sabon Next LT"/>
              </a:rPr>
              <a:t>4. Between Breakpoints</a:t>
            </a:r>
            <a:r>
              <a:rPr b="0" lang="en-US" sz="1800" strike="noStrike" u="none">
                <a:solidFill>
                  <a:schemeClr val="accent6"/>
                </a:solidFill>
                <a:uFillTx/>
                <a:latin typeface="Sabon Next LT"/>
              </a:rPr>
              <a:t> </a:t>
            </a:r>
            <a:endParaRPr b="0" lang="en-US" sz="1800" strike="noStrike" u="none">
              <a:solidFill>
                <a:srgbClr val="000000"/>
              </a:solidFill>
              <a:uFillTx/>
              <a:latin typeface="Arial"/>
            </a:endParaRPr>
          </a:p>
          <a:p>
            <a:pPr defTabSz="914400">
              <a:lnSpc>
                <a:spcPct val="100000"/>
              </a:lnSpc>
              <a:spcBef>
                <a:spcPts val="360"/>
              </a:spcBef>
            </a:pPr>
            <a:r>
              <a:rPr b="0" lang="en-US" sz="1800" strike="noStrike" u="none">
                <a:solidFill>
                  <a:schemeClr val="accent6"/>
                </a:solidFill>
                <a:uFillTx/>
                <a:latin typeface="Sabon Next LT"/>
              </a:rPr>
              <a:t>     </a:t>
            </a:r>
            <a:r>
              <a:rPr b="0" lang="en-US" sz="1800" strike="noStrike" u="none">
                <a:solidFill>
                  <a:schemeClr val="accent6"/>
                </a:solidFill>
                <a:uFillTx/>
                <a:latin typeface="Sabon Next LT"/>
              </a:rPr>
              <a:t>Between breakpoints target multiple breakpoints.</a:t>
            </a:r>
            <a:endParaRPr b="0" lang="en-US" sz="1800" strike="noStrike" u="none">
              <a:solidFill>
                <a:srgbClr val="000000"/>
              </a:solidFill>
              <a:uFillTx/>
              <a:latin typeface="Arial"/>
            </a:endParaRPr>
          </a:p>
          <a:p>
            <a:pPr defTabSz="914400">
              <a:lnSpc>
                <a:spcPct val="100000"/>
              </a:lnSpc>
              <a:spcBef>
                <a:spcPts val="360"/>
              </a:spcBef>
            </a:pPr>
            <a:r>
              <a:rPr b="0" lang="en-US" sz="1800" strike="noStrike" u="none">
                <a:solidFill>
                  <a:schemeClr val="accent6"/>
                </a:solidFill>
                <a:uFillTx/>
                <a:latin typeface="Sabon Next LT"/>
              </a:rPr>
              <a:t>     </a:t>
            </a:r>
            <a:r>
              <a:rPr b="0" lang="en-US" sz="1800" strike="noStrike" u="none">
                <a:solidFill>
                  <a:schemeClr val="accent6"/>
                </a:solidFill>
                <a:uFillTx/>
                <a:latin typeface="Sabon Next LT"/>
              </a:rPr>
              <a:t>For example: @media (min-width: 892px) and (max-width: 1278px)</a:t>
            </a:r>
            <a:endParaRPr b="0" lang="en-US" sz="1800" strike="noStrike" u="none">
              <a:solidFill>
                <a:srgbClr val="000000"/>
              </a:solidFill>
              <a:uFillTx/>
              <a:latin typeface="Arial"/>
            </a:endParaRPr>
          </a:p>
        </p:txBody>
      </p:sp>
      <p:pic>
        <p:nvPicPr>
          <p:cNvPr id="313" name="Picture 8" descr=""/>
          <p:cNvPicPr/>
          <p:nvPr/>
        </p:nvPicPr>
        <p:blipFill>
          <a:blip r:embed="rId2"/>
          <a:stretch/>
        </p:blipFill>
        <p:spPr>
          <a:xfrm>
            <a:off x="4165920" y="5745600"/>
            <a:ext cx="6600600" cy="69480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PlaceHolder 1"/>
          <p:cNvSpPr>
            <a:spLocks noGrp="1"/>
          </p:cNvSpPr>
          <p:nvPr>
            <p:ph type="title"/>
          </p:nvPr>
        </p:nvSpPr>
        <p:spPr>
          <a:xfrm>
            <a:off x="1499760" y="806760"/>
            <a:ext cx="5693400" cy="767880"/>
          </a:xfrm>
          <a:prstGeom prst="rect">
            <a:avLst/>
          </a:prstGeom>
          <a:noFill/>
          <a:ln w="0">
            <a:noFill/>
          </a:ln>
        </p:spPr>
        <p:txBody>
          <a:bodyPr lIns="91440" rIns="91440" tIns="45720" bIns="45720" anchor="b">
            <a:noAutofit/>
          </a:bodyPr>
          <a:p>
            <a:pPr indent="0" defTabSz="914400">
              <a:lnSpc>
                <a:spcPct val="100000"/>
              </a:lnSpc>
              <a:buNone/>
            </a:pPr>
            <a:r>
              <a:rPr b="1" lang="en-US" sz="4400" strike="noStrike" u="none" cap="all">
                <a:solidFill>
                  <a:schemeClr val="accent6"/>
                </a:solidFill>
                <a:uFillTx/>
                <a:latin typeface="Arial Black"/>
                <a:ea typeface="Arial Regular"/>
              </a:rPr>
              <a:t>AGENDA</a:t>
            </a:r>
            <a:endParaRPr b="0" lang="en-US" sz="4400" strike="noStrike" u="none">
              <a:solidFill>
                <a:schemeClr val="dk1"/>
              </a:solidFill>
              <a:uFillTx/>
              <a:latin typeface="Sabon Next LT"/>
            </a:endParaRPr>
          </a:p>
        </p:txBody>
      </p:sp>
      <p:sp>
        <p:nvSpPr>
          <p:cNvPr id="261" name="PlaceHolder 2"/>
          <p:cNvSpPr>
            <a:spLocks noGrp="1"/>
          </p:cNvSpPr>
          <p:nvPr>
            <p:ph/>
          </p:nvPr>
        </p:nvSpPr>
        <p:spPr>
          <a:xfrm>
            <a:off x="1499760" y="1575000"/>
            <a:ext cx="6517080" cy="5006160"/>
          </a:xfrm>
          <a:prstGeom prst="rect">
            <a:avLst/>
          </a:prstGeom>
          <a:noFill/>
          <a:ln w="0">
            <a:noFill/>
          </a:ln>
        </p:spPr>
        <p:txBody>
          <a:bodyPr lIns="91440" rIns="91440" tIns="45720" bIns="45720" anchor="t">
            <a:normAutofit fontScale="92500" lnSpcReduction="19999"/>
          </a:bodyPr>
          <a:p>
            <a:pPr marL="343080" indent="-343080" defTabSz="914400">
              <a:lnSpc>
                <a:spcPct val="150000"/>
              </a:lnSpc>
              <a:buClr>
                <a:srgbClr val="1f2c8f"/>
              </a:buClr>
              <a:buFont typeface="Arial"/>
              <a:buChar char="•"/>
            </a:pPr>
            <a:r>
              <a:rPr b="0" lang="en-US" sz="2400" strike="noStrike" u="none">
                <a:solidFill>
                  <a:schemeClr val="accent6"/>
                </a:solidFill>
                <a:uFillTx/>
                <a:latin typeface="Sabon Next LT"/>
              </a:rPr>
              <a:t>Bootstrap Overview</a:t>
            </a:r>
            <a:endParaRPr b="0" lang="en-US" sz="2400" strike="noStrike" u="none">
              <a:solidFill>
                <a:schemeClr val="accent6"/>
              </a:solidFill>
              <a:uFillTx/>
              <a:latin typeface="Sabon Next LT"/>
            </a:endParaRPr>
          </a:p>
          <a:p>
            <a:pPr marL="343080" indent="-343080" defTabSz="914400">
              <a:lnSpc>
                <a:spcPct val="150000"/>
              </a:lnSpc>
              <a:buClr>
                <a:srgbClr val="1f2c8f"/>
              </a:buClr>
              <a:buFont typeface="Arial"/>
              <a:buChar char="•"/>
            </a:pPr>
            <a:r>
              <a:rPr b="0" lang="en-US" sz="2400" strike="noStrike" u="none">
                <a:solidFill>
                  <a:schemeClr val="accent6"/>
                </a:solidFill>
                <a:uFillTx/>
                <a:latin typeface="Sabon Next LT"/>
              </a:rPr>
              <a:t>Bootstrap History</a:t>
            </a:r>
            <a:endParaRPr b="0" lang="en-US" sz="2400" strike="noStrike" u="none">
              <a:solidFill>
                <a:schemeClr val="accent6"/>
              </a:solidFill>
              <a:uFillTx/>
              <a:latin typeface="Sabon Next LT"/>
            </a:endParaRPr>
          </a:p>
          <a:p>
            <a:pPr marL="343080" indent="-343080" defTabSz="914400">
              <a:lnSpc>
                <a:spcPct val="150000"/>
              </a:lnSpc>
              <a:buClr>
                <a:srgbClr val="1f2c8f"/>
              </a:buClr>
              <a:buFont typeface="Arial"/>
              <a:buChar char="•"/>
            </a:pPr>
            <a:r>
              <a:rPr b="0" lang="en-US" sz="2400" strike="noStrike" u="none">
                <a:solidFill>
                  <a:schemeClr val="accent6"/>
                </a:solidFill>
                <a:uFillTx/>
                <a:latin typeface="Sabon Next LT"/>
              </a:rPr>
              <a:t>Why Bootstrap?</a:t>
            </a:r>
            <a:endParaRPr b="0" lang="en-US" sz="2400" strike="noStrike" u="none">
              <a:solidFill>
                <a:schemeClr val="accent6"/>
              </a:solidFill>
              <a:uFillTx/>
              <a:latin typeface="Sabon Next LT"/>
            </a:endParaRPr>
          </a:p>
          <a:p>
            <a:pPr marL="343080" indent="-343080" defTabSz="914400">
              <a:lnSpc>
                <a:spcPct val="150000"/>
              </a:lnSpc>
              <a:buClr>
                <a:srgbClr val="1f2c8f"/>
              </a:buClr>
              <a:buFont typeface="Arial"/>
              <a:buChar char="•"/>
            </a:pPr>
            <a:r>
              <a:rPr b="0" lang="en-US" sz="2400" strike="noStrike" u="none">
                <a:solidFill>
                  <a:schemeClr val="accent6"/>
                </a:solidFill>
                <a:uFillTx/>
                <a:latin typeface="Sabon Next LT"/>
              </a:rPr>
              <a:t>Key points in Bootstrap 5</a:t>
            </a:r>
            <a:endParaRPr b="0" lang="en-US" sz="2400" strike="noStrike" u="none">
              <a:solidFill>
                <a:schemeClr val="accent6"/>
              </a:solidFill>
              <a:uFillTx/>
              <a:latin typeface="Sabon Next LT"/>
            </a:endParaRPr>
          </a:p>
          <a:p>
            <a:pPr marL="343080" indent="-343080" defTabSz="914400">
              <a:lnSpc>
                <a:spcPct val="150000"/>
              </a:lnSpc>
              <a:buClr>
                <a:srgbClr val="1f2c8f"/>
              </a:buClr>
              <a:buFont typeface="Arial"/>
              <a:buChar char="•"/>
            </a:pPr>
            <a:r>
              <a:rPr b="0" lang="en-US" sz="2400" strike="noStrike" u="none">
                <a:solidFill>
                  <a:schemeClr val="accent6"/>
                </a:solidFill>
                <a:uFillTx/>
                <a:latin typeface="Sabon Next LT"/>
              </a:rPr>
              <a:t>Getting Started</a:t>
            </a:r>
            <a:endParaRPr b="0" lang="en-US" sz="2400" strike="noStrike" u="none">
              <a:solidFill>
                <a:schemeClr val="accent6"/>
              </a:solidFill>
              <a:uFillTx/>
              <a:latin typeface="Sabon Next LT"/>
            </a:endParaRPr>
          </a:p>
          <a:p>
            <a:pPr marL="343080" indent="-343080" defTabSz="914400">
              <a:lnSpc>
                <a:spcPct val="150000"/>
              </a:lnSpc>
              <a:buClr>
                <a:srgbClr val="1f2c8f"/>
              </a:buClr>
              <a:buFont typeface="Arial"/>
              <a:buChar char="•"/>
            </a:pPr>
            <a:r>
              <a:rPr b="0" lang="en-US" sz="2400" strike="noStrike" u="none">
                <a:solidFill>
                  <a:schemeClr val="accent6"/>
                </a:solidFill>
                <a:uFillTx/>
                <a:latin typeface="Sabon Next LT"/>
              </a:rPr>
              <a:t>Typography</a:t>
            </a:r>
            <a:endParaRPr b="0" lang="en-US" sz="2400" strike="noStrike" u="none">
              <a:solidFill>
                <a:schemeClr val="accent6"/>
              </a:solidFill>
              <a:uFillTx/>
              <a:latin typeface="Sabon Next LT"/>
            </a:endParaRPr>
          </a:p>
          <a:p>
            <a:pPr marL="343080" indent="-343080" defTabSz="914400">
              <a:lnSpc>
                <a:spcPct val="150000"/>
              </a:lnSpc>
              <a:buClr>
                <a:srgbClr val="1f2c8f"/>
              </a:buClr>
              <a:buFont typeface="Arial"/>
              <a:buChar char="•"/>
            </a:pPr>
            <a:r>
              <a:rPr b="0" lang="en-US" sz="2400" strike="noStrike" u="none">
                <a:solidFill>
                  <a:schemeClr val="accent6"/>
                </a:solidFill>
                <a:uFillTx/>
                <a:latin typeface="Sabon Next LT"/>
              </a:rPr>
              <a:t>Class Utilizes</a:t>
            </a:r>
            <a:endParaRPr b="0" lang="en-US" sz="2400" strike="noStrike" u="none">
              <a:solidFill>
                <a:schemeClr val="accent6"/>
              </a:solidFill>
              <a:uFillTx/>
              <a:latin typeface="Sabon Next LT"/>
            </a:endParaRPr>
          </a:p>
          <a:p>
            <a:pPr marL="343080" indent="-343080" defTabSz="914400">
              <a:lnSpc>
                <a:spcPct val="150000"/>
              </a:lnSpc>
              <a:buClr>
                <a:srgbClr val="1f2c8f"/>
              </a:buClr>
              <a:buFont typeface="Arial"/>
              <a:buChar char="•"/>
            </a:pPr>
            <a:r>
              <a:rPr b="0" lang="en-US" sz="2400" strike="noStrike" u="none">
                <a:solidFill>
                  <a:schemeClr val="accent6"/>
                </a:solidFill>
                <a:uFillTx/>
                <a:latin typeface="Sabon Next LT"/>
              </a:rPr>
              <a:t>Breakpoints</a:t>
            </a:r>
            <a:endParaRPr b="0" lang="en-US" sz="2400" strike="noStrike" u="none">
              <a:solidFill>
                <a:schemeClr val="accent6"/>
              </a:solidFill>
              <a:uFillTx/>
              <a:latin typeface="Sabon Next LT"/>
            </a:endParaRPr>
          </a:p>
          <a:p>
            <a:pPr marL="343080" indent="-343080" defTabSz="914400">
              <a:lnSpc>
                <a:spcPct val="150000"/>
              </a:lnSpc>
              <a:buClr>
                <a:srgbClr val="1f2c8f"/>
              </a:buClr>
              <a:buFont typeface="Arial"/>
              <a:buChar char="•"/>
            </a:pPr>
            <a:r>
              <a:rPr b="0" lang="en-US" sz="2400" strike="noStrike" u="none">
                <a:solidFill>
                  <a:schemeClr val="accent6"/>
                </a:solidFill>
                <a:uFillTx/>
                <a:latin typeface="Sabon Next LT"/>
              </a:rPr>
              <a:t>Containers</a:t>
            </a:r>
            <a:endParaRPr b="0" lang="en-US" sz="2400" strike="noStrike" u="none">
              <a:solidFill>
                <a:schemeClr val="accent6"/>
              </a:solidFill>
              <a:uFillTx/>
              <a:latin typeface="Sabon Next LT"/>
            </a:endParaRPr>
          </a:p>
          <a:p>
            <a:pPr marL="343080" indent="-343080" defTabSz="914400">
              <a:lnSpc>
                <a:spcPct val="150000"/>
              </a:lnSpc>
              <a:buClr>
                <a:srgbClr val="1f2c8f"/>
              </a:buClr>
              <a:buFont typeface="Arial"/>
              <a:buChar char="•"/>
            </a:pPr>
            <a:r>
              <a:rPr b="0" lang="en-US" sz="2400" strike="noStrike" u="none">
                <a:solidFill>
                  <a:schemeClr val="accent6"/>
                </a:solidFill>
                <a:uFillTx/>
                <a:latin typeface="Sabon Next LT"/>
              </a:rPr>
              <a:t>Grid System</a:t>
            </a:r>
            <a:endParaRPr b="0" lang="en-US" sz="2400" strike="noStrike" u="none">
              <a:solidFill>
                <a:schemeClr val="accent6"/>
              </a:solidFill>
              <a:uFillTx/>
              <a:latin typeface="Sabon Next LT"/>
            </a:endParaRPr>
          </a:p>
          <a:p>
            <a:pPr marL="343080" indent="-343080" defTabSz="914400">
              <a:lnSpc>
                <a:spcPct val="150000"/>
              </a:lnSpc>
              <a:buClr>
                <a:srgbClr val="1f2c8f"/>
              </a:buClr>
              <a:buFont typeface="Arial"/>
              <a:buChar char="•"/>
            </a:pPr>
            <a:r>
              <a:rPr b="0" lang="en-US" sz="2400" strike="noStrike" u="none">
                <a:solidFill>
                  <a:schemeClr val="accent6"/>
                </a:solidFill>
                <a:uFillTx/>
                <a:latin typeface="Sabon Next LT"/>
              </a:rPr>
              <a:t>Images</a:t>
            </a:r>
            <a:endParaRPr b="0" lang="en-US" sz="2400" strike="noStrike" u="none">
              <a:solidFill>
                <a:schemeClr val="accent6"/>
              </a:solidFill>
              <a:uFillTx/>
              <a:latin typeface="Sabon Next LT"/>
            </a:endParaRPr>
          </a:p>
          <a:p>
            <a:pPr marL="343080" indent="-343080" defTabSz="914400">
              <a:lnSpc>
                <a:spcPct val="150000"/>
              </a:lnSpc>
              <a:buClr>
                <a:srgbClr val="1f2c8f"/>
              </a:buClr>
              <a:buFont typeface="Arial"/>
              <a:buChar char="•"/>
            </a:pPr>
            <a:r>
              <a:rPr b="0" lang="en-US" sz="2400" strike="noStrike" u="none">
                <a:solidFill>
                  <a:schemeClr val="accent6"/>
                </a:solidFill>
                <a:uFillTx/>
                <a:latin typeface="Sabon Next LT"/>
              </a:rPr>
              <a:t>ToolTip</a:t>
            </a:r>
            <a:endParaRPr b="0" lang="en-US" sz="2400" strike="noStrike" u="none">
              <a:solidFill>
                <a:schemeClr val="accent6"/>
              </a:solidFill>
              <a:uFillTx/>
              <a:latin typeface="Sabon Next LT"/>
            </a:endParaRPr>
          </a:p>
          <a:p>
            <a:pPr indent="0" defTabSz="914400">
              <a:lnSpc>
                <a:spcPct val="150000"/>
              </a:lnSpc>
              <a:buNone/>
              <a:tabLst>
                <a:tab algn="l" pos="0"/>
              </a:tabLst>
            </a:pPr>
            <a:endParaRPr b="0" lang="en-US" sz="2400" strike="noStrike" u="none">
              <a:solidFill>
                <a:schemeClr val="accent6"/>
              </a:solidFill>
              <a:uFillTx/>
              <a:latin typeface="Sabon Next LT"/>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PlaceHolder 1"/>
          <p:cNvSpPr>
            <a:spLocks noGrp="1"/>
          </p:cNvSpPr>
          <p:nvPr>
            <p:ph type="title"/>
          </p:nvPr>
        </p:nvSpPr>
        <p:spPr>
          <a:xfrm>
            <a:off x="3986640" y="1243440"/>
            <a:ext cx="8165160" cy="767880"/>
          </a:xfrm>
          <a:prstGeom prst="rect">
            <a:avLst/>
          </a:prstGeom>
          <a:noFill/>
          <a:ln w="0">
            <a:noFill/>
          </a:ln>
        </p:spPr>
        <p:txBody>
          <a:bodyPr lIns="91440" rIns="91440" tIns="45720" bIns="45720" anchor="b">
            <a:noAutofit/>
          </a:bodyPr>
          <a:p>
            <a:pPr indent="0" defTabSz="914400">
              <a:lnSpc>
                <a:spcPct val="100000"/>
              </a:lnSpc>
              <a:buNone/>
            </a:pPr>
            <a:r>
              <a:rPr b="1" lang="en-US" sz="4400" strike="noStrike" u="none" cap="all">
                <a:solidFill>
                  <a:schemeClr val="accent6"/>
                </a:solidFill>
                <a:uFillTx/>
                <a:latin typeface="Arial Black"/>
              </a:rPr>
              <a:t>Grid system</a:t>
            </a:r>
            <a:endParaRPr b="0" lang="en-US" sz="4400" strike="noStrike" u="none">
              <a:solidFill>
                <a:schemeClr val="dk1"/>
              </a:solidFill>
              <a:uFillTx/>
              <a:latin typeface="Sabon Next LT"/>
            </a:endParaRPr>
          </a:p>
        </p:txBody>
      </p:sp>
      <p:sp>
        <p:nvSpPr>
          <p:cNvPr id="315" name="TextBox 3"/>
          <p:cNvSpPr/>
          <p:nvPr/>
        </p:nvSpPr>
        <p:spPr>
          <a:xfrm>
            <a:off x="3986640" y="2304720"/>
            <a:ext cx="8165160" cy="821160"/>
          </a:xfrm>
          <a:prstGeom prst="rect">
            <a:avLst/>
          </a:prstGeom>
          <a:noFill/>
          <a:ln w="0">
            <a:noFill/>
          </a:ln>
        </p:spPr>
        <p:style>
          <a:lnRef idx="0"/>
          <a:fillRef idx="0"/>
          <a:effectRef idx="0"/>
          <a:fontRef idx="minor"/>
        </p:style>
        <p:txBody>
          <a:bodyPr lIns="90000" rIns="90000" tIns="45000" bIns="45000" anchor="t">
            <a:spAutoFit/>
          </a:bodyPr>
          <a:p>
            <a:pPr marL="343080" indent="-343080" defTabSz="914400">
              <a:lnSpc>
                <a:spcPct val="100000"/>
              </a:lnSpc>
              <a:spcBef>
                <a:spcPts val="360"/>
              </a:spcBef>
              <a:buClr>
                <a:srgbClr val="1f2c8f"/>
              </a:buClr>
              <a:buFont typeface="Arial"/>
              <a:buChar char="•"/>
            </a:pPr>
            <a:r>
              <a:rPr b="0" lang="en-US" sz="2400" strike="noStrike" u="none">
                <a:solidFill>
                  <a:schemeClr val="accent6"/>
                </a:solidFill>
                <a:uFillTx/>
                <a:latin typeface="Sabon Next LT"/>
              </a:rPr>
              <a:t>Bootstrap Grid System allows up to 12 columns across the page. </a:t>
            </a:r>
            <a:endParaRPr b="0" lang="en-US" sz="2400" strike="noStrike" u="none">
              <a:solidFill>
                <a:srgbClr val="000000"/>
              </a:solidFill>
              <a:uFillTx/>
              <a:latin typeface="Arial"/>
            </a:endParaRPr>
          </a:p>
        </p:txBody>
      </p:sp>
      <p:pic>
        <p:nvPicPr>
          <p:cNvPr id="316" name="Picture 2" descr="Bootstrap Grid System"/>
          <p:cNvPicPr/>
          <p:nvPr/>
        </p:nvPicPr>
        <p:blipFill>
          <a:blip r:embed="rId1"/>
          <a:stretch/>
        </p:blipFill>
        <p:spPr>
          <a:xfrm>
            <a:off x="3698280" y="3146040"/>
            <a:ext cx="8359560" cy="340020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PlaceHolder 1"/>
          <p:cNvSpPr>
            <a:spLocks noGrp="1"/>
          </p:cNvSpPr>
          <p:nvPr>
            <p:ph type="title"/>
          </p:nvPr>
        </p:nvSpPr>
        <p:spPr>
          <a:xfrm>
            <a:off x="3986640" y="1243440"/>
            <a:ext cx="8165160" cy="767880"/>
          </a:xfrm>
          <a:prstGeom prst="rect">
            <a:avLst/>
          </a:prstGeom>
          <a:noFill/>
          <a:ln w="0">
            <a:noFill/>
          </a:ln>
        </p:spPr>
        <p:txBody>
          <a:bodyPr lIns="91440" rIns="91440" tIns="45720" bIns="45720" anchor="b">
            <a:noAutofit/>
          </a:bodyPr>
          <a:p>
            <a:pPr indent="0" defTabSz="914400">
              <a:lnSpc>
                <a:spcPct val="100000"/>
              </a:lnSpc>
              <a:buNone/>
            </a:pPr>
            <a:r>
              <a:rPr b="1" lang="en-US" sz="4400" strike="noStrike" u="none" cap="all">
                <a:solidFill>
                  <a:schemeClr val="accent6"/>
                </a:solidFill>
                <a:uFillTx/>
                <a:latin typeface="Arial Black"/>
              </a:rPr>
              <a:t>Grid components</a:t>
            </a:r>
            <a:endParaRPr b="0" lang="en-US" sz="4400" strike="noStrike" u="none">
              <a:solidFill>
                <a:schemeClr val="dk1"/>
              </a:solidFill>
              <a:uFillTx/>
              <a:latin typeface="Sabon Next LT"/>
            </a:endParaRPr>
          </a:p>
        </p:txBody>
      </p:sp>
      <p:sp>
        <p:nvSpPr>
          <p:cNvPr id="318" name="TextBox 3"/>
          <p:cNvSpPr/>
          <p:nvPr/>
        </p:nvSpPr>
        <p:spPr>
          <a:xfrm>
            <a:off x="3986640" y="2293920"/>
            <a:ext cx="8165160" cy="2695680"/>
          </a:xfrm>
          <a:prstGeom prst="rect">
            <a:avLst/>
          </a:prstGeom>
          <a:noFill/>
          <a:ln w="0">
            <a:noFill/>
          </a:ln>
        </p:spPr>
        <p:style>
          <a:lnRef idx="0"/>
          <a:fillRef idx="0"/>
          <a:effectRef idx="0"/>
          <a:fontRef idx="minor"/>
        </p:style>
        <p:txBody>
          <a:bodyPr lIns="90000" rIns="90000" tIns="45000" bIns="45000" anchor="t">
            <a:spAutoFit/>
          </a:bodyPr>
          <a:p>
            <a:pPr marL="457200" indent="-457200" defTabSz="914400">
              <a:lnSpc>
                <a:spcPct val="100000"/>
              </a:lnSpc>
              <a:spcBef>
                <a:spcPts val="360"/>
              </a:spcBef>
              <a:buClr>
                <a:srgbClr val="1f2c8f"/>
              </a:buClr>
              <a:buFont typeface="Arial Black"/>
              <a:buAutoNum type="arabicPeriod"/>
            </a:pPr>
            <a:r>
              <a:rPr b="1" lang="en-US" sz="2400" strike="noStrike" u="none">
                <a:solidFill>
                  <a:schemeClr val="accent6"/>
                </a:solidFill>
                <a:uFillTx/>
                <a:latin typeface="Sabon Next LT"/>
              </a:rPr>
              <a:t>Rows: </a:t>
            </a:r>
            <a:r>
              <a:rPr b="0" lang="en-US" sz="2400" strike="noStrike" u="none">
                <a:solidFill>
                  <a:schemeClr val="accent6"/>
                </a:solidFill>
                <a:uFillTx/>
                <a:latin typeface="Sabon Next LT"/>
              </a:rPr>
              <a:t>Rows must be placed inside a ‘container’ or ‘container-fluid’ for proper alignment and padding. We use rows to create horizontal groups of columns.</a:t>
            </a:r>
            <a:endParaRPr b="0" lang="en-US" sz="2400" strike="noStrike" u="none">
              <a:solidFill>
                <a:srgbClr val="000000"/>
              </a:solidFill>
              <a:uFillTx/>
              <a:latin typeface="Arial"/>
            </a:endParaRPr>
          </a:p>
          <a:p>
            <a:pPr marL="457200" indent="-457200" defTabSz="914400">
              <a:lnSpc>
                <a:spcPct val="100000"/>
              </a:lnSpc>
              <a:spcBef>
                <a:spcPts val="360"/>
              </a:spcBef>
              <a:buClr>
                <a:srgbClr val="1f2c8f"/>
              </a:buClr>
              <a:buFont typeface="Arial Black"/>
              <a:buAutoNum type="arabicPeriod"/>
            </a:pPr>
            <a:r>
              <a:rPr b="1" lang="en-US" sz="2400" strike="noStrike" u="none">
                <a:solidFill>
                  <a:schemeClr val="accent6"/>
                </a:solidFill>
                <a:uFillTx/>
                <a:latin typeface="Sabon Next LT"/>
              </a:rPr>
              <a:t>Columns: </a:t>
            </a:r>
            <a:r>
              <a:rPr b="0" lang="en-US" sz="2400" strike="noStrike" u="none">
                <a:solidFill>
                  <a:schemeClr val="accent6"/>
                </a:solidFill>
                <a:uFillTx/>
                <a:latin typeface="Sabon Next LT"/>
              </a:rPr>
              <a:t>Grid columns are created by specifying the number of twelve available columns you wish to span. For example, three equal columns would use three “col-sm-4”.</a:t>
            </a:r>
            <a:endParaRPr b="0" lang="en-US" sz="2400" strike="noStrike" u="none">
              <a:solidFill>
                <a:srgbClr val="000000"/>
              </a:solidFill>
              <a:uFillTx/>
              <a:latin typeface="Arial"/>
            </a:endParaRPr>
          </a:p>
        </p:txBody>
      </p:sp>
      <p:pic>
        <p:nvPicPr>
          <p:cNvPr id="319" name="Picture 2" descr="Bootstrap Grid System"/>
          <p:cNvPicPr/>
          <p:nvPr/>
        </p:nvPicPr>
        <p:blipFill>
          <a:blip r:embed="rId1"/>
          <a:stretch/>
        </p:blipFill>
        <p:spPr>
          <a:xfrm>
            <a:off x="4855680" y="4752360"/>
            <a:ext cx="4690800" cy="189504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PlaceHolder 1"/>
          <p:cNvSpPr>
            <a:spLocks noGrp="1"/>
          </p:cNvSpPr>
          <p:nvPr>
            <p:ph type="title"/>
          </p:nvPr>
        </p:nvSpPr>
        <p:spPr>
          <a:xfrm>
            <a:off x="3986640" y="1243440"/>
            <a:ext cx="8165160" cy="767880"/>
          </a:xfrm>
          <a:prstGeom prst="rect">
            <a:avLst/>
          </a:prstGeom>
          <a:noFill/>
          <a:ln w="0">
            <a:noFill/>
          </a:ln>
        </p:spPr>
        <p:txBody>
          <a:bodyPr lIns="91440" rIns="91440" tIns="45720" bIns="45720" anchor="b">
            <a:noAutofit/>
          </a:bodyPr>
          <a:p>
            <a:pPr indent="0" defTabSz="914400">
              <a:lnSpc>
                <a:spcPct val="100000"/>
              </a:lnSpc>
              <a:buNone/>
            </a:pPr>
            <a:r>
              <a:rPr b="1" lang="en-US" sz="4400" strike="noStrike" u="none" cap="all">
                <a:solidFill>
                  <a:schemeClr val="accent6"/>
                </a:solidFill>
                <a:uFillTx/>
                <a:latin typeface="Arial Black"/>
              </a:rPr>
              <a:t>Grid classes</a:t>
            </a:r>
            <a:endParaRPr b="0" lang="en-US" sz="4400" strike="noStrike" u="none">
              <a:solidFill>
                <a:schemeClr val="dk1"/>
              </a:solidFill>
              <a:uFillTx/>
              <a:latin typeface="Sabon Next LT"/>
            </a:endParaRPr>
          </a:p>
        </p:txBody>
      </p:sp>
      <p:sp>
        <p:nvSpPr>
          <p:cNvPr id="321" name="TextBox 3"/>
          <p:cNvSpPr/>
          <p:nvPr/>
        </p:nvSpPr>
        <p:spPr>
          <a:xfrm>
            <a:off x="3986640" y="2304720"/>
            <a:ext cx="8165160" cy="455400"/>
          </a:xfrm>
          <a:prstGeom prst="rect">
            <a:avLst/>
          </a:prstGeom>
          <a:noFill/>
          <a:ln w="0">
            <a:noFill/>
          </a:ln>
        </p:spPr>
        <p:style>
          <a:lnRef idx="0"/>
          <a:fillRef idx="0"/>
          <a:effectRef idx="0"/>
          <a:fontRef idx="minor"/>
        </p:style>
        <p:txBody>
          <a:bodyPr lIns="90000" rIns="90000" tIns="45000" bIns="45000" anchor="t">
            <a:spAutoFit/>
          </a:bodyPr>
          <a:p>
            <a:pPr marL="343080" indent="-343080" defTabSz="914400">
              <a:lnSpc>
                <a:spcPct val="100000"/>
              </a:lnSpc>
              <a:spcBef>
                <a:spcPts val="360"/>
              </a:spcBef>
              <a:buClr>
                <a:srgbClr val="1f2c8f"/>
              </a:buClr>
              <a:buFont typeface="Arial"/>
              <a:buChar char="•"/>
            </a:pPr>
            <a:r>
              <a:rPr b="0" lang="en-US" sz="2400" strike="noStrike" u="none">
                <a:solidFill>
                  <a:schemeClr val="accent6"/>
                </a:solidFill>
                <a:uFillTx/>
                <a:latin typeface="Sabon Next LT"/>
              </a:rPr>
              <a:t>There are six classes in Bootstrap Grid System:</a:t>
            </a:r>
            <a:endParaRPr b="0" lang="en-US" sz="2400" strike="noStrike" u="none">
              <a:solidFill>
                <a:srgbClr val="000000"/>
              </a:solidFill>
              <a:uFillTx/>
              <a:latin typeface="Arial"/>
            </a:endParaRPr>
          </a:p>
        </p:txBody>
      </p:sp>
      <p:pic>
        <p:nvPicPr>
          <p:cNvPr id="322" name="Picture 4" descr=""/>
          <p:cNvPicPr/>
          <p:nvPr/>
        </p:nvPicPr>
        <p:blipFill>
          <a:blip r:embed="rId1"/>
          <a:stretch/>
        </p:blipFill>
        <p:spPr>
          <a:xfrm>
            <a:off x="4343400" y="3059640"/>
            <a:ext cx="6552720" cy="316188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PlaceHolder 1"/>
          <p:cNvSpPr>
            <a:spLocks noGrp="1"/>
          </p:cNvSpPr>
          <p:nvPr>
            <p:ph type="title"/>
          </p:nvPr>
        </p:nvSpPr>
        <p:spPr>
          <a:xfrm>
            <a:off x="3986640" y="1243440"/>
            <a:ext cx="8165160" cy="767880"/>
          </a:xfrm>
          <a:prstGeom prst="rect">
            <a:avLst/>
          </a:prstGeom>
          <a:noFill/>
          <a:ln w="0">
            <a:noFill/>
          </a:ln>
        </p:spPr>
        <p:txBody>
          <a:bodyPr lIns="91440" rIns="91440" tIns="45720" bIns="45720" anchor="b">
            <a:noAutofit/>
          </a:bodyPr>
          <a:p>
            <a:pPr indent="0" defTabSz="914400">
              <a:lnSpc>
                <a:spcPct val="100000"/>
              </a:lnSpc>
              <a:buNone/>
            </a:pPr>
            <a:r>
              <a:rPr b="1" lang="en-US" sz="4400" strike="noStrike" u="none" cap="all">
                <a:solidFill>
                  <a:schemeClr val="accent6"/>
                </a:solidFill>
                <a:uFillTx/>
                <a:latin typeface="Arial Black"/>
              </a:rPr>
              <a:t>Images</a:t>
            </a:r>
            <a:endParaRPr b="0" lang="en-US" sz="4400" strike="noStrike" u="none">
              <a:solidFill>
                <a:schemeClr val="dk1"/>
              </a:solidFill>
              <a:uFillTx/>
              <a:latin typeface="Sabon Next LT"/>
            </a:endParaRPr>
          </a:p>
        </p:txBody>
      </p:sp>
      <p:sp>
        <p:nvSpPr>
          <p:cNvPr id="324" name="TextBox 3"/>
          <p:cNvSpPr/>
          <p:nvPr/>
        </p:nvSpPr>
        <p:spPr>
          <a:xfrm>
            <a:off x="4026240" y="2326680"/>
            <a:ext cx="8165160" cy="455400"/>
          </a:xfrm>
          <a:prstGeom prst="rect">
            <a:avLst/>
          </a:prstGeom>
          <a:noFill/>
          <a:ln w="0">
            <a:noFill/>
          </a:ln>
        </p:spPr>
        <p:style>
          <a:lnRef idx="0"/>
          <a:fillRef idx="0"/>
          <a:effectRef idx="0"/>
          <a:fontRef idx="minor"/>
        </p:style>
        <p:txBody>
          <a:bodyPr lIns="90000" rIns="90000" tIns="45000" bIns="45000" anchor="t">
            <a:spAutoFit/>
          </a:bodyPr>
          <a:p>
            <a:pPr marL="457200" indent="-457200" defTabSz="914400">
              <a:lnSpc>
                <a:spcPct val="100000"/>
              </a:lnSpc>
              <a:spcBef>
                <a:spcPts val="360"/>
              </a:spcBef>
              <a:buClr>
                <a:srgbClr val="1f2c8f"/>
              </a:buClr>
              <a:buFont typeface="Arial Black"/>
              <a:buAutoNum type="arabicPeriod"/>
            </a:pPr>
            <a:r>
              <a:rPr b="0" lang="en-US" sz="2400" strike="noStrike" u="none">
                <a:solidFill>
                  <a:schemeClr val="accent6"/>
                </a:solidFill>
                <a:uFillTx/>
                <a:latin typeface="Sabon Next LT"/>
              </a:rPr>
              <a:t>Image shapes</a:t>
            </a:r>
            <a:endParaRPr b="0" lang="en-US" sz="2400" strike="noStrike" u="none">
              <a:solidFill>
                <a:srgbClr val="000000"/>
              </a:solidFill>
              <a:uFillTx/>
              <a:latin typeface="Arial"/>
            </a:endParaRPr>
          </a:p>
        </p:txBody>
      </p:sp>
      <p:pic>
        <p:nvPicPr>
          <p:cNvPr id="325" name="Picture 4" descr=""/>
          <p:cNvPicPr/>
          <p:nvPr/>
        </p:nvPicPr>
        <p:blipFill>
          <a:blip r:embed="rId1"/>
          <a:stretch/>
        </p:blipFill>
        <p:spPr>
          <a:xfrm>
            <a:off x="3986640" y="3103200"/>
            <a:ext cx="8053560" cy="242640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PlaceHolder 1"/>
          <p:cNvSpPr>
            <a:spLocks noGrp="1"/>
          </p:cNvSpPr>
          <p:nvPr>
            <p:ph type="title"/>
          </p:nvPr>
        </p:nvSpPr>
        <p:spPr>
          <a:xfrm>
            <a:off x="3986640" y="1243440"/>
            <a:ext cx="8165160" cy="767880"/>
          </a:xfrm>
          <a:prstGeom prst="rect">
            <a:avLst/>
          </a:prstGeom>
          <a:noFill/>
          <a:ln w="0">
            <a:noFill/>
          </a:ln>
        </p:spPr>
        <p:txBody>
          <a:bodyPr lIns="91440" rIns="91440" tIns="45720" bIns="45720" anchor="b">
            <a:noAutofit/>
          </a:bodyPr>
          <a:p>
            <a:pPr indent="0" defTabSz="914400">
              <a:lnSpc>
                <a:spcPct val="100000"/>
              </a:lnSpc>
              <a:buNone/>
            </a:pPr>
            <a:r>
              <a:rPr b="1" lang="en-US" sz="4400" strike="noStrike" u="none" cap="all">
                <a:solidFill>
                  <a:schemeClr val="accent6"/>
                </a:solidFill>
                <a:uFillTx/>
                <a:latin typeface="Arial Black"/>
              </a:rPr>
              <a:t>tooltip</a:t>
            </a:r>
            <a:endParaRPr b="0" lang="en-US" sz="4400" strike="noStrike" u="none">
              <a:solidFill>
                <a:schemeClr val="dk1"/>
              </a:solidFill>
              <a:uFillTx/>
              <a:latin typeface="Sabon Next LT"/>
            </a:endParaRPr>
          </a:p>
        </p:txBody>
      </p:sp>
      <p:sp>
        <p:nvSpPr>
          <p:cNvPr id="327" name="TextBox 3"/>
          <p:cNvSpPr/>
          <p:nvPr/>
        </p:nvSpPr>
        <p:spPr>
          <a:xfrm>
            <a:off x="4026240" y="2326680"/>
            <a:ext cx="8165160" cy="4023000"/>
          </a:xfrm>
          <a:prstGeom prst="rect">
            <a:avLst/>
          </a:prstGeom>
          <a:noFill/>
          <a:ln w="0">
            <a:noFill/>
          </a:ln>
        </p:spPr>
        <p:style>
          <a:lnRef idx="0"/>
          <a:fillRef idx="0"/>
          <a:effectRef idx="0"/>
          <a:fontRef idx="minor"/>
        </p:style>
        <p:txBody>
          <a:bodyPr lIns="90000" rIns="90000" tIns="45000" bIns="45000" anchor="t">
            <a:spAutoFit/>
          </a:bodyPr>
          <a:p>
            <a:pPr marL="457200" indent="-457200" defTabSz="914400">
              <a:lnSpc>
                <a:spcPct val="100000"/>
              </a:lnSpc>
              <a:spcBef>
                <a:spcPts val="360"/>
              </a:spcBef>
              <a:buClr>
                <a:srgbClr val="1f2c8f"/>
              </a:buClr>
              <a:buFont typeface="Arial Black"/>
              <a:buAutoNum type="arabicPeriod"/>
            </a:pPr>
            <a:r>
              <a:rPr b="0" lang="en-US" sz="2000" strike="noStrike" u="none">
                <a:solidFill>
                  <a:schemeClr val="accent6"/>
                </a:solidFill>
                <a:uFillTx/>
                <a:latin typeface="Sabon Next LT"/>
              </a:rPr>
              <a:t>As tooltips depend on Popper, a third party library, for positioning, you must include popper.min.js before bootstrap.js or use bootstrap.bundle.min.js / bootstrap.bundle.js, which contains Popper for tooltips to work.</a:t>
            </a:r>
            <a:endParaRPr b="0" lang="en-US" sz="2000" strike="noStrike" u="none">
              <a:solidFill>
                <a:srgbClr val="000000"/>
              </a:solidFill>
              <a:uFillTx/>
              <a:latin typeface="Arial"/>
            </a:endParaRPr>
          </a:p>
          <a:p>
            <a:pPr defTabSz="914400">
              <a:lnSpc>
                <a:spcPct val="100000"/>
              </a:lnSpc>
              <a:spcBef>
                <a:spcPts val="360"/>
              </a:spcBef>
            </a:pPr>
            <a:endParaRPr b="0" lang="en-US" sz="2000" strike="noStrike" u="none">
              <a:solidFill>
                <a:srgbClr val="000000"/>
              </a:solidFill>
              <a:uFillTx/>
              <a:latin typeface="Arial"/>
            </a:endParaRPr>
          </a:p>
          <a:p>
            <a:pPr marL="457200" indent="-457200" defTabSz="914400">
              <a:lnSpc>
                <a:spcPct val="100000"/>
              </a:lnSpc>
              <a:spcBef>
                <a:spcPts val="360"/>
              </a:spcBef>
              <a:buClr>
                <a:srgbClr val="1f2c8f"/>
              </a:buClr>
              <a:buFont typeface="Arial Black"/>
              <a:buAutoNum type="arabicPeriod"/>
            </a:pPr>
            <a:r>
              <a:rPr b="0" lang="en-US" sz="2000" strike="noStrike" u="none">
                <a:solidFill>
                  <a:schemeClr val="accent6"/>
                </a:solidFill>
                <a:uFillTx/>
                <a:latin typeface="Sabon Next LT"/>
              </a:rPr>
              <a:t>You must initialize the tooltips first, as tooltips are opt-in for performance reasons.</a:t>
            </a:r>
            <a:endParaRPr b="0" lang="en-US" sz="2000" strike="noStrike" u="none">
              <a:solidFill>
                <a:srgbClr val="000000"/>
              </a:solidFill>
              <a:uFillTx/>
              <a:latin typeface="Arial"/>
            </a:endParaRPr>
          </a:p>
          <a:p>
            <a:pPr defTabSz="914400">
              <a:lnSpc>
                <a:spcPct val="100000"/>
              </a:lnSpc>
              <a:spcBef>
                <a:spcPts val="360"/>
              </a:spcBef>
            </a:pPr>
            <a:endParaRPr b="0" lang="en-US" sz="2000" strike="noStrike" u="none">
              <a:solidFill>
                <a:srgbClr val="000000"/>
              </a:solidFill>
              <a:uFillTx/>
              <a:latin typeface="Arial"/>
            </a:endParaRPr>
          </a:p>
          <a:p>
            <a:pPr marL="457200" indent="-457200" defTabSz="914400">
              <a:lnSpc>
                <a:spcPct val="100000"/>
              </a:lnSpc>
              <a:spcBef>
                <a:spcPts val="360"/>
              </a:spcBef>
              <a:buClr>
                <a:srgbClr val="1f2c8f"/>
              </a:buClr>
              <a:buFont typeface="Arial Black"/>
              <a:buAutoNum type="arabicPeriod"/>
            </a:pPr>
            <a:r>
              <a:rPr b="0" lang="en-US" sz="2000" strike="noStrike" u="none">
                <a:solidFill>
                  <a:schemeClr val="accent6"/>
                </a:solidFill>
                <a:uFillTx/>
                <a:latin typeface="Sabon Next LT"/>
              </a:rPr>
              <a:t>A tooltip will never be shown for a zero-length title value.</a:t>
            </a:r>
            <a:endParaRPr b="0" lang="en-US" sz="2000" strike="noStrike" u="none">
              <a:solidFill>
                <a:srgbClr val="000000"/>
              </a:solidFill>
              <a:uFillTx/>
              <a:latin typeface="Arial"/>
            </a:endParaRPr>
          </a:p>
          <a:p>
            <a:pPr defTabSz="914400">
              <a:lnSpc>
                <a:spcPct val="100000"/>
              </a:lnSpc>
              <a:spcBef>
                <a:spcPts val="360"/>
              </a:spcBef>
            </a:pPr>
            <a:endParaRPr b="0" lang="en-US" sz="2000" strike="noStrike" u="none">
              <a:solidFill>
                <a:srgbClr val="000000"/>
              </a:solidFill>
              <a:uFillTx/>
              <a:latin typeface="Arial"/>
            </a:endParaRPr>
          </a:p>
          <a:p>
            <a:pPr marL="457200" indent="-457200" defTabSz="914400">
              <a:lnSpc>
                <a:spcPct val="100000"/>
              </a:lnSpc>
              <a:spcBef>
                <a:spcPts val="360"/>
              </a:spcBef>
              <a:buClr>
                <a:srgbClr val="1f2c8f"/>
              </a:buClr>
              <a:buFont typeface="Arial Black"/>
              <a:buAutoNum type="arabicPeriod"/>
            </a:pPr>
            <a:r>
              <a:rPr b="0" lang="en-US" sz="2000" strike="noStrike" u="none">
                <a:solidFill>
                  <a:schemeClr val="accent6"/>
                </a:solidFill>
                <a:uFillTx/>
                <a:latin typeface="Sabon Next LT"/>
              </a:rPr>
              <a:t>Triggering tooltips will not work on hidden elements.</a:t>
            </a:r>
            <a:endParaRPr b="0" lang="en-US" sz="20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8" name="PlaceHolder 1"/>
          <p:cNvSpPr>
            <a:spLocks noGrp="1"/>
          </p:cNvSpPr>
          <p:nvPr>
            <p:ph type="title"/>
          </p:nvPr>
        </p:nvSpPr>
        <p:spPr>
          <a:xfrm>
            <a:off x="3986640" y="1243440"/>
            <a:ext cx="8165160" cy="767880"/>
          </a:xfrm>
          <a:prstGeom prst="rect">
            <a:avLst/>
          </a:prstGeom>
          <a:noFill/>
          <a:ln w="0">
            <a:noFill/>
          </a:ln>
        </p:spPr>
        <p:txBody>
          <a:bodyPr lIns="91440" rIns="91440" tIns="45720" bIns="45720" anchor="b">
            <a:noAutofit/>
          </a:bodyPr>
          <a:p>
            <a:pPr indent="0" defTabSz="914400">
              <a:lnSpc>
                <a:spcPct val="100000"/>
              </a:lnSpc>
              <a:buNone/>
            </a:pPr>
            <a:r>
              <a:rPr b="1" lang="en-US" sz="4400" strike="noStrike" u="none" cap="all">
                <a:solidFill>
                  <a:schemeClr val="accent6"/>
                </a:solidFill>
                <a:uFillTx/>
                <a:latin typeface="Arial Black"/>
              </a:rPr>
              <a:t>Enable Tooltips</a:t>
            </a:r>
            <a:endParaRPr b="0" lang="en-US" sz="4400" strike="noStrike" u="none">
              <a:solidFill>
                <a:schemeClr val="dk1"/>
              </a:solidFill>
              <a:uFillTx/>
              <a:latin typeface="Sabon Next LT"/>
            </a:endParaRPr>
          </a:p>
        </p:txBody>
      </p:sp>
      <p:pic>
        <p:nvPicPr>
          <p:cNvPr id="329" name="Picture 4" descr=""/>
          <p:cNvPicPr/>
          <p:nvPr/>
        </p:nvPicPr>
        <p:blipFill>
          <a:blip r:embed="rId1"/>
          <a:stretch/>
        </p:blipFill>
        <p:spPr>
          <a:xfrm>
            <a:off x="3986640" y="2458080"/>
            <a:ext cx="7354080" cy="970560"/>
          </a:xfrm>
          <a:prstGeom prst="rect">
            <a:avLst/>
          </a:prstGeom>
          <a:ln w="0">
            <a:noFill/>
          </a:ln>
        </p:spPr>
      </p:pic>
      <p:sp>
        <p:nvSpPr>
          <p:cNvPr id="330" name="Title 1"/>
          <p:cNvSpPr/>
          <p:nvPr/>
        </p:nvSpPr>
        <p:spPr>
          <a:xfrm>
            <a:off x="3996000" y="4139280"/>
            <a:ext cx="8165160" cy="767880"/>
          </a:xfrm>
          <a:prstGeom prst="rect">
            <a:avLst/>
          </a:prstGeom>
          <a:noFill/>
          <a:ln w="0">
            <a:noFill/>
          </a:ln>
        </p:spPr>
        <p:style>
          <a:lnRef idx="0"/>
          <a:fillRef idx="0"/>
          <a:effectRef idx="0"/>
          <a:fontRef idx="minor"/>
        </p:style>
        <p:txBody>
          <a:bodyPr anchor="b">
            <a:noAutofit/>
          </a:bodyPr>
          <a:p>
            <a:pPr defTabSz="914400">
              <a:lnSpc>
                <a:spcPct val="100000"/>
              </a:lnSpc>
            </a:pPr>
            <a:r>
              <a:rPr b="1" lang="en-US" sz="4400" strike="noStrike" u="none" cap="all">
                <a:solidFill>
                  <a:schemeClr val="accent6"/>
                </a:solidFill>
                <a:uFillTx/>
                <a:latin typeface="Arial Black"/>
              </a:rPr>
              <a:t>Creating a Tooltip</a:t>
            </a:r>
            <a:endParaRPr b="0" lang="en-US" sz="4400" strike="noStrike" u="none">
              <a:solidFill>
                <a:srgbClr val="000000"/>
              </a:solidFill>
              <a:uFillTx/>
              <a:latin typeface="Arial"/>
            </a:endParaRPr>
          </a:p>
        </p:txBody>
      </p:sp>
      <p:sp>
        <p:nvSpPr>
          <p:cNvPr id="331" name="TextBox 7"/>
          <p:cNvSpPr/>
          <p:nvPr/>
        </p:nvSpPr>
        <p:spPr>
          <a:xfrm>
            <a:off x="4392720" y="4967280"/>
            <a:ext cx="6103080" cy="1705680"/>
          </a:xfrm>
          <a:prstGeom prst="rect">
            <a:avLst/>
          </a:prstGeom>
          <a:noFill/>
          <a:ln w="0">
            <a:noFill/>
          </a:ln>
        </p:spPr>
        <p:style>
          <a:lnRef idx="0"/>
          <a:fillRef idx="0"/>
          <a:effectRef idx="0"/>
          <a:fontRef idx="minor"/>
        </p:style>
        <p:txBody>
          <a:bodyPr lIns="90000" rIns="90000" tIns="45000" bIns="45000" anchor="t">
            <a:spAutoFit/>
          </a:bodyPr>
          <a:p>
            <a:pPr marL="457200" indent="-457200" defTabSz="914400">
              <a:lnSpc>
                <a:spcPct val="100000"/>
              </a:lnSpc>
              <a:spcBef>
                <a:spcPts val="360"/>
              </a:spcBef>
              <a:buClr>
                <a:srgbClr val="1f2c8f"/>
              </a:buClr>
              <a:buFont typeface="Arial Black"/>
              <a:buAutoNum type="arabicPeriod"/>
            </a:pPr>
            <a:r>
              <a:rPr b="0" lang="en-US" sz="2000" strike="noStrike" u="none">
                <a:solidFill>
                  <a:schemeClr val="accent6"/>
                </a:solidFill>
                <a:uFillTx/>
                <a:latin typeface="Sabon Next LT"/>
              </a:rPr>
              <a:t>The </a:t>
            </a:r>
            <a:r>
              <a:rPr b="1" lang="en-US" sz="2000" strike="noStrike" u="none">
                <a:solidFill>
                  <a:schemeClr val="accent6"/>
                </a:solidFill>
                <a:uFillTx/>
                <a:latin typeface="Sabon Next LT"/>
              </a:rPr>
              <a:t>data-bs-toggle</a:t>
            </a:r>
            <a:r>
              <a:rPr b="0" lang="en-US" sz="2000" strike="noStrike" u="none">
                <a:solidFill>
                  <a:schemeClr val="accent6"/>
                </a:solidFill>
                <a:uFillTx/>
                <a:latin typeface="Sabon Next LT"/>
              </a:rPr>
              <a:t> attribute defines the tooltip.</a:t>
            </a:r>
            <a:endParaRPr b="0" lang="en-US" sz="2000" strike="noStrike" u="none">
              <a:solidFill>
                <a:srgbClr val="000000"/>
              </a:solidFill>
              <a:uFillTx/>
              <a:latin typeface="Arial"/>
            </a:endParaRPr>
          </a:p>
          <a:p>
            <a:pPr defTabSz="914400">
              <a:lnSpc>
                <a:spcPct val="100000"/>
              </a:lnSpc>
              <a:spcBef>
                <a:spcPts val="360"/>
              </a:spcBef>
            </a:pPr>
            <a:endParaRPr b="0" lang="en-US" sz="2000" strike="noStrike" u="none">
              <a:solidFill>
                <a:srgbClr val="000000"/>
              </a:solidFill>
              <a:uFillTx/>
              <a:latin typeface="Arial"/>
            </a:endParaRPr>
          </a:p>
          <a:p>
            <a:pPr marL="457200" indent="-457200" defTabSz="914400">
              <a:lnSpc>
                <a:spcPct val="100000"/>
              </a:lnSpc>
              <a:spcBef>
                <a:spcPts val="360"/>
              </a:spcBef>
              <a:buClr>
                <a:srgbClr val="1f2c8f"/>
              </a:buClr>
              <a:buFont typeface="Arial Black"/>
              <a:buAutoNum type="arabicPeriod"/>
            </a:pPr>
            <a:r>
              <a:rPr b="0" lang="en-US" sz="2000" strike="noStrike" u="none">
                <a:solidFill>
                  <a:schemeClr val="accent6"/>
                </a:solidFill>
                <a:uFillTx/>
                <a:latin typeface="Sabon Next LT"/>
              </a:rPr>
              <a:t>The </a:t>
            </a:r>
            <a:r>
              <a:rPr b="1" lang="en-US" sz="2000" strike="noStrike" u="none">
                <a:solidFill>
                  <a:schemeClr val="accent6"/>
                </a:solidFill>
                <a:uFillTx/>
                <a:latin typeface="Sabon Next LT"/>
              </a:rPr>
              <a:t>title</a:t>
            </a:r>
            <a:r>
              <a:rPr b="0" lang="en-US" sz="2000" strike="noStrike" u="none">
                <a:solidFill>
                  <a:schemeClr val="accent6"/>
                </a:solidFill>
                <a:uFillTx/>
                <a:latin typeface="Sabon Next LT"/>
              </a:rPr>
              <a:t> attribute defines the text to be displayed inside the tooltip.</a:t>
            </a:r>
            <a:endParaRPr b="0" lang="en-US" sz="20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PlaceHolder 1"/>
          <p:cNvSpPr>
            <a:spLocks noGrp="1"/>
          </p:cNvSpPr>
          <p:nvPr>
            <p:ph type="title"/>
          </p:nvPr>
        </p:nvSpPr>
        <p:spPr>
          <a:xfrm>
            <a:off x="1527120" y="1974960"/>
            <a:ext cx="4169160" cy="667080"/>
          </a:xfrm>
          <a:prstGeom prst="rect">
            <a:avLst/>
          </a:prstGeom>
          <a:noFill/>
          <a:ln w="0">
            <a:noFill/>
          </a:ln>
        </p:spPr>
        <p:txBody>
          <a:bodyPr lIns="91440" rIns="91440" tIns="0" bIns="45720" anchor="b">
            <a:noAutofit/>
          </a:bodyPr>
          <a:p>
            <a:pPr indent="0" defTabSz="914400">
              <a:lnSpc>
                <a:spcPts val="4876"/>
              </a:lnSpc>
              <a:buNone/>
            </a:pPr>
            <a:r>
              <a:rPr b="1" lang="en-US" sz="4400" strike="noStrike" u="none" cap="all">
                <a:solidFill>
                  <a:schemeClr val="accent6"/>
                </a:solidFill>
                <a:uFillTx/>
                <a:latin typeface="Arial Black"/>
              </a:rPr>
              <a:t>THANK YOU</a:t>
            </a:r>
            <a:endParaRPr b="0" lang="en-US" sz="4400" strike="noStrike" u="none">
              <a:solidFill>
                <a:schemeClr val="dk1"/>
              </a:solidFill>
              <a:uFillTx/>
              <a:latin typeface="Sabon Next LT"/>
            </a:endParaRPr>
          </a:p>
        </p:txBody>
      </p:sp>
      <p:sp>
        <p:nvSpPr>
          <p:cNvPr id="333" name="PlaceHolder 2"/>
          <p:cNvSpPr>
            <a:spLocks noGrp="1"/>
          </p:cNvSpPr>
          <p:nvPr>
            <p:ph type="subTitle"/>
          </p:nvPr>
        </p:nvSpPr>
        <p:spPr>
          <a:xfrm>
            <a:off x="1545480" y="2846880"/>
            <a:ext cx="5083560" cy="2175840"/>
          </a:xfrm>
          <a:prstGeom prst="rect">
            <a:avLst/>
          </a:prstGeom>
          <a:noFill/>
          <a:ln w="0">
            <a:noFill/>
          </a:ln>
        </p:spPr>
        <p:txBody>
          <a:bodyPr lIns="91440" rIns="91440" tIns="0" bIns="0" anchor="t">
            <a:noAutofit/>
          </a:bodyPr>
          <a:p>
            <a:pPr indent="0" defTabSz="914400">
              <a:lnSpc>
                <a:spcPct val="100000"/>
              </a:lnSpc>
              <a:spcBef>
                <a:spcPts val="575"/>
              </a:spcBef>
              <a:buNone/>
              <a:tabLst>
                <a:tab algn="l" pos="0"/>
              </a:tabLst>
            </a:pPr>
            <a:r>
              <a:rPr b="0" lang="en-US" sz="2400" strike="noStrike" u="none">
                <a:solidFill>
                  <a:schemeClr val="accent6"/>
                </a:solidFill>
                <a:uFillTx/>
                <a:latin typeface="Sabon Next LT"/>
              </a:rPr>
              <a:t>Heba Mostafa</a:t>
            </a:r>
            <a:endParaRPr b="0" lang="en-US" sz="2400" strike="noStrike" u="none">
              <a:solidFill>
                <a:srgbClr val="ffffff"/>
              </a:solidFill>
              <a:uFillTx/>
              <a:latin typeface="Arial"/>
            </a:endParaRPr>
          </a:p>
          <a:p>
            <a:pPr indent="0" defTabSz="914400">
              <a:lnSpc>
                <a:spcPct val="100000"/>
              </a:lnSpc>
              <a:spcBef>
                <a:spcPts val="575"/>
              </a:spcBef>
              <a:buNone/>
              <a:tabLst>
                <a:tab algn="l" pos="0"/>
              </a:tabLst>
            </a:pPr>
            <a:r>
              <a:rPr b="0" lang="en-US" sz="2400" strike="noStrike" u="none">
                <a:solidFill>
                  <a:schemeClr val="accent6"/>
                </a:solidFill>
                <a:uFillTx/>
                <a:latin typeface="Sabon Next LT"/>
              </a:rPr>
              <a:t>Heba.abdelmagead97@gmail.com</a:t>
            </a:r>
            <a:endParaRPr b="0" lang="en-US" sz="24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PlaceHolder 1"/>
          <p:cNvSpPr>
            <a:spLocks noGrp="1"/>
          </p:cNvSpPr>
          <p:nvPr>
            <p:ph type="title"/>
          </p:nvPr>
        </p:nvSpPr>
        <p:spPr>
          <a:xfrm>
            <a:off x="4224600" y="2277000"/>
            <a:ext cx="7843320" cy="767880"/>
          </a:xfrm>
          <a:prstGeom prst="rect">
            <a:avLst/>
          </a:prstGeom>
          <a:noFill/>
          <a:ln w="0">
            <a:noFill/>
          </a:ln>
        </p:spPr>
        <p:txBody>
          <a:bodyPr lIns="91440" rIns="91440" tIns="45720" bIns="45720" anchor="b">
            <a:noAutofit/>
          </a:bodyPr>
          <a:p>
            <a:pPr indent="0" defTabSz="914400">
              <a:lnSpc>
                <a:spcPct val="100000"/>
              </a:lnSpc>
              <a:buNone/>
            </a:pPr>
            <a:r>
              <a:rPr b="1" lang="en-US" sz="4400" strike="noStrike" u="none" cap="all">
                <a:solidFill>
                  <a:schemeClr val="accent6"/>
                </a:solidFill>
                <a:uFillTx/>
                <a:latin typeface="Arial Black"/>
              </a:rPr>
              <a:t>Bootstrap overview</a:t>
            </a:r>
            <a:endParaRPr b="0" lang="en-US" sz="4400" strike="noStrike" u="none">
              <a:solidFill>
                <a:schemeClr val="dk1"/>
              </a:solidFill>
              <a:uFillTx/>
              <a:latin typeface="Sabon Next LT"/>
            </a:endParaRPr>
          </a:p>
        </p:txBody>
      </p:sp>
      <p:sp>
        <p:nvSpPr>
          <p:cNvPr id="263" name="PlaceHolder 2"/>
          <p:cNvSpPr>
            <a:spLocks noGrp="1"/>
          </p:cNvSpPr>
          <p:nvPr>
            <p:ph/>
          </p:nvPr>
        </p:nvSpPr>
        <p:spPr>
          <a:xfrm>
            <a:off x="4224600" y="3222720"/>
            <a:ext cx="7100280" cy="2700000"/>
          </a:xfrm>
          <a:prstGeom prst="rect">
            <a:avLst/>
          </a:prstGeom>
          <a:noFill/>
          <a:ln w="0">
            <a:noFill/>
          </a:ln>
        </p:spPr>
        <p:txBody>
          <a:bodyPr lIns="91440" rIns="91440" tIns="45720" bIns="45720" anchor="t">
            <a:normAutofit/>
          </a:bodyPr>
          <a:p>
            <a:pPr marL="285840" indent="-285840" defTabSz="914400">
              <a:lnSpc>
                <a:spcPct val="100000"/>
              </a:lnSpc>
              <a:spcBef>
                <a:spcPts val="360"/>
              </a:spcBef>
              <a:buClr>
                <a:srgbClr val="1f2c8f"/>
              </a:buClr>
              <a:buFont typeface="Arial"/>
              <a:buChar char="•"/>
            </a:pPr>
            <a:r>
              <a:rPr b="0" lang="en-US" sz="1800" strike="noStrike" u="none">
                <a:solidFill>
                  <a:schemeClr val="accent6"/>
                </a:solidFill>
                <a:uFillTx/>
                <a:latin typeface="Sabon Next LT"/>
              </a:rPr>
              <a:t>Bootstrap is a popular </a:t>
            </a:r>
            <a:r>
              <a:rPr b="1" lang="en-US" sz="1800" strike="noStrike" u="none">
                <a:solidFill>
                  <a:schemeClr val="accent6"/>
                </a:solidFill>
                <a:uFillTx/>
                <a:latin typeface="Sabon Next LT"/>
              </a:rPr>
              <a:t>open-source</a:t>
            </a:r>
            <a:r>
              <a:rPr b="0" lang="en-US" sz="1800" strike="noStrike" u="none">
                <a:solidFill>
                  <a:schemeClr val="accent6"/>
                </a:solidFill>
                <a:uFillTx/>
                <a:latin typeface="Sabon Next LT"/>
              </a:rPr>
              <a:t> front-end </a:t>
            </a:r>
            <a:r>
              <a:rPr b="1" lang="en-US" sz="1800" strike="noStrike" u="none">
                <a:solidFill>
                  <a:schemeClr val="accent6"/>
                </a:solidFill>
                <a:uFillTx/>
                <a:latin typeface="Sabon Next LT"/>
              </a:rPr>
              <a:t>framework</a:t>
            </a:r>
            <a:r>
              <a:rPr b="0" lang="en-US" sz="1800" strike="noStrike" u="none">
                <a:solidFill>
                  <a:schemeClr val="accent6"/>
                </a:solidFill>
                <a:uFillTx/>
                <a:latin typeface="Sabon Next LT"/>
              </a:rPr>
              <a:t> that is used to create </a:t>
            </a:r>
            <a:r>
              <a:rPr b="1" lang="en-US" sz="1800" strike="noStrike" u="none">
                <a:solidFill>
                  <a:schemeClr val="accent6"/>
                </a:solidFill>
                <a:uFillTx/>
                <a:latin typeface="Sabon Next LT"/>
              </a:rPr>
              <a:t>responsive</a:t>
            </a:r>
            <a:r>
              <a:rPr b="0" lang="en-US" sz="1800" strike="noStrike" u="none">
                <a:solidFill>
                  <a:schemeClr val="accent6"/>
                </a:solidFill>
                <a:uFillTx/>
                <a:latin typeface="Sabon Next LT"/>
              </a:rPr>
              <a:t> and mobile-first websites and web applications.</a:t>
            </a:r>
            <a:endParaRPr b="0" lang="en-US" sz="1800" strike="noStrike" u="none">
              <a:solidFill>
                <a:schemeClr val="accent6"/>
              </a:solidFill>
              <a:uFillTx/>
              <a:latin typeface="Sabon Next LT"/>
            </a:endParaRPr>
          </a:p>
          <a:p>
            <a:pPr indent="0" defTabSz="914400">
              <a:lnSpc>
                <a:spcPct val="100000"/>
              </a:lnSpc>
              <a:spcBef>
                <a:spcPts val="360"/>
              </a:spcBef>
              <a:buNone/>
              <a:tabLst>
                <a:tab algn="l" pos="0"/>
              </a:tabLst>
            </a:pPr>
            <a:endParaRPr b="0" lang="en-US" sz="1800" strike="noStrike" u="none">
              <a:solidFill>
                <a:schemeClr val="accent6"/>
              </a:solidFill>
              <a:uFillTx/>
              <a:latin typeface="Sabon Next LT"/>
            </a:endParaRPr>
          </a:p>
          <a:p>
            <a:pPr marL="285840" indent="-285840" defTabSz="914400">
              <a:lnSpc>
                <a:spcPct val="100000"/>
              </a:lnSpc>
              <a:spcBef>
                <a:spcPts val="360"/>
              </a:spcBef>
              <a:buClr>
                <a:srgbClr val="1f2c8f"/>
              </a:buClr>
              <a:buFont typeface="Arial"/>
              <a:buChar char="•"/>
              <a:tabLst>
                <a:tab algn="l" pos="0"/>
              </a:tabLst>
            </a:pPr>
            <a:r>
              <a:rPr b="0" lang="en-US" sz="1800" strike="noStrike" u="none">
                <a:solidFill>
                  <a:schemeClr val="accent6"/>
                </a:solidFill>
                <a:uFillTx/>
                <a:latin typeface="Sabon Next LT"/>
              </a:rPr>
              <a:t>Mark Otto and Jacob Thornton developed the Bootstrap, at Twitter. In August 2011, Bootstrap was released as an </a:t>
            </a:r>
            <a:r>
              <a:rPr b="1" lang="en-US" sz="1800" strike="noStrike" u="none">
                <a:solidFill>
                  <a:schemeClr val="accent6"/>
                </a:solidFill>
                <a:uFillTx/>
                <a:latin typeface="Sabon Next LT"/>
              </a:rPr>
              <a:t>open-source </a:t>
            </a:r>
            <a:r>
              <a:rPr b="0" lang="en-US" sz="1800" strike="noStrike" u="none">
                <a:solidFill>
                  <a:schemeClr val="accent6"/>
                </a:solidFill>
                <a:uFillTx/>
                <a:latin typeface="Sabon Next LT"/>
              </a:rPr>
              <a:t>product, on GitHub.</a:t>
            </a:r>
            <a:endParaRPr b="0" lang="en-US" sz="1800" strike="noStrike" u="none">
              <a:solidFill>
                <a:schemeClr val="accent6"/>
              </a:solidFill>
              <a:uFillTx/>
              <a:latin typeface="Sabon Next LT"/>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PlaceHolder 1"/>
          <p:cNvSpPr>
            <a:spLocks noGrp="1"/>
          </p:cNvSpPr>
          <p:nvPr>
            <p:ph type="title"/>
          </p:nvPr>
        </p:nvSpPr>
        <p:spPr>
          <a:xfrm>
            <a:off x="758880" y="1216080"/>
            <a:ext cx="10670760" cy="767880"/>
          </a:xfrm>
          <a:prstGeom prst="rect">
            <a:avLst/>
          </a:prstGeom>
          <a:noFill/>
          <a:ln w="0">
            <a:noFill/>
          </a:ln>
        </p:spPr>
        <p:txBody>
          <a:bodyPr lIns="91440" rIns="91440" tIns="45720" bIns="45720" anchor="t">
            <a:normAutofit fontScale="55000" lnSpcReduction="19999"/>
          </a:bodyPr>
          <a:p>
            <a:pPr indent="0" algn="ctr" defTabSz="914400">
              <a:lnSpc>
                <a:spcPct val="100000"/>
              </a:lnSpc>
              <a:buNone/>
            </a:pPr>
            <a:r>
              <a:rPr b="1" lang="en-US" sz="4400" strike="noStrike" u="none" cap="all">
                <a:solidFill>
                  <a:schemeClr val="accent6"/>
                </a:solidFill>
                <a:uFillTx/>
                <a:latin typeface="Arial Black"/>
              </a:rPr>
              <a:t>bootstrap History</a:t>
            </a:r>
            <a:br>
              <a:rPr sz="4400"/>
            </a:br>
            <a:endParaRPr b="0" lang="en-US" sz="4400" strike="noStrike" u="none">
              <a:solidFill>
                <a:schemeClr val="dk1"/>
              </a:solidFill>
              <a:uFillTx/>
              <a:latin typeface="Sabon Next LT"/>
            </a:endParaRPr>
          </a:p>
        </p:txBody>
      </p:sp>
      <p:sp>
        <p:nvSpPr>
          <p:cNvPr id="265" name="PlaceHolder 2"/>
          <p:cNvSpPr>
            <a:spLocks noGrp="1"/>
          </p:cNvSpPr>
          <p:nvPr>
            <p:ph/>
          </p:nvPr>
        </p:nvSpPr>
        <p:spPr>
          <a:xfrm>
            <a:off x="1656720" y="3017520"/>
            <a:ext cx="1992960" cy="557280"/>
          </a:xfrm>
          <a:prstGeom prst="rect">
            <a:avLst/>
          </a:prstGeom>
          <a:solidFill>
            <a:schemeClr val="accent3"/>
          </a:solidFill>
          <a:ln w="0">
            <a:noFill/>
          </a:ln>
        </p:spPr>
        <p:txBody>
          <a:bodyPr lIns="0" rIns="0" tIns="0" bIns="0" anchor="ctr">
            <a:noAutofit/>
          </a:bodyPr>
          <a:p>
            <a:pPr indent="0" algn="ctr" defTabSz="914400">
              <a:lnSpc>
                <a:spcPct val="100000"/>
              </a:lnSpc>
              <a:buNone/>
              <a:tabLst>
                <a:tab algn="l" pos="0"/>
              </a:tabLst>
            </a:pPr>
            <a:r>
              <a:rPr b="1" lang="en-US" sz="1800" strike="noStrike" u="none" cap="all">
                <a:solidFill>
                  <a:schemeClr val="accent6"/>
                </a:solidFill>
                <a:uFillTx/>
                <a:latin typeface="Arial"/>
              </a:rPr>
              <a:t>Jan 2012</a:t>
            </a:r>
            <a:endParaRPr b="0" lang="en-US" sz="1800" strike="noStrike" u="none">
              <a:solidFill>
                <a:schemeClr val="accent6"/>
              </a:solidFill>
              <a:uFillTx/>
              <a:latin typeface="Sabon Next LT"/>
            </a:endParaRPr>
          </a:p>
        </p:txBody>
      </p:sp>
      <p:sp>
        <p:nvSpPr>
          <p:cNvPr id="266" name="PlaceHolder 3"/>
          <p:cNvSpPr>
            <a:spLocks noGrp="1"/>
          </p:cNvSpPr>
          <p:nvPr>
            <p:ph/>
          </p:nvPr>
        </p:nvSpPr>
        <p:spPr>
          <a:xfrm>
            <a:off x="3872520" y="3017520"/>
            <a:ext cx="1992960" cy="557280"/>
          </a:xfrm>
          <a:prstGeom prst="rect">
            <a:avLst/>
          </a:prstGeom>
          <a:solidFill>
            <a:schemeClr val="accent1"/>
          </a:solidFill>
          <a:ln w="0">
            <a:noFill/>
          </a:ln>
        </p:spPr>
        <p:txBody>
          <a:bodyPr lIns="0" rIns="0" tIns="0" bIns="0" anchor="ctr">
            <a:noAutofit/>
          </a:bodyPr>
          <a:p>
            <a:pPr indent="0" algn="ctr" defTabSz="914400">
              <a:lnSpc>
                <a:spcPct val="100000"/>
              </a:lnSpc>
              <a:buNone/>
              <a:tabLst>
                <a:tab algn="l" pos="0"/>
              </a:tabLst>
            </a:pPr>
            <a:r>
              <a:rPr b="1" lang="en-US" sz="1800" strike="noStrike" u="none" cap="all">
                <a:solidFill>
                  <a:schemeClr val="accent6"/>
                </a:solidFill>
                <a:uFillTx/>
                <a:latin typeface="Arial"/>
              </a:rPr>
              <a:t>Aug 2013</a:t>
            </a:r>
            <a:endParaRPr b="0" lang="en-US" sz="1800" strike="noStrike" u="none">
              <a:solidFill>
                <a:schemeClr val="accent6"/>
              </a:solidFill>
              <a:uFillTx/>
              <a:latin typeface="Sabon Next LT"/>
            </a:endParaRPr>
          </a:p>
        </p:txBody>
      </p:sp>
      <p:sp>
        <p:nvSpPr>
          <p:cNvPr id="267" name="PlaceHolder 4"/>
          <p:cNvSpPr>
            <a:spLocks noGrp="1"/>
          </p:cNvSpPr>
          <p:nvPr>
            <p:ph/>
          </p:nvPr>
        </p:nvSpPr>
        <p:spPr>
          <a:xfrm>
            <a:off x="6087960" y="3017520"/>
            <a:ext cx="1992960" cy="557280"/>
          </a:xfrm>
          <a:prstGeom prst="rect">
            <a:avLst/>
          </a:prstGeom>
          <a:solidFill>
            <a:schemeClr val="accent3"/>
          </a:solidFill>
          <a:ln w="0">
            <a:noFill/>
          </a:ln>
        </p:spPr>
        <p:txBody>
          <a:bodyPr lIns="0" rIns="0" tIns="0" bIns="0" anchor="ctr">
            <a:noAutofit/>
          </a:bodyPr>
          <a:p>
            <a:pPr indent="0" algn="ctr" defTabSz="914400">
              <a:lnSpc>
                <a:spcPct val="100000"/>
              </a:lnSpc>
              <a:buNone/>
              <a:tabLst>
                <a:tab algn="l" pos="0"/>
              </a:tabLst>
            </a:pPr>
            <a:r>
              <a:rPr b="1" lang="en-US" sz="1800" strike="noStrike" u="none" cap="all">
                <a:solidFill>
                  <a:schemeClr val="accent6"/>
                </a:solidFill>
                <a:uFillTx/>
                <a:latin typeface="Arial"/>
              </a:rPr>
              <a:t>Oct 2014</a:t>
            </a:r>
            <a:endParaRPr b="0" lang="en-US" sz="1800" strike="noStrike" u="none">
              <a:solidFill>
                <a:schemeClr val="accent6"/>
              </a:solidFill>
              <a:uFillTx/>
              <a:latin typeface="Sabon Next LT"/>
            </a:endParaRPr>
          </a:p>
        </p:txBody>
      </p:sp>
      <p:sp>
        <p:nvSpPr>
          <p:cNvPr id="268" name="PlaceHolder 5"/>
          <p:cNvSpPr>
            <a:spLocks noGrp="1"/>
          </p:cNvSpPr>
          <p:nvPr>
            <p:ph/>
          </p:nvPr>
        </p:nvSpPr>
        <p:spPr>
          <a:xfrm>
            <a:off x="8303760" y="3017520"/>
            <a:ext cx="1992960" cy="557280"/>
          </a:xfrm>
          <a:prstGeom prst="rect">
            <a:avLst/>
          </a:prstGeom>
          <a:solidFill>
            <a:schemeClr val="accent1"/>
          </a:solidFill>
          <a:ln w="0">
            <a:noFill/>
          </a:ln>
        </p:spPr>
        <p:txBody>
          <a:bodyPr lIns="0" rIns="0" tIns="0" bIns="0" anchor="ctr">
            <a:noAutofit/>
          </a:bodyPr>
          <a:p>
            <a:pPr indent="0" algn="ctr" defTabSz="914400">
              <a:lnSpc>
                <a:spcPct val="100000"/>
              </a:lnSpc>
              <a:buNone/>
              <a:tabLst>
                <a:tab algn="l" pos="0"/>
              </a:tabLst>
            </a:pPr>
            <a:r>
              <a:rPr b="1" lang="en-US" sz="1800" strike="noStrike" u="none" cap="all">
                <a:solidFill>
                  <a:schemeClr val="accent6"/>
                </a:solidFill>
                <a:uFillTx/>
                <a:latin typeface="Arial"/>
              </a:rPr>
              <a:t>May 2021</a:t>
            </a:r>
            <a:endParaRPr b="0" lang="en-US" sz="1800" strike="noStrike" u="none">
              <a:solidFill>
                <a:schemeClr val="accent6"/>
              </a:solidFill>
              <a:uFillTx/>
              <a:latin typeface="Sabon Next LT"/>
            </a:endParaRPr>
          </a:p>
        </p:txBody>
      </p:sp>
      <p:sp>
        <p:nvSpPr>
          <p:cNvPr id="269" name="PlaceHolder 6"/>
          <p:cNvSpPr>
            <a:spLocks noGrp="1"/>
          </p:cNvSpPr>
          <p:nvPr>
            <p:ph/>
          </p:nvPr>
        </p:nvSpPr>
        <p:spPr>
          <a:xfrm>
            <a:off x="1656720" y="4745880"/>
            <a:ext cx="1992960" cy="795240"/>
          </a:xfrm>
          <a:prstGeom prst="rect">
            <a:avLst/>
          </a:prstGeom>
          <a:noFill/>
          <a:ln w="0">
            <a:noFill/>
          </a:ln>
        </p:spPr>
        <p:txBody>
          <a:bodyPr lIns="0" rIns="0" tIns="45720" bIns="45720" anchor="t">
            <a:noAutofit/>
          </a:bodyPr>
          <a:p>
            <a:pPr indent="0" algn="ctr" defTabSz="914400">
              <a:lnSpc>
                <a:spcPct val="100000"/>
              </a:lnSpc>
              <a:buNone/>
              <a:tabLst>
                <a:tab algn="l" pos="0"/>
              </a:tabLst>
            </a:pPr>
            <a:r>
              <a:rPr b="0" lang="en-US" sz="1500" strike="noStrike" u="none">
                <a:solidFill>
                  <a:schemeClr val="accent6"/>
                </a:solidFill>
                <a:uFillTx/>
                <a:latin typeface="Sabon Next LT"/>
              </a:rPr>
              <a:t>Bootstrap 2</a:t>
            </a:r>
            <a:endParaRPr b="0" lang="en-US" sz="1500" strike="noStrike" u="none">
              <a:solidFill>
                <a:schemeClr val="accent6"/>
              </a:solidFill>
              <a:uFillTx/>
              <a:latin typeface="Sabon Next LT"/>
            </a:endParaRPr>
          </a:p>
        </p:txBody>
      </p:sp>
      <p:sp>
        <p:nvSpPr>
          <p:cNvPr id="270" name="PlaceHolder 7"/>
          <p:cNvSpPr>
            <a:spLocks noGrp="1"/>
          </p:cNvSpPr>
          <p:nvPr>
            <p:ph/>
          </p:nvPr>
        </p:nvSpPr>
        <p:spPr>
          <a:xfrm>
            <a:off x="3872520" y="4745880"/>
            <a:ext cx="1992960" cy="795240"/>
          </a:xfrm>
          <a:prstGeom prst="rect">
            <a:avLst/>
          </a:prstGeom>
          <a:noFill/>
          <a:ln w="0">
            <a:noFill/>
          </a:ln>
        </p:spPr>
        <p:txBody>
          <a:bodyPr lIns="0" rIns="0" tIns="45720" bIns="45720" anchor="t">
            <a:noAutofit/>
          </a:bodyPr>
          <a:p>
            <a:pPr indent="0" algn="ctr" defTabSz="914400">
              <a:lnSpc>
                <a:spcPct val="100000"/>
              </a:lnSpc>
              <a:buNone/>
              <a:tabLst>
                <a:tab algn="l" pos="0"/>
              </a:tabLst>
            </a:pPr>
            <a:r>
              <a:rPr b="0" lang="en-US" sz="1500" strike="noStrike" u="none">
                <a:solidFill>
                  <a:schemeClr val="accent6"/>
                </a:solidFill>
                <a:uFillTx/>
                <a:latin typeface="Sabon Next LT"/>
              </a:rPr>
              <a:t>Bootstrap 3</a:t>
            </a:r>
            <a:endParaRPr b="0" lang="en-US" sz="1500" strike="noStrike" u="none">
              <a:solidFill>
                <a:schemeClr val="accent6"/>
              </a:solidFill>
              <a:uFillTx/>
              <a:latin typeface="Sabon Next LT"/>
            </a:endParaRPr>
          </a:p>
        </p:txBody>
      </p:sp>
      <p:sp>
        <p:nvSpPr>
          <p:cNvPr id="271" name="PlaceHolder 8"/>
          <p:cNvSpPr>
            <a:spLocks noGrp="1"/>
          </p:cNvSpPr>
          <p:nvPr>
            <p:ph/>
          </p:nvPr>
        </p:nvSpPr>
        <p:spPr>
          <a:xfrm>
            <a:off x="6087960" y="4745880"/>
            <a:ext cx="1992960" cy="795240"/>
          </a:xfrm>
          <a:prstGeom prst="rect">
            <a:avLst/>
          </a:prstGeom>
          <a:noFill/>
          <a:ln w="0">
            <a:noFill/>
          </a:ln>
        </p:spPr>
        <p:txBody>
          <a:bodyPr lIns="0" rIns="0" tIns="45720" bIns="45720" anchor="t">
            <a:noAutofit/>
          </a:bodyPr>
          <a:p>
            <a:pPr indent="0" algn="ctr" defTabSz="914400">
              <a:lnSpc>
                <a:spcPct val="100000"/>
              </a:lnSpc>
              <a:buNone/>
              <a:tabLst>
                <a:tab algn="l" pos="0"/>
              </a:tabLst>
            </a:pPr>
            <a:r>
              <a:rPr b="0" lang="en-US" sz="1500" strike="noStrike" u="none">
                <a:solidFill>
                  <a:schemeClr val="accent6"/>
                </a:solidFill>
                <a:uFillTx/>
                <a:latin typeface="Sabon Next LT"/>
              </a:rPr>
              <a:t>Bootstrap 4</a:t>
            </a:r>
            <a:endParaRPr b="0" lang="en-US" sz="1500" strike="noStrike" u="none">
              <a:solidFill>
                <a:schemeClr val="accent6"/>
              </a:solidFill>
              <a:uFillTx/>
              <a:latin typeface="Sabon Next LT"/>
            </a:endParaRPr>
          </a:p>
        </p:txBody>
      </p:sp>
      <p:sp>
        <p:nvSpPr>
          <p:cNvPr id="272" name="PlaceHolder 9"/>
          <p:cNvSpPr>
            <a:spLocks noGrp="1"/>
          </p:cNvSpPr>
          <p:nvPr>
            <p:ph/>
          </p:nvPr>
        </p:nvSpPr>
        <p:spPr>
          <a:xfrm>
            <a:off x="8303760" y="4745880"/>
            <a:ext cx="1992960" cy="795240"/>
          </a:xfrm>
          <a:prstGeom prst="rect">
            <a:avLst/>
          </a:prstGeom>
          <a:noFill/>
          <a:ln w="0">
            <a:noFill/>
          </a:ln>
        </p:spPr>
        <p:txBody>
          <a:bodyPr lIns="0" rIns="0" tIns="45720" bIns="45720" anchor="t">
            <a:noAutofit/>
          </a:bodyPr>
          <a:p>
            <a:pPr indent="0" algn="ctr" defTabSz="914400">
              <a:lnSpc>
                <a:spcPct val="100000"/>
              </a:lnSpc>
              <a:buNone/>
              <a:tabLst>
                <a:tab algn="l" pos="0"/>
              </a:tabLst>
            </a:pPr>
            <a:r>
              <a:rPr b="0" lang="en-US" sz="1500" strike="noStrike" u="none">
                <a:solidFill>
                  <a:schemeClr val="accent6"/>
                </a:solidFill>
                <a:uFillTx/>
                <a:latin typeface="Sabon Next LT"/>
              </a:rPr>
              <a:t>Bootstrap 5</a:t>
            </a:r>
            <a:endParaRPr b="0" lang="en-US" sz="1500" strike="noStrike" u="none">
              <a:solidFill>
                <a:schemeClr val="accent6"/>
              </a:solidFill>
              <a:uFillTx/>
              <a:latin typeface="Sabon Next LT"/>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3" name="PlaceHolder 1"/>
          <p:cNvSpPr>
            <a:spLocks noGrp="1"/>
          </p:cNvSpPr>
          <p:nvPr>
            <p:ph type="title"/>
          </p:nvPr>
        </p:nvSpPr>
        <p:spPr>
          <a:xfrm>
            <a:off x="4267440" y="848160"/>
            <a:ext cx="7881480" cy="767880"/>
          </a:xfrm>
          <a:prstGeom prst="rect">
            <a:avLst/>
          </a:prstGeom>
          <a:noFill/>
          <a:ln w="0">
            <a:noFill/>
          </a:ln>
        </p:spPr>
        <p:txBody>
          <a:bodyPr lIns="91440" rIns="91440" tIns="45720" bIns="45720" anchor="b">
            <a:noAutofit/>
          </a:bodyPr>
          <a:p>
            <a:pPr indent="0" defTabSz="914400">
              <a:lnSpc>
                <a:spcPct val="100000"/>
              </a:lnSpc>
              <a:buNone/>
            </a:pPr>
            <a:r>
              <a:rPr b="1" lang="en-US" sz="3600" strike="noStrike" u="none" cap="all">
                <a:solidFill>
                  <a:schemeClr val="accent6"/>
                </a:solidFill>
                <a:uFillTx/>
                <a:latin typeface="Arial Black"/>
              </a:rPr>
              <a:t>Why to Learn Bootstrap?</a:t>
            </a:r>
            <a:endParaRPr b="0" lang="en-US" sz="3600" strike="noStrike" u="none">
              <a:solidFill>
                <a:schemeClr val="dk1"/>
              </a:solidFill>
              <a:uFillTx/>
              <a:latin typeface="Sabon Next LT"/>
            </a:endParaRPr>
          </a:p>
        </p:txBody>
      </p:sp>
      <p:sp>
        <p:nvSpPr>
          <p:cNvPr id="274" name="PlaceHolder 2"/>
          <p:cNvSpPr>
            <a:spLocks noGrp="1"/>
          </p:cNvSpPr>
          <p:nvPr>
            <p:ph/>
          </p:nvPr>
        </p:nvSpPr>
        <p:spPr>
          <a:xfrm>
            <a:off x="4224600" y="1952640"/>
            <a:ext cx="7881480" cy="4809600"/>
          </a:xfrm>
          <a:prstGeom prst="rect">
            <a:avLst/>
          </a:prstGeom>
          <a:noFill/>
          <a:ln w="0">
            <a:noFill/>
          </a:ln>
        </p:spPr>
        <p:txBody>
          <a:bodyPr lIns="91440" rIns="91440" tIns="45720" bIns="45720" anchor="t">
            <a:normAutofit/>
          </a:bodyPr>
          <a:p>
            <a:pPr marL="285840" indent="-285840" defTabSz="914400">
              <a:lnSpc>
                <a:spcPct val="100000"/>
              </a:lnSpc>
              <a:spcBef>
                <a:spcPts val="360"/>
              </a:spcBef>
              <a:buClr>
                <a:srgbClr val="1f2c8f"/>
              </a:buClr>
              <a:buFont typeface="Arial"/>
              <a:buChar char="•"/>
            </a:pPr>
            <a:r>
              <a:rPr b="1" lang="en-US" sz="1800" strike="noStrike" u="none">
                <a:solidFill>
                  <a:schemeClr val="accent6"/>
                </a:solidFill>
                <a:uFillTx/>
                <a:latin typeface="Sabon Next LT"/>
              </a:rPr>
              <a:t>Responsive design: </a:t>
            </a:r>
            <a:r>
              <a:rPr b="0" lang="en-US" sz="1800" strike="noStrike" u="none">
                <a:solidFill>
                  <a:schemeClr val="accent6"/>
                </a:solidFill>
                <a:uFillTx/>
                <a:latin typeface="Sabon Next LT"/>
              </a:rPr>
              <a:t>Bootstrap is built with a mobile-first approach, meaning it is designed to be responsive </a:t>
            </a:r>
            <a:r>
              <a:rPr b="1" lang="en-US" sz="1800" strike="noStrike" u="none">
                <a:solidFill>
                  <a:schemeClr val="accent6"/>
                </a:solidFill>
                <a:uFillTx/>
                <a:latin typeface="Sabon Next LT"/>
              </a:rPr>
              <a:t>and adapt to different screen sizes</a:t>
            </a:r>
            <a:r>
              <a:rPr b="0" lang="en-US" sz="1800" strike="noStrike" u="none">
                <a:solidFill>
                  <a:schemeClr val="accent6"/>
                </a:solidFill>
                <a:uFillTx/>
                <a:latin typeface="Sabon Next LT"/>
              </a:rPr>
              <a:t>. This ensures that your mobile application looks good and functions well on various devices, including smartphones and tablets.</a:t>
            </a:r>
            <a:endParaRPr b="0" lang="en-US" sz="1800" strike="noStrike" u="none">
              <a:solidFill>
                <a:schemeClr val="accent6"/>
              </a:solidFill>
              <a:uFillTx/>
              <a:latin typeface="Sabon Next LT"/>
            </a:endParaRPr>
          </a:p>
          <a:p>
            <a:pPr indent="0" defTabSz="914400">
              <a:lnSpc>
                <a:spcPct val="100000"/>
              </a:lnSpc>
              <a:spcBef>
                <a:spcPts val="360"/>
              </a:spcBef>
              <a:buNone/>
            </a:pPr>
            <a:endParaRPr b="0" lang="en-US" sz="1800" strike="noStrike" u="none">
              <a:solidFill>
                <a:schemeClr val="accent6"/>
              </a:solidFill>
              <a:uFillTx/>
              <a:latin typeface="Sabon Next LT"/>
            </a:endParaRPr>
          </a:p>
          <a:p>
            <a:pPr marL="285840" indent="-285840" defTabSz="914400">
              <a:lnSpc>
                <a:spcPct val="100000"/>
              </a:lnSpc>
              <a:spcBef>
                <a:spcPts val="360"/>
              </a:spcBef>
              <a:buClr>
                <a:srgbClr val="1f2c8f"/>
              </a:buClr>
              <a:buFont typeface="Arial"/>
              <a:buChar char="•"/>
            </a:pPr>
            <a:r>
              <a:rPr b="1" lang="en-US" sz="1800" strike="noStrike" u="none">
                <a:solidFill>
                  <a:schemeClr val="accent6"/>
                </a:solidFill>
                <a:uFillTx/>
                <a:latin typeface="Sabon Next LT"/>
              </a:rPr>
              <a:t>Time-saving: </a:t>
            </a:r>
            <a:r>
              <a:rPr b="0" lang="en-US" sz="1800" strike="noStrike" u="none">
                <a:solidFill>
                  <a:schemeClr val="accent6"/>
                </a:solidFill>
                <a:uFillTx/>
                <a:latin typeface="Sabon Next LT"/>
              </a:rPr>
              <a:t>Bootstrap provides a wide range </a:t>
            </a:r>
            <a:r>
              <a:rPr b="1" lang="en-US" sz="1800" strike="noStrike" u="none">
                <a:solidFill>
                  <a:schemeClr val="accent6"/>
                </a:solidFill>
                <a:uFillTx/>
                <a:latin typeface="Sabon Next LT"/>
              </a:rPr>
              <a:t>of predefined and customizable CSS and JavaScript components</a:t>
            </a:r>
            <a:r>
              <a:rPr b="0" lang="en-US" sz="1800" strike="noStrike" u="none">
                <a:solidFill>
                  <a:schemeClr val="accent6"/>
                </a:solidFill>
                <a:uFillTx/>
                <a:latin typeface="Sabon Next LT"/>
              </a:rPr>
              <a:t>, such as grids, buttons, navigation bars, and modals. These ready-to-use components help developers save time and effort by eliminating the need to code everything from scratch.</a:t>
            </a:r>
            <a:endParaRPr b="0" lang="en-US" sz="1800" strike="noStrike" u="none">
              <a:solidFill>
                <a:schemeClr val="accent6"/>
              </a:solidFill>
              <a:uFillTx/>
              <a:latin typeface="Sabon Next LT"/>
            </a:endParaRPr>
          </a:p>
          <a:p>
            <a:pPr indent="0" defTabSz="914400">
              <a:lnSpc>
                <a:spcPct val="100000"/>
              </a:lnSpc>
              <a:spcBef>
                <a:spcPts val="360"/>
              </a:spcBef>
              <a:buNone/>
            </a:pPr>
            <a:endParaRPr b="0" lang="en-US" sz="1800" strike="noStrike" u="none">
              <a:solidFill>
                <a:schemeClr val="accent6"/>
              </a:solidFill>
              <a:uFillTx/>
              <a:latin typeface="Sabon Next LT"/>
            </a:endParaRPr>
          </a:p>
          <a:p>
            <a:pPr marL="285840" indent="-285840" defTabSz="914400">
              <a:lnSpc>
                <a:spcPct val="100000"/>
              </a:lnSpc>
              <a:spcBef>
                <a:spcPts val="360"/>
              </a:spcBef>
              <a:buClr>
                <a:srgbClr val="1f2c8f"/>
              </a:buClr>
              <a:buFont typeface="Arial"/>
              <a:buChar char="•"/>
            </a:pPr>
            <a:r>
              <a:rPr b="1" lang="en-US" sz="1800" strike="noStrike" u="none">
                <a:solidFill>
                  <a:schemeClr val="accent6"/>
                </a:solidFill>
                <a:uFillTx/>
                <a:latin typeface="Sabon Next LT"/>
              </a:rPr>
              <a:t>Consistent appearance: </a:t>
            </a:r>
            <a:r>
              <a:rPr b="0" lang="en-US" sz="1800" strike="noStrike" u="none">
                <a:solidFill>
                  <a:schemeClr val="accent6"/>
                </a:solidFill>
                <a:uFillTx/>
                <a:latin typeface="Sabon Next LT"/>
              </a:rPr>
              <a:t>With Bootstrap, you can achieve a consistent and </a:t>
            </a:r>
            <a:r>
              <a:rPr b="1" lang="en-US" sz="1800" strike="noStrike" u="none">
                <a:solidFill>
                  <a:schemeClr val="accent6"/>
                </a:solidFill>
                <a:uFillTx/>
                <a:latin typeface="Sabon Next LT"/>
              </a:rPr>
              <a:t>professional-looking design </a:t>
            </a:r>
            <a:r>
              <a:rPr b="0" lang="en-US" sz="1800" strike="noStrike" u="none">
                <a:solidFill>
                  <a:schemeClr val="accent6"/>
                </a:solidFill>
                <a:uFillTx/>
                <a:latin typeface="Sabon Next LT"/>
              </a:rPr>
              <a:t>across your mobile application. It offers a set of predefined styles and themes that can be easily customized to match your brand's identity.</a:t>
            </a:r>
            <a:endParaRPr b="0" lang="en-US" sz="1800" strike="noStrike" u="none">
              <a:solidFill>
                <a:schemeClr val="accent6"/>
              </a:solidFill>
              <a:uFillTx/>
              <a:latin typeface="Sabon Next LT"/>
            </a:endParaRPr>
          </a:p>
          <a:p>
            <a:pPr indent="0" defTabSz="914400">
              <a:lnSpc>
                <a:spcPct val="100000"/>
              </a:lnSpc>
              <a:spcBef>
                <a:spcPts val="360"/>
              </a:spcBef>
              <a:buNone/>
            </a:pPr>
            <a:endParaRPr b="0" lang="en-US" sz="1800" strike="noStrike" u="none">
              <a:solidFill>
                <a:schemeClr val="accent6"/>
              </a:solidFill>
              <a:uFillTx/>
              <a:latin typeface="Sabon Next LT"/>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type="title"/>
          </p:nvPr>
        </p:nvSpPr>
        <p:spPr>
          <a:xfrm>
            <a:off x="4267440" y="848160"/>
            <a:ext cx="7881480" cy="767880"/>
          </a:xfrm>
          <a:prstGeom prst="rect">
            <a:avLst/>
          </a:prstGeom>
          <a:noFill/>
          <a:ln w="0">
            <a:noFill/>
          </a:ln>
        </p:spPr>
        <p:txBody>
          <a:bodyPr lIns="91440" rIns="91440" tIns="45720" bIns="45720" anchor="b">
            <a:noAutofit/>
          </a:bodyPr>
          <a:p>
            <a:pPr indent="0" defTabSz="914400">
              <a:lnSpc>
                <a:spcPct val="100000"/>
              </a:lnSpc>
              <a:buNone/>
            </a:pPr>
            <a:r>
              <a:rPr b="1" lang="en-US" sz="3600" strike="noStrike" u="none" cap="all">
                <a:solidFill>
                  <a:schemeClr val="accent6"/>
                </a:solidFill>
                <a:uFillTx/>
                <a:latin typeface="Arial Black"/>
              </a:rPr>
              <a:t>Why to Learn Bootstrap?</a:t>
            </a:r>
            <a:endParaRPr b="0" lang="en-US" sz="3600" strike="noStrike" u="none">
              <a:solidFill>
                <a:schemeClr val="dk1"/>
              </a:solidFill>
              <a:uFillTx/>
              <a:latin typeface="Sabon Next LT"/>
            </a:endParaRPr>
          </a:p>
        </p:txBody>
      </p:sp>
      <p:sp>
        <p:nvSpPr>
          <p:cNvPr id="276" name="PlaceHolder 2"/>
          <p:cNvSpPr>
            <a:spLocks noGrp="1"/>
          </p:cNvSpPr>
          <p:nvPr>
            <p:ph/>
          </p:nvPr>
        </p:nvSpPr>
        <p:spPr>
          <a:xfrm>
            <a:off x="4224600" y="1952640"/>
            <a:ext cx="7881480" cy="4809600"/>
          </a:xfrm>
          <a:prstGeom prst="rect">
            <a:avLst/>
          </a:prstGeom>
          <a:noFill/>
          <a:ln w="0">
            <a:noFill/>
          </a:ln>
        </p:spPr>
        <p:txBody>
          <a:bodyPr lIns="91440" rIns="91440" tIns="45720" bIns="45720" anchor="t">
            <a:normAutofit/>
          </a:bodyPr>
          <a:p>
            <a:pPr marL="285840" indent="-285840" defTabSz="914400">
              <a:lnSpc>
                <a:spcPct val="100000"/>
              </a:lnSpc>
              <a:spcBef>
                <a:spcPts val="360"/>
              </a:spcBef>
              <a:buClr>
                <a:srgbClr val="1f2c8f"/>
              </a:buClr>
              <a:buFont typeface="Arial"/>
              <a:buChar char="•"/>
            </a:pPr>
            <a:r>
              <a:rPr b="1" lang="en-US" sz="1800" strike="noStrike" u="none">
                <a:solidFill>
                  <a:schemeClr val="accent6"/>
                </a:solidFill>
                <a:uFillTx/>
                <a:latin typeface="Sabon Next LT"/>
              </a:rPr>
              <a:t>Cross-browser compatibility: </a:t>
            </a:r>
            <a:r>
              <a:rPr b="0" lang="en-US" sz="1800" strike="noStrike" u="none">
                <a:solidFill>
                  <a:schemeClr val="accent6"/>
                </a:solidFill>
                <a:uFillTx/>
                <a:latin typeface="Sabon Next LT"/>
              </a:rPr>
              <a:t>Bootstrap is designed to work well across different web browsers, ensuring that your mobile application functions consistently for users, regardless of the browser they prefer to use.</a:t>
            </a:r>
            <a:endParaRPr b="0" lang="en-US" sz="1800" strike="noStrike" u="none">
              <a:solidFill>
                <a:schemeClr val="accent6"/>
              </a:solidFill>
              <a:uFillTx/>
              <a:latin typeface="Sabon Next LT"/>
            </a:endParaRPr>
          </a:p>
          <a:p>
            <a:pPr indent="0" defTabSz="914400">
              <a:lnSpc>
                <a:spcPct val="100000"/>
              </a:lnSpc>
              <a:spcBef>
                <a:spcPts val="360"/>
              </a:spcBef>
              <a:buNone/>
            </a:pPr>
            <a:endParaRPr b="0" lang="en-US" sz="1800" strike="noStrike" u="none">
              <a:solidFill>
                <a:schemeClr val="accent6"/>
              </a:solidFill>
              <a:uFillTx/>
              <a:latin typeface="Sabon Next LT"/>
            </a:endParaRPr>
          </a:p>
          <a:p>
            <a:pPr marL="285840" indent="-285840" defTabSz="914400">
              <a:lnSpc>
                <a:spcPct val="100000"/>
              </a:lnSpc>
              <a:spcBef>
                <a:spcPts val="360"/>
              </a:spcBef>
              <a:buClr>
                <a:srgbClr val="1f2c8f"/>
              </a:buClr>
              <a:buFont typeface="Arial"/>
              <a:buChar char="•"/>
            </a:pPr>
            <a:r>
              <a:rPr b="1" lang="en-US" sz="1800" strike="noStrike" u="none">
                <a:solidFill>
                  <a:schemeClr val="accent6"/>
                </a:solidFill>
                <a:uFillTx/>
                <a:latin typeface="Sabon Next LT"/>
              </a:rPr>
              <a:t>Community and support: </a:t>
            </a:r>
            <a:r>
              <a:rPr b="0" lang="en-US" sz="1800" strike="noStrike" u="none">
                <a:solidFill>
                  <a:schemeClr val="accent6"/>
                </a:solidFill>
                <a:uFillTx/>
                <a:latin typeface="Sabon Next LT"/>
              </a:rPr>
              <a:t>Bootstrap has a large and active community of developers who contribute to its improvement and provide support through forums and online resources. This can be helpful if you encounter any challenges or have questions during the development of your mobile application.</a:t>
            </a:r>
            <a:endParaRPr b="0" lang="en-US" sz="1800" strike="noStrike" u="none">
              <a:solidFill>
                <a:schemeClr val="accent6"/>
              </a:solidFill>
              <a:uFillTx/>
              <a:latin typeface="Sabon Next LT"/>
            </a:endParaRPr>
          </a:p>
          <a:p>
            <a:pPr indent="0" defTabSz="914400">
              <a:lnSpc>
                <a:spcPct val="100000"/>
              </a:lnSpc>
              <a:spcBef>
                <a:spcPts val="360"/>
              </a:spcBef>
              <a:buNone/>
              <a:tabLst>
                <a:tab algn="l" pos="0"/>
              </a:tabLst>
            </a:pPr>
            <a:endParaRPr b="0" lang="en-US" sz="1800" strike="noStrike" u="none">
              <a:solidFill>
                <a:schemeClr val="accent6"/>
              </a:solidFill>
              <a:uFillTx/>
              <a:latin typeface="Sabon Next LT"/>
            </a:endParaRPr>
          </a:p>
          <a:p>
            <a:pPr marL="285840" indent="-285840" defTabSz="914400">
              <a:lnSpc>
                <a:spcPct val="100000"/>
              </a:lnSpc>
              <a:spcBef>
                <a:spcPts val="360"/>
              </a:spcBef>
              <a:buClr>
                <a:srgbClr val="1f2c8f"/>
              </a:buClr>
              <a:buFont typeface="Arial"/>
              <a:buChar char="•"/>
              <a:tabLst>
                <a:tab algn="l" pos="0"/>
              </a:tabLst>
            </a:pPr>
            <a:r>
              <a:rPr b="1" lang="en-US" sz="1800" strike="noStrike" u="none">
                <a:solidFill>
                  <a:schemeClr val="accent6"/>
                </a:solidFill>
                <a:uFillTx/>
                <a:latin typeface="Sabon Next LT"/>
              </a:rPr>
              <a:t>Continuous updates and enhancements: </a:t>
            </a:r>
            <a:r>
              <a:rPr b="0" lang="en-US" sz="1800" strike="noStrike" u="none">
                <a:solidFill>
                  <a:schemeClr val="accent6"/>
                </a:solidFill>
                <a:uFillTx/>
                <a:latin typeface="Sabon Next LT"/>
              </a:rPr>
              <a:t>Bootstrap is regularly updated and improved with new features, bug fixes, and performance enhancements. By using Bootstrap, you can take advantage of these updates to keep your mobile application up-to-date and optimized.</a:t>
            </a:r>
            <a:endParaRPr b="0" lang="en-US" sz="1800" strike="noStrike" u="none">
              <a:solidFill>
                <a:schemeClr val="accent6"/>
              </a:solidFill>
              <a:uFillTx/>
              <a:latin typeface="Sabon Next LT"/>
            </a:endParaRPr>
          </a:p>
          <a:p>
            <a:pPr indent="0" defTabSz="914400">
              <a:lnSpc>
                <a:spcPct val="100000"/>
              </a:lnSpc>
              <a:spcBef>
                <a:spcPts val="360"/>
              </a:spcBef>
              <a:buNone/>
              <a:tabLst>
                <a:tab algn="l" pos="0"/>
              </a:tabLst>
            </a:pPr>
            <a:endParaRPr b="0" lang="en-US" sz="1800" strike="noStrike" u="none">
              <a:solidFill>
                <a:schemeClr val="accent6"/>
              </a:solidFill>
              <a:uFillTx/>
              <a:latin typeface="Sabon Next LT"/>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7" name="PlaceHolder 1"/>
          <p:cNvSpPr>
            <a:spLocks noGrp="1"/>
          </p:cNvSpPr>
          <p:nvPr>
            <p:ph type="title"/>
          </p:nvPr>
        </p:nvSpPr>
        <p:spPr>
          <a:xfrm>
            <a:off x="4267440" y="848160"/>
            <a:ext cx="7881480" cy="767880"/>
          </a:xfrm>
          <a:prstGeom prst="rect">
            <a:avLst/>
          </a:prstGeom>
          <a:noFill/>
          <a:ln w="0">
            <a:noFill/>
          </a:ln>
        </p:spPr>
        <p:txBody>
          <a:bodyPr lIns="91440" rIns="91440" tIns="45720" bIns="45720" anchor="b">
            <a:noAutofit/>
          </a:bodyPr>
          <a:p>
            <a:pPr indent="0" defTabSz="914400">
              <a:lnSpc>
                <a:spcPct val="100000"/>
              </a:lnSpc>
              <a:buNone/>
            </a:pPr>
            <a:r>
              <a:rPr b="1" lang="en-US" sz="3600" strike="noStrike" u="none" cap="all">
                <a:solidFill>
                  <a:schemeClr val="accent6"/>
                </a:solidFill>
                <a:uFillTx/>
                <a:latin typeface="Arial Black"/>
              </a:rPr>
              <a:t>Key points in Bootstrap 5</a:t>
            </a:r>
            <a:endParaRPr b="0" lang="en-US" sz="3600" strike="noStrike" u="none">
              <a:solidFill>
                <a:schemeClr val="dk1"/>
              </a:solidFill>
              <a:uFillTx/>
              <a:latin typeface="Sabon Next LT"/>
            </a:endParaRPr>
          </a:p>
        </p:txBody>
      </p:sp>
      <p:sp>
        <p:nvSpPr>
          <p:cNvPr id="278" name="PlaceHolder 2"/>
          <p:cNvSpPr>
            <a:spLocks noGrp="1"/>
          </p:cNvSpPr>
          <p:nvPr>
            <p:ph/>
          </p:nvPr>
        </p:nvSpPr>
        <p:spPr>
          <a:xfrm>
            <a:off x="4267440" y="1790640"/>
            <a:ext cx="7838280" cy="4971600"/>
          </a:xfrm>
          <a:prstGeom prst="rect">
            <a:avLst/>
          </a:prstGeom>
          <a:noFill/>
          <a:ln w="0">
            <a:noFill/>
          </a:ln>
        </p:spPr>
        <p:txBody>
          <a:bodyPr lIns="91440" rIns="91440" tIns="45720" bIns="45720" anchor="t">
            <a:normAutofit fontScale="92500" lnSpcReduction="9999"/>
          </a:bodyPr>
          <a:p>
            <a:pPr marL="285840" indent="-285840" defTabSz="914400">
              <a:lnSpc>
                <a:spcPct val="120000"/>
              </a:lnSpc>
              <a:spcBef>
                <a:spcPts val="360"/>
              </a:spcBef>
              <a:buClr>
                <a:srgbClr val="1f2c8f"/>
              </a:buClr>
              <a:buFont typeface="Arial"/>
              <a:buChar char="•"/>
            </a:pPr>
            <a:r>
              <a:rPr b="1" lang="en-US" sz="1400" strike="noStrike" u="none">
                <a:solidFill>
                  <a:schemeClr val="accent6"/>
                </a:solidFill>
                <a:uFillTx/>
                <a:latin typeface="Sabon Next LT"/>
              </a:rPr>
              <a:t>Smaller file size: </a:t>
            </a:r>
            <a:r>
              <a:rPr b="0" lang="en-US" sz="1400" strike="noStrike" u="none">
                <a:solidFill>
                  <a:schemeClr val="accent6"/>
                </a:solidFill>
                <a:uFillTx/>
                <a:latin typeface="Sabon Next LT"/>
              </a:rPr>
              <a:t>Bootstrap 5 designed to be more lightweight, with the removal of jQuery and other dependencies. It has switched to Vanilla JavaScript. This leads to faster load times.</a:t>
            </a:r>
            <a:endParaRPr b="0" lang="en-US" sz="1400" strike="noStrike" u="none">
              <a:solidFill>
                <a:schemeClr val="accent6"/>
              </a:solidFill>
              <a:uFillTx/>
              <a:latin typeface="Sabon Next LT"/>
            </a:endParaRPr>
          </a:p>
          <a:p>
            <a:pPr indent="0" defTabSz="914400">
              <a:lnSpc>
                <a:spcPct val="120000"/>
              </a:lnSpc>
              <a:spcBef>
                <a:spcPts val="360"/>
              </a:spcBef>
              <a:buNone/>
            </a:pPr>
            <a:endParaRPr b="0" lang="en-US" sz="1400" strike="noStrike" u="none">
              <a:solidFill>
                <a:schemeClr val="accent6"/>
              </a:solidFill>
              <a:uFillTx/>
              <a:latin typeface="Sabon Next LT"/>
            </a:endParaRPr>
          </a:p>
          <a:p>
            <a:pPr marL="285840" indent="-285840" defTabSz="914400">
              <a:lnSpc>
                <a:spcPct val="120000"/>
              </a:lnSpc>
              <a:spcBef>
                <a:spcPts val="360"/>
              </a:spcBef>
              <a:buClr>
                <a:srgbClr val="1f2c8f"/>
              </a:buClr>
              <a:buFont typeface="Arial"/>
              <a:buChar char="•"/>
            </a:pPr>
            <a:r>
              <a:rPr b="1" lang="en-US" sz="1400" strike="noStrike" u="none">
                <a:solidFill>
                  <a:schemeClr val="accent6"/>
                </a:solidFill>
                <a:uFillTx/>
                <a:latin typeface="Sabon Next LT"/>
              </a:rPr>
              <a:t>Improved grid system: </a:t>
            </a:r>
            <a:r>
              <a:rPr b="0" lang="en-US" sz="1400" strike="noStrike" u="none">
                <a:solidFill>
                  <a:schemeClr val="accent6"/>
                </a:solidFill>
                <a:uFillTx/>
                <a:latin typeface="Sabon Next LT"/>
              </a:rPr>
              <a:t>The grid system comes with a new, more flexible layout. It introduces a new gap utility and </a:t>
            </a:r>
            <a:r>
              <a:rPr b="1" lang="en-US" sz="1400" strike="noStrike" u="none">
                <a:solidFill>
                  <a:schemeClr val="accent6"/>
                </a:solidFill>
                <a:uFillTx/>
                <a:latin typeface="Sabon Next LT"/>
              </a:rPr>
              <a:t>no longer relies on floats.</a:t>
            </a:r>
            <a:endParaRPr b="0" lang="en-US" sz="1400" strike="noStrike" u="none">
              <a:solidFill>
                <a:schemeClr val="accent6"/>
              </a:solidFill>
              <a:uFillTx/>
              <a:latin typeface="Sabon Next LT"/>
            </a:endParaRPr>
          </a:p>
          <a:p>
            <a:pPr indent="0" defTabSz="914400">
              <a:lnSpc>
                <a:spcPct val="120000"/>
              </a:lnSpc>
              <a:spcBef>
                <a:spcPts val="360"/>
              </a:spcBef>
              <a:buNone/>
            </a:pPr>
            <a:endParaRPr b="0" lang="en-US" sz="1400" strike="noStrike" u="none">
              <a:solidFill>
                <a:schemeClr val="accent6"/>
              </a:solidFill>
              <a:uFillTx/>
              <a:latin typeface="Sabon Next LT"/>
            </a:endParaRPr>
          </a:p>
          <a:p>
            <a:pPr marL="285840" indent="-285840" defTabSz="914400">
              <a:lnSpc>
                <a:spcPct val="120000"/>
              </a:lnSpc>
              <a:spcBef>
                <a:spcPts val="360"/>
              </a:spcBef>
              <a:buClr>
                <a:srgbClr val="1f2c8f"/>
              </a:buClr>
              <a:buFont typeface="Arial"/>
              <a:buChar char="•"/>
            </a:pPr>
            <a:r>
              <a:rPr b="1" lang="en-US" sz="1400" strike="noStrike" u="none">
                <a:solidFill>
                  <a:schemeClr val="accent6"/>
                </a:solidFill>
                <a:uFillTx/>
                <a:latin typeface="Sabon Next LT"/>
              </a:rPr>
              <a:t>Updated default colors and theming: </a:t>
            </a:r>
            <a:r>
              <a:rPr b="0" lang="en-US" sz="1400" strike="noStrike" u="none">
                <a:solidFill>
                  <a:schemeClr val="accent6"/>
                </a:solidFill>
                <a:uFillTx/>
                <a:latin typeface="Sabon Next LT"/>
              </a:rPr>
              <a:t>Introduces a new default color palette and theme. The new colors are more modern and visually appealing.</a:t>
            </a:r>
            <a:endParaRPr b="0" lang="en-US" sz="1400" strike="noStrike" u="none">
              <a:solidFill>
                <a:schemeClr val="accent6"/>
              </a:solidFill>
              <a:uFillTx/>
              <a:latin typeface="Sabon Next LT"/>
            </a:endParaRPr>
          </a:p>
          <a:p>
            <a:pPr indent="0" defTabSz="914400">
              <a:lnSpc>
                <a:spcPct val="120000"/>
              </a:lnSpc>
              <a:spcBef>
                <a:spcPts val="360"/>
              </a:spcBef>
              <a:buNone/>
            </a:pPr>
            <a:endParaRPr b="0" lang="en-US" sz="1400" strike="noStrike" u="none">
              <a:solidFill>
                <a:schemeClr val="accent6"/>
              </a:solidFill>
              <a:uFillTx/>
              <a:latin typeface="Sabon Next LT"/>
            </a:endParaRPr>
          </a:p>
          <a:p>
            <a:pPr marL="285840" indent="-285840" defTabSz="914400">
              <a:lnSpc>
                <a:spcPct val="120000"/>
              </a:lnSpc>
              <a:spcBef>
                <a:spcPts val="360"/>
              </a:spcBef>
              <a:buClr>
                <a:srgbClr val="1f2c8f"/>
              </a:buClr>
              <a:buFont typeface="Arial"/>
              <a:buChar char="•"/>
            </a:pPr>
            <a:r>
              <a:rPr b="1" lang="en-US" sz="1400" strike="noStrike" u="none">
                <a:solidFill>
                  <a:schemeClr val="accent6"/>
                </a:solidFill>
                <a:uFillTx/>
                <a:latin typeface="Sabon Next LT"/>
              </a:rPr>
              <a:t>Improved form controls: </a:t>
            </a:r>
            <a:r>
              <a:rPr b="0" lang="en-US" sz="1400" strike="noStrike" u="none">
                <a:solidFill>
                  <a:schemeClr val="accent6"/>
                </a:solidFill>
                <a:uFillTx/>
                <a:latin typeface="Sabon Next LT"/>
              </a:rPr>
              <a:t>The form controls have been enhanced with new styles and options. There are </a:t>
            </a:r>
            <a:r>
              <a:rPr b="1" lang="en-US" sz="1400" strike="noStrike" u="none">
                <a:solidFill>
                  <a:schemeClr val="accent6"/>
                </a:solidFill>
                <a:uFillTx/>
                <a:latin typeface="Sabon Next LT"/>
              </a:rPr>
              <a:t>new styles for checkboxes and radio buttons</a:t>
            </a:r>
            <a:r>
              <a:rPr b="0" lang="en-US" sz="1400" strike="noStrike" u="none">
                <a:solidFill>
                  <a:schemeClr val="accent6"/>
                </a:solidFill>
                <a:uFillTx/>
                <a:latin typeface="Sabon Next LT"/>
              </a:rPr>
              <a:t>, as well as improved custom select menus.</a:t>
            </a:r>
            <a:endParaRPr b="0" lang="en-US" sz="1400" strike="noStrike" u="none">
              <a:solidFill>
                <a:schemeClr val="accent6"/>
              </a:solidFill>
              <a:uFillTx/>
              <a:latin typeface="Sabon Next LT"/>
            </a:endParaRPr>
          </a:p>
          <a:p>
            <a:pPr indent="0" defTabSz="914400">
              <a:lnSpc>
                <a:spcPct val="120000"/>
              </a:lnSpc>
              <a:spcBef>
                <a:spcPts val="360"/>
              </a:spcBef>
              <a:buNone/>
              <a:tabLst>
                <a:tab algn="l" pos="0"/>
              </a:tabLst>
            </a:pPr>
            <a:endParaRPr b="0" lang="en-US" sz="1400" strike="noStrike" u="none">
              <a:solidFill>
                <a:schemeClr val="accent6"/>
              </a:solidFill>
              <a:uFillTx/>
              <a:latin typeface="Sabon Next LT"/>
            </a:endParaRPr>
          </a:p>
          <a:p>
            <a:pPr marL="285840" indent="-285840" defTabSz="914400">
              <a:lnSpc>
                <a:spcPct val="120000"/>
              </a:lnSpc>
              <a:spcBef>
                <a:spcPts val="360"/>
              </a:spcBef>
              <a:buClr>
                <a:srgbClr val="1f2c8f"/>
              </a:buClr>
              <a:buFont typeface="Arial"/>
              <a:buChar char="•"/>
              <a:tabLst>
                <a:tab algn="l" pos="0"/>
              </a:tabLst>
            </a:pPr>
            <a:r>
              <a:rPr b="1" lang="en-US" sz="1400" strike="noStrike" u="none">
                <a:solidFill>
                  <a:schemeClr val="accent6"/>
                </a:solidFill>
                <a:uFillTx/>
                <a:latin typeface="Sabon Next LT"/>
              </a:rPr>
              <a:t>New helpers and utilities: </a:t>
            </a:r>
            <a:r>
              <a:rPr b="0" lang="en-US" sz="1400" strike="noStrike" u="none">
                <a:solidFill>
                  <a:schemeClr val="accent6"/>
                </a:solidFill>
                <a:uFillTx/>
                <a:latin typeface="Sabon Next LT"/>
              </a:rPr>
              <a:t>Introduces new utility </a:t>
            </a:r>
            <a:r>
              <a:rPr b="1" lang="en-US" sz="1400" strike="noStrike" u="none">
                <a:solidFill>
                  <a:schemeClr val="accent6"/>
                </a:solidFill>
                <a:uFillTx/>
                <a:latin typeface="Sabon Next LT"/>
              </a:rPr>
              <a:t>classes</a:t>
            </a:r>
            <a:r>
              <a:rPr b="0" lang="en-US" sz="1400" strike="noStrike" u="none">
                <a:solidFill>
                  <a:schemeClr val="accent6"/>
                </a:solidFill>
                <a:uFillTx/>
                <a:latin typeface="Sabon Next LT"/>
              </a:rPr>
              <a:t> and helpers, such as vertical </a:t>
            </a:r>
            <a:r>
              <a:rPr b="1" lang="en-US" sz="1400" strike="noStrike" u="none">
                <a:solidFill>
                  <a:schemeClr val="accent6"/>
                </a:solidFill>
                <a:uFillTx/>
                <a:latin typeface="Sabon Next LT"/>
              </a:rPr>
              <a:t>centering</a:t>
            </a:r>
            <a:r>
              <a:rPr b="0" lang="en-US" sz="1400" strike="noStrike" u="none">
                <a:solidFill>
                  <a:schemeClr val="accent6"/>
                </a:solidFill>
                <a:uFillTx/>
                <a:latin typeface="Sabon Next LT"/>
              </a:rPr>
              <a:t>, stretched link utility, and more.</a:t>
            </a:r>
            <a:endParaRPr b="0" lang="en-US" sz="1400" strike="noStrike" u="none">
              <a:solidFill>
                <a:schemeClr val="accent6"/>
              </a:solidFill>
              <a:uFillTx/>
              <a:latin typeface="Sabon Next LT"/>
            </a:endParaRPr>
          </a:p>
          <a:p>
            <a:pPr indent="0" defTabSz="914400">
              <a:lnSpc>
                <a:spcPct val="120000"/>
              </a:lnSpc>
              <a:spcBef>
                <a:spcPts val="360"/>
              </a:spcBef>
              <a:buNone/>
              <a:tabLst>
                <a:tab algn="l" pos="0"/>
              </a:tabLst>
            </a:pPr>
            <a:endParaRPr b="0" lang="en-US" sz="1400" strike="noStrike" u="none">
              <a:solidFill>
                <a:schemeClr val="accent6"/>
              </a:solidFill>
              <a:uFillTx/>
              <a:latin typeface="Sabon Next LT"/>
            </a:endParaRPr>
          </a:p>
          <a:p>
            <a:pPr marL="285840" indent="-285840" defTabSz="914400">
              <a:lnSpc>
                <a:spcPct val="120000"/>
              </a:lnSpc>
              <a:spcBef>
                <a:spcPts val="360"/>
              </a:spcBef>
              <a:buClr>
                <a:srgbClr val="1f2c8f"/>
              </a:buClr>
              <a:buFont typeface="Arial"/>
              <a:buChar char="•"/>
              <a:tabLst>
                <a:tab algn="l" pos="0"/>
              </a:tabLst>
            </a:pPr>
            <a:r>
              <a:rPr b="1" lang="en-US" sz="1400" strike="noStrike" u="none">
                <a:solidFill>
                  <a:schemeClr val="accent6"/>
                </a:solidFill>
                <a:uFillTx/>
                <a:latin typeface="Sabon Next LT"/>
              </a:rPr>
              <a:t>Improved documentation : </a:t>
            </a:r>
            <a:r>
              <a:rPr b="0" lang="en-US" sz="1400" strike="noStrike" u="none">
                <a:solidFill>
                  <a:schemeClr val="accent6"/>
                </a:solidFill>
                <a:uFillTx/>
                <a:latin typeface="Sabon Next LT"/>
              </a:rPr>
              <a:t>The documentation for Bootstrap 5 has been updated and improved, making it easier to use and understand. </a:t>
            </a:r>
            <a:endParaRPr b="0" lang="en-US" sz="1400" strike="noStrike" u="none">
              <a:solidFill>
                <a:schemeClr val="accent6"/>
              </a:solidFill>
              <a:uFillTx/>
              <a:latin typeface="Sabon Next LT"/>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PlaceHolder 1"/>
          <p:cNvSpPr>
            <a:spLocks noGrp="1"/>
          </p:cNvSpPr>
          <p:nvPr>
            <p:ph type="title"/>
          </p:nvPr>
        </p:nvSpPr>
        <p:spPr>
          <a:xfrm>
            <a:off x="3986640" y="1243440"/>
            <a:ext cx="8165160" cy="767880"/>
          </a:xfrm>
          <a:prstGeom prst="rect">
            <a:avLst/>
          </a:prstGeom>
          <a:noFill/>
          <a:ln w="0">
            <a:noFill/>
          </a:ln>
        </p:spPr>
        <p:txBody>
          <a:bodyPr lIns="91440" rIns="91440" tIns="45720" bIns="45720" anchor="b">
            <a:noAutofit/>
          </a:bodyPr>
          <a:p>
            <a:pPr indent="0" defTabSz="914400">
              <a:lnSpc>
                <a:spcPct val="100000"/>
              </a:lnSpc>
              <a:buNone/>
            </a:pPr>
            <a:r>
              <a:rPr b="1" lang="en-US" sz="2800" strike="noStrike" u="none" cap="all">
                <a:solidFill>
                  <a:schemeClr val="accent6"/>
                </a:solidFill>
                <a:uFillTx/>
                <a:latin typeface="Arial Black"/>
              </a:rPr>
              <a:t>Getting started with Bootstrap </a:t>
            </a:r>
            <a:endParaRPr b="0" lang="en-US" sz="2800" strike="noStrike" u="none">
              <a:solidFill>
                <a:schemeClr val="dk1"/>
              </a:solidFill>
              <a:uFillTx/>
              <a:latin typeface="Sabon Next LT"/>
            </a:endParaRPr>
          </a:p>
        </p:txBody>
      </p:sp>
      <p:sp>
        <p:nvSpPr>
          <p:cNvPr id="280" name="TextBox 3"/>
          <p:cNvSpPr/>
          <p:nvPr/>
        </p:nvSpPr>
        <p:spPr>
          <a:xfrm>
            <a:off x="3986640" y="2304720"/>
            <a:ext cx="6974640" cy="638280"/>
          </a:xfrm>
          <a:prstGeom prst="rect">
            <a:avLst/>
          </a:prstGeom>
          <a:noFill/>
          <a:ln w="0">
            <a:noFill/>
          </a:ln>
        </p:spPr>
        <p:style>
          <a:lnRef idx="0"/>
          <a:fillRef idx="0"/>
          <a:effectRef idx="0"/>
          <a:fontRef idx="minor"/>
        </p:style>
        <p:txBody>
          <a:bodyPr lIns="90000" rIns="90000" tIns="45000" bIns="45000" anchor="t">
            <a:spAutoFit/>
          </a:bodyPr>
          <a:p>
            <a:pPr marL="343080" indent="-343080" defTabSz="914400">
              <a:lnSpc>
                <a:spcPct val="100000"/>
              </a:lnSpc>
              <a:spcBef>
                <a:spcPts val="360"/>
              </a:spcBef>
              <a:buClr>
                <a:srgbClr val="1f2c8f"/>
              </a:buClr>
              <a:buFont typeface="Arial Black"/>
              <a:buAutoNum type="arabicPeriod"/>
            </a:pPr>
            <a:r>
              <a:rPr b="0" lang="en-US" sz="1800" strike="noStrike" u="none">
                <a:solidFill>
                  <a:schemeClr val="accent6"/>
                </a:solidFill>
                <a:uFillTx/>
                <a:latin typeface="Sabon Next LT"/>
              </a:rPr>
              <a:t>Include Bootstrap through CDN links:</a:t>
            </a:r>
            <a:endParaRPr b="0" lang="en-US" sz="1800" strike="noStrike" u="none">
              <a:solidFill>
                <a:srgbClr val="000000"/>
              </a:solidFill>
              <a:uFillTx/>
              <a:latin typeface="Arial"/>
            </a:endParaRPr>
          </a:p>
          <a:p>
            <a:pPr defTabSz="914400">
              <a:lnSpc>
                <a:spcPct val="100000"/>
              </a:lnSpc>
              <a:spcBef>
                <a:spcPts val="360"/>
              </a:spcBef>
            </a:pPr>
            <a:endParaRPr b="0" lang="en-US" sz="1800" strike="noStrike" u="none">
              <a:solidFill>
                <a:srgbClr val="000000"/>
              </a:solidFill>
              <a:uFillTx/>
              <a:latin typeface="Arial"/>
            </a:endParaRPr>
          </a:p>
        </p:txBody>
      </p:sp>
      <p:pic>
        <p:nvPicPr>
          <p:cNvPr id="281" name="Picture 6" descr=""/>
          <p:cNvPicPr/>
          <p:nvPr/>
        </p:nvPicPr>
        <p:blipFill>
          <a:blip r:embed="rId1"/>
          <a:stretch/>
        </p:blipFill>
        <p:spPr>
          <a:xfrm>
            <a:off x="3772080" y="3044160"/>
            <a:ext cx="7974720" cy="2223000"/>
          </a:xfrm>
          <a:prstGeom prst="rect">
            <a:avLst/>
          </a:prstGeom>
          <a:ln w="0">
            <a:noFill/>
          </a:ln>
        </p:spPr>
      </p:pic>
      <p:sp>
        <p:nvSpPr>
          <p:cNvPr id="282" name="TextBox 7"/>
          <p:cNvSpPr/>
          <p:nvPr/>
        </p:nvSpPr>
        <p:spPr>
          <a:xfrm>
            <a:off x="4098240" y="5529240"/>
            <a:ext cx="6974640" cy="68400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spcBef>
                <a:spcPts val="360"/>
              </a:spcBef>
            </a:pPr>
            <a:r>
              <a:rPr b="1" lang="en-US" sz="1800" strike="noStrike" u="none">
                <a:solidFill>
                  <a:schemeClr val="accent6"/>
                </a:solidFill>
                <a:uFillTx/>
                <a:latin typeface="Sabon Next LT"/>
              </a:rPr>
              <a:t>Alternative CDNs:</a:t>
            </a:r>
            <a:endParaRPr b="0" lang="en-US" sz="1800" strike="noStrike" u="none">
              <a:solidFill>
                <a:srgbClr val="000000"/>
              </a:solidFill>
              <a:uFillTx/>
              <a:latin typeface="Arial"/>
            </a:endParaRPr>
          </a:p>
          <a:p>
            <a:pPr defTabSz="914400">
              <a:lnSpc>
                <a:spcPct val="100000"/>
              </a:lnSpc>
              <a:spcBef>
                <a:spcPts val="360"/>
              </a:spcBef>
            </a:pPr>
            <a:r>
              <a:rPr b="1" lang="en-US" sz="1800" strike="noStrike" u="none">
                <a:solidFill>
                  <a:schemeClr val="accent6"/>
                </a:solidFill>
                <a:uFillTx/>
                <a:latin typeface="Sabon Next LT"/>
              </a:rPr>
              <a:t>https://cdnjs.com/libraries/bootstrap</a:t>
            </a: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PlaceHolder 1"/>
          <p:cNvSpPr>
            <a:spLocks noGrp="1"/>
          </p:cNvSpPr>
          <p:nvPr>
            <p:ph type="title"/>
          </p:nvPr>
        </p:nvSpPr>
        <p:spPr>
          <a:xfrm>
            <a:off x="3986640" y="1243440"/>
            <a:ext cx="8165160" cy="767880"/>
          </a:xfrm>
          <a:prstGeom prst="rect">
            <a:avLst/>
          </a:prstGeom>
          <a:noFill/>
          <a:ln w="0">
            <a:noFill/>
          </a:ln>
        </p:spPr>
        <p:txBody>
          <a:bodyPr lIns="91440" rIns="91440" tIns="45720" bIns="45720" anchor="b">
            <a:normAutofit/>
          </a:bodyPr>
          <a:p>
            <a:pPr indent="0" defTabSz="914400">
              <a:lnSpc>
                <a:spcPct val="90000"/>
              </a:lnSpc>
              <a:buNone/>
            </a:pPr>
            <a:r>
              <a:rPr b="1" lang="en-US" sz="2800" strike="noStrike" u="none" cap="all">
                <a:solidFill>
                  <a:schemeClr val="accent6"/>
                </a:solidFill>
                <a:uFillTx/>
                <a:latin typeface="Arial Black"/>
              </a:rPr>
              <a:t>Getting started with Bootstrap </a:t>
            </a:r>
            <a:endParaRPr b="0" lang="en-US" sz="2800" strike="noStrike" u="none">
              <a:solidFill>
                <a:schemeClr val="dk1"/>
              </a:solidFill>
              <a:uFillTx/>
              <a:latin typeface="Sabon Next LT"/>
            </a:endParaRPr>
          </a:p>
        </p:txBody>
      </p:sp>
      <p:sp>
        <p:nvSpPr>
          <p:cNvPr id="284" name="TextBox 3"/>
          <p:cNvSpPr/>
          <p:nvPr/>
        </p:nvSpPr>
        <p:spPr>
          <a:xfrm>
            <a:off x="3684960" y="2255400"/>
            <a:ext cx="4325760" cy="2344680"/>
          </a:xfrm>
          <a:prstGeom prst="rect">
            <a:avLst/>
          </a:prstGeom>
          <a:noFill/>
          <a:ln w="0">
            <a:noFill/>
          </a:ln>
        </p:spPr>
        <p:style>
          <a:lnRef idx="0"/>
          <a:fillRef idx="0"/>
          <a:effectRef idx="0"/>
          <a:fontRef idx="minor"/>
        </p:style>
        <p:txBody>
          <a:bodyPr lIns="45720" rIns="45720" anchor="t">
            <a:normAutofit fontScale="92500" lnSpcReduction="9999"/>
          </a:bodyPr>
          <a:p>
            <a:pPr defTabSz="914400">
              <a:lnSpc>
                <a:spcPct val="100000"/>
              </a:lnSpc>
              <a:spcBef>
                <a:spcPts val="360"/>
              </a:spcBef>
            </a:pPr>
            <a:r>
              <a:rPr b="1" lang="en-US" sz="1500" strike="noStrike" u="none">
                <a:solidFill>
                  <a:schemeClr val="accent6"/>
                </a:solidFill>
                <a:uFillTx/>
                <a:latin typeface="Sabon Next LT"/>
              </a:rPr>
              <a:t>2.  </a:t>
            </a:r>
            <a:r>
              <a:rPr b="0" lang="en-US" sz="1500" strike="noStrike" u="none">
                <a:solidFill>
                  <a:schemeClr val="accent6"/>
                </a:solidFill>
                <a:uFillTx/>
                <a:latin typeface="Sabon Next LT"/>
              </a:rPr>
              <a:t>Goto www.getbootstrap.com and click Getting Started. Click on the Download Bootstrap button.</a:t>
            </a:r>
            <a:endParaRPr b="0" lang="en-US" sz="1500" strike="noStrike" u="none">
              <a:solidFill>
                <a:srgbClr val="000000"/>
              </a:solidFill>
              <a:uFillTx/>
              <a:latin typeface="Arial"/>
            </a:endParaRPr>
          </a:p>
          <a:p>
            <a:pPr defTabSz="914400">
              <a:lnSpc>
                <a:spcPct val="100000"/>
              </a:lnSpc>
              <a:spcBef>
                <a:spcPts val="360"/>
              </a:spcBef>
            </a:pPr>
            <a:endParaRPr b="0" lang="en-US" sz="1500" strike="noStrike" u="none">
              <a:solidFill>
                <a:srgbClr val="000000"/>
              </a:solidFill>
              <a:uFillTx/>
              <a:latin typeface="Arial"/>
            </a:endParaRPr>
          </a:p>
          <a:p>
            <a:pPr defTabSz="914400">
              <a:lnSpc>
                <a:spcPct val="100000"/>
              </a:lnSpc>
              <a:spcBef>
                <a:spcPts val="360"/>
              </a:spcBef>
            </a:pPr>
            <a:r>
              <a:rPr b="0" lang="en-US" sz="1500" strike="noStrike" u="none">
                <a:solidFill>
                  <a:schemeClr val="accent6"/>
                </a:solidFill>
                <a:uFillTx/>
                <a:latin typeface="Sabon Next LT"/>
              </a:rPr>
              <a:t>A.zip file would get downloaded. Extract the zip file and go to the distribution folder. It contains two folders named CSS and JS.</a:t>
            </a:r>
            <a:endParaRPr b="0" lang="en-US" sz="1500" strike="noStrike" u="none">
              <a:solidFill>
                <a:srgbClr val="000000"/>
              </a:solidFill>
              <a:uFillTx/>
              <a:latin typeface="Arial"/>
            </a:endParaRPr>
          </a:p>
          <a:p>
            <a:pPr defTabSz="914400">
              <a:lnSpc>
                <a:spcPct val="100000"/>
              </a:lnSpc>
              <a:spcBef>
                <a:spcPts val="360"/>
              </a:spcBef>
            </a:pPr>
            <a:endParaRPr b="0" lang="en-US" sz="1500" strike="noStrike" u="none">
              <a:solidFill>
                <a:srgbClr val="000000"/>
              </a:solidFill>
              <a:uFillTx/>
              <a:latin typeface="Arial"/>
            </a:endParaRPr>
          </a:p>
          <a:p>
            <a:pPr defTabSz="914400">
              <a:lnSpc>
                <a:spcPct val="100000"/>
              </a:lnSpc>
              <a:spcBef>
                <a:spcPts val="360"/>
              </a:spcBef>
            </a:pPr>
            <a:r>
              <a:rPr b="0" lang="en-US" sz="1500" strike="noStrike" u="none">
                <a:solidFill>
                  <a:schemeClr val="accent6"/>
                </a:solidFill>
                <a:uFillTx/>
                <a:latin typeface="Sabon Next LT"/>
              </a:rPr>
              <a:t>Add the file link to the HTML document and then open the web page using web browsers.</a:t>
            </a:r>
            <a:endParaRPr b="0" lang="en-US" sz="1500" strike="noStrike" u="none">
              <a:solidFill>
                <a:srgbClr val="000000"/>
              </a:solidFill>
              <a:uFillTx/>
              <a:latin typeface="Arial"/>
            </a:endParaRPr>
          </a:p>
        </p:txBody>
      </p:sp>
      <p:pic>
        <p:nvPicPr>
          <p:cNvPr id="285" name="Picture 2" descr="Download bootstrap"/>
          <p:cNvPicPr/>
          <p:nvPr/>
        </p:nvPicPr>
        <p:blipFill>
          <a:blip r:embed="rId1"/>
          <a:stretch/>
        </p:blipFill>
        <p:spPr>
          <a:xfrm>
            <a:off x="3807360" y="4574880"/>
            <a:ext cx="3741480" cy="2104560"/>
          </a:xfrm>
          <a:prstGeom prst="rect">
            <a:avLst/>
          </a:prstGeom>
          <a:ln w="0">
            <a:noFill/>
          </a:ln>
        </p:spPr>
      </p:pic>
      <p:pic>
        <p:nvPicPr>
          <p:cNvPr id="286" name="Picture 5" descr=""/>
          <p:cNvPicPr/>
          <p:nvPr/>
        </p:nvPicPr>
        <p:blipFill>
          <a:blip r:embed="rId2"/>
          <a:stretch/>
        </p:blipFill>
        <p:spPr>
          <a:xfrm>
            <a:off x="8098560" y="2173320"/>
            <a:ext cx="3980520" cy="430596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pitchFamily="0" charset="1"/>
        <a:ea typeface=""/>
        <a:cs typeface=""/>
      </a:majorFont>
      <a:minorFont>
        <a:latin typeface="Sabon Next L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pitchFamily="0" charset="1"/>
        <a:ea typeface=""/>
        <a:cs typeface=""/>
      </a:majorFont>
      <a:minorFont>
        <a:latin typeface="Sabon Next L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pitchFamily="0" charset="1"/>
        <a:ea typeface=""/>
        <a:cs typeface=""/>
      </a:majorFont>
      <a:minorFont>
        <a:latin typeface="Sabon Next L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pitchFamily="0" charset="1"/>
        <a:ea typeface=""/>
        <a:cs typeface=""/>
      </a:majorFont>
      <a:minorFont>
        <a:latin typeface="Sabon Next L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pitchFamily="0" charset="1"/>
        <a:ea typeface=""/>
        <a:cs typeface=""/>
      </a:majorFont>
      <a:minorFont>
        <a:latin typeface="Sabon Next L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4.xml><?xml version="1.0" encoding="utf-8"?>
<a:theme xmlns:a="http://schemas.openxmlformats.org/drawingml/2006/main" xmlns:r="http://schemas.openxmlformats.org/officeDocument/2006/relationships"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pitchFamily="0" charset="1"/>
        <a:ea typeface=""/>
        <a:cs typeface=""/>
      </a:majorFont>
      <a:minorFont>
        <a:latin typeface="Sabon Next L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5.xml><?xml version="1.0" encoding="utf-8"?>
<a:theme xmlns:a="http://schemas.openxmlformats.org/drawingml/2006/main" xmlns:r="http://schemas.openxmlformats.org/officeDocument/2006/relationships"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pitchFamily="0" charset="1"/>
        <a:ea typeface=""/>
        <a:cs typeface=""/>
      </a:majorFont>
      <a:minorFont>
        <a:latin typeface="Sabon Next L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6.xml><?xml version="1.0" encoding="utf-8"?>
<a:theme xmlns:a="http://schemas.openxmlformats.org/drawingml/2006/main" xmlns:r="http://schemas.openxmlformats.org/officeDocument/2006/relationships"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pitchFamily="0" charset="1"/>
        <a:ea typeface=""/>
        <a:cs typeface=""/>
      </a:majorFont>
      <a:minorFont>
        <a:latin typeface="Sabon Next L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7.xml><?xml version="1.0" encoding="utf-8"?>
<a:theme xmlns:a="http://schemas.openxmlformats.org/drawingml/2006/main" xmlns:r="http://schemas.openxmlformats.org/officeDocument/2006/relationships"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pitchFamily="0" charset="1"/>
        <a:ea typeface=""/>
        <a:cs typeface=""/>
      </a:majorFont>
      <a:minorFont>
        <a:latin typeface="Sabon Next L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8.xml><?xml version="1.0" encoding="utf-8"?>
<a:theme xmlns:a="http://schemas.openxmlformats.org/drawingml/2006/main" xmlns:r="http://schemas.openxmlformats.org/officeDocument/2006/relationships"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pitchFamily="0" charset="1"/>
        <a:ea typeface=""/>
        <a:cs typeface=""/>
      </a:majorFont>
      <a:minorFont>
        <a:latin typeface="Sabon Next L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9.xml><?xml version="1.0" encoding="utf-8"?>
<a:theme xmlns:a="http://schemas.openxmlformats.org/drawingml/2006/main" xmlns:r="http://schemas.openxmlformats.org/officeDocument/2006/relationships"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pitchFamily="0" charset="1"/>
        <a:ea typeface=""/>
        <a:cs typeface=""/>
      </a:majorFont>
      <a:minorFont>
        <a:latin typeface="Sabon Next L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pitchFamily="0" charset="1"/>
        <a:ea typeface=""/>
        <a:cs typeface=""/>
      </a:majorFont>
      <a:minorFont>
        <a:latin typeface="Sabon Next L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0.xml><?xml version="1.0" encoding="utf-8"?>
<a:theme xmlns:a="http://schemas.openxmlformats.org/drawingml/2006/main" xmlns:r="http://schemas.openxmlformats.org/officeDocument/2006/relationships"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pitchFamily="0" charset="1"/>
        <a:ea typeface=""/>
        <a:cs typeface=""/>
      </a:majorFont>
      <a:minorFont>
        <a:latin typeface="Sabon Next L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1.xml><?xml version="1.0" encoding="utf-8"?>
<a:theme xmlns:a="http://schemas.openxmlformats.org/drawingml/2006/main" xmlns:r="http://schemas.openxmlformats.org/officeDocument/2006/relationships" name="Coloful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pitchFamily="0" charset="1"/>
        <a:ea typeface=""/>
        <a:cs typeface=""/>
      </a:majorFont>
      <a:minorFont>
        <a:latin typeface="Sabon Next L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pitchFamily="0" charset="1"/>
        <a:ea typeface=""/>
        <a:cs typeface=""/>
      </a:majorFont>
      <a:minorFont>
        <a:latin typeface="Sabon Next L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pitchFamily="0" charset="1"/>
        <a:ea typeface=""/>
        <a:cs typeface=""/>
      </a:majorFont>
      <a:minorFont>
        <a:latin typeface="Sabon Next L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pitchFamily="0" charset="1"/>
        <a:ea typeface=""/>
        <a:cs typeface=""/>
      </a:majorFont>
      <a:minorFont>
        <a:latin typeface="Sabon Next L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pitchFamily="0" charset="1"/>
        <a:ea typeface=""/>
        <a:cs typeface=""/>
      </a:majorFont>
      <a:minorFont>
        <a:latin typeface="Sabon Next L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pitchFamily="0" charset="1"/>
        <a:ea typeface=""/>
        <a:cs typeface=""/>
      </a:majorFont>
      <a:minorFont>
        <a:latin typeface="Sabon Next L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pitchFamily="0" charset="1"/>
        <a:ea typeface=""/>
        <a:cs typeface=""/>
      </a:majorFont>
      <a:minorFont>
        <a:latin typeface="Sabon Next L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pitchFamily="0" charset="1"/>
        <a:ea typeface=""/>
        <a:cs typeface=""/>
      </a:majorFont>
      <a:minorFont>
        <a:latin typeface="Sabon Next L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0C9F628824264CB21996254EF5C83B" ma:contentTypeVersion="12" ma:contentTypeDescription="Create a new document." ma:contentTypeScope="" ma:versionID="eac16035806ff67c34bcff93dc5b122f">
  <xsd:schema xmlns:xsd="http://www.w3.org/2001/XMLSchema" xmlns:xs="http://www.w3.org/2001/XMLSchema" xmlns:p="http://schemas.microsoft.com/office/2006/metadata/properties" xmlns:ns2="f894b662-64d7-49da-8371-1e7bea0bc874" xmlns:ns3="36860e64-a400-4035-9ebf-caf91c102eb6" targetNamespace="http://schemas.microsoft.com/office/2006/metadata/properties" ma:root="true" ma:fieldsID="56048ee0ea1c4260d24640a17e6fae7a" ns2:_="" ns3:_="">
    <xsd:import namespace="f894b662-64d7-49da-8371-1e7bea0bc874"/>
    <xsd:import namespace="36860e64-a400-4035-9ebf-caf91c102eb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94b662-64d7-49da-8371-1e7bea0bc8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40513edf-9d01-408c-8f50-b47e619fdba3"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6860e64-a400-4035-9ebf-caf91c102eb6"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72c8e5b7-e9f9-49c7-91fa-ca3597ed18f6}" ma:internalName="TaxCatchAll" ma:showField="CatchAllData" ma:web="36860e64-a400-4035-9ebf-caf91c102eb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f894b662-64d7-49da-8371-1e7bea0bc874">
      <Terms xmlns="http://schemas.microsoft.com/office/infopath/2007/PartnerControls"/>
    </lcf76f155ced4ddcb4097134ff3c332f>
    <TaxCatchAll xmlns="36860e64-a400-4035-9ebf-caf91c102eb6" xsi:nil="true"/>
  </documentManagement>
</p:properties>
</file>

<file path=customXml/itemProps1.xml><?xml version="1.0" encoding="utf-8"?>
<ds:datastoreItem xmlns:ds="http://schemas.openxmlformats.org/officeDocument/2006/customXml" ds:itemID="{52B6028A-0C07-465D-ACAC-36C0D82545D5}"/>
</file>

<file path=customXml/itemProps2.xml><?xml version="1.0" encoding="utf-8"?>
<ds:datastoreItem xmlns:ds="http://schemas.openxmlformats.org/officeDocument/2006/customXml" ds:itemID="{0077FBBD-D01E-4F60-8A97-ACD38602D766}"/>
</file>

<file path=customXml/itemProps3.xml><?xml version="1.0" encoding="utf-8"?>
<ds:datastoreItem xmlns:ds="http://schemas.openxmlformats.org/officeDocument/2006/customXml" ds:itemID="{C65D7626-0F71-4D22-93D6-866D0D304C9F}"/>
</file>

<file path=docProps/app.xml><?xml version="1.0" encoding="utf-8"?>
<Properties xmlns="http://schemas.openxmlformats.org/officeDocument/2006/extended-properties" xmlns:vt="http://schemas.openxmlformats.org/officeDocument/2006/docPropsVTypes">
  <Template/>
  <TotalTime>1572</TotalTime>
  <Application>LibreOffice/24.8.3.2$Linux_X86_64 LibreOffice_project/e14c9fdd1f585efcbb2c5363087a99d20928d522</Application>
  <AppVersion>15.0000</AppVersion>
  <Words>1430</Words>
  <Paragraphs>150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Bootstrap</dc:title>
  <dc:subject/>
  <dc:creator>Heba AbdElMegid, Vodafone</dc:creator>
  <dc:description/>
  <cp:lastModifiedBy/>
  <cp:revision>11</cp:revision>
  <dcterms:created xsi:type="dcterms:W3CDTF">2023-09-15T08:29:35Z</dcterms:created>
  <dcterms:modified xsi:type="dcterms:W3CDTF">2025-02-05T08:11:56Z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Locations">
    <vt:lpwstr>Office Theme:7</vt:lpwstr>
  </property>
  <property fmtid="{D5CDD505-2E9C-101B-9397-08002B2CF9AE}" pid="3" name="ClassificationContentMarkingFooterText">
    <vt:lpwstr>C2 General</vt:lpwstr>
  </property>
  <property fmtid="{D5CDD505-2E9C-101B-9397-08002B2CF9AE}" pid="4" name="MSIP_Label_0359f705-2ba0-454b-9cfc-6ce5bcaac040_ActionId">
    <vt:lpwstr>ca62c9c3-a857-47ed-b65f-cc664640001a</vt:lpwstr>
  </property>
  <property fmtid="{D5CDD505-2E9C-101B-9397-08002B2CF9AE}" pid="5" name="MSIP_Label_0359f705-2ba0-454b-9cfc-6ce5bcaac040_ContentBits">
    <vt:lpwstr>2</vt:lpwstr>
  </property>
  <property fmtid="{D5CDD505-2E9C-101B-9397-08002B2CF9AE}" pid="6" name="MSIP_Label_0359f705-2ba0-454b-9cfc-6ce5bcaac040_Enabled">
    <vt:lpwstr>true</vt:lpwstr>
  </property>
  <property fmtid="{D5CDD505-2E9C-101B-9397-08002B2CF9AE}" pid="7" name="MSIP_Label_0359f705-2ba0-454b-9cfc-6ce5bcaac040_Method">
    <vt:lpwstr>Standard</vt:lpwstr>
  </property>
  <property fmtid="{D5CDD505-2E9C-101B-9397-08002B2CF9AE}" pid="8" name="MSIP_Label_0359f705-2ba0-454b-9cfc-6ce5bcaac040_Name">
    <vt:lpwstr>0359f705-2ba0-454b-9cfc-6ce5bcaac040</vt:lpwstr>
  </property>
  <property fmtid="{D5CDD505-2E9C-101B-9397-08002B2CF9AE}" pid="9" name="MSIP_Label_0359f705-2ba0-454b-9cfc-6ce5bcaac040_SetDate">
    <vt:lpwstr>2023-09-15T08:30:28Z</vt:lpwstr>
  </property>
  <property fmtid="{D5CDD505-2E9C-101B-9397-08002B2CF9AE}" pid="10" name="MSIP_Label_0359f705-2ba0-454b-9cfc-6ce5bcaac040_SiteId">
    <vt:lpwstr>68283f3b-8487-4c86-adb3-a5228f18b893</vt:lpwstr>
  </property>
  <property fmtid="{D5CDD505-2E9C-101B-9397-08002B2CF9AE}" pid="11" name="Notes">
    <vt:i4>11</vt:i4>
  </property>
  <property fmtid="{D5CDD505-2E9C-101B-9397-08002B2CF9AE}" pid="12" name="PresentationFormat">
    <vt:lpwstr>Widescreen</vt:lpwstr>
  </property>
  <property fmtid="{D5CDD505-2E9C-101B-9397-08002B2CF9AE}" pid="13" name="Slides">
    <vt:i4>26</vt:i4>
  </property>
  <property fmtid="{D5CDD505-2E9C-101B-9397-08002B2CF9AE}" pid="14" name="ContentTypeId">
    <vt:lpwstr>0x010100E70C9F628824264CB21996254EF5C83B</vt:lpwstr>
  </property>
</Properties>
</file>