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sldIdLst>
    <p:sldId id="278" r:id="rId5"/>
    <p:sldId id="279" r:id="rId6"/>
    <p:sldId id="282" r:id="rId7"/>
    <p:sldId id="295" r:id="rId8"/>
    <p:sldId id="296" r:id="rId9"/>
    <p:sldId id="297" r:id="rId10"/>
    <p:sldId id="298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>
        <p:scale>
          <a:sx n="100" d="100"/>
          <a:sy n="100" d="100"/>
        </p:scale>
        <p:origin x="58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96834"/>
          </a:xfrm>
        </p:spPr>
        <p:txBody>
          <a:bodyPr/>
          <a:lstStyle/>
          <a:p>
            <a:r>
              <a:rPr lang="en-US" dirty="0"/>
              <a:t>Schema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2931459"/>
            <a:ext cx="3493008" cy="1431313"/>
          </a:xfrm>
        </p:spPr>
        <p:txBody>
          <a:bodyPr/>
          <a:lstStyle/>
          <a:p>
            <a:r>
              <a:rPr lang="en-US" sz="4400" dirty="0"/>
              <a:t>IN SQL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82" y="2770632"/>
            <a:ext cx="6045798" cy="3122168"/>
          </a:xfrm>
        </p:spPr>
        <p:txBody>
          <a:bodyPr/>
          <a:lstStyle/>
          <a:p>
            <a:r>
              <a:rPr lang="en-US" dirty="0"/>
              <a:t>Schema in databases represents a set of things related to data, such as tables, displays, procedures, etc., and it provides an organized way to organize and group objects within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Schema plays an essential role in dividing and organizing data, avoiding name collisions, and managing security and permissions.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C016-3E94-1270-2302-967B624D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5992-06E6-5114-C06B-38AFFB12E5E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945368" y="5923279"/>
            <a:ext cx="45719" cy="45719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B03E1-2412-5DC3-6CA0-C00415F9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646" y="123532"/>
            <a:ext cx="5430460" cy="1794915"/>
          </a:xfrm>
        </p:spPr>
        <p:txBody>
          <a:bodyPr/>
          <a:lstStyle/>
          <a:p>
            <a:r>
              <a:rPr lang="en-US" sz="1400" dirty="0"/>
              <a:t>SCEMAH </a:t>
            </a:r>
          </a:p>
          <a:p>
            <a:r>
              <a:rPr lang="en-US" sz="1400" dirty="0"/>
              <a:t>LOGICAL OPERATION</a:t>
            </a:r>
            <a:r>
              <a:rPr lang="ar-JO" sz="1400" dirty="0"/>
              <a:t>  </a:t>
            </a:r>
            <a:r>
              <a:rPr lang="en-US" sz="1400" dirty="0"/>
              <a:t>FOR, Some tables are linked together</a:t>
            </a:r>
            <a:endParaRPr lang="ar-JO" sz="1400" dirty="0"/>
          </a:p>
          <a:p>
            <a:endParaRPr lang="ar-JO" sz="1400" dirty="0"/>
          </a:p>
          <a:p>
            <a:r>
              <a:rPr lang="ar-JO" sz="1400" dirty="0"/>
              <a:t>*</a:t>
            </a:r>
            <a:r>
              <a:rPr lang="en-US" sz="1400" dirty="0"/>
              <a:t>For example, SCEMAH, whose name is Sales, all the existing tables relate to sales operations</a:t>
            </a:r>
            <a:endParaRPr lang="ar-JO" sz="1400" dirty="0"/>
          </a:p>
          <a:p>
            <a:endParaRPr lang="ar-JO" sz="1400" dirty="0"/>
          </a:p>
          <a:p>
            <a:r>
              <a:rPr lang="ar-JO" sz="1400" dirty="0"/>
              <a:t>*</a:t>
            </a:r>
            <a:r>
              <a:rPr lang="en-US" sz="1400" dirty="0"/>
              <a:t>As for production, all its schedules are linked together</a:t>
            </a:r>
            <a:endParaRPr lang="ar-JO" sz="1400" dirty="0"/>
          </a:p>
          <a:p>
            <a:endParaRPr lang="ar-JO" sz="1400" dirty="0"/>
          </a:p>
          <a:p>
            <a:r>
              <a:rPr lang="en-US" sz="1400" dirty="0"/>
              <a:t>Summary of SCEMAH are tables linked together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836CF-DD95-4294-0CB9-AA128EB0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8D690E-6593-1D90-B2AE-A5CA24EC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53" y="2054541"/>
            <a:ext cx="8776447" cy="48034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1A170E-DA68-230F-77EF-221D28DF3A6D}"/>
              </a:ext>
            </a:extLst>
          </p:cNvPr>
          <p:cNvSpPr/>
          <p:nvPr/>
        </p:nvSpPr>
        <p:spPr>
          <a:xfrm>
            <a:off x="4025152" y="84788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FA731-F4CD-EA24-0668-A8F113F4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061" y="884756"/>
            <a:ext cx="6766560" cy="639244"/>
          </a:xfrm>
        </p:spPr>
        <p:txBody>
          <a:bodyPr/>
          <a:lstStyle/>
          <a:p>
            <a:r>
              <a:rPr lang="en-US" dirty="0"/>
              <a:t>CRAETE SCHEMA</a:t>
            </a:r>
            <a:br>
              <a:rPr lang="en-US" dirty="0"/>
            </a:br>
            <a:r>
              <a:rPr lang="en-US" sz="1800" dirty="0"/>
              <a:t>For example, CREATE SCHEMA for sales and we put everything related to sales in 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24CE-1518-1420-24A7-734FF959054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224528" y="5923280"/>
            <a:ext cx="45719" cy="76809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9F083-3999-911D-7836-8890E2DD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3E1FA-01E1-4453-48A1-F9E0098C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AB109-52F9-9E61-F4F5-BFCAD5C1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691" y="2429143"/>
            <a:ext cx="7765453" cy="29644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B5E34-DAEC-7AE4-B2F9-976094011A80}"/>
              </a:ext>
            </a:extLst>
          </p:cNvPr>
          <p:cNvCxnSpPr>
            <a:cxnSpLocks/>
          </p:cNvCxnSpPr>
          <p:nvPr/>
        </p:nvCxnSpPr>
        <p:spPr>
          <a:xfrm flipV="1">
            <a:off x="6427693" y="3836894"/>
            <a:ext cx="268941" cy="616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3E3EDD-91DE-8E8B-96CC-53E2478AF327}"/>
              </a:ext>
            </a:extLst>
          </p:cNvPr>
          <p:cNvSpPr txBox="1"/>
          <p:nvPr/>
        </p:nvSpPr>
        <p:spPr>
          <a:xfrm>
            <a:off x="6615953" y="4105835"/>
            <a:ext cx="541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is optional to add. The person responsible for it is the person who can modify and add to it</a:t>
            </a:r>
          </a:p>
        </p:txBody>
      </p:sp>
    </p:spTree>
    <p:extLst>
      <p:ext uri="{BB962C8B-B14F-4D97-AF65-F5344CB8AC3E}">
        <p14:creationId xmlns:p14="http://schemas.microsoft.com/office/powerpoint/2010/main" val="103251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C8CB-E328-FE82-21CE-159313D5D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7" y="1975104"/>
            <a:ext cx="4380693" cy="667512"/>
          </a:xfrm>
        </p:spPr>
        <p:txBody>
          <a:bodyPr/>
          <a:lstStyle/>
          <a:p>
            <a:r>
              <a:rPr lang="en-US" sz="3200" dirty="0"/>
              <a:t>CRAETE SCHEMA</a:t>
            </a:r>
            <a:r>
              <a:rPr lang="ar-JO" sz="3200" dirty="0"/>
              <a:t>  </a:t>
            </a:r>
            <a:r>
              <a:rPr lang="en-US" sz="3200" dirty="0"/>
              <a:t>AND DROP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C46AC-9891-F5E1-F8B7-58F308322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924" y="6558221"/>
            <a:ext cx="4169664" cy="217627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85A62-9BE9-5EE6-FC7C-63BD556C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8321"/>
            <a:ext cx="7613040" cy="164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093DEC-9149-0A15-3898-A433B459140A}"/>
              </a:ext>
            </a:extLst>
          </p:cNvPr>
          <p:cNvSpPr txBox="1"/>
          <p:nvPr/>
        </p:nvSpPr>
        <p:spPr>
          <a:xfrm>
            <a:off x="990600" y="5501640"/>
            <a:ext cx="473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creating it, we can add its tables</a:t>
            </a:r>
          </a:p>
        </p:txBody>
      </p:sp>
    </p:spTree>
    <p:extLst>
      <p:ext uri="{BB962C8B-B14F-4D97-AF65-F5344CB8AC3E}">
        <p14:creationId xmlns:p14="http://schemas.microsoft.com/office/powerpoint/2010/main" val="162775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40C8-7625-5B46-DFC3-5D2FC896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  <a:r>
              <a:rPr lang="ar-JO" sz="3200" dirty="0"/>
              <a:t> </a:t>
            </a:r>
            <a:r>
              <a:rPr lang="en-US" sz="3200" dirty="0"/>
              <a:t>FOR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AEA0-596B-3FBE-C612-B1759E09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980688"/>
          </a:xfrm>
        </p:spPr>
        <p:txBody>
          <a:bodyPr/>
          <a:lstStyle/>
          <a:p>
            <a:r>
              <a:rPr lang="ar-JO" sz="1600" dirty="0"/>
              <a:t>1</a:t>
            </a:r>
            <a:r>
              <a:rPr lang="en-US" sz="1600" dirty="0"/>
              <a:t>Logical grouping:</a:t>
            </a:r>
          </a:p>
          <a:p>
            <a:r>
              <a:rPr lang="en-US" sz="1600" dirty="0"/>
              <a:t>Schema allows related objects to be grouped together, such as tables, views, procedures, etc., into a single logical unit.</a:t>
            </a:r>
          </a:p>
          <a:p>
            <a:r>
              <a:rPr lang="ar-JO" sz="1600" dirty="0"/>
              <a:t>2</a:t>
            </a:r>
            <a:r>
              <a:rPr lang="en-US" sz="1600" dirty="0"/>
              <a:t>Define security and permissions:</a:t>
            </a:r>
          </a:p>
          <a:p>
            <a:r>
              <a:rPr lang="en-US" sz="1600" dirty="0"/>
              <a:t>Schema provides a way to specify security and permissions on groups of objects, making it easier to apply permissions and control security centrally.</a:t>
            </a:r>
            <a:endParaRPr lang="ar-JO" sz="1600" dirty="0"/>
          </a:p>
          <a:p>
            <a:r>
              <a:rPr lang="ar-JO" sz="1600" dirty="0"/>
              <a:t>3</a:t>
            </a:r>
            <a:r>
              <a:rPr lang="en-US" sz="1600" dirty="0"/>
              <a:t>Separating and organizing data:</a:t>
            </a:r>
          </a:p>
          <a:p>
            <a:r>
              <a:rPr lang="en-US" sz="1600" dirty="0"/>
              <a:t>Schema is used to divide data into logical units or groups, making it easier to organize and manage.</a:t>
            </a:r>
          </a:p>
        </p:txBody>
      </p:sp>
    </p:spTree>
    <p:extLst>
      <p:ext uri="{BB962C8B-B14F-4D97-AF65-F5344CB8AC3E}">
        <p14:creationId xmlns:p14="http://schemas.microsoft.com/office/powerpoint/2010/main" val="233671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541776"/>
            <a:ext cx="4169664" cy="1031748"/>
          </a:xfrm>
        </p:spPr>
        <p:txBody>
          <a:bodyPr/>
          <a:lstStyle/>
          <a:p>
            <a:r>
              <a:rPr lang="en-US" dirty="0"/>
              <a:t>MAHMOUD AL-BAWAIEH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72AD1-DB93-679F-72E0-69181A41DB7D}"/>
              </a:ext>
            </a:extLst>
          </p:cNvPr>
          <p:cNvSpPr txBox="1"/>
          <p:nvPr/>
        </p:nvSpPr>
        <p:spPr>
          <a:xfrm>
            <a:off x="647700" y="4853940"/>
            <a:ext cx="227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30-12-2023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{BD987313-B623-46E8-8F31-9DEAC073DD9F}tf78438558_win32</Template>
  <TotalTime>106</TotalTime>
  <Words>272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Sabon Next LT</vt:lpstr>
      <vt:lpstr>Office Theme</vt:lpstr>
      <vt:lpstr>Schema  </vt:lpstr>
      <vt:lpstr>Schema</vt:lpstr>
      <vt:lpstr>Schema plays an essential role in dividing and organizing data, avoiding name collisions, and managing security and permissions.</vt:lpstr>
      <vt:lpstr>.</vt:lpstr>
      <vt:lpstr>CRAETE SCHEMA For example, CREATE SCHEMA for sales and we put everything related to sales in it </vt:lpstr>
      <vt:lpstr>CRAETE SCHEMA  AND DROP IT</vt:lpstr>
      <vt:lpstr>Summary FOR Schema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Schema  </dc:title>
  <dc:subject/>
  <dc:creator>محمود هشام محمد البوايه</dc:creator>
  <cp:lastModifiedBy>محمود هشام محمد البوايه</cp:lastModifiedBy>
  <cp:revision>1</cp:revision>
  <dcterms:created xsi:type="dcterms:W3CDTF">2023-12-28T13:14:27Z</dcterms:created>
  <dcterms:modified xsi:type="dcterms:W3CDTF">2023-12-28T15:01:14Z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