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8" r:id="rId6"/>
    <p:sldId id="263" r:id="rId7"/>
    <p:sldId id="262" r:id="rId8"/>
    <p:sldId id="269" r:id="rId9"/>
    <p:sldId id="270" r:id="rId10"/>
    <p:sldId id="271" r:id="rId11"/>
    <p:sldId id="261"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114" d="100"/>
          <a:sy n="114" d="100"/>
        </p:scale>
        <p:origin x="40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lhaich" userId="487ee217059b18bf" providerId="LiveId" clId="{640471DC-5D2C-48E7-A270-3284587F9C38}"/>
    <pc:docChg chg="undo custSel addSld delSld modSld sldOrd">
      <pc:chgData name="Ahmad Alhaich" userId="487ee217059b18bf" providerId="LiveId" clId="{640471DC-5D2C-48E7-A270-3284587F9C38}" dt="2021-12-03T18:56:26.219" v="1818" actId="13822"/>
      <pc:docMkLst>
        <pc:docMk/>
      </pc:docMkLst>
      <pc:sldChg chg="modSp mod">
        <pc:chgData name="Ahmad Alhaich" userId="487ee217059b18bf" providerId="LiveId" clId="{640471DC-5D2C-48E7-A270-3284587F9C38}" dt="2021-11-25T19:17:28.030" v="9" actId="20577"/>
        <pc:sldMkLst>
          <pc:docMk/>
          <pc:sldMk cId="1664943335" sldId="256"/>
        </pc:sldMkLst>
        <pc:spChg chg="mod">
          <ac:chgData name="Ahmad Alhaich" userId="487ee217059b18bf" providerId="LiveId" clId="{640471DC-5D2C-48E7-A270-3284587F9C38}" dt="2021-11-25T19:17:28.030" v="9" actId="20577"/>
          <ac:spMkLst>
            <pc:docMk/>
            <pc:sldMk cId="1664943335" sldId="256"/>
            <ac:spMk id="3" creationId="{2326F85E-A228-4B89-B568-757F77CDA71B}"/>
          </ac:spMkLst>
        </pc:spChg>
        <pc:spChg chg="mod">
          <ac:chgData name="Ahmad Alhaich" userId="487ee217059b18bf" providerId="LiveId" clId="{640471DC-5D2C-48E7-A270-3284587F9C38}" dt="2021-11-25T19:17:18.976" v="7" actId="115"/>
          <ac:spMkLst>
            <pc:docMk/>
            <pc:sldMk cId="1664943335" sldId="256"/>
            <ac:spMk id="41" creationId="{D2A18DD0-FB2D-45B1-BF45-B7713F1DA26A}"/>
          </ac:spMkLst>
        </pc:spChg>
      </pc:sldChg>
      <pc:sldChg chg="modSp mod modAnim">
        <pc:chgData name="Ahmad Alhaich" userId="487ee217059b18bf" providerId="LiveId" clId="{640471DC-5D2C-48E7-A270-3284587F9C38}" dt="2021-11-28T11:35:32.909" v="17" actId="1076"/>
        <pc:sldMkLst>
          <pc:docMk/>
          <pc:sldMk cId="294139702" sldId="257"/>
        </pc:sldMkLst>
        <pc:spChg chg="mod">
          <ac:chgData name="Ahmad Alhaich" userId="487ee217059b18bf" providerId="LiveId" clId="{640471DC-5D2C-48E7-A270-3284587F9C38}" dt="2021-11-28T11:35:32.909" v="17" actId="1076"/>
          <ac:spMkLst>
            <pc:docMk/>
            <pc:sldMk cId="294139702" sldId="257"/>
            <ac:spMk id="14" creationId="{2AA96BA6-A1C4-4F20-96E5-24BF8E783A17}"/>
          </ac:spMkLst>
        </pc:spChg>
        <pc:spChg chg="mod">
          <ac:chgData name="Ahmad Alhaich" userId="487ee217059b18bf" providerId="LiveId" clId="{640471DC-5D2C-48E7-A270-3284587F9C38}" dt="2021-11-25T19:17:04.128" v="6" actId="255"/>
          <ac:spMkLst>
            <pc:docMk/>
            <pc:sldMk cId="294139702" sldId="257"/>
            <ac:spMk id="15" creationId="{1781578F-F9B1-4258-A0CA-CA6083CCAB58}"/>
          </ac:spMkLst>
        </pc:spChg>
        <pc:spChg chg="mod">
          <ac:chgData name="Ahmad Alhaich" userId="487ee217059b18bf" providerId="LiveId" clId="{640471DC-5D2C-48E7-A270-3284587F9C38}" dt="2021-11-28T11:33:17.037" v="10" actId="688"/>
          <ac:spMkLst>
            <pc:docMk/>
            <pc:sldMk cId="294139702" sldId="257"/>
            <ac:spMk id="26" creationId="{F6C28581-AE84-4F16-BB77-F18F26ACD9AB}"/>
          </ac:spMkLst>
        </pc:spChg>
        <pc:picChg chg="mod">
          <ac:chgData name="Ahmad Alhaich" userId="487ee217059b18bf" providerId="LiveId" clId="{640471DC-5D2C-48E7-A270-3284587F9C38}" dt="2021-11-25T19:16:47.548" v="2" actId="1076"/>
          <ac:picMkLst>
            <pc:docMk/>
            <pc:sldMk cId="294139702" sldId="257"/>
            <ac:picMk id="24" creationId="{DFF95312-70B4-4567-9F25-85641AE16341}"/>
          </ac:picMkLst>
        </pc:picChg>
      </pc:sldChg>
      <pc:sldChg chg="addSp modSp mod">
        <pc:chgData name="Ahmad Alhaich" userId="487ee217059b18bf" providerId="LiveId" clId="{640471DC-5D2C-48E7-A270-3284587F9C38}" dt="2021-12-03T18:20:37.701" v="1729" actId="1076"/>
        <pc:sldMkLst>
          <pc:docMk/>
          <pc:sldMk cId="2580768386" sldId="258"/>
        </pc:sldMkLst>
        <pc:spChg chg="mod">
          <ac:chgData name="Ahmad Alhaich" userId="487ee217059b18bf" providerId="LiveId" clId="{640471DC-5D2C-48E7-A270-3284587F9C38}" dt="2021-12-03T18:20:37.701" v="1729" actId="1076"/>
          <ac:spMkLst>
            <pc:docMk/>
            <pc:sldMk cId="2580768386" sldId="258"/>
            <ac:spMk id="2" creationId="{5774730A-75A9-4E67-9DCB-F747ED66D429}"/>
          </ac:spMkLst>
        </pc:spChg>
        <pc:spChg chg="add mod">
          <ac:chgData name="Ahmad Alhaich" userId="487ee217059b18bf" providerId="LiveId" clId="{640471DC-5D2C-48E7-A270-3284587F9C38}" dt="2021-12-03T18:19:34.872" v="1720"/>
          <ac:spMkLst>
            <pc:docMk/>
            <pc:sldMk cId="2580768386" sldId="258"/>
            <ac:spMk id="7" creationId="{A0E7F2EF-9F31-45F3-9FCB-1DAF030ADA68}"/>
          </ac:spMkLst>
        </pc:spChg>
        <pc:spChg chg="add mod">
          <ac:chgData name="Ahmad Alhaich" userId="487ee217059b18bf" providerId="LiveId" clId="{640471DC-5D2C-48E7-A270-3284587F9C38}" dt="2021-12-03T18:19:34.872" v="1720"/>
          <ac:spMkLst>
            <pc:docMk/>
            <pc:sldMk cId="2580768386" sldId="258"/>
            <ac:spMk id="8" creationId="{C1F133A0-F39A-49CA-896A-587839FC22B2}"/>
          </ac:spMkLst>
        </pc:spChg>
        <pc:spChg chg="add mod">
          <ac:chgData name="Ahmad Alhaich" userId="487ee217059b18bf" providerId="LiveId" clId="{640471DC-5D2C-48E7-A270-3284587F9C38}" dt="2021-12-03T18:19:34.872" v="1720"/>
          <ac:spMkLst>
            <pc:docMk/>
            <pc:sldMk cId="2580768386" sldId="258"/>
            <ac:spMk id="9" creationId="{121D8134-408E-4D20-B335-FE7E6628AE21}"/>
          </ac:spMkLst>
        </pc:spChg>
        <pc:spChg chg="mod">
          <ac:chgData name="Ahmad Alhaich" userId="487ee217059b18bf" providerId="LiveId" clId="{640471DC-5D2C-48E7-A270-3284587F9C38}" dt="2021-12-03T18:20:21.622" v="1726" actId="1076"/>
          <ac:spMkLst>
            <pc:docMk/>
            <pc:sldMk cId="2580768386" sldId="258"/>
            <ac:spMk id="10" creationId="{A4D49FDE-9E43-4FFE-AD30-0E133667D220}"/>
          </ac:spMkLst>
        </pc:spChg>
        <pc:spChg chg="add mod">
          <ac:chgData name="Ahmad Alhaich" userId="487ee217059b18bf" providerId="LiveId" clId="{640471DC-5D2C-48E7-A270-3284587F9C38}" dt="2021-12-03T18:19:34.872" v="1720"/>
          <ac:spMkLst>
            <pc:docMk/>
            <pc:sldMk cId="2580768386" sldId="258"/>
            <ac:spMk id="11" creationId="{6176BAC2-BE9F-4C26-99AB-02152468C8CF}"/>
          </ac:spMkLst>
        </pc:spChg>
        <pc:spChg chg="add mod">
          <ac:chgData name="Ahmad Alhaich" userId="487ee217059b18bf" providerId="LiveId" clId="{640471DC-5D2C-48E7-A270-3284587F9C38}" dt="2021-12-03T18:19:34.872" v="1720"/>
          <ac:spMkLst>
            <pc:docMk/>
            <pc:sldMk cId="2580768386" sldId="258"/>
            <ac:spMk id="12" creationId="{C6A48D18-668B-4B86-B805-D81DAE13AA83}"/>
          </ac:spMkLst>
        </pc:spChg>
        <pc:spChg chg="add mod">
          <ac:chgData name="Ahmad Alhaich" userId="487ee217059b18bf" providerId="LiveId" clId="{640471DC-5D2C-48E7-A270-3284587F9C38}" dt="2021-12-03T18:19:34.872" v="1720"/>
          <ac:spMkLst>
            <pc:docMk/>
            <pc:sldMk cId="2580768386" sldId="258"/>
            <ac:spMk id="13" creationId="{06B28A25-5B31-49FC-92C8-6CA9FFD66FB3}"/>
          </ac:spMkLst>
        </pc:spChg>
        <pc:spChg chg="add mod">
          <ac:chgData name="Ahmad Alhaich" userId="487ee217059b18bf" providerId="LiveId" clId="{640471DC-5D2C-48E7-A270-3284587F9C38}" dt="2021-12-03T18:19:34.872" v="1720"/>
          <ac:spMkLst>
            <pc:docMk/>
            <pc:sldMk cId="2580768386" sldId="258"/>
            <ac:spMk id="14" creationId="{02085C03-0028-463E-B3C2-424877F77375}"/>
          </ac:spMkLst>
        </pc:spChg>
        <pc:spChg chg="add mod">
          <ac:chgData name="Ahmad Alhaich" userId="487ee217059b18bf" providerId="LiveId" clId="{640471DC-5D2C-48E7-A270-3284587F9C38}" dt="2021-12-03T18:19:34.872" v="1720"/>
          <ac:spMkLst>
            <pc:docMk/>
            <pc:sldMk cId="2580768386" sldId="258"/>
            <ac:spMk id="15" creationId="{05DA6CB4-8C28-443E-B589-3112265A2081}"/>
          </ac:spMkLst>
        </pc:spChg>
        <pc:spChg chg="add mod">
          <ac:chgData name="Ahmad Alhaich" userId="487ee217059b18bf" providerId="LiveId" clId="{640471DC-5D2C-48E7-A270-3284587F9C38}" dt="2021-12-03T18:19:34.872" v="1720"/>
          <ac:spMkLst>
            <pc:docMk/>
            <pc:sldMk cId="2580768386" sldId="258"/>
            <ac:spMk id="16" creationId="{61766327-F89F-44FD-8702-7762ABF21166}"/>
          </ac:spMkLst>
        </pc:spChg>
        <pc:spChg chg="add mod">
          <ac:chgData name="Ahmad Alhaich" userId="487ee217059b18bf" providerId="LiveId" clId="{640471DC-5D2C-48E7-A270-3284587F9C38}" dt="2021-12-03T18:19:34.872" v="1720"/>
          <ac:spMkLst>
            <pc:docMk/>
            <pc:sldMk cId="2580768386" sldId="258"/>
            <ac:spMk id="17" creationId="{076C9875-496E-4E9B-A2FC-A9ACF6617011}"/>
          </ac:spMkLst>
        </pc:spChg>
        <pc:spChg chg="add mod">
          <ac:chgData name="Ahmad Alhaich" userId="487ee217059b18bf" providerId="LiveId" clId="{640471DC-5D2C-48E7-A270-3284587F9C38}" dt="2021-12-03T18:19:34.872" v="1720"/>
          <ac:spMkLst>
            <pc:docMk/>
            <pc:sldMk cId="2580768386" sldId="258"/>
            <ac:spMk id="18" creationId="{A005EDA2-F30E-49F6-A508-8D637A6B4472}"/>
          </ac:spMkLst>
        </pc:spChg>
        <pc:spChg chg="add mod">
          <ac:chgData name="Ahmad Alhaich" userId="487ee217059b18bf" providerId="LiveId" clId="{640471DC-5D2C-48E7-A270-3284587F9C38}" dt="2021-12-03T18:19:34.872" v="1720"/>
          <ac:spMkLst>
            <pc:docMk/>
            <pc:sldMk cId="2580768386" sldId="258"/>
            <ac:spMk id="19" creationId="{8E5432B5-BCD2-4A7E-A599-87747F7331F5}"/>
          </ac:spMkLst>
        </pc:spChg>
        <pc:spChg chg="add mod">
          <ac:chgData name="Ahmad Alhaich" userId="487ee217059b18bf" providerId="LiveId" clId="{640471DC-5D2C-48E7-A270-3284587F9C38}" dt="2021-12-03T18:19:34.872" v="1720"/>
          <ac:spMkLst>
            <pc:docMk/>
            <pc:sldMk cId="2580768386" sldId="258"/>
            <ac:spMk id="20" creationId="{34C2E60A-0CFD-42D7-8869-8669A895C953}"/>
          </ac:spMkLst>
        </pc:spChg>
        <pc:spChg chg="add mod">
          <ac:chgData name="Ahmad Alhaich" userId="487ee217059b18bf" providerId="LiveId" clId="{640471DC-5D2C-48E7-A270-3284587F9C38}" dt="2021-12-03T18:19:34.872" v="1720"/>
          <ac:spMkLst>
            <pc:docMk/>
            <pc:sldMk cId="2580768386" sldId="258"/>
            <ac:spMk id="21" creationId="{E767826D-F747-4925-BAA5-15CED3EF204C}"/>
          </ac:spMkLst>
        </pc:spChg>
        <pc:spChg chg="add mod">
          <ac:chgData name="Ahmad Alhaich" userId="487ee217059b18bf" providerId="LiveId" clId="{640471DC-5D2C-48E7-A270-3284587F9C38}" dt="2021-12-03T18:19:34.872" v="1720"/>
          <ac:spMkLst>
            <pc:docMk/>
            <pc:sldMk cId="2580768386" sldId="258"/>
            <ac:spMk id="22" creationId="{48DBF40E-6C56-42BF-B609-9D07877E60D3}"/>
          </ac:spMkLst>
        </pc:spChg>
        <pc:spChg chg="add mod">
          <ac:chgData name="Ahmad Alhaich" userId="487ee217059b18bf" providerId="LiveId" clId="{640471DC-5D2C-48E7-A270-3284587F9C38}" dt="2021-12-03T18:19:34.872" v="1720"/>
          <ac:spMkLst>
            <pc:docMk/>
            <pc:sldMk cId="2580768386" sldId="258"/>
            <ac:spMk id="23" creationId="{0CD42F93-55B4-4CB4-8FE4-95086D52F273}"/>
          </ac:spMkLst>
        </pc:spChg>
        <pc:spChg chg="add mod">
          <ac:chgData name="Ahmad Alhaich" userId="487ee217059b18bf" providerId="LiveId" clId="{640471DC-5D2C-48E7-A270-3284587F9C38}" dt="2021-12-03T18:19:34.872" v="1720"/>
          <ac:spMkLst>
            <pc:docMk/>
            <pc:sldMk cId="2580768386" sldId="258"/>
            <ac:spMk id="24" creationId="{19C27BA1-DD5B-4C7D-8958-1D28E4AF1AF4}"/>
          </ac:spMkLst>
        </pc:spChg>
        <pc:spChg chg="add mod">
          <ac:chgData name="Ahmad Alhaich" userId="487ee217059b18bf" providerId="LiveId" clId="{640471DC-5D2C-48E7-A270-3284587F9C38}" dt="2021-12-03T18:19:34.872" v="1720"/>
          <ac:spMkLst>
            <pc:docMk/>
            <pc:sldMk cId="2580768386" sldId="258"/>
            <ac:spMk id="26" creationId="{A497E971-15F3-4C70-8195-1E441441A315}"/>
          </ac:spMkLst>
        </pc:spChg>
        <pc:spChg chg="add mod">
          <ac:chgData name="Ahmad Alhaich" userId="487ee217059b18bf" providerId="LiveId" clId="{640471DC-5D2C-48E7-A270-3284587F9C38}" dt="2021-12-03T18:19:34.872" v="1720"/>
          <ac:spMkLst>
            <pc:docMk/>
            <pc:sldMk cId="2580768386" sldId="258"/>
            <ac:spMk id="27" creationId="{BC432A01-DB48-47F2-BB4B-7D5464A057C2}"/>
          </ac:spMkLst>
        </pc:spChg>
        <pc:spChg chg="add mod">
          <ac:chgData name="Ahmad Alhaich" userId="487ee217059b18bf" providerId="LiveId" clId="{640471DC-5D2C-48E7-A270-3284587F9C38}" dt="2021-12-03T18:19:34.872" v="1720"/>
          <ac:spMkLst>
            <pc:docMk/>
            <pc:sldMk cId="2580768386" sldId="258"/>
            <ac:spMk id="28" creationId="{8CBE4140-2CCD-4E37-9B69-5E0DEC0B5978}"/>
          </ac:spMkLst>
        </pc:spChg>
        <pc:spChg chg="add mod">
          <ac:chgData name="Ahmad Alhaich" userId="487ee217059b18bf" providerId="LiveId" clId="{640471DC-5D2C-48E7-A270-3284587F9C38}" dt="2021-12-03T18:19:34.872" v="1720"/>
          <ac:spMkLst>
            <pc:docMk/>
            <pc:sldMk cId="2580768386" sldId="258"/>
            <ac:spMk id="29" creationId="{F4F7BA09-B7E7-4870-B00F-61262A13A1D0}"/>
          </ac:spMkLst>
        </pc:spChg>
        <pc:spChg chg="add mod">
          <ac:chgData name="Ahmad Alhaich" userId="487ee217059b18bf" providerId="LiveId" clId="{640471DC-5D2C-48E7-A270-3284587F9C38}" dt="2021-12-03T18:19:34.872" v="1720"/>
          <ac:spMkLst>
            <pc:docMk/>
            <pc:sldMk cId="2580768386" sldId="258"/>
            <ac:spMk id="30" creationId="{E4C49F8F-37D6-481C-B7C3-239705150CA0}"/>
          </ac:spMkLst>
        </pc:spChg>
        <pc:spChg chg="add mod">
          <ac:chgData name="Ahmad Alhaich" userId="487ee217059b18bf" providerId="LiveId" clId="{640471DC-5D2C-48E7-A270-3284587F9C38}" dt="2021-12-03T18:19:34.872" v="1720"/>
          <ac:spMkLst>
            <pc:docMk/>
            <pc:sldMk cId="2580768386" sldId="258"/>
            <ac:spMk id="31" creationId="{548CF53A-F08E-442F-84E9-8860BA830ED1}"/>
          </ac:spMkLst>
        </pc:spChg>
        <pc:spChg chg="add mod">
          <ac:chgData name="Ahmad Alhaich" userId="487ee217059b18bf" providerId="LiveId" clId="{640471DC-5D2C-48E7-A270-3284587F9C38}" dt="2021-12-03T18:19:34.872" v="1720"/>
          <ac:spMkLst>
            <pc:docMk/>
            <pc:sldMk cId="2580768386" sldId="258"/>
            <ac:spMk id="32" creationId="{9FCE8E93-4EA1-4152-B6B2-DA15C4F13B3F}"/>
          </ac:spMkLst>
        </pc:spChg>
        <pc:spChg chg="add mod">
          <ac:chgData name="Ahmad Alhaich" userId="487ee217059b18bf" providerId="LiveId" clId="{640471DC-5D2C-48E7-A270-3284587F9C38}" dt="2021-12-03T18:19:34.872" v="1720"/>
          <ac:spMkLst>
            <pc:docMk/>
            <pc:sldMk cId="2580768386" sldId="258"/>
            <ac:spMk id="33" creationId="{64B0DD47-B1AD-484B-A791-1FC32507FCFA}"/>
          </ac:spMkLst>
        </pc:spChg>
        <pc:spChg chg="add mod">
          <ac:chgData name="Ahmad Alhaich" userId="487ee217059b18bf" providerId="LiveId" clId="{640471DC-5D2C-48E7-A270-3284587F9C38}" dt="2021-12-03T18:19:34.872" v="1720"/>
          <ac:spMkLst>
            <pc:docMk/>
            <pc:sldMk cId="2580768386" sldId="258"/>
            <ac:spMk id="34" creationId="{038F3C65-EA54-4653-B7F0-89FA79CF3866}"/>
          </ac:spMkLst>
        </pc:spChg>
        <pc:spChg chg="add mod">
          <ac:chgData name="Ahmad Alhaich" userId="487ee217059b18bf" providerId="LiveId" clId="{640471DC-5D2C-48E7-A270-3284587F9C38}" dt="2021-12-03T18:19:34.872" v="1720"/>
          <ac:spMkLst>
            <pc:docMk/>
            <pc:sldMk cId="2580768386" sldId="258"/>
            <ac:spMk id="35" creationId="{B2109D0D-3EDB-4A43-9523-1BC65F39347C}"/>
          </ac:spMkLst>
        </pc:spChg>
        <pc:spChg chg="add mod">
          <ac:chgData name="Ahmad Alhaich" userId="487ee217059b18bf" providerId="LiveId" clId="{640471DC-5D2C-48E7-A270-3284587F9C38}" dt="2021-12-03T18:19:34.872" v="1720"/>
          <ac:spMkLst>
            <pc:docMk/>
            <pc:sldMk cId="2580768386" sldId="258"/>
            <ac:spMk id="36" creationId="{8733DC7F-6CBE-4382-805E-63554E2E1E5D}"/>
          </ac:spMkLst>
        </pc:spChg>
        <pc:spChg chg="add mod">
          <ac:chgData name="Ahmad Alhaich" userId="487ee217059b18bf" providerId="LiveId" clId="{640471DC-5D2C-48E7-A270-3284587F9C38}" dt="2021-12-03T18:19:34.872" v="1720"/>
          <ac:spMkLst>
            <pc:docMk/>
            <pc:sldMk cId="2580768386" sldId="258"/>
            <ac:spMk id="37" creationId="{AEDCB5C1-DD55-47A3-BFB8-445249A4C60A}"/>
          </ac:spMkLst>
        </pc:spChg>
        <pc:spChg chg="add mod">
          <ac:chgData name="Ahmad Alhaich" userId="487ee217059b18bf" providerId="LiveId" clId="{640471DC-5D2C-48E7-A270-3284587F9C38}" dt="2021-12-03T18:19:34.872" v="1720"/>
          <ac:spMkLst>
            <pc:docMk/>
            <pc:sldMk cId="2580768386" sldId="258"/>
            <ac:spMk id="38" creationId="{958D27EC-4BCB-4E4B-8AAB-85121EA2B02D}"/>
          </ac:spMkLst>
        </pc:spChg>
        <pc:spChg chg="add mod">
          <ac:chgData name="Ahmad Alhaich" userId="487ee217059b18bf" providerId="LiveId" clId="{640471DC-5D2C-48E7-A270-3284587F9C38}" dt="2021-12-03T18:19:34.872" v="1720"/>
          <ac:spMkLst>
            <pc:docMk/>
            <pc:sldMk cId="2580768386" sldId="258"/>
            <ac:spMk id="39" creationId="{03462AC8-84C8-4648-A21F-837B75F04A5F}"/>
          </ac:spMkLst>
        </pc:spChg>
        <pc:spChg chg="add mod">
          <ac:chgData name="Ahmad Alhaich" userId="487ee217059b18bf" providerId="LiveId" clId="{640471DC-5D2C-48E7-A270-3284587F9C38}" dt="2021-12-03T18:19:34.872" v="1720"/>
          <ac:spMkLst>
            <pc:docMk/>
            <pc:sldMk cId="2580768386" sldId="258"/>
            <ac:spMk id="40" creationId="{C52A3F35-0DDF-4B5B-A2A1-D02F3B2A5C74}"/>
          </ac:spMkLst>
        </pc:spChg>
        <pc:spChg chg="add mod">
          <ac:chgData name="Ahmad Alhaich" userId="487ee217059b18bf" providerId="LiveId" clId="{640471DC-5D2C-48E7-A270-3284587F9C38}" dt="2021-12-03T18:19:34.872" v="1720"/>
          <ac:spMkLst>
            <pc:docMk/>
            <pc:sldMk cId="2580768386" sldId="258"/>
            <ac:spMk id="41" creationId="{434C3540-C8AE-4EB5-81E7-7211FD4F5A1A}"/>
          </ac:spMkLst>
        </pc:spChg>
        <pc:spChg chg="add mod">
          <ac:chgData name="Ahmad Alhaich" userId="487ee217059b18bf" providerId="LiveId" clId="{640471DC-5D2C-48E7-A270-3284587F9C38}" dt="2021-12-03T18:19:34.872" v="1720"/>
          <ac:spMkLst>
            <pc:docMk/>
            <pc:sldMk cId="2580768386" sldId="258"/>
            <ac:spMk id="42" creationId="{2BF91CEA-283B-44EF-A095-272834E773EE}"/>
          </ac:spMkLst>
        </pc:spChg>
        <pc:spChg chg="add mod">
          <ac:chgData name="Ahmad Alhaich" userId="487ee217059b18bf" providerId="LiveId" clId="{640471DC-5D2C-48E7-A270-3284587F9C38}" dt="2021-12-03T18:19:34.872" v="1720"/>
          <ac:spMkLst>
            <pc:docMk/>
            <pc:sldMk cId="2580768386" sldId="258"/>
            <ac:spMk id="43" creationId="{CF2F6E93-3BA4-473F-A100-B7CF5F5FC3D8}"/>
          </ac:spMkLst>
        </pc:spChg>
        <pc:spChg chg="add mod">
          <ac:chgData name="Ahmad Alhaich" userId="487ee217059b18bf" providerId="LiveId" clId="{640471DC-5D2C-48E7-A270-3284587F9C38}" dt="2021-12-03T18:19:34.872" v="1720"/>
          <ac:spMkLst>
            <pc:docMk/>
            <pc:sldMk cId="2580768386" sldId="258"/>
            <ac:spMk id="44" creationId="{6CFCE8A2-6173-4213-A74E-784F95AF7607}"/>
          </ac:spMkLst>
        </pc:spChg>
        <pc:spChg chg="add mod">
          <ac:chgData name="Ahmad Alhaich" userId="487ee217059b18bf" providerId="LiveId" clId="{640471DC-5D2C-48E7-A270-3284587F9C38}" dt="2021-12-03T18:19:34.872" v="1720"/>
          <ac:spMkLst>
            <pc:docMk/>
            <pc:sldMk cId="2580768386" sldId="258"/>
            <ac:spMk id="45" creationId="{9C677A18-E8E9-4287-AB1C-906BA694C739}"/>
          </ac:spMkLst>
        </pc:spChg>
        <pc:spChg chg="add mod">
          <ac:chgData name="Ahmad Alhaich" userId="487ee217059b18bf" providerId="LiveId" clId="{640471DC-5D2C-48E7-A270-3284587F9C38}" dt="2021-12-03T18:19:34.872" v="1720"/>
          <ac:spMkLst>
            <pc:docMk/>
            <pc:sldMk cId="2580768386" sldId="258"/>
            <ac:spMk id="46" creationId="{BD5D8D7A-B4D5-4207-8C9E-9085E775250D}"/>
          </ac:spMkLst>
        </pc:spChg>
        <pc:spChg chg="add mod">
          <ac:chgData name="Ahmad Alhaich" userId="487ee217059b18bf" providerId="LiveId" clId="{640471DC-5D2C-48E7-A270-3284587F9C38}" dt="2021-12-03T18:19:34.872" v="1720"/>
          <ac:spMkLst>
            <pc:docMk/>
            <pc:sldMk cId="2580768386" sldId="258"/>
            <ac:spMk id="47" creationId="{92ED3D21-1866-469F-96B0-9F877EC37267}"/>
          </ac:spMkLst>
        </pc:spChg>
        <pc:spChg chg="add mod">
          <ac:chgData name="Ahmad Alhaich" userId="487ee217059b18bf" providerId="LiveId" clId="{640471DC-5D2C-48E7-A270-3284587F9C38}" dt="2021-12-03T18:19:34.872" v="1720"/>
          <ac:spMkLst>
            <pc:docMk/>
            <pc:sldMk cId="2580768386" sldId="258"/>
            <ac:spMk id="48" creationId="{C7BC6EF7-6FC6-4DDE-ADDD-9A5D3A3707F6}"/>
          </ac:spMkLst>
        </pc:spChg>
        <pc:spChg chg="add mod">
          <ac:chgData name="Ahmad Alhaich" userId="487ee217059b18bf" providerId="LiveId" clId="{640471DC-5D2C-48E7-A270-3284587F9C38}" dt="2021-12-03T18:19:34.872" v="1720"/>
          <ac:spMkLst>
            <pc:docMk/>
            <pc:sldMk cId="2580768386" sldId="258"/>
            <ac:spMk id="49" creationId="{CAAC8D4F-166D-49B0-8669-C975461B4EBB}"/>
          </ac:spMkLst>
        </pc:spChg>
        <pc:spChg chg="add mod">
          <ac:chgData name="Ahmad Alhaich" userId="487ee217059b18bf" providerId="LiveId" clId="{640471DC-5D2C-48E7-A270-3284587F9C38}" dt="2021-12-03T18:19:34.872" v="1720"/>
          <ac:spMkLst>
            <pc:docMk/>
            <pc:sldMk cId="2580768386" sldId="258"/>
            <ac:spMk id="50" creationId="{78066148-51A5-4A51-8D27-CD9BFF20D759}"/>
          </ac:spMkLst>
        </pc:spChg>
        <pc:spChg chg="add mod">
          <ac:chgData name="Ahmad Alhaich" userId="487ee217059b18bf" providerId="LiveId" clId="{640471DC-5D2C-48E7-A270-3284587F9C38}" dt="2021-12-03T18:19:34.872" v="1720"/>
          <ac:spMkLst>
            <pc:docMk/>
            <pc:sldMk cId="2580768386" sldId="258"/>
            <ac:spMk id="51" creationId="{5F2CF1FF-9CD1-49A5-A1DB-210C544F01C0}"/>
          </ac:spMkLst>
        </pc:spChg>
        <pc:spChg chg="add mod">
          <ac:chgData name="Ahmad Alhaich" userId="487ee217059b18bf" providerId="LiveId" clId="{640471DC-5D2C-48E7-A270-3284587F9C38}" dt="2021-12-03T18:19:34.872" v="1720"/>
          <ac:spMkLst>
            <pc:docMk/>
            <pc:sldMk cId="2580768386" sldId="258"/>
            <ac:spMk id="52" creationId="{CF3FB114-94A2-4F1A-8C27-F651D6353591}"/>
          </ac:spMkLst>
        </pc:spChg>
        <pc:spChg chg="add mod">
          <ac:chgData name="Ahmad Alhaich" userId="487ee217059b18bf" providerId="LiveId" clId="{640471DC-5D2C-48E7-A270-3284587F9C38}" dt="2021-12-03T18:19:34.872" v="1720"/>
          <ac:spMkLst>
            <pc:docMk/>
            <pc:sldMk cId="2580768386" sldId="258"/>
            <ac:spMk id="53" creationId="{1BC000D9-F66C-477A-A671-BE85AAFB6245}"/>
          </ac:spMkLst>
        </pc:spChg>
        <pc:spChg chg="add mod">
          <ac:chgData name="Ahmad Alhaich" userId="487ee217059b18bf" providerId="LiveId" clId="{640471DC-5D2C-48E7-A270-3284587F9C38}" dt="2021-12-03T18:19:34.872" v="1720"/>
          <ac:spMkLst>
            <pc:docMk/>
            <pc:sldMk cId="2580768386" sldId="258"/>
            <ac:spMk id="54" creationId="{9EAE8F89-3036-4D22-85D4-8C43DF44A2B8}"/>
          </ac:spMkLst>
        </pc:spChg>
        <pc:spChg chg="add mod">
          <ac:chgData name="Ahmad Alhaich" userId="487ee217059b18bf" providerId="LiveId" clId="{640471DC-5D2C-48E7-A270-3284587F9C38}" dt="2021-12-03T18:19:34.872" v="1720"/>
          <ac:spMkLst>
            <pc:docMk/>
            <pc:sldMk cId="2580768386" sldId="258"/>
            <ac:spMk id="55" creationId="{427E73F1-E437-4BD0-B7B3-91C01D113422}"/>
          </ac:spMkLst>
        </pc:spChg>
        <pc:spChg chg="add mod">
          <ac:chgData name="Ahmad Alhaich" userId="487ee217059b18bf" providerId="LiveId" clId="{640471DC-5D2C-48E7-A270-3284587F9C38}" dt="2021-12-03T18:19:34.872" v="1720"/>
          <ac:spMkLst>
            <pc:docMk/>
            <pc:sldMk cId="2580768386" sldId="258"/>
            <ac:spMk id="56" creationId="{C0F84977-B550-46D2-9B91-4BD34917ED9F}"/>
          </ac:spMkLst>
        </pc:spChg>
        <pc:spChg chg="add mod">
          <ac:chgData name="Ahmad Alhaich" userId="487ee217059b18bf" providerId="LiveId" clId="{640471DC-5D2C-48E7-A270-3284587F9C38}" dt="2021-12-03T18:19:34.872" v="1720"/>
          <ac:spMkLst>
            <pc:docMk/>
            <pc:sldMk cId="2580768386" sldId="258"/>
            <ac:spMk id="57" creationId="{92265009-6E8F-4AC2-B785-DC62B8110EF8}"/>
          </ac:spMkLst>
        </pc:spChg>
        <pc:spChg chg="add mod">
          <ac:chgData name="Ahmad Alhaich" userId="487ee217059b18bf" providerId="LiveId" clId="{640471DC-5D2C-48E7-A270-3284587F9C38}" dt="2021-12-03T18:19:34.872" v="1720"/>
          <ac:spMkLst>
            <pc:docMk/>
            <pc:sldMk cId="2580768386" sldId="258"/>
            <ac:spMk id="58" creationId="{B1508F34-364A-440A-B71D-42CA1E1BA439}"/>
          </ac:spMkLst>
        </pc:spChg>
        <pc:spChg chg="add mod">
          <ac:chgData name="Ahmad Alhaich" userId="487ee217059b18bf" providerId="LiveId" clId="{640471DC-5D2C-48E7-A270-3284587F9C38}" dt="2021-12-03T18:19:34.872" v="1720"/>
          <ac:spMkLst>
            <pc:docMk/>
            <pc:sldMk cId="2580768386" sldId="258"/>
            <ac:spMk id="59" creationId="{DCDD4AEC-FF9A-4A5C-83F6-E0430BD4BDEA}"/>
          </ac:spMkLst>
        </pc:spChg>
        <pc:spChg chg="add mod">
          <ac:chgData name="Ahmad Alhaich" userId="487ee217059b18bf" providerId="LiveId" clId="{640471DC-5D2C-48E7-A270-3284587F9C38}" dt="2021-12-03T18:19:34.872" v="1720"/>
          <ac:spMkLst>
            <pc:docMk/>
            <pc:sldMk cId="2580768386" sldId="258"/>
            <ac:spMk id="60" creationId="{6C272BD8-02B9-4E67-9DA7-E34C0649C330}"/>
          </ac:spMkLst>
        </pc:spChg>
        <pc:spChg chg="add mod">
          <ac:chgData name="Ahmad Alhaich" userId="487ee217059b18bf" providerId="LiveId" clId="{640471DC-5D2C-48E7-A270-3284587F9C38}" dt="2021-12-03T18:19:34.872" v="1720"/>
          <ac:spMkLst>
            <pc:docMk/>
            <pc:sldMk cId="2580768386" sldId="258"/>
            <ac:spMk id="61" creationId="{26F700F3-9044-4E9F-B38F-366228C476C4}"/>
          </ac:spMkLst>
        </pc:spChg>
        <pc:spChg chg="add mod">
          <ac:chgData name="Ahmad Alhaich" userId="487ee217059b18bf" providerId="LiveId" clId="{640471DC-5D2C-48E7-A270-3284587F9C38}" dt="2021-12-03T18:19:34.872" v="1720"/>
          <ac:spMkLst>
            <pc:docMk/>
            <pc:sldMk cId="2580768386" sldId="258"/>
            <ac:spMk id="62" creationId="{0B0D190B-A61B-42F8-A8DC-C37F17A29633}"/>
          </ac:spMkLst>
        </pc:spChg>
        <pc:spChg chg="add mod">
          <ac:chgData name="Ahmad Alhaich" userId="487ee217059b18bf" providerId="LiveId" clId="{640471DC-5D2C-48E7-A270-3284587F9C38}" dt="2021-12-03T18:19:34.872" v="1720"/>
          <ac:spMkLst>
            <pc:docMk/>
            <pc:sldMk cId="2580768386" sldId="258"/>
            <ac:spMk id="63" creationId="{E8619030-F065-4995-988F-EB600B0D39CB}"/>
          </ac:spMkLst>
        </pc:spChg>
        <pc:spChg chg="add mod">
          <ac:chgData name="Ahmad Alhaich" userId="487ee217059b18bf" providerId="LiveId" clId="{640471DC-5D2C-48E7-A270-3284587F9C38}" dt="2021-12-03T18:19:34.872" v="1720"/>
          <ac:spMkLst>
            <pc:docMk/>
            <pc:sldMk cId="2580768386" sldId="258"/>
            <ac:spMk id="64" creationId="{321788B1-EF89-453A-AF6E-D73D0A2A12C2}"/>
          </ac:spMkLst>
        </pc:spChg>
        <pc:spChg chg="add mod">
          <ac:chgData name="Ahmad Alhaich" userId="487ee217059b18bf" providerId="LiveId" clId="{640471DC-5D2C-48E7-A270-3284587F9C38}" dt="2021-12-03T18:19:34.872" v="1720"/>
          <ac:spMkLst>
            <pc:docMk/>
            <pc:sldMk cId="2580768386" sldId="258"/>
            <ac:spMk id="65" creationId="{34853C83-B9A6-49B1-AEBC-5772C64D5142}"/>
          </ac:spMkLst>
        </pc:spChg>
        <pc:spChg chg="add mod">
          <ac:chgData name="Ahmad Alhaich" userId="487ee217059b18bf" providerId="LiveId" clId="{640471DC-5D2C-48E7-A270-3284587F9C38}" dt="2021-12-03T18:19:34.872" v="1720"/>
          <ac:spMkLst>
            <pc:docMk/>
            <pc:sldMk cId="2580768386" sldId="258"/>
            <ac:spMk id="66" creationId="{D9742758-119B-4729-9A9E-D9119225FF53}"/>
          </ac:spMkLst>
        </pc:spChg>
        <pc:spChg chg="add mod">
          <ac:chgData name="Ahmad Alhaich" userId="487ee217059b18bf" providerId="LiveId" clId="{640471DC-5D2C-48E7-A270-3284587F9C38}" dt="2021-12-03T18:19:34.872" v="1720"/>
          <ac:spMkLst>
            <pc:docMk/>
            <pc:sldMk cId="2580768386" sldId="258"/>
            <ac:spMk id="67" creationId="{78DBA6E0-CB7C-458A-A404-66D5BC1D7E73}"/>
          </ac:spMkLst>
        </pc:spChg>
        <pc:spChg chg="add mod">
          <ac:chgData name="Ahmad Alhaich" userId="487ee217059b18bf" providerId="LiveId" clId="{640471DC-5D2C-48E7-A270-3284587F9C38}" dt="2021-12-03T18:19:34.872" v="1720"/>
          <ac:spMkLst>
            <pc:docMk/>
            <pc:sldMk cId="2580768386" sldId="258"/>
            <ac:spMk id="68" creationId="{8DEB4B43-A0D8-46CA-91E7-6B0BA8899937}"/>
          </ac:spMkLst>
        </pc:spChg>
        <pc:spChg chg="add mod">
          <ac:chgData name="Ahmad Alhaich" userId="487ee217059b18bf" providerId="LiveId" clId="{640471DC-5D2C-48E7-A270-3284587F9C38}" dt="2021-12-03T18:19:34.872" v="1720"/>
          <ac:spMkLst>
            <pc:docMk/>
            <pc:sldMk cId="2580768386" sldId="258"/>
            <ac:spMk id="69" creationId="{9FF77EBE-5302-4EA0-AEA1-BA9ADC810770}"/>
          </ac:spMkLst>
        </pc:spChg>
        <pc:spChg chg="add mod">
          <ac:chgData name="Ahmad Alhaich" userId="487ee217059b18bf" providerId="LiveId" clId="{640471DC-5D2C-48E7-A270-3284587F9C38}" dt="2021-12-03T18:19:34.872" v="1720"/>
          <ac:spMkLst>
            <pc:docMk/>
            <pc:sldMk cId="2580768386" sldId="258"/>
            <ac:spMk id="70" creationId="{61CA43DA-7A37-46C9-BFF3-21DB43CFBCA8}"/>
          </ac:spMkLst>
        </pc:spChg>
        <pc:spChg chg="add mod">
          <ac:chgData name="Ahmad Alhaich" userId="487ee217059b18bf" providerId="LiveId" clId="{640471DC-5D2C-48E7-A270-3284587F9C38}" dt="2021-12-03T18:19:34.872" v="1720"/>
          <ac:spMkLst>
            <pc:docMk/>
            <pc:sldMk cId="2580768386" sldId="258"/>
            <ac:spMk id="71" creationId="{54C318BA-DF3B-4AEF-A1AC-2D30D3D41ED3}"/>
          </ac:spMkLst>
        </pc:spChg>
        <pc:spChg chg="add mod">
          <ac:chgData name="Ahmad Alhaich" userId="487ee217059b18bf" providerId="LiveId" clId="{640471DC-5D2C-48E7-A270-3284587F9C38}" dt="2021-12-03T18:19:34.872" v="1720"/>
          <ac:spMkLst>
            <pc:docMk/>
            <pc:sldMk cId="2580768386" sldId="258"/>
            <ac:spMk id="72" creationId="{2E0B1FDB-D095-420F-97CC-4B29A9ECB90A}"/>
          </ac:spMkLst>
        </pc:spChg>
        <pc:spChg chg="add mod">
          <ac:chgData name="Ahmad Alhaich" userId="487ee217059b18bf" providerId="LiveId" clId="{640471DC-5D2C-48E7-A270-3284587F9C38}" dt="2021-12-03T18:19:34.872" v="1720"/>
          <ac:spMkLst>
            <pc:docMk/>
            <pc:sldMk cId="2580768386" sldId="258"/>
            <ac:spMk id="73" creationId="{371E9343-B7C2-4DB1-83F1-986563FA9BB3}"/>
          </ac:spMkLst>
        </pc:spChg>
        <pc:spChg chg="add mod">
          <ac:chgData name="Ahmad Alhaich" userId="487ee217059b18bf" providerId="LiveId" clId="{640471DC-5D2C-48E7-A270-3284587F9C38}" dt="2021-12-03T18:19:34.872" v="1720"/>
          <ac:spMkLst>
            <pc:docMk/>
            <pc:sldMk cId="2580768386" sldId="258"/>
            <ac:spMk id="74" creationId="{C1AFC59F-E1A2-4DB4-9D2A-F6CFCB856C51}"/>
          </ac:spMkLst>
        </pc:spChg>
        <pc:spChg chg="add mod">
          <ac:chgData name="Ahmad Alhaich" userId="487ee217059b18bf" providerId="LiveId" clId="{640471DC-5D2C-48E7-A270-3284587F9C38}" dt="2021-12-03T18:19:34.872" v="1720"/>
          <ac:spMkLst>
            <pc:docMk/>
            <pc:sldMk cId="2580768386" sldId="258"/>
            <ac:spMk id="75" creationId="{97231B4B-E309-4795-B7FA-AA43E0C5A37D}"/>
          </ac:spMkLst>
        </pc:spChg>
        <pc:spChg chg="add mod">
          <ac:chgData name="Ahmad Alhaich" userId="487ee217059b18bf" providerId="LiveId" clId="{640471DC-5D2C-48E7-A270-3284587F9C38}" dt="2021-12-03T18:19:34.872" v="1720"/>
          <ac:spMkLst>
            <pc:docMk/>
            <pc:sldMk cId="2580768386" sldId="258"/>
            <ac:spMk id="76" creationId="{4370D286-5148-4CCE-B294-2EB2DB748CB5}"/>
          </ac:spMkLst>
        </pc:spChg>
        <pc:spChg chg="add mod">
          <ac:chgData name="Ahmad Alhaich" userId="487ee217059b18bf" providerId="LiveId" clId="{640471DC-5D2C-48E7-A270-3284587F9C38}" dt="2021-12-03T18:19:34.872" v="1720"/>
          <ac:spMkLst>
            <pc:docMk/>
            <pc:sldMk cId="2580768386" sldId="258"/>
            <ac:spMk id="77" creationId="{2E55E698-D94B-48F5-8903-436BB6BAC67A}"/>
          </ac:spMkLst>
        </pc:spChg>
        <pc:spChg chg="add mod">
          <ac:chgData name="Ahmad Alhaich" userId="487ee217059b18bf" providerId="LiveId" clId="{640471DC-5D2C-48E7-A270-3284587F9C38}" dt="2021-12-03T18:19:34.872" v="1720"/>
          <ac:spMkLst>
            <pc:docMk/>
            <pc:sldMk cId="2580768386" sldId="258"/>
            <ac:spMk id="78" creationId="{D8D4491B-4B63-4C53-BAF3-102D61C03923}"/>
          </ac:spMkLst>
        </pc:spChg>
        <pc:spChg chg="add mod">
          <ac:chgData name="Ahmad Alhaich" userId="487ee217059b18bf" providerId="LiveId" clId="{640471DC-5D2C-48E7-A270-3284587F9C38}" dt="2021-12-03T18:19:34.872" v="1720"/>
          <ac:spMkLst>
            <pc:docMk/>
            <pc:sldMk cId="2580768386" sldId="258"/>
            <ac:spMk id="79" creationId="{FECE3134-9C84-4B61-980D-52A995CF3AA7}"/>
          </ac:spMkLst>
        </pc:spChg>
        <pc:spChg chg="add mod">
          <ac:chgData name="Ahmad Alhaich" userId="487ee217059b18bf" providerId="LiveId" clId="{640471DC-5D2C-48E7-A270-3284587F9C38}" dt="2021-12-03T18:19:34.872" v="1720"/>
          <ac:spMkLst>
            <pc:docMk/>
            <pc:sldMk cId="2580768386" sldId="258"/>
            <ac:spMk id="80" creationId="{A5CD81A6-ADC9-45CA-833D-7ACA75990D1F}"/>
          </ac:spMkLst>
        </pc:spChg>
        <pc:spChg chg="add mod">
          <ac:chgData name="Ahmad Alhaich" userId="487ee217059b18bf" providerId="LiveId" clId="{640471DC-5D2C-48E7-A270-3284587F9C38}" dt="2021-12-03T18:19:34.872" v="1720"/>
          <ac:spMkLst>
            <pc:docMk/>
            <pc:sldMk cId="2580768386" sldId="258"/>
            <ac:spMk id="81" creationId="{B41E6835-F575-423C-B850-A0EFC661CD1E}"/>
          </ac:spMkLst>
        </pc:spChg>
        <pc:spChg chg="add mod">
          <ac:chgData name="Ahmad Alhaich" userId="487ee217059b18bf" providerId="LiveId" clId="{640471DC-5D2C-48E7-A270-3284587F9C38}" dt="2021-12-03T18:19:34.872" v="1720"/>
          <ac:spMkLst>
            <pc:docMk/>
            <pc:sldMk cId="2580768386" sldId="258"/>
            <ac:spMk id="82" creationId="{7B68600F-1EB5-4CCD-921D-73C815EAE33E}"/>
          </ac:spMkLst>
        </pc:spChg>
        <pc:spChg chg="add mod">
          <ac:chgData name="Ahmad Alhaich" userId="487ee217059b18bf" providerId="LiveId" clId="{640471DC-5D2C-48E7-A270-3284587F9C38}" dt="2021-12-03T18:19:34.872" v="1720"/>
          <ac:spMkLst>
            <pc:docMk/>
            <pc:sldMk cId="2580768386" sldId="258"/>
            <ac:spMk id="83" creationId="{40BCDFD0-41D6-41B8-AE1F-F25A27BFAC15}"/>
          </ac:spMkLst>
        </pc:spChg>
        <pc:spChg chg="add mod">
          <ac:chgData name="Ahmad Alhaich" userId="487ee217059b18bf" providerId="LiveId" clId="{640471DC-5D2C-48E7-A270-3284587F9C38}" dt="2021-12-03T18:19:34.872" v="1720"/>
          <ac:spMkLst>
            <pc:docMk/>
            <pc:sldMk cId="2580768386" sldId="258"/>
            <ac:spMk id="84" creationId="{819D24B7-16C2-41E5-9036-B4CA185AAC45}"/>
          </ac:spMkLst>
        </pc:spChg>
        <pc:spChg chg="add mod">
          <ac:chgData name="Ahmad Alhaich" userId="487ee217059b18bf" providerId="LiveId" clId="{640471DC-5D2C-48E7-A270-3284587F9C38}" dt="2021-12-03T18:19:34.872" v="1720"/>
          <ac:spMkLst>
            <pc:docMk/>
            <pc:sldMk cId="2580768386" sldId="258"/>
            <ac:spMk id="85" creationId="{748AF606-9A4B-42E3-8385-2405D620B46E}"/>
          </ac:spMkLst>
        </pc:spChg>
        <pc:spChg chg="add mod">
          <ac:chgData name="Ahmad Alhaich" userId="487ee217059b18bf" providerId="LiveId" clId="{640471DC-5D2C-48E7-A270-3284587F9C38}" dt="2021-12-03T18:19:34.872" v="1720"/>
          <ac:spMkLst>
            <pc:docMk/>
            <pc:sldMk cId="2580768386" sldId="258"/>
            <ac:spMk id="86" creationId="{5F0E8AA1-F8D2-4BC8-89C3-E930995447D6}"/>
          </ac:spMkLst>
        </pc:spChg>
        <pc:spChg chg="add mod">
          <ac:chgData name="Ahmad Alhaich" userId="487ee217059b18bf" providerId="LiveId" clId="{640471DC-5D2C-48E7-A270-3284587F9C38}" dt="2021-12-03T18:19:34.872" v="1720"/>
          <ac:spMkLst>
            <pc:docMk/>
            <pc:sldMk cId="2580768386" sldId="258"/>
            <ac:spMk id="87" creationId="{A60694E5-A7B6-4AF4-847F-B5C9EAF17F5F}"/>
          </ac:spMkLst>
        </pc:spChg>
        <pc:spChg chg="add mod">
          <ac:chgData name="Ahmad Alhaich" userId="487ee217059b18bf" providerId="LiveId" clId="{640471DC-5D2C-48E7-A270-3284587F9C38}" dt="2021-12-03T18:19:34.872" v="1720"/>
          <ac:spMkLst>
            <pc:docMk/>
            <pc:sldMk cId="2580768386" sldId="258"/>
            <ac:spMk id="88" creationId="{08339AD1-6045-4B14-A033-AA630128FC79}"/>
          </ac:spMkLst>
        </pc:spChg>
        <pc:spChg chg="add mod">
          <ac:chgData name="Ahmad Alhaich" userId="487ee217059b18bf" providerId="LiveId" clId="{640471DC-5D2C-48E7-A270-3284587F9C38}" dt="2021-12-03T18:19:34.872" v="1720"/>
          <ac:spMkLst>
            <pc:docMk/>
            <pc:sldMk cId="2580768386" sldId="258"/>
            <ac:spMk id="89" creationId="{5CF224B4-0015-41DA-BAD9-8AE52D92DF2F}"/>
          </ac:spMkLst>
        </pc:spChg>
        <pc:spChg chg="add mod">
          <ac:chgData name="Ahmad Alhaich" userId="487ee217059b18bf" providerId="LiveId" clId="{640471DC-5D2C-48E7-A270-3284587F9C38}" dt="2021-12-03T18:19:34.872" v="1720"/>
          <ac:spMkLst>
            <pc:docMk/>
            <pc:sldMk cId="2580768386" sldId="258"/>
            <ac:spMk id="90" creationId="{EF5EBC51-470F-4F8A-99F2-7A886DF99556}"/>
          </ac:spMkLst>
        </pc:spChg>
        <pc:spChg chg="add mod">
          <ac:chgData name="Ahmad Alhaich" userId="487ee217059b18bf" providerId="LiveId" clId="{640471DC-5D2C-48E7-A270-3284587F9C38}" dt="2021-12-03T18:19:34.872" v="1720"/>
          <ac:spMkLst>
            <pc:docMk/>
            <pc:sldMk cId="2580768386" sldId="258"/>
            <ac:spMk id="91" creationId="{7D92B548-7C41-4617-B6DD-F010393B0561}"/>
          </ac:spMkLst>
        </pc:spChg>
        <pc:spChg chg="add mod">
          <ac:chgData name="Ahmad Alhaich" userId="487ee217059b18bf" providerId="LiveId" clId="{640471DC-5D2C-48E7-A270-3284587F9C38}" dt="2021-12-03T18:19:34.872" v="1720"/>
          <ac:spMkLst>
            <pc:docMk/>
            <pc:sldMk cId="2580768386" sldId="258"/>
            <ac:spMk id="92" creationId="{27860FC6-A27E-4D3A-9CD0-BAA5A3787127}"/>
          </ac:spMkLst>
        </pc:spChg>
        <pc:spChg chg="add mod">
          <ac:chgData name="Ahmad Alhaich" userId="487ee217059b18bf" providerId="LiveId" clId="{640471DC-5D2C-48E7-A270-3284587F9C38}" dt="2021-12-03T18:19:34.872" v="1720"/>
          <ac:spMkLst>
            <pc:docMk/>
            <pc:sldMk cId="2580768386" sldId="258"/>
            <ac:spMk id="93" creationId="{99BA208F-A576-4400-B256-0384B18F19BD}"/>
          </ac:spMkLst>
        </pc:spChg>
        <pc:spChg chg="add mod">
          <ac:chgData name="Ahmad Alhaich" userId="487ee217059b18bf" providerId="LiveId" clId="{640471DC-5D2C-48E7-A270-3284587F9C38}" dt="2021-12-03T18:19:34.872" v="1720"/>
          <ac:spMkLst>
            <pc:docMk/>
            <pc:sldMk cId="2580768386" sldId="258"/>
            <ac:spMk id="94" creationId="{1B2AE9F4-3EAE-4A02-869F-D3705BD410BC}"/>
          </ac:spMkLst>
        </pc:spChg>
        <pc:spChg chg="add mod">
          <ac:chgData name="Ahmad Alhaich" userId="487ee217059b18bf" providerId="LiveId" clId="{640471DC-5D2C-48E7-A270-3284587F9C38}" dt="2021-12-03T18:19:34.872" v="1720"/>
          <ac:spMkLst>
            <pc:docMk/>
            <pc:sldMk cId="2580768386" sldId="258"/>
            <ac:spMk id="95" creationId="{40F53FA6-0046-4ACA-B55C-9F09FF1FE5FF}"/>
          </ac:spMkLst>
        </pc:spChg>
        <pc:spChg chg="add mod">
          <ac:chgData name="Ahmad Alhaich" userId="487ee217059b18bf" providerId="LiveId" clId="{640471DC-5D2C-48E7-A270-3284587F9C38}" dt="2021-12-03T18:19:34.872" v="1720"/>
          <ac:spMkLst>
            <pc:docMk/>
            <pc:sldMk cId="2580768386" sldId="258"/>
            <ac:spMk id="96" creationId="{44BFBD68-2FEA-4B1E-B4F8-8EAB64DD644D}"/>
          </ac:spMkLst>
        </pc:spChg>
        <pc:spChg chg="add mod">
          <ac:chgData name="Ahmad Alhaich" userId="487ee217059b18bf" providerId="LiveId" clId="{640471DC-5D2C-48E7-A270-3284587F9C38}" dt="2021-12-03T18:19:34.872" v="1720"/>
          <ac:spMkLst>
            <pc:docMk/>
            <pc:sldMk cId="2580768386" sldId="258"/>
            <ac:spMk id="97" creationId="{96A946B2-682E-4C75-B49B-A2F5C55F1818}"/>
          </ac:spMkLst>
        </pc:spChg>
        <pc:spChg chg="add mod">
          <ac:chgData name="Ahmad Alhaich" userId="487ee217059b18bf" providerId="LiveId" clId="{640471DC-5D2C-48E7-A270-3284587F9C38}" dt="2021-12-03T18:19:34.872" v="1720"/>
          <ac:spMkLst>
            <pc:docMk/>
            <pc:sldMk cId="2580768386" sldId="258"/>
            <ac:spMk id="98" creationId="{B7C54FDA-38F3-42A6-B489-6AD85227C64C}"/>
          </ac:spMkLst>
        </pc:spChg>
        <pc:spChg chg="add mod">
          <ac:chgData name="Ahmad Alhaich" userId="487ee217059b18bf" providerId="LiveId" clId="{640471DC-5D2C-48E7-A270-3284587F9C38}" dt="2021-12-03T18:19:34.872" v="1720"/>
          <ac:spMkLst>
            <pc:docMk/>
            <pc:sldMk cId="2580768386" sldId="258"/>
            <ac:spMk id="99" creationId="{9D9E30F3-A991-43DC-A11B-5E0F2404DC2C}"/>
          </ac:spMkLst>
        </pc:spChg>
        <pc:spChg chg="add mod">
          <ac:chgData name="Ahmad Alhaich" userId="487ee217059b18bf" providerId="LiveId" clId="{640471DC-5D2C-48E7-A270-3284587F9C38}" dt="2021-12-03T18:19:34.872" v="1720"/>
          <ac:spMkLst>
            <pc:docMk/>
            <pc:sldMk cId="2580768386" sldId="258"/>
            <ac:spMk id="100" creationId="{8EE2E292-81A0-465D-9D53-812255740922}"/>
          </ac:spMkLst>
        </pc:spChg>
        <pc:spChg chg="add mod">
          <ac:chgData name="Ahmad Alhaich" userId="487ee217059b18bf" providerId="LiveId" clId="{640471DC-5D2C-48E7-A270-3284587F9C38}" dt="2021-12-03T18:19:34.872" v="1720"/>
          <ac:spMkLst>
            <pc:docMk/>
            <pc:sldMk cId="2580768386" sldId="258"/>
            <ac:spMk id="101" creationId="{91CBE416-466D-49A1-97AC-7222F4F8E176}"/>
          </ac:spMkLst>
        </pc:spChg>
        <pc:spChg chg="add mod">
          <ac:chgData name="Ahmad Alhaich" userId="487ee217059b18bf" providerId="LiveId" clId="{640471DC-5D2C-48E7-A270-3284587F9C38}" dt="2021-12-03T18:19:34.872" v="1720"/>
          <ac:spMkLst>
            <pc:docMk/>
            <pc:sldMk cId="2580768386" sldId="258"/>
            <ac:spMk id="102" creationId="{286FED7C-E745-4305-9FC7-E8EF12DB94B5}"/>
          </ac:spMkLst>
        </pc:spChg>
        <pc:spChg chg="add mod">
          <ac:chgData name="Ahmad Alhaich" userId="487ee217059b18bf" providerId="LiveId" clId="{640471DC-5D2C-48E7-A270-3284587F9C38}" dt="2021-12-03T18:19:34.872" v="1720"/>
          <ac:spMkLst>
            <pc:docMk/>
            <pc:sldMk cId="2580768386" sldId="258"/>
            <ac:spMk id="103" creationId="{A47BD5A0-1BEE-440C-9BD4-32DB8CB15E0C}"/>
          </ac:spMkLst>
        </pc:spChg>
        <pc:spChg chg="add mod">
          <ac:chgData name="Ahmad Alhaich" userId="487ee217059b18bf" providerId="LiveId" clId="{640471DC-5D2C-48E7-A270-3284587F9C38}" dt="2021-12-03T18:19:34.872" v="1720"/>
          <ac:spMkLst>
            <pc:docMk/>
            <pc:sldMk cId="2580768386" sldId="258"/>
            <ac:spMk id="104" creationId="{1A4493AC-166C-49F9-A8A9-FC2F39D5D237}"/>
          </ac:spMkLst>
        </pc:spChg>
        <pc:spChg chg="add mod">
          <ac:chgData name="Ahmad Alhaich" userId="487ee217059b18bf" providerId="LiveId" clId="{640471DC-5D2C-48E7-A270-3284587F9C38}" dt="2021-12-03T18:19:34.872" v="1720"/>
          <ac:spMkLst>
            <pc:docMk/>
            <pc:sldMk cId="2580768386" sldId="258"/>
            <ac:spMk id="105" creationId="{F39C3D86-D252-4C4A-9918-9885E87D43E6}"/>
          </ac:spMkLst>
        </pc:spChg>
        <pc:spChg chg="add mod">
          <ac:chgData name="Ahmad Alhaich" userId="487ee217059b18bf" providerId="LiveId" clId="{640471DC-5D2C-48E7-A270-3284587F9C38}" dt="2021-12-03T18:19:34.872" v="1720"/>
          <ac:spMkLst>
            <pc:docMk/>
            <pc:sldMk cId="2580768386" sldId="258"/>
            <ac:spMk id="106" creationId="{BE42AE6B-FEE3-46FE-8511-1CCA4F961330}"/>
          </ac:spMkLst>
        </pc:spChg>
        <pc:spChg chg="add mod">
          <ac:chgData name="Ahmad Alhaich" userId="487ee217059b18bf" providerId="LiveId" clId="{640471DC-5D2C-48E7-A270-3284587F9C38}" dt="2021-12-03T18:19:34.872" v="1720"/>
          <ac:spMkLst>
            <pc:docMk/>
            <pc:sldMk cId="2580768386" sldId="258"/>
            <ac:spMk id="107" creationId="{9AD673C1-1B86-415E-B0AD-D5B24FBFB5E1}"/>
          </ac:spMkLst>
        </pc:spChg>
        <pc:spChg chg="add mod">
          <ac:chgData name="Ahmad Alhaich" userId="487ee217059b18bf" providerId="LiveId" clId="{640471DC-5D2C-48E7-A270-3284587F9C38}" dt="2021-12-03T18:19:34.872" v="1720"/>
          <ac:spMkLst>
            <pc:docMk/>
            <pc:sldMk cId="2580768386" sldId="258"/>
            <ac:spMk id="108" creationId="{5C4E68ED-2765-405D-9D6A-B0A5FC9FAD41}"/>
          </ac:spMkLst>
        </pc:spChg>
        <pc:spChg chg="add mod">
          <ac:chgData name="Ahmad Alhaich" userId="487ee217059b18bf" providerId="LiveId" clId="{640471DC-5D2C-48E7-A270-3284587F9C38}" dt="2021-12-03T18:19:34.872" v="1720"/>
          <ac:spMkLst>
            <pc:docMk/>
            <pc:sldMk cId="2580768386" sldId="258"/>
            <ac:spMk id="109" creationId="{6163E13B-8D76-4F1B-99E6-3DF257EF25AA}"/>
          </ac:spMkLst>
        </pc:spChg>
        <pc:spChg chg="add mod">
          <ac:chgData name="Ahmad Alhaich" userId="487ee217059b18bf" providerId="LiveId" clId="{640471DC-5D2C-48E7-A270-3284587F9C38}" dt="2021-12-03T18:19:34.872" v="1720"/>
          <ac:spMkLst>
            <pc:docMk/>
            <pc:sldMk cId="2580768386" sldId="258"/>
            <ac:spMk id="110" creationId="{51678674-5A13-460A-A0B8-F30FF262F6EE}"/>
          </ac:spMkLst>
        </pc:spChg>
        <pc:spChg chg="add mod">
          <ac:chgData name="Ahmad Alhaich" userId="487ee217059b18bf" providerId="LiveId" clId="{640471DC-5D2C-48E7-A270-3284587F9C38}" dt="2021-12-03T18:19:34.872" v="1720"/>
          <ac:spMkLst>
            <pc:docMk/>
            <pc:sldMk cId="2580768386" sldId="258"/>
            <ac:spMk id="111" creationId="{9F9F4EB5-E404-43FD-8F00-61F9282B4F83}"/>
          </ac:spMkLst>
        </pc:spChg>
        <pc:spChg chg="add mod">
          <ac:chgData name="Ahmad Alhaich" userId="487ee217059b18bf" providerId="LiveId" clId="{640471DC-5D2C-48E7-A270-3284587F9C38}" dt="2021-12-03T18:19:34.872" v="1720"/>
          <ac:spMkLst>
            <pc:docMk/>
            <pc:sldMk cId="2580768386" sldId="258"/>
            <ac:spMk id="112" creationId="{F8DB8A9C-3C80-4735-938F-0574A0B836ED}"/>
          </ac:spMkLst>
        </pc:spChg>
        <pc:spChg chg="add mod">
          <ac:chgData name="Ahmad Alhaich" userId="487ee217059b18bf" providerId="LiveId" clId="{640471DC-5D2C-48E7-A270-3284587F9C38}" dt="2021-12-03T18:19:34.872" v="1720"/>
          <ac:spMkLst>
            <pc:docMk/>
            <pc:sldMk cId="2580768386" sldId="258"/>
            <ac:spMk id="113" creationId="{25C0C8F3-0C09-4AA2-B0AE-432F68730D65}"/>
          </ac:spMkLst>
        </pc:spChg>
        <pc:spChg chg="add mod">
          <ac:chgData name="Ahmad Alhaich" userId="487ee217059b18bf" providerId="LiveId" clId="{640471DC-5D2C-48E7-A270-3284587F9C38}" dt="2021-12-03T18:19:34.872" v="1720"/>
          <ac:spMkLst>
            <pc:docMk/>
            <pc:sldMk cId="2580768386" sldId="258"/>
            <ac:spMk id="114" creationId="{F973E4F8-F3EB-476C-BD22-E7811B762D13}"/>
          </ac:spMkLst>
        </pc:spChg>
        <pc:spChg chg="add mod">
          <ac:chgData name="Ahmad Alhaich" userId="487ee217059b18bf" providerId="LiveId" clId="{640471DC-5D2C-48E7-A270-3284587F9C38}" dt="2021-12-03T18:19:34.872" v="1720"/>
          <ac:spMkLst>
            <pc:docMk/>
            <pc:sldMk cId="2580768386" sldId="258"/>
            <ac:spMk id="115" creationId="{DD1903DE-8CEE-47A4-901B-44D3377C122E}"/>
          </ac:spMkLst>
        </pc:spChg>
        <pc:spChg chg="add mod">
          <ac:chgData name="Ahmad Alhaich" userId="487ee217059b18bf" providerId="LiveId" clId="{640471DC-5D2C-48E7-A270-3284587F9C38}" dt="2021-12-03T18:19:34.872" v="1720"/>
          <ac:spMkLst>
            <pc:docMk/>
            <pc:sldMk cId="2580768386" sldId="258"/>
            <ac:spMk id="116" creationId="{C92040BD-DE0D-45AE-974B-AB54CE48EF34}"/>
          </ac:spMkLst>
        </pc:spChg>
        <pc:spChg chg="add mod">
          <ac:chgData name="Ahmad Alhaich" userId="487ee217059b18bf" providerId="LiveId" clId="{640471DC-5D2C-48E7-A270-3284587F9C38}" dt="2021-12-03T18:19:34.872" v="1720"/>
          <ac:spMkLst>
            <pc:docMk/>
            <pc:sldMk cId="2580768386" sldId="258"/>
            <ac:spMk id="117" creationId="{EFA8EDC2-E52B-4299-8DDD-D771DF426AF4}"/>
          </ac:spMkLst>
        </pc:spChg>
        <pc:spChg chg="add mod">
          <ac:chgData name="Ahmad Alhaich" userId="487ee217059b18bf" providerId="LiveId" clId="{640471DC-5D2C-48E7-A270-3284587F9C38}" dt="2021-12-03T18:19:34.872" v="1720"/>
          <ac:spMkLst>
            <pc:docMk/>
            <pc:sldMk cId="2580768386" sldId="258"/>
            <ac:spMk id="118" creationId="{F682060C-A67E-4509-8898-C2647F7774C1}"/>
          </ac:spMkLst>
        </pc:spChg>
        <pc:spChg chg="add mod">
          <ac:chgData name="Ahmad Alhaich" userId="487ee217059b18bf" providerId="LiveId" clId="{640471DC-5D2C-48E7-A270-3284587F9C38}" dt="2021-12-03T18:19:34.872" v="1720"/>
          <ac:spMkLst>
            <pc:docMk/>
            <pc:sldMk cId="2580768386" sldId="258"/>
            <ac:spMk id="119" creationId="{A26AF9A8-1E20-430F-A64A-9AF585237360}"/>
          </ac:spMkLst>
        </pc:spChg>
        <pc:spChg chg="add mod">
          <ac:chgData name="Ahmad Alhaich" userId="487ee217059b18bf" providerId="LiveId" clId="{640471DC-5D2C-48E7-A270-3284587F9C38}" dt="2021-12-03T18:19:34.872" v="1720"/>
          <ac:spMkLst>
            <pc:docMk/>
            <pc:sldMk cId="2580768386" sldId="258"/>
            <ac:spMk id="120" creationId="{5A1056AC-706F-4D8C-B2B4-3FBCA07D60BF}"/>
          </ac:spMkLst>
        </pc:spChg>
        <pc:spChg chg="add mod">
          <ac:chgData name="Ahmad Alhaich" userId="487ee217059b18bf" providerId="LiveId" clId="{640471DC-5D2C-48E7-A270-3284587F9C38}" dt="2021-12-03T18:19:34.872" v="1720"/>
          <ac:spMkLst>
            <pc:docMk/>
            <pc:sldMk cId="2580768386" sldId="258"/>
            <ac:spMk id="121" creationId="{AB7701FA-7587-43AB-911C-3F06C02A05BD}"/>
          </ac:spMkLst>
        </pc:spChg>
        <pc:spChg chg="add mod">
          <ac:chgData name="Ahmad Alhaich" userId="487ee217059b18bf" providerId="LiveId" clId="{640471DC-5D2C-48E7-A270-3284587F9C38}" dt="2021-12-03T18:19:34.872" v="1720"/>
          <ac:spMkLst>
            <pc:docMk/>
            <pc:sldMk cId="2580768386" sldId="258"/>
            <ac:spMk id="122" creationId="{DDBDEB49-25DC-4E3A-BCCB-E1DE1F1C75E2}"/>
          </ac:spMkLst>
        </pc:spChg>
        <pc:spChg chg="add mod">
          <ac:chgData name="Ahmad Alhaich" userId="487ee217059b18bf" providerId="LiveId" clId="{640471DC-5D2C-48E7-A270-3284587F9C38}" dt="2021-12-03T18:19:34.872" v="1720"/>
          <ac:spMkLst>
            <pc:docMk/>
            <pc:sldMk cId="2580768386" sldId="258"/>
            <ac:spMk id="123" creationId="{C7E78CFE-0390-4CCC-99C7-CFF4607EF43A}"/>
          </ac:spMkLst>
        </pc:spChg>
        <pc:spChg chg="add mod">
          <ac:chgData name="Ahmad Alhaich" userId="487ee217059b18bf" providerId="LiveId" clId="{640471DC-5D2C-48E7-A270-3284587F9C38}" dt="2021-12-03T18:19:34.872" v="1720"/>
          <ac:spMkLst>
            <pc:docMk/>
            <pc:sldMk cId="2580768386" sldId="258"/>
            <ac:spMk id="124" creationId="{A074365D-2256-4B6C-9851-2655DA53A24D}"/>
          </ac:spMkLst>
        </pc:spChg>
        <pc:spChg chg="add mod">
          <ac:chgData name="Ahmad Alhaich" userId="487ee217059b18bf" providerId="LiveId" clId="{640471DC-5D2C-48E7-A270-3284587F9C38}" dt="2021-12-03T18:19:34.872" v="1720"/>
          <ac:spMkLst>
            <pc:docMk/>
            <pc:sldMk cId="2580768386" sldId="258"/>
            <ac:spMk id="125" creationId="{81E9D557-3AA0-45B4-BC5B-CF10F5A30799}"/>
          </ac:spMkLst>
        </pc:spChg>
        <pc:spChg chg="add mod">
          <ac:chgData name="Ahmad Alhaich" userId="487ee217059b18bf" providerId="LiveId" clId="{640471DC-5D2C-48E7-A270-3284587F9C38}" dt="2021-12-03T18:19:34.872" v="1720"/>
          <ac:spMkLst>
            <pc:docMk/>
            <pc:sldMk cId="2580768386" sldId="258"/>
            <ac:spMk id="126" creationId="{EB644CCF-E8C4-41CC-AC17-B6913696FDBC}"/>
          </ac:spMkLst>
        </pc:spChg>
        <pc:spChg chg="add mod">
          <ac:chgData name="Ahmad Alhaich" userId="487ee217059b18bf" providerId="LiveId" clId="{640471DC-5D2C-48E7-A270-3284587F9C38}" dt="2021-12-03T18:19:34.872" v="1720"/>
          <ac:spMkLst>
            <pc:docMk/>
            <pc:sldMk cId="2580768386" sldId="258"/>
            <ac:spMk id="127" creationId="{7FDE1E67-5C67-4AC8-BAD7-2306E12341A3}"/>
          </ac:spMkLst>
        </pc:spChg>
        <pc:spChg chg="add mod">
          <ac:chgData name="Ahmad Alhaich" userId="487ee217059b18bf" providerId="LiveId" clId="{640471DC-5D2C-48E7-A270-3284587F9C38}" dt="2021-12-03T18:19:34.872" v="1720"/>
          <ac:spMkLst>
            <pc:docMk/>
            <pc:sldMk cId="2580768386" sldId="258"/>
            <ac:spMk id="128" creationId="{936EABF7-9B05-4FFF-A17B-2B5981A6E4E8}"/>
          </ac:spMkLst>
        </pc:spChg>
        <pc:spChg chg="add mod">
          <ac:chgData name="Ahmad Alhaich" userId="487ee217059b18bf" providerId="LiveId" clId="{640471DC-5D2C-48E7-A270-3284587F9C38}" dt="2021-12-03T18:19:34.872" v="1720"/>
          <ac:spMkLst>
            <pc:docMk/>
            <pc:sldMk cId="2580768386" sldId="258"/>
            <ac:spMk id="129" creationId="{7C88FC56-6479-4F8F-A683-FAB7B309E1A2}"/>
          </ac:spMkLst>
        </pc:spChg>
        <pc:spChg chg="add mod">
          <ac:chgData name="Ahmad Alhaich" userId="487ee217059b18bf" providerId="LiveId" clId="{640471DC-5D2C-48E7-A270-3284587F9C38}" dt="2021-12-03T18:19:34.872" v="1720"/>
          <ac:spMkLst>
            <pc:docMk/>
            <pc:sldMk cId="2580768386" sldId="258"/>
            <ac:spMk id="130" creationId="{E5E02C8D-AB2A-4E17-A653-E3B700572926}"/>
          </ac:spMkLst>
        </pc:spChg>
        <pc:spChg chg="add mod">
          <ac:chgData name="Ahmad Alhaich" userId="487ee217059b18bf" providerId="LiveId" clId="{640471DC-5D2C-48E7-A270-3284587F9C38}" dt="2021-12-03T18:19:34.872" v="1720"/>
          <ac:spMkLst>
            <pc:docMk/>
            <pc:sldMk cId="2580768386" sldId="258"/>
            <ac:spMk id="131" creationId="{BD7EF33D-D266-4677-87F9-A373BF981A66}"/>
          </ac:spMkLst>
        </pc:spChg>
        <pc:spChg chg="add mod">
          <ac:chgData name="Ahmad Alhaich" userId="487ee217059b18bf" providerId="LiveId" clId="{640471DC-5D2C-48E7-A270-3284587F9C38}" dt="2021-12-03T18:19:34.872" v="1720"/>
          <ac:spMkLst>
            <pc:docMk/>
            <pc:sldMk cId="2580768386" sldId="258"/>
            <ac:spMk id="132" creationId="{C81A56D8-77F4-4521-9AF4-3A5C7F3DE438}"/>
          </ac:spMkLst>
        </pc:spChg>
        <pc:spChg chg="add mod">
          <ac:chgData name="Ahmad Alhaich" userId="487ee217059b18bf" providerId="LiveId" clId="{640471DC-5D2C-48E7-A270-3284587F9C38}" dt="2021-12-03T18:19:34.872" v="1720"/>
          <ac:spMkLst>
            <pc:docMk/>
            <pc:sldMk cId="2580768386" sldId="258"/>
            <ac:spMk id="133" creationId="{75C98A6D-39A2-4EDC-87BF-0A787E7839FF}"/>
          </ac:spMkLst>
        </pc:spChg>
        <pc:spChg chg="add mod">
          <ac:chgData name="Ahmad Alhaich" userId="487ee217059b18bf" providerId="LiveId" clId="{640471DC-5D2C-48E7-A270-3284587F9C38}" dt="2021-12-03T18:19:34.872" v="1720"/>
          <ac:spMkLst>
            <pc:docMk/>
            <pc:sldMk cId="2580768386" sldId="258"/>
            <ac:spMk id="134" creationId="{A7A726F4-07E6-4131-8155-0B1F1CCB5E5A}"/>
          </ac:spMkLst>
        </pc:spChg>
        <pc:spChg chg="add mod">
          <ac:chgData name="Ahmad Alhaich" userId="487ee217059b18bf" providerId="LiveId" clId="{640471DC-5D2C-48E7-A270-3284587F9C38}" dt="2021-12-03T18:19:34.872" v="1720"/>
          <ac:spMkLst>
            <pc:docMk/>
            <pc:sldMk cId="2580768386" sldId="258"/>
            <ac:spMk id="135" creationId="{8F8C8533-C6E1-44C4-94C6-43E4F499B307}"/>
          </ac:spMkLst>
        </pc:spChg>
        <pc:spChg chg="add mod">
          <ac:chgData name="Ahmad Alhaich" userId="487ee217059b18bf" providerId="LiveId" clId="{640471DC-5D2C-48E7-A270-3284587F9C38}" dt="2021-12-03T18:19:34.872" v="1720"/>
          <ac:spMkLst>
            <pc:docMk/>
            <pc:sldMk cId="2580768386" sldId="258"/>
            <ac:spMk id="136" creationId="{4919E2E7-160E-465C-AE21-1B74AEA897A1}"/>
          </ac:spMkLst>
        </pc:spChg>
        <pc:spChg chg="add mod">
          <ac:chgData name="Ahmad Alhaich" userId="487ee217059b18bf" providerId="LiveId" clId="{640471DC-5D2C-48E7-A270-3284587F9C38}" dt="2021-12-03T18:19:34.872" v="1720"/>
          <ac:spMkLst>
            <pc:docMk/>
            <pc:sldMk cId="2580768386" sldId="258"/>
            <ac:spMk id="137" creationId="{27AF7F14-D52B-45D5-B6F6-AAC3EBD66A80}"/>
          </ac:spMkLst>
        </pc:spChg>
        <pc:spChg chg="add mod">
          <ac:chgData name="Ahmad Alhaich" userId="487ee217059b18bf" providerId="LiveId" clId="{640471DC-5D2C-48E7-A270-3284587F9C38}" dt="2021-12-03T18:19:34.872" v="1720"/>
          <ac:spMkLst>
            <pc:docMk/>
            <pc:sldMk cId="2580768386" sldId="258"/>
            <ac:spMk id="138" creationId="{AC637675-B8AE-487F-B2AF-C43AB7F80370}"/>
          </ac:spMkLst>
        </pc:spChg>
        <pc:spChg chg="add mod">
          <ac:chgData name="Ahmad Alhaich" userId="487ee217059b18bf" providerId="LiveId" clId="{640471DC-5D2C-48E7-A270-3284587F9C38}" dt="2021-12-03T18:19:34.872" v="1720"/>
          <ac:spMkLst>
            <pc:docMk/>
            <pc:sldMk cId="2580768386" sldId="258"/>
            <ac:spMk id="139" creationId="{4151A98A-F78E-439D-B6ED-20E59ACCAC25}"/>
          </ac:spMkLst>
        </pc:spChg>
        <pc:spChg chg="add mod">
          <ac:chgData name="Ahmad Alhaich" userId="487ee217059b18bf" providerId="LiveId" clId="{640471DC-5D2C-48E7-A270-3284587F9C38}" dt="2021-12-03T18:19:34.872" v="1720"/>
          <ac:spMkLst>
            <pc:docMk/>
            <pc:sldMk cId="2580768386" sldId="258"/>
            <ac:spMk id="140" creationId="{AF4AAE7E-E2B7-47C2-9827-731EA3365473}"/>
          </ac:spMkLst>
        </pc:spChg>
        <pc:spChg chg="add mod">
          <ac:chgData name="Ahmad Alhaich" userId="487ee217059b18bf" providerId="LiveId" clId="{640471DC-5D2C-48E7-A270-3284587F9C38}" dt="2021-12-03T18:19:34.872" v="1720"/>
          <ac:spMkLst>
            <pc:docMk/>
            <pc:sldMk cId="2580768386" sldId="258"/>
            <ac:spMk id="141" creationId="{0ECEB1B1-7F0F-494F-88AF-A316EBD81BFB}"/>
          </ac:spMkLst>
        </pc:spChg>
        <pc:spChg chg="add mod">
          <ac:chgData name="Ahmad Alhaich" userId="487ee217059b18bf" providerId="LiveId" clId="{640471DC-5D2C-48E7-A270-3284587F9C38}" dt="2021-12-03T18:19:34.872" v="1720"/>
          <ac:spMkLst>
            <pc:docMk/>
            <pc:sldMk cId="2580768386" sldId="258"/>
            <ac:spMk id="142" creationId="{41C979F1-8170-4CE8-8B26-02F0A8360D8D}"/>
          </ac:spMkLst>
        </pc:spChg>
        <pc:spChg chg="add mod">
          <ac:chgData name="Ahmad Alhaich" userId="487ee217059b18bf" providerId="LiveId" clId="{640471DC-5D2C-48E7-A270-3284587F9C38}" dt="2021-12-03T18:19:34.872" v="1720"/>
          <ac:spMkLst>
            <pc:docMk/>
            <pc:sldMk cId="2580768386" sldId="258"/>
            <ac:spMk id="143" creationId="{1D127D43-25CD-489A-8DE6-A067162150A7}"/>
          </ac:spMkLst>
        </pc:spChg>
        <pc:spChg chg="add mod">
          <ac:chgData name="Ahmad Alhaich" userId="487ee217059b18bf" providerId="LiveId" clId="{640471DC-5D2C-48E7-A270-3284587F9C38}" dt="2021-12-03T18:19:34.872" v="1720"/>
          <ac:spMkLst>
            <pc:docMk/>
            <pc:sldMk cId="2580768386" sldId="258"/>
            <ac:spMk id="144" creationId="{42EB0A11-7258-4288-BC93-60F8A8E42D92}"/>
          </ac:spMkLst>
        </pc:spChg>
        <pc:spChg chg="add mod">
          <ac:chgData name="Ahmad Alhaich" userId="487ee217059b18bf" providerId="LiveId" clId="{640471DC-5D2C-48E7-A270-3284587F9C38}" dt="2021-12-03T18:19:34.872" v="1720"/>
          <ac:spMkLst>
            <pc:docMk/>
            <pc:sldMk cId="2580768386" sldId="258"/>
            <ac:spMk id="145" creationId="{0B7C8CEB-9D60-463E-B763-8B07B88B784E}"/>
          </ac:spMkLst>
        </pc:spChg>
        <pc:spChg chg="add mod">
          <ac:chgData name="Ahmad Alhaich" userId="487ee217059b18bf" providerId="LiveId" clId="{640471DC-5D2C-48E7-A270-3284587F9C38}" dt="2021-12-03T18:19:34.872" v="1720"/>
          <ac:spMkLst>
            <pc:docMk/>
            <pc:sldMk cId="2580768386" sldId="258"/>
            <ac:spMk id="146" creationId="{CF758887-8890-4481-A666-3FF27C7BC7EC}"/>
          </ac:spMkLst>
        </pc:spChg>
        <pc:spChg chg="add mod">
          <ac:chgData name="Ahmad Alhaich" userId="487ee217059b18bf" providerId="LiveId" clId="{640471DC-5D2C-48E7-A270-3284587F9C38}" dt="2021-12-03T18:19:34.872" v="1720"/>
          <ac:spMkLst>
            <pc:docMk/>
            <pc:sldMk cId="2580768386" sldId="258"/>
            <ac:spMk id="147" creationId="{F7C906BB-0876-49B3-BC76-D82095F10AB9}"/>
          </ac:spMkLst>
        </pc:spChg>
        <pc:spChg chg="add mod">
          <ac:chgData name="Ahmad Alhaich" userId="487ee217059b18bf" providerId="LiveId" clId="{640471DC-5D2C-48E7-A270-3284587F9C38}" dt="2021-12-03T18:19:34.872" v="1720"/>
          <ac:spMkLst>
            <pc:docMk/>
            <pc:sldMk cId="2580768386" sldId="258"/>
            <ac:spMk id="148" creationId="{BD34BA0F-8C43-49A3-BE65-691FCE3A79CD}"/>
          </ac:spMkLst>
        </pc:spChg>
        <pc:spChg chg="add mod">
          <ac:chgData name="Ahmad Alhaich" userId="487ee217059b18bf" providerId="LiveId" clId="{640471DC-5D2C-48E7-A270-3284587F9C38}" dt="2021-12-03T18:19:34.872" v="1720"/>
          <ac:spMkLst>
            <pc:docMk/>
            <pc:sldMk cId="2580768386" sldId="258"/>
            <ac:spMk id="149" creationId="{EAB61C6E-884E-422A-8CF9-C55AA4231960}"/>
          </ac:spMkLst>
        </pc:spChg>
        <pc:spChg chg="add mod">
          <ac:chgData name="Ahmad Alhaich" userId="487ee217059b18bf" providerId="LiveId" clId="{640471DC-5D2C-48E7-A270-3284587F9C38}" dt="2021-12-03T18:19:34.872" v="1720"/>
          <ac:spMkLst>
            <pc:docMk/>
            <pc:sldMk cId="2580768386" sldId="258"/>
            <ac:spMk id="150" creationId="{082F2583-E994-4339-91BA-66F3508BCF8D}"/>
          </ac:spMkLst>
        </pc:spChg>
        <pc:spChg chg="add mod">
          <ac:chgData name="Ahmad Alhaich" userId="487ee217059b18bf" providerId="LiveId" clId="{640471DC-5D2C-48E7-A270-3284587F9C38}" dt="2021-12-03T18:19:34.872" v="1720"/>
          <ac:spMkLst>
            <pc:docMk/>
            <pc:sldMk cId="2580768386" sldId="258"/>
            <ac:spMk id="151" creationId="{62A01DC9-C39A-487F-8174-08A0910A9805}"/>
          </ac:spMkLst>
        </pc:spChg>
        <pc:spChg chg="add mod">
          <ac:chgData name="Ahmad Alhaich" userId="487ee217059b18bf" providerId="LiveId" clId="{640471DC-5D2C-48E7-A270-3284587F9C38}" dt="2021-12-03T18:19:34.872" v="1720"/>
          <ac:spMkLst>
            <pc:docMk/>
            <pc:sldMk cId="2580768386" sldId="258"/>
            <ac:spMk id="152" creationId="{37A49644-2B53-4B0D-9BF4-00F271CDCDC2}"/>
          </ac:spMkLst>
        </pc:spChg>
        <pc:spChg chg="add mod">
          <ac:chgData name="Ahmad Alhaich" userId="487ee217059b18bf" providerId="LiveId" clId="{640471DC-5D2C-48E7-A270-3284587F9C38}" dt="2021-12-03T18:19:34.872" v="1720"/>
          <ac:spMkLst>
            <pc:docMk/>
            <pc:sldMk cId="2580768386" sldId="258"/>
            <ac:spMk id="153" creationId="{E7927E7D-C1C1-470A-9A57-FC613C2DC89A}"/>
          </ac:spMkLst>
        </pc:spChg>
        <pc:spChg chg="add mod">
          <ac:chgData name="Ahmad Alhaich" userId="487ee217059b18bf" providerId="LiveId" clId="{640471DC-5D2C-48E7-A270-3284587F9C38}" dt="2021-12-03T18:19:34.872" v="1720"/>
          <ac:spMkLst>
            <pc:docMk/>
            <pc:sldMk cId="2580768386" sldId="258"/>
            <ac:spMk id="154" creationId="{32D57145-D5A8-4C2E-8CD3-28453CE11772}"/>
          </ac:spMkLst>
        </pc:spChg>
        <pc:spChg chg="add mod">
          <ac:chgData name="Ahmad Alhaich" userId="487ee217059b18bf" providerId="LiveId" clId="{640471DC-5D2C-48E7-A270-3284587F9C38}" dt="2021-12-03T18:19:34.872" v="1720"/>
          <ac:spMkLst>
            <pc:docMk/>
            <pc:sldMk cId="2580768386" sldId="258"/>
            <ac:spMk id="155" creationId="{1F850FC4-8992-4A65-9A32-2DBF8D59A3CE}"/>
          </ac:spMkLst>
        </pc:spChg>
        <pc:spChg chg="add mod">
          <ac:chgData name="Ahmad Alhaich" userId="487ee217059b18bf" providerId="LiveId" clId="{640471DC-5D2C-48E7-A270-3284587F9C38}" dt="2021-12-03T18:19:34.872" v="1720"/>
          <ac:spMkLst>
            <pc:docMk/>
            <pc:sldMk cId="2580768386" sldId="258"/>
            <ac:spMk id="156" creationId="{946A6EC3-EB55-48DD-BB3B-851190798EEF}"/>
          </ac:spMkLst>
        </pc:spChg>
        <pc:spChg chg="add mod">
          <ac:chgData name="Ahmad Alhaich" userId="487ee217059b18bf" providerId="LiveId" clId="{640471DC-5D2C-48E7-A270-3284587F9C38}" dt="2021-12-03T18:19:34.872" v="1720"/>
          <ac:spMkLst>
            <pc:docMk/>
            <pc:sldMk cId="2580768386" sldId="258"/>
            <ac:spMk id="157" creationId="{4DD098FD-E827-4BA7-9437-3F6C3DE024C0}"/>
          </ac:spMkLst>
        </pc:spChg>
        <pc:spChg chg="add mod">
          <ac:chgData name="Ahmad Alhaich" userId="487ee217059b18bf" providerId="LiveId" clId="{640471DC-5D2C-48E7-A270-3284587F9C38}" dt="2021-12-03T18:19:34.872" v="1720"/>
          <ac:spMkLst>
            <pc:docMk/>
            <pc:sldMk cId="2580768386" sldId="258"/>
            <ac:spMk id="158" creationId="{CFB307B1-CDAB-42AE-A9E6-D1F139486761}"/>
          </ac:spMkLst>
        </pc:spChg>
        <pc:spChg chg="add mod">
          <ac:chgData name="Ahmad Alhaich" userId="487ee217059b18bf" providerId="LiveId" clId="{640471DC-5D2C-48E7-A270-3284587F9C38}" dt="2021-12-03T18:19:34.872" v="1720"/>
          <ac:spMkLst>
            <pc:docMk/>
            <pc:sldMk cId="2580768386" sldId="258"/>
            <ac:spMk id="159" creationId="{347BA94F-C700-4C35-93C3-AD164F819276}"/>
          </ac:spMkLst>
        </pc:spChg>
        <pc:spChg chg="add mod">
          <ac:chgData name="Ahmad Alhaich" userId="487ee217059b18bf" providerId="LiveId" clId="{640471DC-5D2C-48E7-A270-3284587F9C38}" dt="2021-12-03T18:19:34.872" v="1720"/>
          <ac:spMkLst>
            <pc:docMk/>
            <pc:sldMk cId="2580768386" sldId="258"/>
            <ac:spMk id="160" creationId="{31E1421F-3321-4F8A-B4FE-A257DF67DDE9}"/>
          </ac:spMkLst>
        </pc:spChg>
        <pc:spChg chg="add mod">
          <ac:chgData name="Ahmad Alhaich" userId="487ee217059b18bf" providerId="LiveId" clId="{640471DC-5D2C-48E7-A270-3284587F9C38}" dt="2021-12-03T18:19:34.872" v="1720"/>
          <ac:spMkLst>
            <pc:docMk/>
            <pc:sldMk cId="2580768386" sldId="258"/>
            <ac:spMk id="161" creationId="{0CD1D09D-C842-4E1D-A848-46BC28EB16FC}"/>
          </ac:spMkLst>
        </pc:spChg>
        <pc:spChg chg="add mod">
          <ac:chgData name="Ahmad Alhaich" userId="487ee217059b18bf" providerId="LiveId" clId="{640471DC-5D2C-48E7-A270-3284587F9C38}" dt="2021-12-03T18:19:34.872" v="1720"/>
          <ac:spMkLst>
            <pc:docMk/>
            <pc:sldMk cId="2580768386" sldId="258"/>
            <ac:spMk id="162" creationId="{B04A7A2B-8FB0-4577-8262-BE7DC2FE1227}"/>
          </ac:spMkLst>
        </pc:spChg>
        <pc:spChg chg="add mod">
          <ac:chgData name="Ahmad Alhaich" userId="487ee217059b18bf" providerId="LiveId" clId="{640471DC-5D2C-48E7-A270-3284587F9C38}" dt="2021-12-03T18:19:34.872" v="1720"/>
          <ac:spMkLst>
            <pc:docMk/>
            <pc:sldMk cId="2580768386" sldId="258"/>
            <ac:spMk id="163" creationId="{BBA70F97-35A1-4D26-8AC1-27F5EA7014CA}"/>
          </ac:spMkLst>
        </pc:spChg>
        <pc:spChg chg="add mod">
          <ac:chgData name="Ahmad Alhaich" userId="487ee217059b18bf" providerId="LiveId" clId="{640471DC-5D2C-48E7-A270-3284587F9C38}" dt="2021-12-03T18:19:34.872" v="1720"/>
          <ac:spMkLst>
            <pc:docMk/>
            <pc:sldMk cId="2580768386" sldId="258"/>
            <ac:spMk id="164" creationId="{B8B9FAA6-E2C0-4CAE-B06D-328A085787A3}"/>
          </ac:spMkLst>
        </pc:spChg>
        <pc:spChg chg="add mod">
          <ac:chgData name="Ahmad Alhaich" userId="487ee217059b18bf" providerId="LiveId" clId="{640471DC-5D2C-48E7-A270-3284587F9C38}" dt="2021-12-03T18:19:34.872" v="1720"/>
          <ac:spMkLst>
            <pc:docMk/>
            <pc:sldMk cId="2580768386" sldId="258"/>
            <ac:spMk id="165" creationId="{84D368C3-3BA6-405A-9847-3A1286A846D3}"/>
          </ac:spMkLst>
        </pc:spChg>
        <pc:spChg chg="add mod">
          <ac:chgData name="Ahmad Alhaich" userId="487ee217059b18bf" providerId="LiveId" clId="{640471DC-5D2C-48E7-A270-3284587F9C38}" dt="2021-12-03T18:19:34.872" v="1720"/>
          <ac:spMkLst>
            <pc:docMk/>
            <pc:sldMk cId="2580768386" sldId="258"/>
            <ac:spMk id="166" creationId="{CCC592D6-B9A1-4DE5-96A3-FC6B8DEF83B7}"/>
          </ac:spMkLst>
        </pc:spChg>
        <pc:spChg chg="add mod">
          <ac:chgData name="Ahmad Alhaich" userId="487ee217059b18bf" providerId="LiveId" clId="{640471DC-5D2C-48E7-A270-3284587F9C38}" dt="2021-12-03T18:19:34.872" v="1720"/>
          <ac:spMkLst>
            <pc:docMk/>
            <pc:sldMk cId="2580768386" sldId="258"/>
            <ac:spMk id="167" creationId="{2D0745A7-D98F-4CCD-A2F7-86EFFE7C3A57}"/>
          </ac:spMkLst>
        </pc:spChg>
        <pc:spChg chg="add mod">
          <ac:chgData name="Ahmad Alhaich" userId="487ee217059b18bf" providerId="LiveId" clId="{640471DC-5D2C-48E7-A270-3284587F9C38}" dt="2021-12-03T18:19:34.872" v="1720"/>
          <ac:spMkLst>
            <pc:docMk/>
            <pc:sldMk cId="2580768386" sldId="258"/>
            <ac:spMk id="168" creationId="{F2D69501-2021-41AE-9301-D300B3B52148}"/>
          </ac:spMkLst>
        </pc:spChg>
        <pc:spChg chg="add mod">
          <ac:chgData name="Ahmad Alhaich" userId="487ee217059b18bf" providerId="LiveId" clId="{640471DC-5D2C-48E7-A270-3284587F9C38}" dt="2021-12-03T18:19:34.872" v="1720"/>
          <ac:spMkLst>
            <pc:docMk/>
            <pc:sldMk cId="2580768386" sldId="258"/>
            <ac:spMk id="169" creationId="{93FB7579-254D-4E0B-95D9-175AE4210EB1}"/>
          </ac:spMkLst>
        </pc:spChg>
        <pc:spChg chg="add mod">
          <ac:chgData name="Ahmad Alhaich" userId="487ee217059b18bf" providerId="LiveId" clId="{640471DC-5D2C-48E7-A270-3284587F9C38}" dt="2021-12-03T18:19:34.872" v="1720"/>
          <ac:spMkLst>
            <pc:docMk/>
            <pc:sldMk cId="2580768386" sldId="258"/>
            <ac:spMk id="170" creationId="{FD1E6EB4-DB00-4D41-B4B0-E793870AB50D}"/>
          </ac:spMkLst>
        </pc:spChg>
        <pc:spChg chg="add mod">
          <ac:chgData name="Ahmad Alhaich" userId="487ee217059b18bf" providerId="LiveId" clId="{640471DC-5D2C-48E7-A270-3284587F9C38}" dt="2021-12-03T18:19:34.872" v="1720"/>
          <ac:spMkLst>
            <pc:docMk/>
            <pc:sldMk cId="2580768386" sldId="258"/>
            <ac:spMk id="171" creationId="{66176DAB-500E-4B41-8232-A51337C442DC}"/>
          </ac:spMkLst>
        </pc:spChg>
        <pc:spChg chg="add mod">
          <ac:chgData name="Ahmad Alhaich" userId="487ee217059b18bf" providerId="LiveId" clId="{640471DC-5D2C-48E7-A270-3284587F9C38}" dt="2021-12-03T18:19:34.872" v="1720"/>
          <ac:spMkLst>
            <pc:docMk/>
            <pc:sldMk cId="2580768386" sldId="258"/>
            <ac:spMk id="172" creationId="{1732F59E-EDCA-43D3-86D4-093200763D4A}"/>
          </ac:spMkLst>
        </pc:spChg>
        <pc:spChg chg="add mod">
          <ac:chgData name="Ahmad Alhaich" userId="487ee217059b18bf" providerId="LiveId" clId="{640471DC-5D2C-48E7-A270-3284587F9C38}" dt="2021-12-03T18:19:34.872" v="1720"/>
          <ac:spMkLst>
            <pc:docMk/>
            <pc:sldMk cId="2580768386" sldId="258"/>
            <ac:spMk id="173" creationId="{BA6236C9-8145-4CF6-BE14-AF638A12F00A}"/>
          </ac:spMkLst>
        </pc:spChg>
        <pc:spChg chg="add mod">
          <ac:chgData name="Ahmad Alhaich" userId="487ee217059b18bf" providerId="LiveId" clId="{640471DC-5D2C-48E7-A270-3284587F9C38}" dt="2021-12-03T18:19:34.872" v="1720"/>
          <ac:spMkLst>
            <pc:docMk/>
            <pc:sldMk cId="2580768386" sldId="258"/>
            <ac:spMk id="174" creationId="{2048BA2C-1986-4AE1-A041-5DB434D829E1}"/>
          </ac:spMkLst>
        </pc:spChg>
        <pc:spChg chg="add mod">
          <ac:chgData name="Ahmad Alhaich" userId="487ee217059b18bf" providerId="LiveId" clId="{640471DC-5D2C-48E7-A270-3284587F9C38}" dt="2021-12-03T18:19:34.872" v="1720"/>
          <ac:spMkLst>
            <pc:docMk/>
            <pc:sldMk cId="2580768386" sldId="258"/>
            <ac:spMk id="175" creationId="{5BD9B44E-471B-45A6-ADD4-80CF1FA30A49}"/>
          </ac:spMkLst>
        </pc:spChg>
        <pc:spChg chg="add mod">
          <ac:chgData name="Ahmad Alhaich" userId="487ee217059b18bf" providerId="LiveId" clId="{640471DC-5D2C-48E7-A270-3284587F9C38}" dt="2021-12-03T18:19:34.872" v="1720"/>
          <ac:spMkLst>
            <pc:docMk/>
            <pc:sldMk cId="2580768386" sldId="258"/>
            <ac:spMk id="176" creationId="{CA7DA089-E93C-4280-86F2-FBAFA19148E3}"/>
          </ac:spMkLst>
        </pc:spChg>
        <pc:spChg chg="add mod">
          <ac:chgData name="Ahmad Alhaich" userId="487ee217059b18bf" providerId="LiveId" clId="{640471DC-5D2C-48E7-A270-3284587F9C38}" dt="2021-12-03T18:19:34.872" v="1720"/>
          <ac:spMkLst>
            <pc:docMk/>
            <pc:sldMk cId="2580768386" sldId="258"/>
            <ac:spMk id="177" creationId="{45BE7305-6C43-492E-8ABD-2598C12A5266}"/>
          </ac:spMkLst>
        </pc:spChg>
        <pc:spChg chg="add mod">
          <ac:chgData name="Ahmad Alhaich" userId="487ee217059b18bf" providerId="LiveId" clId="{640471DC-5D2C-48E7-A270-3284587F9C38}" dt="2021-12-03T18:19:34.872" v="1720"/>
          <ac:spMkLst>
            <pc:docMk/>
            <pc:sldMk cId="2580768386" sldId="258"/>
            <ac:spMk id="178" creationId="{CE8F4D3A-ECFA-4181-AA73-7CBBCE41FD59}"/>
          </ac:spMkLst>
        </pc:spChg>
        <pc:spChg chg="add mod">
          <ac:chgData name="Ahmad Alhaich" userId="487ee217059b18bf" providerId="LiveId" clId="{640471DC-5D2C-48E7-A270-3284587F9C38}" dt="2021-12-03T18:19:34.872" v="1720"/>
          <ac:spMkLst>
            <pc:docMk/>
            <pc:sldMk cId="2580768386" sldId="258"/>
            <ac:spMk id="179" creationId="{3C8CADB5-AD58-49F7-AB71-5D17E82DCAB2}"/>
          </ac:spMkLst>
        </pc:spChg>
        <pc:spChg chg="add mod">
          <ac:chgData name="Ahmad Alhaich" userId="487ee217059b18bf" providerId="LiveId" clId="{640471DC-5D2C-48E7-A270-3284587F9C38}" dt="2021-12-03T18:19:34.872" v="1720"/>
          <ac:spMkLst>
            <pc:docMk/>
            <pc:sldMk cId="2580768386" sldId="258"/>
            <ac:spMk id="180" creationId="{46753ED4-0A63-4D38-9613-B65B967C3BB0}"/>
          </ac:spMkLst>
        </pc:spChg>
        <pc:spChg chg="add mod">
          <ac:chgData name="Ahmad Alhaich" userId="487ee217059b18bf" providerId="LiveId" clId="{640471DC-5D2C-48E7-A270-3284587F9C38}" dt="2021-12-03T18:19:34.872" v="1720"/>
          <ac:spMkLst>
            <pc:docMk/>
            <pc:sldMk cId="2580768386" sldId="258"/>
            <ac:spMk id="181" creationId="{93028883-0408-4DF1-8217-4E66D8B97CEC}"/>
          </ac:spMkLst>
        </pc:spChg>
        <pc:spChg chg="add mod">
          <ac:chgData name="Ahmad Alhaich" userId="487ee217059b18bf" providerId="LiveId" clId="{640471DC-5D2C-48E7-A270-3284587F9C38}" dt="2021-12-03T18:19:34.872" v="1720"/>
          <ac:spMkLst>
            <pc:docMk/>
            <pc:sldMk cId="2580768386" sldId="258"/>
            <ac:spMk id="182" creationId="{4811E2ED-ACAC-4AC2-8942-AFE791488911}"/>
          </ac:spMkLst>
        </pc:spChg>
        <pc:spChg chg="add mod">
          <ac:chgData name="Ahmad Alhaich" userId="487ee217059b18bf" providerId="LiveId" clId="{640471DC-5D2C-48E7-A270-3284587F9C38}" dt="2021-12-03T18:19:34.872" v="1720"/>
          <ac:spMkLst>
            <pc:docMk/>
            <pc:sldMk cId="2580768386" sldId="258"/>
            <ac:spMk id="183" creationId="{7C11C3C2-5A15-485D-AA6F-116288C735B8}"/>
          </ac:spMkLst>
        </pc:spChg>
        <pc:spChg chg="add mod">
          <ac:chgData name="Ahmad Alhaich" userId="487ee217059b18bf" providerId="LiveId" clId="{640471DC-5D2C-48E7-A270-3284587F9C38}" dt="2021-12-03T18:19:34.872" v="1720"/>
          <ac:spMkLst>
            <pc:docMk/>
            <pc:sldMk cId="2580768386" sldId="258"/>
            <ac:spMk id="184" creationId="{ABF687A9-BE4F-4A14-B3B6-29336C18D0A5}"/>
          </ac:spMkLst>
        </pc:spChg>
        <pc:spChg chg="add mod">
          <ac:chgData name="Ahmad Alhaich" userId="487ee217059b18bf" providerId="LiveId" clId="{640471DC-5D2C-48E7-A270-3284587F9C38}" dt="2021-12-03T18:19:34.872" v="1720"/>
          <ac:spMkLst>
            <pc:docMk/>
            <pc:sldMk cId="2580768386" sldId="258"/>
            <ac:spMk id="185" creationId="{2A0C0AEA-E8AE-404B-99C6-642503FA2173}"/>
          </ac:spMkLst>
        </pc:spChg>
        <pc:spChg chg="add mod">
          <ac:chgData name="Ahmad Alhaich" userId="487ee217059b18bf" providerId="LiveId" clId="{640471DC-5D2C-48E7-A270-3284587F9C38}" dt="2021-12-03T18:19:34.872" v="1720"/>
          <ac:spMkLst>
            <pc:docMk/>
            <pc:sldMk cId="2580768386" sldId="258"/>
            <ac:spMk id="186" creationId="{DF278F89-B998-497B-B5A6-0C9A3AA01647}"/>
          </ac:spMkLst>
        </pc:spChg>
        <pc:spChg chg="add mod">
          <ac:chgData name="Ahmad Alhaich" userId="487ee217059b18bf" providerId="LiveId" clId="{640471DC-5D2C-48E7-A270-3284587F9C38}" dt="2021-12-03T18:19:34.872" v="1720"/>
          <ac:spMkLst>
            <pc:docMk/>
            <pc:sldMk cId="2580768386" sldId="258"/>
            <ac:spMk id="187" creationId="{AAC87E1F-3C9B-45AE-96E8-C987B7FB5179}"/>
          </ac:spMkLst>
        </pc:spChg>
        <pc:spChg chg="add mod">
          <ac:chgData name="Ahmad Alhaich" userId="487ee217059b18bf" providerId="LiveId" clId="{640471DC-5D2C-48E7-A270-3284587F9C38}" dt="2021-12-03T18:19:34.872" v="1720"/>
          <ac:spMkLst>
            <pc:docMk/>
            <pc:sldMk cId="2580768386" sldId="258"/>
            <ac:spMk id="188" creationId="{45A3C868-1417-4E0F-A86E-08DFAC4D10E9}"/>
          </ac:spMkLst>
        </pc:spChg>
        <pc:spChg chg="add mod">
          <ac:chgData name="Ahmad Alhaich" userId="487ee217059b18bf" providerId="LiveId" clId="{640471DC-5D2C-48E7-A270-3284587F9C38}" dt="2021-12-03T18:19:34.872" v="1720"/>
          <ac:spMkLst>
            <pc:docMk/>
            <pc:sldMk cId="2580768386" sldId="258"/>
            <ac:spMk id="189" creationId="{B24F2932-FBBA-415E-B165-EC6F507A9B2A}"/>
          </ac:spMkLst>
        </pc:spChg>
        <pc:spChg chg="add mod">
          <ac:chgData name="Ahmad Alhaich" userId="487ee217059b18bf" providerId="LiveId" clId="{640471DC-5D2C-48E7-A270-3284587F9C38}" dt="2021-12-03T18:19:34.872" v="1720"/>
          <ac:spMkLst>
            <pc:docMk/>
            <pc:sldMk cId="2580768386" sldId="258"/>
            <ac:spMk id="190" creationId="{489F22D4-DFAF-492A-8CFD-8CB987FA3475}"/>
          </ac:spMkLst>
        </pc:spChg>
        <pc:spChg chg="add mod">
          <ac:chgData name="Ahmad Alhaich" userId="487ee217059b18bf" providerId="LiveId" clId="{640471DC-5D2C-48E7-A270-3284587F9C38}" dt="2021-12-03T18:19:34.872" v="1720"/>
          <ac:spMkLst>
            <pc:docMk/>
            <pc:sldMk cId="2580768386" sldId="258"/>
            <ac:spMk id="191" creationId="{BA218E60-E18F-42D3-8089-5897E31C8463}"/>
          </ac:spMkLst>
        </pc:spChg>
        <pc:spChg chg="add mod">
          <ac:chgData name="Ahmad Alhaich" userId="487ee217059b18bf" providerId="LiveId" clId="{640471DC-5D2C-48E7-A270-3284587F9C38}" dt="2021-12-03T18:19:34.872" v="1720"/>
          <ac:spMkLst>
            <pc:docMk/>
            <pc:sldMk cId="2580768386" sldId="258"/>
            <ac:spMk id="192" creationId="{C6358DEE-1FF0-4C11-8A8A-41415D0A87DE}"/>
          </ac:spMkLst>
        </pc:spChg>
        <pc:spChg chg="add mod">
          <ac:chgData name="Ahmad Alhaich" userId="487ee217059b18bf" providerId="LiveId" clId="{640471DC-5D2C-48E7-A270-3284587F9C38}" dt="2021-12-03T18:19:34.872" v="1720"/>
          <ac:spMkLst>
            <pc:docMk/>
            <pc:sldMk cId="2580768386" sldId="258"/>
            <ac:spMk id="193" creationId="{79D92DE3-19B8-43EA-9911-0505473F969A}"/>
          </ac:spMkLst>
        </pc:spChg>
        <pc:spChg chg="add mod">
          <ac:chgData name="Ahmad Alhaich" userId="487ee217059b18bf" providerId="LiveId" clId="{640471DC-5D2C-48E7-A270-3284587F9C38}" dt="2021-12-03T18:19:34.872" v="1720"/>
          <ac:spMkLst>
            <pc:docMk/>
            <pc:sldMk cId="2580768386" sldId="258"/>
            <ac:spMk id="194" creationId="{EC4991A7-83F2-4CAA-8D57-06734F2C6F77}"/>
          </ac:spMkLst>
        </pc:spChg>
        <pc:spChg chg="add mod">
          <ac:chgData name="Ahmad Alhaich" userId="487ee217059b18bf" providerId="LiveId" clId="{640471DC-5D2C-48E7-A270-3284587F9C38}" dt="2021-12-03T18:19:34.872" v="1720"/>
          <ac:spMkLst>
            <pc:docMk/>
            <pc:sldMk cId="2580768386" sldId="258"/>
            <ac:spMk id="195" creationId="{D56901F6-834B-4CA7-8338-8F54E81F51EE}"/>
          </ac:spMkLst>
        </pc:spChg>
        <pc:spChg chg="add mod">
          <ac:chgData name="Ahmad Alhaich" userId="487ee217059b18bf" providerId="LiveId" clId="{640471DC-5D2C-48E7-A270-3284587F9C38}" dt="2021-12-03T18:19:34.872" v="1720"/>
          <ac:spMkLst>
            <pc:docMk/>
            <pc:sldMk cId="2580768386" sldId="258"/>
            <ac:spMk id="196" creationId="{51C54ED2-71B9-4074-8F46-F25F3E65AB53}"/>
          </ac:spMkLst>
        </pc:spChg>
        <pc:spChg chg="add mod">
          <ac:chgData name="Ahmad Alhaich" userId="487ee217059b18bf" providerId="LiveId" clId="{640471DC-5D2C-48E7-A270-3284587F9C38}" dt="2021-12-03T18:19:34.872" v="1720"/>
          <ac:spMkLst>
            <pc:docMk/>
            <pc:sldMk cId="2580768386" sldId="258"/>
            <ac:spMk id="197" creationId="{84A094D3-1744-492D-8274-3CFA84DE36B3}"/>
          </ac:spMkLst>
        </pc:spChg>
        <pc:spChg chg="add mod">
          <ac:chgData name="Ahmad Alhaich" userId="487ee217059b18bf" providerId="LiveId" clId="{640471DC-5D2C-48E7-A270-3284587F9C38}" dt="2021-12-03T18:19:34.872" v="1720"/>
          <ac:spMkLst>
            <pc:docMk/>
            <pc:sldMk cId="2580768386" sldId="258"/>
            <ac:spMk id="198" creationId="{BF2D3001-DD8D-46B0-A6D3-4F1618A4C991}"/>
          </ac:spMkLst>
        </pc:spChg>
        <pc:spChg chg="add mod">
          <ac:chgData name="Ahmad Alhaich" userId="487ee217059b18bf" providerId="LiveId" clId="{640471DC-5D2C-48E7-A270-3284587F9C38}" dt="2021-12-03T18:19:34.872" v="1720"/>
          <ac:spMkLst>
            <pc:docMk/>
            <pc:sldMk cId="2580768386" sldId="258"/>
            <ac:spMk id="199" creationId="{2BEA3BB5-3DD5-4C0F-99D6-C904C47739C9}"/>
          </ac:spMkLst>
        </pc:spChg>
        <pc:spChg chg="add mod">
          <ac:chgData name="Ahmad Alhaich" userId="487ee217059b18bf" providerId="LiveId" clId="{640471DC-5D2C-48E7-A270-3284587F9C38}" dt="2021-12-03T18:19:34.872" v="1720"/>
          <ac:spMkLst>
            <pc:docMk/>
            <pc:sldMk cId="2580768386" sldId="258"/>
            <ac:spMk id="200" creationId="{4CEBB529-8570-4FE3-86BF-4BB78B48F5FA}"/>
          </ac:spMkLst>
        </pc:spChg>
        <pc:spChg chg="add mod">
          <ac:chgData name="Ahmad Alhaich" userId="487ee217059b18bf" providerId="LiveId" clId="{640471DC-5D2C-48E7-A270-3284587F9C38}" dt="2021-12-03T18:19:34.872" v="1720"/>
          <ac:spMkLst>
            <pc:docMk/>
            <pc:sldMk cId="2580768386" sldId="258"/>
            <ac:spMk id="201" creationId="{325BF832-BBF8-4CD0-8371-B3886073403F}"/>
          </ac:spMkLst>
        </pc:spChg>
        <pc:spChg chg="add mod">
          <ac:chgData name="Ahmad Alhaich" userId="487ee217059b18bf" providerId="LiveId" clId="{640471DC-5D2C-48E7-A270-3284587F9C38}" dt="2021-12-03T18:19:34.872" v="1720"/>
          <ac:spMkLst>
            <pc:docMk/>
            <pc:sldMk cId="2580768386" sldId="258"/>
            <ac:spMk id="202" creationId="{5D1BABEC-FDE7-4FC8-A9AD-4CE3322A16DE}"/>
          </ac:spMkLst>
        </pc:spChg>
        <pc:spChg chg="add mod">
          <ac:chgData name="Ahmad Alhaich" userId="487ee217059b18bf" providerId="LiveId" clId="{640471DC-5D2C-48E7-A270-3284587F9C38}" dt="2021-12-03T18:19:34.872" v="1720"/>
          <ac:spMkLst>
            <pc:docMk/>
            <pc:sldMk cId="2580768386" sldId="258"/>
            <ac:spMk id="203" creationId="{624DBF3F-B8F7-431F-8F05-48D79AF75FA8}"/>
          </ac:spMkLst>
        </pc:spChg>
        <pc:spChg chg="add mod">
          <ac:chgData name="Ahmad Alhaich" userId="487ee217059b18bf" providerId="LiveId" clId="{640471DC-5D2C-48E7-A270-3284587F9C38}" dt="2021-12-03T18:19:34.872" v="1720"/>
          <ac:spMkLst>
            <pc:docMk/>
            <pc:sldMk cId="2580768386" sldId="258"/>
            <ac:spMk id="204" creationId="{38EFC932-8EAF-4F73-8E24-CAE0CB6FA998}"/>
          </ac:spMkLst>
        </pc:spChg>
        <pc:spChg chg="add mod">
          <ac:chgData name="Ahmad Alhaich" userId="487ee217059b18bf" providerId="LiveId" clId="{640471DC-5D2C-48E7-A270-3284587F9C38}" dt="2021-12-03T18:19:34.872" v="1720"/>
          <ac:spMkLst>
            <pc:docMk/>
            <pc:sldMk cId="2580768386" sldId="258"/>
            <ac:spMk id="205" creationId="{0D6F8A70-41D4-4E44-AF01-8FC5FEA250E3}"/>
          </ac:spMkLst>
        </pc:spChg>
        <pc:spChg chg="add mod">
          <ac:chgData name="Ahmad Alhaich" userId="487ee217059b18bf" providerId="LiveId" clId="{640471DC-5D2C-48E7-A270-3284587F9C38}" dt="2021-12-03T18:19:34.872" v="1720"/>
          <ac:spMkLst>
            <pc:docMk/>
            <pc:sldMk cId="2580768386" sldId="258"/>
            <ac:spMk id="206" creationId="{DA8E2CD7-4BF4-417C-93EB-638AFFFF60CB}"/>
          </ac:spMkLst>
        </pc:spChg>
        <pc:spChg chg="add mod">
          <ac:chgData name="Ahmad Alhaich" userId="487ee217059b18bf" providerId="LiveId" clId="{640471DC-5D2C-48E7-A270-3284587F9C38}" dt="2021-12-03T18:19:34.872" v="1720"/>
          <ac:spMkLst>
            <pc:docMk/>
            <pc:sldMk cId="2580768386" sldId="258"/>
            <ac:spMk id="207" creationId="{46CC8C82-9072-4952-9BD1-C25374721847}"/>
          </ac:spMkLst>
        </pc:spChg>
        <pc:spChg chg="add mod">
          <ac:chgData name="Ahmad Alhaich" userId="487ee217059b18bf" providerId="LiveId" clId="{640471DC-5D2C-48E7-A270-3284587F9C38}" dt="2021-12-03T18:19:34.872" v="1720"/>
          <ac:spMkLst>
            <pc:docMk/>
            <pc:sldMk cId="2580768386" sldId="258"/>
            <ac:spMk id="208" creationId="{0670C7AC-9383-432B-A484-03D20FF3B650}"/>
          </ac:spMkLst>
        </pc:spChg>
        <pc:spChg chg="add mod">
          <ac:chgData name="Ahmad Alhaich" userId="487ee217059b18bf" providerId="LiveId" clId="{640471DC-5D2C-48E7-A270-3284587F9C38}" dt="2021-12-03T18:19:34.872" v="1720"/>
          <ac:spMkLst>
            <pc:docMk/>
            <pc:sldMk cId="2580768386" sldId="258"/>
            <ac:spMk id="209" creationId="{32A601D8-3A0A-493C-AC92-C84DABBDF199}"/>
          </ac:spMkLst>
        </pc:spChg>
        <pc:spChg chg="add mod">
          <ac:chgData name="Ahmad Alhaich" userId="487ee217059b18bf" providerId="LiveId" clId="{640471DC-5D2C-48E7-A270-3284587F9C38}" dt="2021-12-03T18:19:34.872" v="1720"/>
          <ac:spMkLst>
            <pc:docMk/>
            <pc:sldMk cId="2580768386" sldId="258"/>
            <ac:spMk id="210" creationId="{DAEFA98D-A0FF-4C2E-B3ED-63E1DFB37767}"/>
          </ac:spMkLst>
        </pc:spChg>
        <pc:spChg chg="add mod">
          <ac:chgData name="Ahmad Alhaich" userId="487ee217059b18bf" providerId="LiveId" clId="{640471DC-5D2C-48E7-A270-3284587F9C38}" dt="2021-12-03T18:19:34.872" v="1720"/>
          <ac:spMkLst>
            <pc:docMk/>
            <pc:sldMk cId="2580768386" sldId="258"/>
            <ac:spMk id="211" creationId="{B1A745DC-ECE4-411B-B739-0D33BC7174D9}"/>
          </ac:spMkLst>
        </pc:spChg>
        <pc:spChg chg="add mod">
          <ac:chgData name="Ahmad Alhaich" userId="487ee217059b18bf" providerId="LiveId" clId="{640471DC-5D2C-48E7-A270-3284587F9C38}" dt="2021-12-03T18:19:34.872" v="1720"/>
          <ac:spMkLst>
            <pc:docMk/>
            <pc:sldMk cId="2580768386" sldId="258"/>
            <ac:spMk id="212" creationId="{14F0773F-88A4-4DFE-917D-63B84B26B76F}"/>
          </ac:spMkLst>
        </pc:spChg>
        <pc:spChg chg="add mod">
          <ac:chgData name="Ahmad Alhaich" userId="487ee217059b18bf" providerId="LiveId" clId="{640471DC-5D2C-48E7-A270-3284587F9C38}" dt="2021-12-03T18:19:34.872" v="1720"/>
          <ac:spMkLst>
            <pc:docMk/>
            <pc:sldMk cId="2580768386" sldId="258"/>
            <ac:spMk id="213" creationId="{34322375-4634-4FBD-B724-0364F7D0296B}"/>
          </ac:spMkLst>
        </pc:spChg>
        <pc:spChg chg="add mod">
          <ac:chgData name="Ahmad Alhaich" userId="487ee217059b18bf" providerId="LiveId" clId="{640471DC-5D2C-48E7-A270-3284587F9C38}" dt="2021-12-03T18:19:34.872" v="1720"/>
          <ac:spMkLst>
            <pc:docMk/>
            <pc:sldMk cId="2580768386" sldId="258"/>
            <ac:spMk id="214" creationId="{1634D767-2A84-4985-BAE0-F12CC411D871}"/>
          </ac:spMkLst>
        </pc:spChg>
        <pc:spChg chg="add mod">
          <ac:chgData name="Ahmad Alhaich" userId="487ee217059b18bf" providerId="LiveId" clId="{640471DC-5D2C-48E7-A270-3284587F9C38}" dt="2021-12-03T18:19:34.872" v="1720"/>
          <ac:spMkLst>
            <pc:docMk/>
            <pc:sldMk cId="2580768386" sldId="258"/>
            <ac:spMk id="215" creationId="{48218140-0D61-474E-A9E0-F6F52D7CAFEA}"/>
          </ac:spMkLst>
        </pc:spChg>
        <pc:spChg chg="add mod">
          <ac:chgData name="Ahmad Alhaich" userId="487ee217059b18bf" providerId="LiveId" clId="{640471DC-5D2C-48E7-A270-3284587F9C38}" dt="2021-12-03T18:19:34.872" v="1720"/>
          <ac:spMkLst>
            <pc:docMk/>
            <pc:sldMk cId="2580768386" sldId="258"/>
            <ac:spMk id="216" creationId="{6AF4B2F9-CD00-40AA-B164-8A83C50E8CC3}"/>
          </ac:spMkLst>
        </pc:spChg>
        <pc:spChg chg="add mod">
          <ac:chgData name="Ahmad Alhaich" userId="487ee217059b18bf" providerId="LiveId" clId="{640471DC-5D2C-48E7-A270-3284587F9C38}" dt="2021-12-03T18:19:34.872" v="1720"/>
          <ac:spMkLst>
            <pc:docMk/>
            <pc:sldMk cId="2580768386" sldId="258"/>
            <ac:spMk id="217" creationId="{B0C9008E-7027-435C-8BC0-5E3F301F1720}"/>
          </ac:spMkLst>
        </pc:spChg>
        <pc:spChg chg="add mod">
          <ac:chgData name="Ahmad Alhaich" userId="487ee217059b18bf" providerId="LiveId" clId="{640471DC-5D2C-48E7-A270-3284587F9C38}" dt="2021-12-03T18:19:34.872" v="1720"/>
          <ac:spMkLst>
            <pc:docMk/>
            <pc:sldMk cId="2580768386" sldId="258"/>
            <ac:spMk id="218" creationId="{08F3D28B-67D7-40D0-928B-DB1C853F6C65}"/>
          </ac:spMkLst>
        </pc:spChg>
        <pc:spChg chg="add mod">
          <ac:chgData name="Ahmad Alhaich" userId="487ee217059b18bf" providerId="LiveId" clId="{640471DC-5D2C-48E7-A270-3284587F9C38}" dt="2021-12-03T18:19:34.872" v="1720"/>
          <ac:spMkLst>
            <pc:docMk/>
            <pc:sldMk cId="2580768386" sldId="258"/>
            <ac:spMk id="219" creationId="{E6FE4808-DBCF-40F9-BD2E-5121474A5455}"/>
          </ac:spMkLst>
        </pc:spChg>
        <pc:spChg chg="add mod">
          <ac:chgData name="Ahmad Alhaich" userId="487ee217059b18bf" providerId="LiveId" clId="{640471DC-5D2C-48E7-A270-3284587F9C38}" dt="2021-12-03T18:19:34.872" v="1720"/>
          <ac:spMkLst>
            <pc:docMk/>
            <pc:sldMk cId="2580768386" sldId="258"/>
            <ac:spMk id="220" creationId="{895713B4-0861-4A28-9268-231C78D75950}"/>
          </ac:spMkLst>
        </pc:spChg>
        <pc:spChg chg="add mod">
          <ac:chgData name="Ahmad Alhaich" userId="487ee217059b18bf" providerId="LiveId" clId="{640471DC-5D2C-48E7-A270-3284587F9C38}" dt="2021-12-03T18:19:34.872" v="1720"/>
          <ac:spMkLst>
            <pc:docMk/>
            <pc:sldMk cId="2580768386" sldId="258"/>
            <ac:spMk id="221" creationId="{72EA9760-8CD4-4896-82F3-C8B97C345237}"/>
          </ac:spMkLst>
        </pc:spChg>
        <pc:spChg chg="add mod">
          <ac:chgData name="Ahmad Alhaich" userId="487ee217059b18bf" providerId="LiveId" clId="{640471DC-5D2C-48E7-A270-3284587F9C38}" dt="2021-12-03T18:19:34.872" v="1720"/>
          <ac:spMkLst>
            <pc:docMk/>
            <pc:sldMk cId="2580768386" sldId="258"/>
            <ac:spMk id="222" creationId="{6AA49DB8-DE68-4F96-8B21-B6B88115177D}"/>
          </ac:spMkLst>
        </pc:spChg>
        <pc:spChg chg="add mod">
          <ac:chgData name="Ahmad Alhaich" userId="487ee217059b18bf" providerId="LiveId" clId="{640471DC-5D2C-48E7-A270-3284587F9C38}" dt="2021-12-03T18:19:34.872" v="1720"/>
          <ac:spMkLst>
            <pc:docMk/>
            <pc:sldMk cId="2580768386" sldId="258"/>
            <ac:spMk id="223" creationId="{016B9557-3A99-46D7-8635-A5EDD0871B06}"/>
          </ac:spMkLst>
        </pc:spChg>
        <pc:spChg chg="add mod">
          <ac:chgData name="Ahmad Alhaich" userId="487ee217059b18bf" providerId="LiveId" clId="{640471DC-5D2C-48E7-A270-3284587F9C38}" dt="2021-12-03T18:19:34.872" v="1720"/>
          <ac:spMkLst>
            <pc:docMk/>
            <pc:sldMk cId="2580768386" sldId="258"/>
            <ac:spMk id="224" creationId="{0D905A98-CC29-4BC5-AD76-7C4551882331}"/>
          </ac:spMkLst>
        </pc:spChg>
        <pc:spChg chg="add mod">
          <ac:chgData name="Ahmad Alhaich" userId="487ee217059b18bf" providerId="LiveId" clId="{640471DC-5D2C-48E7-A270-3284587F9C38}" dt="2021-12-03T18:19:34.872" v="1720"/>
          <ac:spMkLst>
            <pc:docMk/>
            <pc:sldMk cId="2580768386" sldId="258"/>
            <ac:spMk id="225" creationId="{318EF633-6CB9-4384-A464-76AD07208AB7}"/>
          </ac:spMkLst>
        </pc:spChg>
        <pc:spChg chg="add mod">
          <ac:chgData name="Ahmad Alhaich" userId="487ee217059b18bf" providerId="LiveId" clId="{640471DC-5D2C-48E7-A270-3284587F9C38}" dt="2021-12-03T18:19:34.872" v="1720"/>
          <ac:spMkLst>
            <pc:docMk/>
            <pc:sldMk cId="2580768386" sldId="258"/>
            <ac:spMk id="226" creationId="{23BF1C2D-126E-4F94-A4FD-2137AF943BC3}"/>
          </ac:spMkLst>
        </pc:spChg>
        <pc:spChg chg="add mod">
          <ac:chgData name="Ahmad Alhaich" userId="487ee217059b18bf" providerId="LiveId" clId="{640471DC-5D2C-48E7-A270-3284587F9C38}" dt="2021-12-03T18:19:34.872" v="1720"/>
          <ac:spMkLst>
            <pc:docMk/>
            <pc:sldMk cId="2580768386" sldId="258"/>
            <ac:spMk id="227" creationId="{CC9120B6-0E59-4C88-B3EE-06D93B69A00C}"/>
          </ac:spMkLst>
        </pc:spChg>
        <pc:spChg chg="add mod">
          <ac:chgData name="Ahmad Alhaich" userId="487ee217059b18bf" providerId="LiveId" clId="{640471DC-5D2C-48E7-A270-3284587F9C38}" dt="2021-12-03T18:19:34.872" v="1720"/>
          <ac:spMkLst>
            <pc:docMk/>
            <pc:sldMk cId="2580768386" sldId="258"/>
            <ac:spMk id="228" creationId="{0F2FAEAF-2B02-4D9B-B7C4-13A275285F05}"/>
          </ac:spMkLst>
        </pc:spChg>
        <pc:spChg chg="add mod">
          <ac:chgData name="Ahmad Alhaich" userId="487ee217059b18bf" providerId="LiveId" clId="{640471DC-5D2C-48E7-A270-3284587F9C38}" dt="2021-12-03T18:19:34.872" v="1720"/>
          <ac:spMkLst>
            <pc:docMk/>
            <pc:sldMk cId="2580768386" sldId="258"/>
            <ac:spMk id="229" creationId="{A9547B4B-8911-4FE5-8258-D1C51D2443D5}"/>
          </ac:spMkLst>
        </pc:spChg>
        <pc:spChg chg="add mod">
          <ac:chgData name="Ahmad Alhaich" userId="487ee217059b18bf" providerId="LiveId" clId="{640471DC-5D2C-48E7-A270-3284587F9C38}" dt="2021-12-03T18:19:34.872" v="1720"/>
          <ac:spMkLst>
            <pc:docMk/>
            <pc:sldMk cId="2580768386" sldId="258"/>
            <ac:spMk id="230" creationId="{FEDA925A-0223-460A-907D-F94DF79E82AD}"/>
          </ac:spMkLst>
        </pc:spChg>
        <pc:spChg chg="add mod">
          <ac:chgData name="Ahmad Alhaich" userId="487ee217059b18bf" providerId="LiveId" clId="{640471DC-5D2C-48E7-A270-3284587F9C38}" dt="2021-12-03T18:19:34.872" v="1720"/>
          <ac:spMkLst>
            <pc:docMk/>
            <pc:sldMk cId="2580768386" sldId="258"/>
            <ac:spMk id="231" creationId="{A30E1C48-AA86-4CC6-9F1B-656645C70CCA}"/>
          </ac:spMkLst>
        </pc:spChg>
        <pc:spChg chg="add mod">
          <ac:chgData name="Ahmad Alhaich" userId="487ee217059b18bf" providerId="LiveId" clId="{640471DC-5D2C-48E7-A270-3284587F9C38}" dt="2021-12-03T18:19:34.872" v="1720"/>
          <ac:spMkLst>
            <pc:docMk/>
            <pc:sldMk cId="2580768386" sldId="258"/>
            <ac:spMk id="232" creationId="{9FD73B68-4C2F-4A82-B841-EF076CE705E6}"/>
          </ac:spMkLst>
        </pc:spChg>
        <pc:spChg chg="add mod">
          <ac:chgData name="Ahmad Alhaich" userId="487ee217059b18bf" providerId="LiveId" clId="{640471DC-5D2C-48E7-A270-3284587F9C38}" dt="2021-12-03T18:19:34.872" v="1720"/>
          <ac:spMkLst>
            <pc:docMk/>
            <pc:sldMk cId="2580768386" sldId="258"/>
            <ac:spMk id="233" creationId="{0A193892-55EB-4DCC-96E7-C72E6A371707}"/>
          </ac:spMkLst>
        </pc:spChg>
        <pc:spChg chg="add mod">
          <ac:chgData name="Ahmad Alhaich" userId="487ee217059b18bf" providerId="LiveId" clId="{640471DC-5D2C-48E7-A270-3284587F9C38}" dt="2021-12-03T18:19:34.872" v="1720"/>
          <ac:spMkLst>
            <pc:docMk/>
            <pc:sldMk cId="2580768386" sldId="258"/>
            <ac:spMk id="234" creationId="{A1967798-772C-4C52-B251-A4FE4E684A5A}"/>
          </ac:spMkLst>
        </pc:spChg>
        <pc:spChg chg="add mod">
          <ac:chgData name="Ahmad Alhaich" userId="487ee217059b18bf" providerId="LiveId" clId="{640471DC-5D2C-48E7-A270-3284587F9C38}" dt="2021-12-03T18:19:34.872" v="1720"/>
          <ac:spMkLst>
            <pc:docMk/>
            <pc:sldMk cId="2580768386" sldId="258"/>
            <ac:spMk id="235" creationId="{2BBCD48A-025F-4C74-88A9-B43CFD7BE4A4}"/>
          </ac:spMkLst>
        </pc:spChg>
        <pc:spChg chg="add mod">
          <ac:chgData name="Ahmad Alhaich" userId="487ee217059b18bf" providerId="LiveId" clId="{640471DC-5D2C-48E7-A270-3284587F9C38}" dt="2021-12-03T18:19:34.872" v="1720"/>
          <ac:spMkLst>
            <pc:docMk/>
            <pc:sldMk cId="2580768386" sldId="258"/>
            <ac:spMk id="236" creationId="{D60BD7A6-7FED-4EFC-B1A7-0A41D3F8454B}"/>
          </ac:spMkLst>
        </pc:spChg>
        <pc:spChg chg="add mod">
          <ac:chgData name="Ahmad Alhaich" userId="487ee217059b18bf" providerId="LiveId" clId="{640471DC-5D2C-48E7-A270-3284587F9C38}" dt="2021-12-03T18:19:34.872" v="1720"/>
          <ac:spMkLst>
            <pc:docMk/>
            <pc:sldMk cId="2580768386" sldId="258"/>
            <ac:spMk id="237" creationId="{7F4B76F1-3C92-42B1-9839-5DDB570066A9}"/>
          </ac:spMkLst>
        </pc:spChg>
        <pc:spChg chg="add mod">
          <ac:chgData name="Ahmad Alhaich" userId="487ee217059b18bf" providerId="LiveId" clId="{640471DC-5D2C-48E7-A270-3284587F9C38}" dt="2021-12-03T18:19:34.872" v="1720"/>
          <ac:spMkLst>
            <pc:docMk/>
            <pc:sldMk cId="2580768386" sldId="258"/>
            <ac:spMk id="238" creationId="{7388BBA7-A13F-461C-B44B-83287994CA90}"/>
          </ac:spMkLst>
        </pc:spChg>
        <pc:spChg chg="add mod">
          <ac:chgData name="Ahmad Alhaich" userId="487ee217059b18bf" providerId="LiveId" clId="{640471DC-5D2C-48E7-A270-3284587F9C38}" dt="2021-12-03T18:19:34.872" v="1720"/>
          <ac:spMkLst>
            <pc:docMk/>
            <pc:sldMk cId="2580768386" sldId="258"/>
            <ac:spMk id="239" creationId="{0947093D-7224-4EE1-A410-E31C274F5349}"/>
          </ac:spMkLst>
        </pc:spChg>
        <pc:spChg chg="add mod">
          <ac:chgData name="Ahmad Alhaich" userId="487ee217059b18bf" providerId="LiveId" clId="{640471DC-5D2C-48E7-A270-3284587F9C38}" dt="2021-12-03T18:19:34.872" v="1720"/>
          <ac:spMkLst>
            <pc:docMk/>
            <pc:sldMk cId="2580768386" sldId="258"/>
            <ac:spMk id="240" creationId="{8FD088DA-BC0F-4C7E-89CE-A8D8B8D06350}"/>
          </ac:spMkLst>
        </pc:spChg>
        <pc:spChg chg="add mod">
          <ac:chgData name="Ahmad Alhaich" userId="487ee217059b18bf" providerId="LiveId" clId="{640471DC-5D2C-48E7-A270-3284587F9C38}" dt="2021-12-03T18:19:34.872" v="1720"/>
          <ac:spMkLst>
            <pc:docMk/>
            <pc:sldMk cId="2580768386" sldId="258"/>
            <ac:spMk id="241" creationId="{D865375F-E73D-42FE-82E6-4A4D6F076520}"/>
          </ac:spMkLst>
        </pc:spChg>
        <pc:spChg chg="add mod">
          <ac:chgData name="Ahmad Alhaich" userId="487ee217059b18bf" providerId="LiveId" clId="{640471DC-5D2C-48E7-A270-3284587F9C38}" dt="2021-12-03T18:19:34.872" v="1720"/>
          <ac:spMkLst>
            <pc:docMk/>
            <pc:sldMk cId="2580768386" sldId="258"/>
            <ac:spMk id="242" creationId="{E4042509-9549-4AC4-B7F5-F83385B0A42A}"/>
          </ac:spMkLst>
        </pc:spChg>
        <pc:spChg chg="add mod">
          <ac:chgData name="Ahmad Alhaich" userId="487ee217059b18bf" providerId="LiveId" clId="{640471DC-5D2C-48E7-A270-3284587F9C38}" dt="2021-12-03T18:19:34.872" v="1720"/>
          <ac:spMkLst>
            <pc:docMk/>
            <pc:sldMk cId="2580768386" sldId="258"/>
            <ac:spMk id="243" creationId="{2D5D8E0D-ACE4-46B9-9B9C-4587902D26FE}"/>
          </ac:spMkLst>
        </pc:spChg>
        <pc:spChg chg="add mod">
          <ac:chgData name="Ahmad Alhaich" userId="487ee217059b18bf" providerId="LiveId" clId="{640471DC-5D2C-48E7-A270-3284587F9C38}" dt="2021-12-03T18:19:34.872" v="1720"/>
          <ac:spMkLst>
            <pc:docMk/>
            <pc:sldMk cId="2580768386" sldId="258"/>
            <ac:spMk id="244" creationId="{EB796F41-6573-48F4-9BBD-423183A271EB}"/>
          </ac:spMkLst>
        </pc:spChg>
        <pc:spChg chg="add mod">
          <ac:chgData name="Ahmad Alhaich" userId="487ee217059b18bf" providerId="LiveId" clId="{640471DC-5D2C-48E7-A270-3284587F9C38}" dt="2021-12-03T18:19:34.872" v="1720"/>
          <ac:spMkLst>
            <pc:docMk/>
            <pc:sldMk cId="2580768386" sldId="258"/>
            <ac:spMk id="245" creationId="{9DA24B0E-7072-47F8-B8E2-1DE9B40ED4D8}"/>
          </ac:spMkLst>
        </pc:spChg>
        <pc:spChg chg="add mod">
          <ac:chgData name="Ahmad Alhaich" userId="487ee217059b18bf" providerId="LiveId" clId="{640471DC-5D2C-48E7-A270-3284587F9C38}" dt="2021-12-03T18:19:34.872" v="1720"/>
          <ac:spMkLst>
            <pc:docMk/>
            <pc:sldMk cId="2580768386" sldId="258"/>
            <ac:spMk id="246" creationId="{B7F9C9AF-70B7-4D22-9A1A-FE728E320C3E}"/>
          </ac:spMkLst>
        </pc:spChg>
        <pc:spChg chg="add mod">
          <ac:chgData name="Ahmad Alhaich" userId="487ee217059b18bf" providerId="LiveId" clId="{640471DC-5D2C-48E7-A270-3284587F9C38}" dt="2021-12-03T18:19:34.872" v="1720"/>
          <ac:spMkLst>
            <pc:docMk/>
            <pc:sldMk cId="2580768386" sldId="258"/>
            <ac:spMk id="247" creationId="{6AFC9771-CAB0-4E33-B7F2-EEA31C11C90B}"/>
          </ac:spMkLst>
        </pc:spChg>
        <pc:spChg chg="add mod">
          <ac:chgData name="Ahmad Alhaich" userId="487ee217059b18bf" providerId="LiveId" clId="{640471DC-5D2C-48E7-A270-3284587F9C38}" dt="2021-12-03T18:19:34.872" v="1720"/>
          <ac:spMkLst>
            <pc:docMk/>
            <pc:sldMk cId="2580768386" sldId="258"/>
            <ac:spMk id="248" creationId="{9BDCB7A6-7CFB-4376-9E95-7FAF9A8516CC}"/>
          </ac:spMkLst>
        </pc:spChg>
        <pc:spChg chg="add mod">
          <ac:chgData name="Ahmad Alhaich" userId="487ee217059b18bf" providerId="LiveId" clId="{640471DC-5D2C-48E7-A270-3284587F9C38}" dt="2021-12-03T18:19:34.872" v="1720"/>
          <ac:spMkLst>
            <pc:docMk/>
            <pc:sldMk cId="2580768386" sldId="258"/>
            <ac:spMk id="249" creationId="{2D45C66D-FD6B-4342-A1BD-F25A9EDDA724}"/>
          </ac:spMkLst>
        </pc:spChg>
        <pc:spChg chg="add mod">
          <ac:chgData name="Ahmad Alhaich" userId="487ee217059b18bf" providerId="LiveId" clId="{640471DC-5D2C-48E7-A270-3284587F9C38}" dt="2021-12-03T18:19:34.872" v="1720"/>
          <ac:spMkLst>
            <pc:docMk/>
            <pc:sldMk cId="2580768386" sldId="258"/>
            <ac:spMk id="250" creationId="{82873D7B-F58E-45C1-9EE5-C2A8AEDB8ABF}"/>
          </ac:spMkLst>
        </pc:spChg>
        <pc:spChg chg="add mod">
          <ac:chgData name="Ahmad Alhaich" userId="487ee217059b18bf" providerId="LiveId" clId="{640471DC-5D2C-48E7-A270-3284587F9C38}" dt="2021-12-03T18:19:34.872" v="1720"/>
          <ac:spMkLst>
            <pc:docMk/>
            <pc:sldMk cId="2580768386" sldId="258"/>
            <ac:spMk id="251" creationId="{E48570A2-438C-436A-AEE5-7158B7E7A082}"/>
          </ac:spMkLst>
        </pc:spChg>
        <pc:spChg chg="add mod">
          <ac:chgData name="Ahmad Alhaich" userId="487ee217059b18bf" providerId="LiveId" clId="{640471DC-5D2C-48E7-A270-3284587F9C38}" dt="2021-12-03T18:19:34.872" v="1720"/>
          <ac:spMkLst>
            <pc:docMk/>
            <pc:sldMk cId="2580768386" sldId="258"/>
            <ac:spMk id="252" creationId="{65A916FA-619B-4FA0-B3D6-420F0619DE30}"/>
          </ac:spMkLst>
        </pc:spChg>
        <pc:spChg chg="add mod">
          <ac:chgData name="Ahmad Alhaich" userId="487ee217059b18bf" providerId="LiveId" clId="{640471DC-5D2C-48E7-A270-3284587F9C38}" dt="2021-12-03T18:19:34.872" v="1720"/>
          <ac:spMkLst>
            <pc:docMk/>
            <pc:sldMk cId="2580768386" sldId="258"/>
            <ac:spMk id="253" creationId="{FA94F57A-F93A-4AF2-AE8F-8E9BB3CEB555}"/>
          </ac:spMkLst>
        </pc:spChg>
        <pc:spChg chg="add mod">
          <ac:chgData name="Ahmad Alhaich" userId="487ee217059b18bf" providerId="LiveId" clId="{640471DC-5D2C-48E7-A270-3284587F9C38}" dt="2021-12-03T18:19:34.872" v="1720"/>
          <ac:spMkLst>
            <pc:docMk/>
            <pc:sldMk cId="2580768386" sldId="258"/>
            <ac:spMk id="254" creationId="{A502AC04-323A-46CF-B4C4-C60DAD3CFF43}"/>
          </ac:spMkLst>
        </pc:spChg>
        <pc:grpChg chg="add mod">
          <ac:chgData name="Ahmad Alhaich" userId="487ee217059b18bf" providerId="LiveId" clId="{640471DC-5D2C-48E7-A270-3284587F9C38}" dt="2021-12-03T18:20:10.966" v="1724" actId="1076"/>
          <ac:grpSpMkLst>
            <pc:docMk/>
            <pc:sldMk cId="2580768386" sldId="258"/>
            <ac:grpSpMk id="5" creationId="{75D10F1E-183D-44CE-AA11-5526446955E0}"/>
          </ac:grpSpMkLst>
        </pc:grpChg>
        <pc:grpChg chg="add mod">
          <ac:chgData name="Ahmad Alhaich" userId="487ee217059b18bf" providerId="LiveId" clId="{640471DC-5D2C-48E7-A270-3284587F9C38}" dt="2021-12-03T18:19:34.872" v="1720"/>
          <ac:grpSpMkLst>
            <pc:docMk/>
            <pc:sldMk cId="2580768386" sldId="258"/>
            <ac:grpSpMk id="25" creationId="{5192E3AB-4399-4CB9-BAAB-895BBB19109D}"/>
          </ac:grpSpMkLst>
        </pc:grpChg>
        <pc:cxnChg chg="mod">
          <ac:chgData name="Ahmad Alhaich" userId="487ee217059b18bf" providerId="LiveId" clId="{640471DC-5D2C-48E7-A270-3284587F9C38}" dt="2021-12-03T18:20:37.701" v="1729" actId="1076"/>
          <ac:cxnSpMkLst>
            <pc:docMk/>
            <pc:sldMk cId="2580768386" sldId="258"/>
            <ac:cxnSpMk id="6" creationId="{D5B2F25E-1A8C-47D8-959E-19D4460C6861}"/>
          </ac:cxnSpMkLst>
        </pc:cxnChg>
      </pc:sldChg>
      <pc:sldChg chg="addSp delSp modSp mod">
        <pc:chgData name="Ahmad Alhaich" userId="487ee217059b18bf" providerId="LiveId" clId="{640471DC-5D2C-48E7-A270-3284587F9C38}" dt="2021-12-02T13:24:17.025" v="541" actId="20577"/>
        <pc:sldMkLst>
          <pc:docMk/>
          <pc:sldMk cId="3409157894" sldId="259"/>
        </pc:sldMkLst>
        <pc:spChg chg="mod">
          <ac:chgData name="Ahmad Alhaich" userId="487ee217059b18bf" providerId="LiveId" clId="{640471DC-5D2C-48E7-A270-3284587F9C38}" dt="2021-11-25T19:16:01.693" v="1" actId="27636"/>
          <ac:spMkLst>
            <pc:docMk/>
            <pc:sldMk cId="3409157894" sldId="259"/>
            <ac:spMk id="18" creationId="{8C75FA8C-86E4-4D81-B557-4E809BFC8C6E}"/>
          </ac:spMkLst>
        </pc:spChg>
        <pc:spChg chg="del">
          <ac:chgData name="Ahmad Alhaich" userId="487ee217059b18bf" providerId="LiveId" clId="{640471DC-5D2C-48E7-A270-3284587F9C38}" dt="2021-11-28T11:52:29.133" v="18" actId="21"/>
          <ac:spMkLst>
            <pc:docMk/>
            <pc:sldMk cId="3409157894" sldId="259"/>
            <ac:spMk id="19" creationId="{F5FC0C9E-4CC6-4F0E-83FB-CCF1053B8231}"/>
          </ac:spMkLst>
        </pc:spChg>
        <pc:spChg chg="mod">
          <ac:chgData name="Ahmad Alhaich" userId="487ee217059b18bf" providerId="LiveId" clId="{640471DC-5D2C-48E7-A270-3284587F9C38}" dt="2021-11-28T11:52:42.585" v="27" actId="20577"/>
          <ac:spMkLst>
            <pc:docMk/>
            <pc:sldMk cId="3409157894" sldId="259"/>
            <ac:spMk id="23" creationId="{9C5729F9-20F0-4101-A0CD-CD04BF5E5E9E}"/>
          </ac:spMkLst>
        </pc:spChg>
        <pc:graphicFrameChg chg="add mod modGraphic">
          <ac:chgData name="Ahmad Alhaich" userId="487ee217059b18bf" providerId="LiveId" clId="{640471DC-5D2C-48E7-A270-3284587F9C38}" dt="2021-12-02T13:24:17.025" v="541" actId="20577"/>
          <ac:graphicFrameMkLst>
            <pc:docMk/>
            <pc:sldMk cId="3409157894" sldId="259"/>
            <ac:graphicFrameMk id="2" creationId="{D97601E5-E792-4079-922D-E39B020E7756}"/>
          </ac:graphicFrameMkLst>
        </pc:graphicFrameChg>
      </pc:sldChg>
      <pc:sldChg chg="modSp add mod">
        <pc:chgData name="Ahmad Alhaich" userId="487ee217059b18bf" providerId="LiveId" clId="{640471DC-5D2C-48E7-A270-3284587F9C38}" dt="2021-11-28T11:53:10.230" v="47" actId="20577"/>
        <pc:sldMkLst>
          <pc:docMk/>
          <pc:sldMk cId="2452493436" sldId="260"/>
        </pc:sldMkLst>
        <pc:spChg chg="mod">
          <ac:chgData name="Ahmad Alhaich" userId="487ee217059b18bf" providerId="LiveId" clId="{640471DC-5D2C-48E7-A270-3284587F9C38}" dt="2021-11-28T11:53:10.230" v="47" actId="20577"/>
          <ac:spMkLst>
            <pc:docMk/>
            <pc:sldMk cId="2452493436" sldId="260"/>
            <ac:spMk id="23" creationId="{9C5729F9-20F0-4101-A0CD-CD04BF5E5E9E}"/>
          </ac:spMkLst>
        </pc:spChg>
      </pc:sldChg>
      <pc:sldChg chg="new del">
        <pc:chgData name="Ahmad Alhaich" userId="487ee217059b18bf" providerId="LiveId" clId="{640471DC-5D2C-48E7-A270-3284587F9C38}" dt="2021-11-28T11:52:57.323" v="29" actId="2696"/>
        <pc:sldMkLst>
          <pc:docMk/>
          <pc:sldMk cId="4080857368" sldId="260"/>
        </pc:sldMkLst>
      </pc:sldChg>
      <pc:sldChg chg="addSp delSp modSp add mod">
        <pc:chgData name="Ahmad Alhaich" userId="487ee217059b18bf" providerId="LiveId" clId="{640471DC-5D2C-48E7-A270-3284587F9C38}" dt="2021-12-03T18:49:05.150" v="1743" actId="1440"/>
        <pc:sldMkLst>
          <pc:docMk/>
          <pc:sldMk cId="876019912" sldId="261"/>
        </pc:sldMkLst>
        <pc:spChg chg="add mod">
          <ac:chgData name="Ahmad Alhaich" userId="487ee217059b18bf" providerId="LiveId" clId="{640471DC-5D2C-48E7-A270-3284587F9C38}" dt="2021-12-03T17:57:55.941" v="1116" actId="1076"/>
          <ac:spMkLst>
            <pc:docMk/>
            <pc:sldMk cId="876019912" sldId="261"/>
            <ac:spMk id="2" creationId="{DE8E39D3-A1CD-4869-98FE-2E3804B4F8F3}"/>
          </ac:spMkLst>
        </pc:spChg>
        <pc:spChg chg="add del">
          <ac:chgData name="Ahmad Alhaich" userId="487ee217059b18bf" providerId="LiveId" clId="{640471DC-5D2C-48E7-A270-3284587F9C38}" dt="2021-11-28T11:55:26.940" v="95" actId="22"/>
          <ac:spMkLst>
            <pc:docMk/>
            <pc:sldMk cId="876019912" sldId="261"/>
            <ac:spMk id="19" creationId="{CFC6CB87-9F38-43F2-8AC6-03F629024613}"/>
          </ac:spMkLst>
        </pc:spChg>
        <pc:spChg chg="mod">
          <ac:chgData name="Ahmad Alhaich" userId="487ee217059b18bf" providerId="LiveId" clId="{640471DC-5D2C-48E7-A270-3284587F9C38}" dt="2021-11-28T11:55:18.171" v="93" actId="20577"/>
          <ac:spMkLst>
            <pc:docMk/>
            <pc:sldMk cId="876019912" sldId="261"/>
            <ac:spMk id="23" creationId="{9C5729F9-20F0-4101-A0CD-CD04BF5E5E9E}"/>
          </ac:spMkLst>
        </pc:spChg>
        <pc:picChg chg="add mod">
          <ac:chgData name="Ahmad Alhaich" userId="487ee217059b18bf" providerId="LiveId" clId="{640471DC-5D2C-48E7-A270-3284587F9C38}" dt="2021-12-03T18:49:05.150" v="1743" actId="1440"/>
          <ac:picMkLst>
            <pc:docMk/>
            <pc:sldMk cId="876019912" sldId="261"/>
            <ac:picMk id="4" creationId="{ECA8E0D1-2C4F-40D9-A180-36AF632EA751}"/>
          </ac:picMkLst>
        </pc:picChg>
      </pc:sldChg>
      <pc:sldChg chg="new del ord">
        <pc:chgData name="Ahmad Alhaich" userId="487ee217059b18bf" providerId="LiveId" clId="{640471DC-5D2C-48E7-A270-3284587F9C38}" dt="2021-11-28T11:53:28.081" v="52" actId="680"/>
        <pc:sldMkLst>
          <pc:docMk/>
          <pc:sldMk cId="2583032373" sldId="261"/>
        </pc:sldMkLst>
      </pc:sldChg>
      <pc:sldChg chg="modSp add mod">
        <pc:chgData name="Ahmad Alhaich" userId="487ee217059b18bf" providerId="LiveId" clId="{640471DC-5D2C-48E7-A270-3284587F9C38}" dt="2021-11-28T11:56:12.352" v="145" actId="20577"/>
        <pc:sldMkLst>
          <pc:docMk/>
          <pc:sldMk cId="3065174719" sldId="262"/>
        </pc:sldMkLst>
        <pc:spChg chg="mod">
          <ac:chgData name="Ahmad Alhaich" userId="487ee217059b18bf" providerId="LiveId" clId="{640471DC-5D2C-48E7-A270-3284587F9C38}" dt="2021-11-28T11:56:12.352" v="145" actId="20577"/>
          <ac:spMkLst>
            <pc:docMk/>
            <pc:sldMk cId="3065174719" sldId="262"/>
            <ac:spMk id="23" creationId="{9C5729F9-20F0-4101-A0CD-CD04BF5E5E9E}"/>
          </ac:spMkLst>
        </pc:spChg>
      </pc:sldChg>
      <pc:sldChg chg="addSp modSp add mod ord">
        <pc:chgData name="Ahmad Alhaich" userId="487ee217059b18bf" providerId="LiveId" clId="{640471DC-5D2C-48E7-A270-3284587F9C38}" dt="2021-12-03T17:19:21.507" v="745" actId="20577"/>
        <pc:sldMkLst>
          <pc:docMk/>
          <pc:sldMk cId="323558454" sldId="263"/>
        </pc:sldMkLst>
        <pc:spChg chg="mod">
          <ac:chgData name="Ahmad Alhaich" userId="487ee217059b18bf" providerId="LiveId" clId="{640471DC-5D2C-48E7-A270-3284587F9C38}" dt="2021-11-28T11:56:53.850" v="178" actId="20577"/>
          <ac:spMkLst>
            <pc:docMk/>
            <pc:sldMk cId="323558454" sldId="263"/>
            <ac:spMk id="23" creationId="{9C5729F9-20F0-4101-A0CD-CD04BF5E5E9E}"/>
          </ac:spMkLst>
        </pc:spChg>
        <pc:graphicFrameChg chg="add mod modGraphic">
          <ac:chgData name="Ahmad Alhaich" userId="487ee217059b18bf" providerId="LiveId" clId="{640471DC-5D2C-48E7-A270-3284587F9C38}" dt="2021-12-03T17:19:21.507" v="745" actId="20577"/>
          <ac:graphicFrameMkLst>
            <pc:docMk/>
            <pc:sldMk cId="323558454" sldId="263"/>
            <ac:graphicFrameMk id="2" creationId="{4B8670CF-4C6C-4EF5-991D-028CA400B23B}"/>
          </ac:graphicFrameMkLst>
        </pc:graphicFrameChg>
      </pc:sldChg>
      <pc:sldChg chg="addSp delSp modSp add del mod">
        <pc:chgData name="Ahmad Alhaich" userId="487ee217059b18bf" providerId="LiveId" clId="{640471DC-5D2C-48E7-A270-3284587F9C38}" dt="2021-12-03T17:23:33.589" v="748" actId="2696"/>
        <pc:sldMkLst>
          <pc:docMk/>
          <pc:sldMk cId="682610311" sldId="264"/>
        </pc:sldMkLst>
        <pc:spChg chg="add del mod">
          <ac:chgData name="Ahmad Alhaich" userId="487ee217059b18bf" providerId="LiveId" clId="{640471DC-5D2C-48E7-A270-3284587F9C38}" dt="2021-12-03T17:23:24.868" v="747" actId="21"/>
          <ac:spMkLst>
            <pc:docMk/>
            <pc:sldMk cId="682610311" sldId="264"/>
            <ac:spMk id="2" creationId="{1873DED7-9B90-4D2F-AC09-22A0CF12D851}"/>
          </ac:spMkLst>
        </pc:spChg>
        <pc:spChg chg="mod">
          <ac:chgData name="Ahmad Alhaich" userId="487ee217059b18bf" providerId="LiveId" clId="{640471DC-5D2C-48E7-A270-3284587F9C38}" dt="2021-11-28T11:58:49.022" v="252" actId="14100"/>
          <ac:spMkLst>
            <pc:docMk/>
            <pc:sldMk cId="682610311" sldId="264"/>
            <ac:spMk id="23" creationId="{9C5729F9-20F0-4101-A0CD-CD04BF5E5E9E}"/>
          </ac:spMkLst>
        </pc:spChg>
      </pc:sldChg>
      <pc:sldChg chg="addSp modSp add mod">
        <pc:chgData name="Ahmad Alhaich" userId="487ee217059b18bf" providerId="LiveId" clId="{640471DC-5D2C-48E7-A270-3284587F9C38}" dt="2021-12-03T18:48:53.691" v="1742" actId="1440"/>
        <pc:sldMkLst>
          <pc:docMk/>
          <pc:sldMk cId="1106035109" sldId="264"/>
        </pc:sldMkLst>
        <pc:spChg chg="mod">
          <ac:chgData name="Ahmad Alhaich" userId="487ee217059b18bf" providerId="LiveId" clId="{640471DC-5D2C-48E7-A270-3284587F9C38}" dt="2021-12-03T18:00:42.373" v="1276" actId="20577"/>
          <ac:spMkLst>
            <pc:docMk/>
            <pc:sldMk cId="1106035109" sldId="264"/>
            <ac:spMk id="2" creationId="{DE8E39D3-A1CD-4869-98FE-2E3804B4F8F3}"/>
          </ac:spMkLst>
        </pc:spChg>
        <pc:picChg chg="add mod">
          <ac:chgData name="Ahmad Alhaich" userId="487ee217059b18bf" providerId="LiveId" clId="{640471DC-5D2C-48E7-A270-3284587F9C38}" dt="2021-12-03T18:48:53.691" v="1742" actId="1440"/>
          <ac:picMkLst>
            <pc:docMk/>
            <pc:sldMk cId="1106035109" sldId="264"/>
            <ac:picMk id="4" creationId="{55582BA3-D25E-4672-932C-1950D56B887B}"/>
          </ac:picMkLst>
        </pc:picChg>
      </pc:sldChg>
      <pc:sldChg chg="addSp modSp mod">
        <pc:chgData name="Ahmad Alhaich" userId="487ee217059b18bf" providerId="LiveId" clId="{640471DC-5D2C-48E7-A270-3284587F9C38}" dt="2021-12-03T18:50:45.547" v="1748" actId="1440"/>
        <pc:sldMkLst>
          <pc:docMk/>
          <pc:sldMk cId="4271650694" sldId="265"/>
        </pc:sldMkLst>
        <pc:spChg chg="mod">
          <ac:chgData name="Ahmad Alhaich" userId="487ee217059b18bf" providerId="LiveId" clId="{640471DC-5D2C-48E7-A270-3284587F9C38}" dt="2021-12-03T18:05:49.277" v="1456" actId="20577"/>
          <ac:spMkLst>
            <pc:docMk/>
            <pc:sldMk cId="4271650694" sldId="265"/>
            <ac:spMk id="2" creationId="{DE8E39D3-A1CD-4869-98FE-2E3804B4F8F3}"/>
          </ac:spMkLst>
        </pc:spChg>
        <pc:picChg chg="add mod">
          <ac:chgData name="Ahmad Alhaich" userId="487ee217059b18bf" providerId="LiveId" clId="{640471DC-5D2C-48E7-A270-3284587F9C38}" dt="2021-12-03T18:50:45.547" v="1748" actId="1440"/>
          <ac:picMkLst>
            <pc:docMk/>
            <pc:sldMk cId="4271650694" sldId="265"/>
            <ac:picMk id="4" creationId="{55525194-CABA-4A86-B329-BE7D6E9F4992}"/>
          </ac:picMkLst>
        </pc:picChg>
      </pc:sldChg>
      <pc:sldChg chg="addSp modSp add mod">
        <pc:chgData name="Ahmad Alhaich" userId="487ee217059b18bf" providerId="LiveId" clId="{640471DC-5D2C-48E7-A270-3284587F9C38}" dt="2021-12-03T18:52:18.958" v="1759" actId="1076"/>
        <pc:sldMkLst>
          <pc:docMk/>
          <pc:sldMk cId="139060951" sldId="266"/>
        </pc:sldMkLst>
        <pc:spChg chg="mod">
          <ac:chgData name="Ahmad Alhaich" userId="487ee217059b18bf" providerId="LiveId" clId="{640471DC-5D2C-48E7-A270-3284587F9C38}" dt="2021-12-03T18:52:05.511" v="1753" actId="1076"/>
          <ac:spMkLst>
            <pc:docMk/>
            <pc:sldMk cId="139060951" sldId="266"/>
            <ac:spMk id="2" creationId="{DE8E39D3-A1CD-4869-98FE-2E3804B4F8F3}"/>
          </ac:spMkLst>
        </pc:spChg>
        <pc:spChg chg="mod">
          <ac:chgData name="Ahmad Alhaich" userId="487ee217059b18bf" providerId="LiveId" clId="{640471DC-5D2C-48E7-A270-3284587F9C38}" dt="2021-12-03T18:52:08.962" v="1754" actId="1076"/>
          <ac:spMkLst>
            <pc:docMk/>
            <pc:sldMk cId="139060951" sldId="266"/>
            <ac:spMk id="23" creationId="{9C5729F9-20F0-4101-A0CD-CD04BF5E5E9E}"/>
          </ac:spMkLst>
        </pc:spChg>
        <pc:picChg chg="add mod">
          <ac:chgData name="Ahmad Alhaich" userId="487ee217059b18bf" providerId="LiveId" clId="{640471DC-5D2C-48E7-A270-3284587F9C38}" dt="2021-12-03T18:52:18.958" v="1759" actId="1076"/>
          <ac:picMkLst>
            <pc:docMk/>
            <pc:sldMk cId="139060951" sldId="266"/>
            <ac:picMk id="4" creationId="{9052D728-C8CB-4F19-942A-8C537082717E}"/>
          </ac:picMkLst>
        </pc:picChg>
      </pc:sldChg>
      <pc:sldChg chg="addSp delSp modSp add mod">
        <pc:chgData name="Ahmad Alhaich" userId="487ee217059b18bf" providerId="LiveId" clId="{640471DC-5D2C-48E7-A270-3284587F9C38}" dt="2021-12-03T18:56:26.219" v="1818" actId="13822"/>
        <pc:sldMkLst>
          <pc:docMk/>
          <pc:sldMk cId="2871623876" sldId="267"/>
        </pc:sldMkLst>
        <pc:spChg chg="add mod">
          <ac:chgData name="Ahmad Alhaich" userId="487ee217059b18bf" providerId="LiveId" clId="{640471DC-5D2C-48E7-A270-3284587F9C38}" dt="2021-12-03T18:53:38.657" v="1778" actId="1076"/>
          <ac:spMkLst>
            <pc:docMk/>
            <pc:sldMk cId="2871623876" sldId="267"/>
            <ac:spMk id="2" creationId="{26C2D6FD-1C49-40A0-9268-62E0003883FA}"/>
          </ac:spMkLst>
        </pc:spChg>
        <pc:spChg chg="add mod">
          <ac:chgData name="Ahmad Alhaich" userId="487ee217059b18bf" providerId="LiveId" clId="{640471DC-5D2C-48E7-A270-3284587F9C38}" dt="2021-12-03T18:56:26.219" v="1818" actId="13822"/>
          <ac:spMkLst>
            <pc:docMk/>
            <pc:sldMk cId="2871623876" sldId="267"/>
            <ac:spMk id="7" creationId="{35A22034-6997-48E2-BDD4-C59B4F2203A6}"/>
          </ac:spMkLst>
        </pc:spChg>
        <pc:spChg chg="del">
          <ac:chgData name="Ahmad Alhaich" userId="487ee217059b18bf" providerId="LiveId" clId="{640471DC-5D2C-48E7-A270-3284587F9C38}" dt="2021-12-03T18:52:38.830" v="1761" actId="21"/>
          <ac:spMkLst>
            <pc:docMk/>
            <pc:sldMk cId="2871623876" sldId="267"/>
            <ac:spMk id="23" creationId="{9C5729F9-20F0-4101-A0CD-CD04BF5E5E9E}"/>
          </ac:spMkLst>
        </pc:spChg>
        <pc:cxnChg chg="add del mod">
          <ac:chgData name="Ahmad Alhaich" userId="487ee217059b18bf" providerId="LiveId" clId="{640471DC-5D2C-48E7-A270-3284587F9C38}" dt="2021-12-03T18:55:22.890" v="1810" actId="21"/>
          <ac:cxnSpMkLst>
            <pc:docMk/>
            <pc:sldMk cId="2871623876" sldId="267"/>
            <ac:cxnSpMk id="4" creationId="{FA928E02-7238-4F32-8F2B-DCB56119C9E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26FA-32F5-4569-A6DC-0DEBF136D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D4AE2E-146D-4AF9-9EEC-D7D6E9558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DAA47C-1788-4510-8CCC-34ED76FF77C1}"/>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5" name="Footer Placeholder 4">
            <a:extLst>
              <a:ext uri="{FF2B5EF4-FFF2-40B4-BE49-F238E27FC236}">
                <a16:creationId xmlns:a16="http://schemas.microsoft.com/office/drawing/2014/main" id="{3376B687-FFBF-4448-B970-6D22AD75E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958A7-A61F-4F0B-9942-F25A6288912B}"/>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415468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5C98-FBFA-4C4F-9480-EDF2454882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EB19AD-D85B-4E97-90B2-05D8063161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70FAB-523C-4F43-9CC0-BE309E3A3467}"/>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5" name="Footer Placeholder 4">
            <a:extLst>
              <a:ext uri="{FF2B5EF4-FFF2-40B4-BE49-F238E27FC236}">
                <a16:creationId xmlns:a16="http://schemas.microsoft.com/office/drawing/2014/main" id="{A4E29425-3BF5-4CE4-B4BD-F311C5A34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8F846-106B-4F08-B596-5ACF6E5B0255}"/>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225715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D7182-C854-4842-9FBC-7DBD1C99D4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80D8EE-F683-4DF1-8225-9124C73F3C8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4FD8E-5448-4C9A-8187-6C96EEAB4921}"/>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5" name="Footer Placeholder 4">
            <a:extLst>
              <a:ext uri="{FF2B5EF4-FFF2-40B4-BE49-F238E27FC236}">
                <a16:creationId xmlns:a16="http://schemas.microsoft.com/office/drawing/2014/main" id="{6331762E-E098-4745-9C90-5C8C9DD57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C5872-659A-435A-897A-0EA8A80F9BA6}"/>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27094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E48E-B016-46E8-AAB6-121BEA8FAF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AC58C-335D-4A16-8D9E-7DAAAE4FF0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2B316-13A6-449C-B9D3-3F34E1FB19FC}"/>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5" name="Footer Placeholder 4">
            <a:extLst>
              <a:ext uri="{FF2B5EF4-FFF2-40B4-BE49-F238E27FC236}">
                <a16:creationId xmlns:a16="http://schemas.microsoft.com/office/drawing/2014/main" id="{E0483550-FE3F-4872-B989-1E7072925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996C8-68DA-4BEA-8B96-002334A998C4}"/>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38387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DF74-145E-4764-8B1A-5A91FA10C3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285F68-7D13-4D7B-8EC3-49AF98C66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7879D5-AF30-4490-9C20-0E0348298BF5}"/>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5" name="Footer Placeholder 4">
            <a:extLst>
              <a:ext uri="{FF2B5EF4-FFF2-40B4-BE49-F238E27FC236}">
                <a16:creationId xmlns:a16="http://schemas.microsoft.com/office/drawing/2014/main" id="{540A0283-D66A-4AFF-9F6A-A2A1229A5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59E16-EB4F-4910-8C5B-0587B47DB3C1}"/>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254966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64B0-BFB5-4FF0-BA6B-7B9B94CC2B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C481C-A2C6-4923-8D61-AD43D3089C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3DE32F-0509-47AA-92DB-7BC96637F5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924640-93BF-4B7E-9DAC-880A5CCE0E74}"/>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6" name="Footer Placeholder 5">
            <a:extLst>
              <a:ext uri="{FF2B5EF4-FFF2-40B4-BE49-F238E27FC236}">
                <a16:creationId xmlns:a16="http://schemas.microsoft.com/office/drawing/2014/main" id="{20A913C3-0DC2-4EA7-87AA-E260F36F5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FF437-4BD0-4E5D-A9F5-60A8490260BC}"/>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413205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814C-DFF9-45F5-AF13-DE0E83789E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72B97-28D3-458B-9F4C-5B773F949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CC2361-7624-4D4C-9D3F-CF628C7E0C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C67991-F564-4D6D-9D56-A79D2DF8E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07C823-A21D-4BA8-AB79-FC6C819186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796D6E-9038-4AB5-8F4C-A05E07E703FA}"/>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8" name="Footer Placeholder 7">
            <a:extLst>
              <a:ext uri="{FF2B5EF4-FFF2-40B4-BE49-F238E27FC236}">
                <a16:creationId xmlns:a16="http://schemas.microsoft.com/office/drawing/2014/main" id="{2A78A7CC-AC98-4667-850D-41FE8C168B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A03FE8-1FC5-489A-B677-976C854D3D4C}"/>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211297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B0C3-75E9-43AB-ABFE-BA83450F38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41EFFB-3984-4916-B17B-0CDF46F14351}"/>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4" name="Footer Placeholder 3">
            <a:extLst>
              <a:ext uri="{FF2B5EF4-FFF2-40B4-BE49-F238E27FC236}">
                <a16:creationId xmlns:a16="http://schemas.microsoft.com/office/drawing/2014/main" id="{756C825C-002A-46EE-A8B2-1692839E1B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7BF3A3-91D3-4058-B368-F85EA4FB0624}"/>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424098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2AE7B-6E1E-4219-B14F-3BBCD7AFA3CE}"/>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3" name="Footer Placeholder 2">
            <a:extLst>
              <a:ext uri="{FF2B5EF4-FFF2-40B4-BE49-F238E27FC236}">
                <a16:creationId xmlns:a16="http://schemas.microsoft.com/office/drawing/2014/main" id="{D35A8AEB-0F54-48A5-A852-5E5AA51A78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70EC0-6FAC-4D5F-B75A-0A3223F14E70}"/>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297158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C0A4-EA70-4F19-9195-F68367B9E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1C07E3-DB24-47D2-89E5-FD865ABDA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BED06-FC12-4F31-9F45-F21D9E0FB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61052F-7FED-4126-8E08-0C1770D0FD81}"/>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6" name="Footer Placeholder 5">
            <a:extLst>
              <a:ext uri="{FF2B5EF4-FFF2-40B4-BE49-F238E27FC236}">
                <a16:creationId xmlns:a16="http://schemas.microsoft.com/office/drawing/2014/main" id="{39C42AF5-295C-41FB-8093-7EC0E84E8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EDBB3-B8B3-4C35-BBC9-122C27E185D6}"/>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401403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C318-4188-48D0-97F1-50C6F6671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5EDAB-59DB-4681-A58D-A0F15ED19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4017E0-C0D8-4A18-BE41-4A483E6EC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BED922-472F-438E-8B6A-07C0EE22A4A0}"/>
              </a:ext>
            </a:extLst>
          </p:cNvPr>
          <p:cNvSpPr>
            <a:spLocks noGrp="1"/>
          </p:cNvSpPr>
          <p:nvPr>
            <p:ph type="dt" sz="half" idx="10"/>
          </p:nvPr>
        </p:nvSpPr>
        <p:spPr/>
        <p:txBody>
          <a:bodyPr/>
          <a:lstStyle/>
          <a:p>
            <a:fld id="{10CFC033-E39E-424C-96B1-AE1BBEA00146}" type="datetimeFigureOut">
              <a:rPr lang="en-US" smtClean="0"/>
              <a:pPr/>
              <a:t>12/16/2021</a:t>
            </a:fld>
            <a:endParaRPr lang="en-US"/>
          </a:p>
        </p:txBody>
      </p:sp>
      <p:sp>
        <p:nvSpPr>
          <p:cNvPr id="6" name="Footer Placeholder 5">
            <a:extLst>
              <a:ext uri="{FF2B5EF4-FFF2-40B4-BE49-F238E27FC236}">
                <a16:creationId xmlns:a16="http://schemas.microsoft.com/office/drawing/2014/main" id="{0172208E-E6CF-41DC-95BE-AB3A4DA18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19031-D7D6-4826-84A6-AA632D52AC90}"/>
              </a:ext>
            </a:extLst>
          </p:cNvPr>
          <p:cNvSpPr>
            <a:spLocks noGrp="1"/>
          </p:cNvSpPr>
          <p:nvPr>
            <p:ph type="sldNum" sz="quarter" idx="12"/>
          </p:nvPr>
        </p:nvSpPr>
        <p:spPr/>
        <p:txBody>
          <a:bodyPr/>
          <a:lstStyle/>
          <a:p>
            <a:fld id="{3B7E1342-0022-419D-91C2-6D3135EFB5D6}" type="slidenum">
              <a:rPr lang="en-US" smtClean="0"/>
              <a:pPr/>
              <a:t>‹#›</a:t>
            </a:fld>
            <a:endParaRPr lang="en-US"/>
          </a:p>
        </p:txBody>
      </p:sp>
    </p:spTree>
    <p:extLst>
      <p:ext uri="{BB962C8B-B14F-4D97-AF65-F5344CB8AC3E}">
        <p14:creationId xmlns:p14="http://schemas.microsoft.com/office/powerpoint/2010/main" val="255855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39999">
              <a:srgbClr val="0A128C"/>
            </a:gs>
            <a:gs pos="70000">
              <a:srgbClr val="181CC7"/>
            </a:gs>
            <a:gs pos="88000">
              <a:srgbClr val="7005D4"/>
            </a:gs>
            <a:gs pos="100000">
              <a:srgbClr val="8C3D91"/>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0DC29-231C-41C2-9525-AD153A4BE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9F7D57-BA25-45B8-85A8-40B442B12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96DB1-A70E-4BE2-97B2-81BB61A7E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FC033-E39E-424C-96B1-AE1BBEA00146}" type="datetimeFigureOut">
              <a:rPr lang="en-US" smtClean="0"/>
              <a:pPr/>
              <a:t>12/16/2021</a:t>
            </a:fld>
            <a:endParaRPr lang="en-US"/>
          </a:p>
        </p:txBody>
      </p:sp>
      <p:sp>
        <p:nvSpPr>
          <p:cNvPr id="5" name="Footer Placeholder 4">
            <a:extLst>
              <a:ext uri="{FF2B5EF4-FFF2-40B4-BE49-F238E27FC236}">
                <a16:creationId xmlns:a16="http://schemas.microsoft.com/office/drawing/2014/main" id="{BB783A5A-3D4A-41FC-9AFA-5B3860551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AFB452-87E1-4FF8-8368-58E2D9C08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E1342-0022-419D-91C2-6D3135EFB5D6}" type="slidenum">
              <a:rPr lang="en-US" smtClean="0"/>
              <a:pPr/>
              <a:t>‹#›</a:t>
            </a:fld>
            <a:endParaRPr lang="en-US"/>
          </a:p>
        </p:txBody>
      </p:sp>
    </p:spTree>
    <p:extLst>
      <p:ext uri="{BB962C8B-B14F-4D97-AF65-F5344CB8AC3E}">
        <p14:creationId xmlns:p14="http://schemas.microsoft.com/office/powerpoint/2010/main" val="844708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tar: 5 Points 18">
            <a:extLst>
              <a:ext uri="{FF2B5EF4-FFF2-40B4-BE49-F238E27FC236}">
                <a16:creationId xmlns:a16="http://schemas.microsoft.com/office/drawing/2014/main" id="{06920529-A61E-4619-8A64-82425FBDA126}"/>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ED968531-ADAD-4902-A0D2-86FAB064C91B}"/>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FE8187DB-0230-41E0-A59B-C526C7549370}"/>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08B62430-89ED-4DD6-B2B7-990F70E16C45}"/>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CBF03500-2B7A-47C9-AA41-04621F066FE8}"/>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DEFA94F-8608-4D3F-BEE7-9BD2D372DBA3}"/>
              </a:ext>
            </a:extLst>
          </p:cNvPr>
          <p:cNvGrpSpPr/>
          <p:nvPr/>
        </p:nvGrpSpPr>
        <p:grpSpPr>
          <a:xfrm rot="2400267">
            <a:off x="1650012" y="1397558"/>
            <a:ext cx="1801233" cy="6517325"/>
            <a:chOff x="1516174" y="1057507"/>
            <a:chExt cx="1801233" cy="6517325"/>
          </a:xfrm>
        </p:grpSpPr>
        <p:sp>
          <p:nvSpPr>
            <p:cNvPr id="26" name="Rectangle 25">
              <a:extLst>
                <a:ext uri="{FF2B5EF4-FFF2-40B4-BE49-F238E27FC236}">
                  <a16:creationId xmlns:a16="http://schemas.microsoft.com/office/drawing/2014/main" id="{EA489E07-EC26-43D3-BFE8-07C70C4A00CB}"/>
                </a:ext>
              </a:extLst>
            </p:cNvPr>
            <p:cNvSpPr/>
            <p:nvPr/>
          </p:nvSpPr>
          <p:spPr>
            <a:xfrm>
              <a:off x="1908313" y="3428999"/>
              <a:ext cx="1139687" cy="4145833"/>
            </a:xfrm>
            <a:prstGeom prst="rect">
              <a:avLst/>
            </a:prstGeom>
            <a:gradFill>
              <a:gsLst>
                <a:gs pos="0">
                  <a:schemeClr val="bg1">
                    <a:lumMod val="95000"/>
                    <a:alpha val="75000"/>
                  </a:schemeClr>
                </a:gs>
                <a:gs pos="100000">
                  <a:schemeClr val="bg1">
                    <a:alpha val="2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9DC6C36-7427-4268-868C-4FE699A552B5}"/>
                </a:ext>
              </a:extLst>
            </p:cNvPr>
            <p:cNvGrpSpPr/>
            <p:nvPr/>
          </p:nvGrpSpPr>
          <p:grpSpPr>
            <a:xfrm>
              <a:off x="1516174" y="1057507"/>
              <a:ext cx="1801233" cy="3887609"/>
              <a:chOff x="5248391" y="2534888"/>
              <a:chExt cx="1627765" cy="3513211"/>
            </a:xfrm>
          </p:grpSpPr>
          <p:sp>
            <p:nvSpPr>
              <p:cNvPr id="28" name="Freeform 117">
                <a:extLst>
                  <a:ext uri="{FF2B5EF4-FFF2-40B4-BE49-F238E27FC236}">
                    <a16:creationId xmlns:a16="http://schemas.microsoft.com/office/drawing/2014/main" id="{EDC7D5B6-DE75-4AD6-9447-69E73BFE5449}"/>
                  </a:ext>
                </a:extLst>
              </p:cNvPr>
              <p:cNvSpPr>
                <a:spLocks/>
              </p:cNvSpPr>
              <p:nvPr/>
            </p:nvSpPr>
            <p:spPr bwMode="auto">
              <a:xfrm>
                <a:off x="5598153" y="4943119"/>
                <a:ext cx="1016611" cy="1104980"/>
              </a:xfrm>
              <a:custGeom>
                <a:avLst/>
                <a:gdLst>
                  <a:gd name="T0" fmla="*/ 290 w 579"/>
                  <a:gd name="T1" fmla="*/ 628 h 629"/>
                  <a:gd name="T2" fmla="*/ 398 w 579"/>
                  <a:gd name="T3" fmla="*/ 0 h 629"/>
                  <a:gd name="T4" fmla="*/ 290 w 579"/>
                  <a:gd name="T5" fmla="*/ 0 h 629"/>
                  <a:gd name="T6" fmla="*/ 289 w 579"/>
                  <a:gd name="T7" fmla="*/ 0 h 629"/>
                  <a:gd name="T8" fmla="*/ 182 w 579"/>
                  <a:gd name="T9" fmla="*/ 0 h 629"/>
                  <a:gd name="T10" fmla="*/ 289 w 579"/>
                  <a:gd name="T11" fmla="*/ 628 h 629"/>
                  <a:gd name="T12" fmla="*/ 289 w 579"/>
                  <a:gd name="T13" fmla="*/ 629 h 629"/>
                  <a:gd name="T14" fmla="*/ 290 w 579"/>
                  <a:gd name="T15" fmla="*/ 629 h 629"/>
                  <a:gd name="T16" fmla="*/ 290 w 579"/>
                  <a:gd name="T17" fmla="*/ 629 h 629"/>
                  <a:gd name="T18" fmla="*/ 290 w 579"/>
                  <a:gd name="T19" fmla="*/ 628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29">
                    <a:moveTo>
                      <a:pt x="290" y="628"/>
                    </a:moveTo>
                    <a:cubicBezTo>
                      <a:pt x="579" y="191"/>
                      <a:pt x="398" y="0"/>
                      <a:pt x="398" y="0"/>
                    </a:cubicBezTo>
                    <a:cubicBezTo>
                      <a:pt x="290" y="0"/>
                      <a:pt x="290" y="0"/>
                      <a:pt x="290" y="0"/>
                    </a:cubicBezTo>
                    <a:cubicBezTo>
                      <a:pt x="289" y="0"/>
                      <a:pt x="289" y="0"/>
                      <a:pt x="289" y="0"/>
                    </a:cubicBezTo>
                    <a:cubicBezTo>
                      <a:pt x="182" y="0"/>
                      <a:pt x="182" y="0"/>
                      <a:pt x="182" y="0"/>
                    </a:cubicBezTo>
                    <a:cubicBezTo>
                      <a:pt x="182" y="0"/>
                      <a:pt x="0" y="191"/>
                      <a:pt x="289" y="628"/>
                    </a:cubicBezTo>
                    <a:cubicBezTo>
                      <a:pt x="289" y="629"/>
                      <a:pt x="289" y="629"/>
                      <a:pt x="289" y="629"/>
                    </a:cubicBezTo>
                    <a:cubicBezTo>
                      <a:pt x="289" y="629"/>
                      <a:pt x="289" y="629"/>
                      <a:pt x="290" y="629"/>
                    </a:cubicBezTo>
                    <a:cubicBezTo>
                      <a:pt x="290" y="629"/>
                      <a:pt x="290" y="629"/>
                      <a:pt x="290" y="629"/>
                    </a:cubicBezTo>
                    <a:lnTo>
                      <a:pt x="290" y="628"/>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118">
                <a:extLst>
                  <a:ext uri="{FF2B5EF4-FFF2-40B4-BE49-F238E27FC236}">
                    <a16:creationId xmlns:a16="http://schemas.microsoft.com/office/drawing/2014/main" id="{B4A97861-F31D-4404-A219-231C62F29ED4}"/>
                  </a:ext>
                </a:extLst>
              </p:cNvPr>
              <p:cNvSpPr>
                <a:spLocks/>
              </p:cNvSpPr>
              <p:nvPr/>
            </p:nvSpPr>
            <p:spPr bwMode="auto">
              <a:xfrm>
                <a:off x="5734790" y="4923812"/>
                <a:ext cx="760416" cy="936411"/>
              </a:xfrm>
              <a:custGeom>
                <a:avLst/>
                <a:gdLst>
                  <a:gd name="T0" fmla="*/ 208 w 433"/>
                  <a:gd name="T1" fmla="*/ 533 h 533"/>
                  <a:gd name="T2" fmla="*/ 269 w 433"/>
                  <a:gd name="T3" fmla="*/ 13 h 533"/>
                  <a:gd name="T4" fmla="*/ 208 w 433"/>
                  <a:gd name="T5" fmla="*/ 13 h 533"/>
                  <a:gd name="T6" fmla="*/ 207 w 433"/>
                  <a:gd name="T7" fmla="*/ 13 h 533"/>
                  <a:gd name="T8" fmla="*/ 147 w 433"/>
                  <a:gd name="T9" fmla="*/ 13 h 533"/>
                  <a:gd name="T10" fmla="*/ 208 w 433"/>
                  <a:gd name="T11" fmla="*/ 533 h 533"/>
                </a:gdLst>
                <a:ahLst/>
                <a:cxnLst>
                  <a:cxn ang="0">
                    <a:pos x="T0" y="T1"/>
                  </a:cxn>
                  <a:cxn ang="0">
                    <a:pos x="T2" y="T3"/>
                  </a:cxn>
                  <a:cxn ang="0">
                    <a:pos x="T4" y="T5"/>
                  </a:cxn>
                  <a:cxn ang="0">
                    <a:pos x="T6" y="T7"/>
                  </a:cxn>
                  <a:cxn ang="0">
                    <a:pos x="T8" y="T9"/>
                  </a:cxn>
                  <a:cxn ang="0">
                    <a:pos x="T10" y="T11"/>
                  </a:cxn>
                </a:cxnLst>
                <a:rect l="0" t="0" r="r" b="b"/>
                <a:pathLst>
                  <a:path w="433" h="533">
                    <a:moveTo>
                      <a:pt x="208" y="533"/>
                    </a:moveTo>
                    <a:cubicBezTo>
                      <a:pt x="433" y="198"/>
                      <a:pt x="269" y="13"/>
                      <a:pt x="269" y="13"/>
                    </a:cubicBezTo>
                    <a:cubicBezTo>
                      <a:pt x="208" y="13"/>
                      <a:pt x="208" y="13"/>
                      <a:pt x="208" y="13"/>
                    </a:cubicBezTo>
                    <a:cubicBezTo>
                      <a:pt x="207" y="13"/>
                      <a:pt x="207" y="13"/>
                      <a:pt x="207" y="13"/>
                    </a:cubicBezTo>
                    <a:cubicBezTo>
                      <a:pt x="207" y="13"/>
                      <a:pt x="159" y="0"/>
                      <a:pt x="147" y="13"/>
                    </a:cubicBezTo>
                    <a:cubicBezTo>
                      <a:pt x="0" y="176"/>
                      <a:pt x="208" y="533"/>
                      <a:pt x="208" y="53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119">
                <a:extLst>
                  <a:ext uri="{FF2B5EF4-FFF2-40B4-BE49-F238E27FC236}">
                    <a16:creationId xmlns:a16="http://schemas.microsoft.com/office/drawing/2014/main" id="{C5191ED2-7BC4-4495-A131-A5F6FA51D3D9}"/>
                  </a:ext>
                </a:extLst>
              </p:cNvPr>
              <p:cNvSpPr>
                <a:spLocks/>
              </p:cNvSpPr>
              <p:nvPr/>
            </p:nvSpPr>
            <p:spPr bwMode="auto">
              <a:xfrm>
                <a:off x="5843951" y="4795343"/>
                <a:ext cx="465606" cy="156687"/>
              </a:xfrm>
              <a:custGeom>
                <a:avLst/>
                <a:gdLst>
                  <a:gd name="T0" fmla="*/ 2 w 627"/>
                  <a:gd name="T1" fmla="*/ 211 h 211"/>
                  <a:gd name="T2" fmla="*/ 627 w 627"/>
                  <a:gd name="T3" fmla="*/ 204 h 211"/>
                  <a:gd name="T4" fmla="*/ 624 w 627"/>
                  <a:gd name="T5" fmla="*/ 0 h 211"/>
                  <a:gd name="T6" fmla="*/ 0 w 627"/>
                  <a:gd name="T7" fmla="*/ 10 h 211"/>
                  <a:gd name="T8" fmla="*/ 2 w 627"/>
                  <a:gd name="T9" fmla="*/ 211 h 211"/>
                </a:gdLst>
                <a:ahLst/>
                <a:cxnLst>
                  <a:cxn ang="0">
                    <a:pos x="T0" y="T1"/>
                  </a:cxn>
                  <a:cxn ang="0">
                    <a:pos x="T2" y="T3"/>
                  </a:cxn>
                  <a:cxn ang="0">
                    <a:pos x="T4" y="T5"/>
                  </a:cxn>
                  <a:cxn ang="0">
                    <a:pos x="T6" y="T7"/>
                  </a:cxn>
                  <a:cxn ang="0">
                    <a:pos x="T8" y="T9"/>
                  </a:cxn>
                </a:cxnLst>
                <a:rect l="0" t="0" r="r" b="b"/>
                <a:pathLst>
                  <a:path w="627" h="211">
                    <a:moveTo>
                      <a:pt x="2" y="211"/>
                    </a:moveTo>
                    <a:lnTo>
                      <a:pt x="627" y="204"/>
                    </a:lnTo>
                    <a:lnTo>
                      <a:pt x="624" y="0"/>
                    </a:lnTo>
                    <a:lnTo>
                      <a:pt x="0" y="10"/>
                    </a:lnTo>
                    <a:lnTo>
                      <a:pt x="2" y="21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120">
                <a:extLst>
                  <a:ext uri="{FF2B5EF4-FFF2-40B4-BE49-F238E27FC236}">
                    <a16:creationId xmlns:a16="http://schemas.microsoft.com/office/drawing/2014/main" id="{0A8D31B8-2F16-4611-B329-B26114D2EA20}"/>
                  </a:ext>
                </a:extLst>
              </p:cNvPr>
              <p:cNvSpPr>
                <a:spLocks/>
              </p:cNvSpPr>
              <p:nvPr/>
            </p:nvSpPr>
            <p:spPr bwMode="auto">
              <a:xfrm>
                <a:off x="5248391" y="4153000"/>
                <a:ext cx="1627765" cy="1101267"/>
              </a:xfrm>
              <a:custGeom>
                <a:avLst/>
                <a:gdLst>
                  <a:gd name="T0" fmla="*/ 459 w 927"/>
                  <a:gd name="T1" fmla="*/ 3 h 627"/>
                  <a:gd name="T2" fmla="*/ 4 w 927"/>
                  <a:gd name="T3" fmla="*/ 462 h 627"/>
                  <a:gd name="T4" fmla="*/ 38 w 927"/>
                  <a:gd name="T5" fmla="*/ 627 h 627"/>
                  <a:gd name="T6" fmla="*/ 463 w 927"/>
                  <a:gd name="T7" fmla="*/ 333 h 627"/>
                  <a:gd name="T8" fmla="*/ 897 w 927"/>
                  <a:gd name="T9" fmla="*/ 615 h 627"/>
                  <a:gd name="T10" fmla="*/ 926 w 927"/>
                  <a:gd name="T11" fmla="*/ 450 h 627"/>
                  <a:gd name="T12" fmla="*/ 459 w 927"/>
                  <a:gd name="T13" fmla="*/ 3 h 627"/>
                </a:gdLst>
                <a:ahLst/>
                <a:cxnLst>
                  <a:cxn ang="0">
                    <a:pos x="T0" y="T1"/>
                  </a:cxn>
                  <a:cxn ang="0">
                    <a:pos x="T2" y="T3"/>
                  </a:cxn>
                  <a:cxn ang="0">
                    <a:pos x="T4" y="T5"/>
                  </a:cxn>
                  <a:cxn ang="0">
                    <a:pos x="T6" y="T7"/>
                  </a:cxn>
                  <a:cxn ang="0">
                    <a:pos x="T8" y="T9"/>
                  </a:cxn>
                  <a:cxn ang="0">
                    <a:pos x="T10" y="T11"/>
                  </a:cxn>
                  <a:cxn ang="0">
                    <a:pos x="T12" y="T13"/>
                  </a:cxn>
                </a:cxnLst>
                <a:rect l="0" t="0" r="r" b="b"/>
                <a:pathLst>
                  <a:path w="927" h="627">
                    <a:moveTo>
                      <a:pt x="459" y="3"/>
                    </a:moveTo>
                    <a:cubicBezTo>
                      <a:pt x="204" y="7"/>
                      <a:pt x="0" y="212"/>
                      <a:pt x="4" y="462"/>
                    </a:cubicBezTo>
                    <a:cubicBezTo>
                      <a:pt x="5" y="521"/>
                      <a:pt x="17" y="576"/>
                      <a:pt x="38" y="627"/>
                    </a:cubicBezTo>
                    <a:cubicBezTo>
                      <a:pt x="103" y="457"/>
                      <a:pt x="268" y="335"/>
                      <a:pt x="463" y="333"/>
                    </a:cubicBezTo>
                    <a:cubicBezTo>
                      <a:pt x="659" y="330"/>
                      <a:pt x="827" y="447"/>
                      <a:pt x="897" y="615"/>
                    </a:cubicBezTo>
                    <a:cubicBezTo>
                      <a:pt x="916" y="564"/>
                      <a:pt x="927" y="508"/>
                      <a:pt x="926" y="450"/>
                    </a:cubicBezTo>
                    <a:cubicBezTo>
                      <a:pt x="923" y="200"/>
                      <a:pt x="713" y="0"/>
                      <a:pt x="459"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121">
                <a:extLst>
                  <a:ext uri="{FF2B5EF4-FFF2-40B4-BE49-F238E27FC236}">
                    <a16:creationId xmlns:a16="http://schemas.microsoft.com/office/drawing/2014/main" id="{754C6295-28FB-41C9-800D-0735FA4DAB81}"/>
                  </a:ext>
                </a:extLst>
              </p:cNvPr>
              <p:cNvSpPr>
                <a:spLocks/>
              </p:cNvSpPr>
              <p:nvPr/>
            </p:nvSpPr>
            <p:spPr bwMode="auto">
              <a:xfrm>
                <a:off x="6262031" y="4182703"/>
                <a:ext cx="614125" cy="1050028"/>
              </a:xfrm>
              <a:custGeom>
                <a:avLst/>
                <a:gdLst>
                  <a:gd name="T0" fmla="*/ 4 w 350"/>
                  <a:gd name="T1" fmla="*/ 329 h 598"/>
                  <a:gd name="T2" fmla="*/ 320 w 350"/>
                  <a:gd name="T3" fmla="*/ 598 h 598"/>
                  <a:gd name="T4" fmla="*/ 349 w 350"/>
                  <a:gd name="T5" fmla="*/ 433 h 598"/>
                  <a:gd name="T6" fmla="*/ 0 w 350"/>
                  <a:gd name="T7" fmla="*/ 0 h 598"/>
                  <a:gd name="T8" fmla="*/ 4 w 350"/>
                  <a:gd name="T9" fmla="*/ 329 h 598"/>
                </a:gdLst>
                <a:ahLst/>
                <a:cxnLst>
                  <a:cxn ang="0">
                    <a:pos x="T0" y="T1"/>
                  </a:cxn>
                  <a:cxn ang="0">
                    <a:pos x="T2" y="T3"/>
                  </a:cxn>
                  <a:cxn ang="0">
                    <a:pos x="T4" y="T5"/>
                  </a:cxn>
                  <a:cxn ang="0">
                    <a:pos x="T6" y="T7"/>
                  </a:cxn>
                  <a:cxn ang="0">
                    <a:pos x="T8" y="T9"/>
                  </a:cxn>
                </a:cxnLst>
                <a:rect l="0" t="0" r="r" b="b"/>
                <a:pathLst>
                  <a:path w="350" h="598">
                    <a:moveTo>
                      <a:pt x="4" y="329"/>
                    </a:moveTo>
                    <a:cubicBezTo>
                      <a:pt x="148" y="364"/>
                      <a:pt x="265" y="465"/>
                      <a:pt x="320" y="598"/>
                    </a:cubicBezTo>
                    <a:cubicBezTo>
                      <a:pt x="339" y="547"/>
                      <a:pt x="350" y="491"/>
                      <a:pt x="349" y="433"/>
                    </a:cubicBezTo>
                    <a:cubicBezTo>
                      <a:pt x="346" y="223"/>
                      <a:pt x="198" y="48"/>
                      <a:pt x="0" y="0"/>
                    </a:cubicBezTo>
                    <a:lnTo>
                      <a:pt x="4" y="3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122">
                <a:extLst>
                  <a:ext uri="{FF2B5EF4-FFF2-40B4-BE49-F238E27FC236}">
                    <a16:creationId xmlns:a16="http://schemas.microsoft.com/office/drawing/2014/main" id="{457C7EEE-A49D-4EC1-8A87-27B0C15B4F75}"/>
                  </a:ext>
                </a:extLst>
              </p:cNvPr>
              <p:cNvSpPr>
                <a:spLocks/>
              </p:cNvSpPr>
              <p:nvPr/>
            </p:nvSpPr>
            <p:spPr bwMode="auto">
              <a:xfrm>
                <a:off x="5541716" y="2534888"/>
                <a:ext cx="1013640" cy="2351794"/>
              </a:xfrm>
              <a:custGeom>
                <a:avLst/>
                <a:gdLst>
                  <a:gd name="T0" fmla="*/ 5 w 577"/>
                  <a:gd name="T1" fmla="*/ 781 h 1339"/>
                  <a:gd name="T2" fmla="*/ 135 w 577"/>
                  <a:gd name="T3" fmla="*/ 1339 h 1339"/>
                  <a:gd name="T4" fmla="*/ 297 w 577"/>
                  <a:gd name="T5" fmla="*/ 1313 h 1339"/>
                  <a:gd name="T6" fmla="*/ 460 w 577"/>
                  <a:gd name="T7" fmla="*/ 1335 h 1339"/>
                  <a:gd name="T8" fmla="*/ 575 w 577"/>
                  <a:gd name="T9" fmla="*/ 773 h 1339"/>
                  <a:gd name="T10" fmla="*/ 279 w 577"/>
                  <a:gd name="T11" fmla="*/ 0 h 1339"/>
                  <a:gd name="T12" fmla="*/ 5 w 577"/>
                  <a:gd name="T13" fmla="*/ 781 h 1339"/>
                </a:gdLst>
                <a:ahLst/>
                <a:cxnLst>
                  <a:cxn ang="0">
                    <a:pos x="T0" y="T1"/>
                  </a:cxn>
                  <a:cxn ang="0">
                    <a:pos x="T2" y="T3"/>
                  </a:cxn>
                  <a:cxn ang="0">
                    <a:pos x="T4" y="T5"/>
                  </a:cxn>
                  <a:cxn ang="0">
                    <a:pos x="T6" y="T7"/>
                  </a:cxn>
                  <a:cxn ang="0">
                    <a:pos x="T8" y="T9"/>
                  </a:cxn>
                  <a:cxn ang="0">
                    <a:pos x="T10" y="T11"/>
                  </a:cxn>
                  <a:cxn ang="0">
                    <a:pos x="T12" y="T13"/>
                  </a:cxn>
                </a:cxnLst>
                <a:rect l="0" t="0" r="r" b="b"/>
                <a:pathLst>
                  <a:path w="577" h="1339">
                    <a:moveTo>
                      <a:pt x="5" y="781"/>
                    </a:moveTo>
                    <a:cubicBezTo>
                      <a:pt x="8" y="994"/>
                      <a:pt x="56" y="1189"/>
                      <a:pt x="135" y="1339"/>
                    </a:cubicBezTo>
                    <a:cubicBezTo>
                      <a:pt x="186" y="1323"/>
                      <a:pt x="240" y="1313"/>
                      <a:pt x="297" y="1313"/>
                    </a:cubicBezTo>
                    <a:cubicBezTo>
                      <a:pt x="354" y="1312"/>
                      <a:pt x="409" y="1320"/>
                      <a:pt x="460" y="1335"/>
                    </a:cubicBezTo>
                    <a:cubicBezTo>
                      <a:pt x="534" y="1183"/>
                      <a:pt x="577" y="987"/>
                      <a:pt x="575" y="773"/>
                    </a:cubicBezTo>
                    <a:cubicBezTo>
                      <a:pt x="570" y="434"/>
                      <a:pt x="450" y="142"/>
                      <a:pt x="279" y="0"/>
                    </a:cubicBezTo>
                    <a:cubicBezTo>
                      <a:pt x="112" y="147"/>
                      <a:pt x="0" y="442"/>
                      <a:pt x="5" y="78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123">
                <a:extLst>
                  <a:ext uri="{FF2B5EF4-FFF2-40B4-BE49-F238E27FC236}">
                    <a16:creationId xmlns:a16="http://schemas.microsoft.com/office/drawing/2014/main" id="{8610BDA6-0082-47D5-B7FF-251011AAF3DC}"/>
                  </a:ext>
                </a:extLst>
              </p:cNvPr>
              <p:cNvSpPr>
                <a:spLocks/>
              </p:cNvSpPr>
              <p:nvPr/>
            </p:nvSpPr>
            <p:spPr bwMode="auto">
              <a:xfrm>
                <a:off x="5648649" y="3053218"/>
                <a:ext cx="793833" cy="132182"/>
              </a:xfrm>
              <a:custGeom>
                <a:avLst/>
                <a:gdLst>
                  <a:gd name="T0" fmla="*/ 12 w 452"/>
                  <a:gd name="T1" fmla="*/ 36 h 75"/>
                  <a:gd name="T2" fmla="*/ 0 w 452"/>
                  <a:gd name="T3" fmla="*/ 75 h 75"/>
                  <a:gd name="T4" fmla="*/ 452 w 452"/>
                  <a:gd name="T5" fmla="*/ 74 h 75"/>
                  <a:gd name="T6" fmla="*/ 433 w 452"/>
                  <a:gd name="T7" fmla="*/ 30 h 75"/>
                  <a:gd name="T8" fmla="*/ 12 w 452"/>
                  <a:gd name="T9" fmla="*/ 36 h 75"/>
                </a:gdLst>
                <a:ahLst/>
                <a:cxnLst>
                  <a:cxn ang="0">
                    <a:pos x="T0" y="T1"/>
                  </a:cxn>
                  <a:cxn ang="0">
                    <a:pos x="T2" y="T3"/>
                  </a:cxn>
                  <a:cxn ang="0">
                    <a:pos x="T4" y="T5"/>
                  </a:cxn>
                  <a:cxn ang="0">
                    <a:pos x="T6" y="T7"/>
                  </a:cxn>
                  <a:cxn ang="0">
                    <a:pos x="T8" y="T9"/>
                  </a:cxn>
                </a:cxnLst>
                <a:rect l="0" t="0" r="r" b="b"/>
                <a:pathLst>
                  <a:path w="452" h="75">
                    <a:moveTo>
                      <a:pt x="12" y="36"/>
                    </a:moveTo>
                    <a:cubicBezTo>
                      <a:pt x="0" y="75"/>
                      <a:pt x="0" y="75"/>
                      <a:pt x="0" y="75"/>
                    </a:cubicBezTo>
                    <a:cubicBezTo>
                      <a:pt x="0" y="75"/>
                      <a:pt x="243" y="45"/>
                      <a:pt x="452" y="74"/>
                    </a:cubicBezTo>
                    <a:cubicBezTo>
                      <a:pt x="433" y="30"/>
                      <a:pt x="433" y="30"/>
                      <a:pt x="433" y="30"/>
                    </a:cubicBezTo>
                    <a:cubicBezTo>
                      <a:pt x="433" y="30"/>
                      <a:pt x="152" y="0"/>
                      <a:pt x="12" y="36"/>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5" name="Freeform 124">
                <a:extLst>
                  <a:ext uri="{FF2B5EF4-FFF2-40B4-BE49-F238E27FC236}">
                    <a16:creationId xmlns:a16="http://schemas.microsoft.com/office/drawing/2014/main" id="{644AA6BC-6FF1-44F4-AA80-686D1EAFC0B0}"/>
                  </a:ext>
                </a:extLst>
              </p:cNvPr>
              <p:cNvSpPr>
                <a:spLocks/>
              </p:cNvSpPr>
              <p:nvPr/>
            </p:nvSpPr>
            <p:spPr bwMode="auto">
              <a:xfrm>
                <a:off x="5985787" y="4110672"/>
                <a:ext cx="221293" cy="1134683"/>
              </a:xfrm>
              <a:custGeom>
                <a:avLst/>
                <a:gdLst>
                  <a:gd name="T0" fmla="*/ 2 w 126"/>
                  <a:gd name="T1" fmla="*/ 324 h 646"/>
                  <a:gd name="T2" fmla="*/ 67 w 126"/>
                  <a:gd name="T3" fmla="*/ 646 h 646"/>
                  <a:gd name="T4" fmla="*/ 124 w 126"/>
                  <a:gd name="T5" fmla="*/ 322 h 646"/>
                  <a:gd name="T6" fmla="*/ 58 w 126"/>
                  <a:gd name="T7" fmla="*/ 0 h 646"/>
                  <a:gd name="T8" fmla="*/ 2 w 126"/>
                  <a:gd name="T9" fmla="*/ 324 h 646"/>
                </a:gdLst>
                <a:ahLst/>
                <a:cxnLst>
                  <a:cxn ang="0">
                    <a:pos x="T0" y="T1"/>
                  </a:cxn>
                  <a:cxn ang="0">
                    <a:pos x="T2" y="T3"/>
                  </a:cxn>
                  <a:cxn ang="0">
                    <a:pos x="T4" y="T5"/>
                  </a:cxn>
                  <a:cxn ang="0">
                    <a:pos x="T6" y="T7"/>
                  </a:cxn>
                  <a:cxn ang="0">
                    <a:pos x="T8" y="T9"/>
                  </a:cxn>
                </a:cxnLst>
                <a:rect l="0" t="0" r="r" b="b"/>
                <a:pathLst>
                  <a:path w="126" h="646">
                    <a:moveTo>
                      <a:pt x="2" y="324"/>
                    </a:moveTo>
                    <a:cubicBezTo>
                      <a:pt x="4" y="465"/>
                      <a:pt x="30" y="587"/>
                      <a:pt x="67" y="646"/>
                    </a:cubicBezTo>
                    <a:cubicBezTo>
                      <a:pt x="103" y="586"/>
                      <a:pt x="126" y="463"/>
                      <a:pt x="124" y="322"/>
                    </a:cubicBezTo>
                    <a:cubicBezTo>
                      <a:pt x="122" y="181"/>
                      <a:pt x="95" y="59"/>
                      <a:pt x="58" y="0"/>
                    </a:cubicBezTo>
                    <a:cubicBezTo>
                      <a:pt x="23" y="60"/>
                      <a:pt x="0" y="183"/>
                      <a:pt x="2" y="32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125">
                <a:extLst>
                  <a:ext uri="{FF2B5EF4-FFF2-40B4-BE49-F238E27FC236}">
                    <a16:creationId xmlns:a16="http://schemas.microsoft.com/office/drawing/2014/main" id="{343AD603-CC04-4F8B-9F52-6EAE7C12DA93}"/>
                  </a:ext>
                </a:extLst>
              </p:cNvPr>
              <p:cNvSpPr>
                <a:spLocks/>
              </p:cNvSpPr>
              <p:nvPr/>
            </p:nvSpPr>
            <p:spPr bwMode="auto">
              <a:xfrm>
                <a:off x="6086037" y="4110672"/>
                <a:ext cx="121043" cy="1134683"/>
              </a:xfrm>
              <a:custGeom>
                <a:avLst/>
                <a:gdLst>
                  <a:gd name="T0" fmla="*/ 9 w 69"/>
                  <a:gd name="T1" fmla="*/ 643 h 646"/>
                  <a:gd name="T2" fmla="*/ 10 w 69"/>
                  <a:gd name="T3" fmla="*/ 646 h 646"/>
                  <a:gd name="T4" fmla="*/ 67 w 69"/>
                  <a:gd name="T5" fmla="*/ 322 h 646"/>
                  <a:gd name="T6" fmla="*/ 1 w 69"/>
                  <a:gd name="T7" fmla="*/ 0 h 646"/>
                  <a:gd name="T8" fmla="*/ 0 w 69"/>
                  <a:gd name="T9" fmla="*/ 3 h 646"/>
                  <a:gd name="T10" fmla="*/ 9 w 69"/>
                  <a:gd name="T11" fmla="*/ 643 h 646"/>
                </a:gdLst>
                <a:ahLst/>
                <a:cxnLst>
                  <a:cxn ang="0">
                    <a:pos x="T0" y="T1"/>
                  </a:cxn>
                  <a:cxn ang="0">
                    <a:pos x="T2" y="T3"/>
                  </a:cxn>
                  <a:cxn ang="0">
                    <a:pos x="T4" y="T5"/>
                  </a:cxn>
                  <a:cxn ang="0">
                    <a:pos x="T6" y="T7"/>
                  </a:cxn>
                  <a:cxn ang="0">
                    <a:pos x="T8" y="T9"/>
                  </a:cxn>
                  <a:cxn ang="0">
                    <a:pos x="T10" y="T11"/>
                  </a:cxn>
                </a:cxnLst>
                <a:rect l="0" t="0" r="r" b="b"/>
                <a:pathLst>
                  <a:path w="69" h="646">
                    <a:moveTo>
                      <a:pt x="9" y="643"/>
                    </a:moveTo>
                    <a:cubicBezTo>
                      <a:pt x="9" y="644"/>
                      <a:pt x="10" y="645"/>
                      <a:pt x="10" y="646"/>
                    </a:cubicBezTo>
                    <a:cubicBezTo>
                      <a:pt x="46" y="586"/>
                      <a:pt x="69" y="463"/>
                      <a:pt x="67" y="322"/>
                    </a:cubicBezTo>
                    <a:cubicBezTo>
                      <a:pt x="65" y="181"/>
                      <a:pt x="38" y="59"/>
                      <a:pt x="1" y="0"/>
                    </a:cubicBezTo>
                    <a:cubicBezTo>
                      <a:pt x="1" y="1"/>
                      <a:pt x="0" y="2"/>
                      <a:pt x="0" y="3"/>
                    </a:cubicBezTo>
                    <a:lnTo>
                      <a:pt x="9" y="643"/>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126">
                <a:extLst>
                  <a:ext uri="{FF2B5EF4-FFF2-40B4-BE49-F238E27FC236}">
                    <a16:creationId xmlns:a16="http://schemas.microsoft.com/office/drawing/2014/main" id="{49D26536-AC10-4CDA-B303-9A40018364AD}"/>
                  </a:ext>
                </a:extLst>
              </p:cNvPr>
              <p:cNvSpPr>
                <a:spLocks/>
              </p:cNvSpPr>
              <p:nvPr/>
            </p:nvSpPr>
            <p:spPr bwMode="auto">
              <a:xfrm>
                <a:off x="5670184" y="2534888"/>
                <a:ext cx="738881" cy="581451"/>
              </a:xfrm>
              <a:custGeom>
                <a:avLst/>
                <a:gdLst>
                  <a:gd name="T0" fmla="*/ 0 w 421"/>
                  <a:gd name="T1" fmla="*/ 331 h 331"/>
                  <a:gd name="T2" fmla="*/ 210 w 421"/>
                  <a:gd name="T3" fmla="*/ 321 h 331"/>
                  <a:gd name="T4" fmla="*/ 421 w 421"/>
                  <a:gd name="T5" fmla="*/ 325 h 331"/>
                  <a:gd name="T6" fmla="*/ 206 w 421"/>
                  <a:gd name="T7" fmla="*/ 0 h 331"/>
                  <a:gd name="T8" fmla="*/ 0 w 421"/>
                  <a:gd name="T9" fmla="*/ 331 h 331"/>
                </a:gdLst>
                <a:ahLst/>
                <a:cxnLst>
                  <a:cxn ang="0">
                    <a:pos x="T0" y="T1"/>
                  </a:cxn>
                  <a:cxn ang="0">
                    <a:pos x="T2" y="T3"/>
                  </a:cxn>
                  <a:cxn ang="0">
                    <a:pos x="T4" y="T5"/>
                  </a:cxn>
                  <a:cxn ang="0">
                    <a:pos x="T6" y="T7"/>
                  </a:cxn>
                  <a:cxn ang="0">
                    <a:pos x="T8" y="T9"/>
                  </a:cxn>
                </a:cxnLst>
                <a:rect l="0" t="0" r="r" b="b"/>
                <a:pathLst>
                  <a:path w="421" h="331">
                    <a:moveTo>
                      <a:pt x="0" y="331"/>
                    </a:moveTo>
                    <a:cubicBezTo>
                      <a:pt x="69" y="326"/>
                      <a:pt x="139" y="322"/>
                      <a:pt x="210" y="321"/>
                    </a:cubicBezTo>
                    <a:cubicBezTo>
                      <a:pt x="282" y="320"/>
                      <a:pt x="352" y="322"/>
                      <a:pt x="421" y="325"/>
                    </a:cubicBezTo>
                    <a:cubicBezTo>
                      <a:pt x="368" y="187"/>
                      <a:pt x="294" y="73"/>
                      <a:pt x="206" y="0"/>
                    </a:cubicBezTo>
                    <a:cubicBezTo>
                      <a:pt x="120" y="76"/>
                      <a:pt x="48" y="191"/>
                      <a:pt x="0" y="33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127">
                <a:extLst>
                  <a:ext uri="{FF2B5EF4-FFF2-40B4-BE49-F238E27FC236}">
                    <a16:creationId xmlns:a16="http://schemas.microsoft.com/office/drawing/2014/main" id="{AC9A9D48-9C11-446C-9B07-0CABDC5013D0}"/>
                  </a:ext>
                </a:extLst>
              </p:cNvPr>
              <p:cNvSpPr>
                <a:spLocks/>
              </p:cNvSpPr>
              <p:nvPr/>
            </p:nvSpPr>
            <p:spPr bwMode="auto">
              <a:xfrm>
                <a:off x="6022916" y="2534888"/>
                <a:ext cx="386149" cy="571055"/>
              </a:xfrm>
              <a:custGeom>
                <a:avLst/>
                <a:gdLst>
                  <a:gd name="T0" fmla="*/ 16 w 220"/>
                  <a:gd name="T1" fmla="*/ 321 h 325"/>
                  <a:gd name="T2" fmla="*/ 220 w 220"/>
                  <a:gd name="T3" fmla="*/ 325 h 325"/>
                  <a:gd name="T4" fmla="*/ 5 w 220"/>
                  <a:gd name="T5" fmla="*/ 0 h 325"/>
                  <a:gd name="T6" fmla="*/ 0 w 220"/>
                  <a:gd name="T7" fmla="*/ 5 h 325"/>
                  <a:gd name="T8" fmla="*/ 16 w 220"/>
                  <a:gd name="T9" fmla="*/ 321 h 325"/>
                </a:gdLst>
                <a:ahLst/>
                <a:cxnLst>
                  <a:cxn ang="0">
                    <a:pos x="T0" y="T1"/>
                  </a:cxn>
                  <a:cxn ang="0">
                    <a:pos x="T2" y="T3"/>
                  </a:cxn>
                  <a:cxn ang="0">
                    <a:pos x="T4" y="T5"/>
                  </a:cxn>
                  <a:cxn ang="0">
                    <a:pos x="T6" y="T7"/>
                  </a:cxn>
                  <a:cxn ang="0">
                    <a:pos x="T8" y="T9"/>
                  </a:cxn>
                </a:cxnLst>
                <a:rect l="0" t="0" r="r" b="b"/>
                <a:pathLst>
                  <a:path w="220" h="325">
                    <a:moveTo>
                      <a:pt x="16" y="321"/>
                    </a:moveTo>
                    <a:cubicBezTo>
                      <a:pt x="85" y="321"/>
                      <a:pt x="153" y="322"/>
                      <a:pt x="220" y="325"/>
                    </a:cubicBezTo>
                    <a:cubicBezTo>
                      <a:pt x="167" y="187"/>
                      <a:pt x="93" y="73"/>
                      <a:pt x="5" y="0"/>
                    </a:cubicBezTo>
                    <a:cubicBezTo>
                      <a:pt x="3" y="2"/>
                      <a:pt x="2" y="3"/>
                      <a:pt x="0" y="5"/>
                    </a:cubicBezTo>
                    <a:lnTo>
                      <a:pt x="16" y="321"/>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9" name="Freeform 128">
                <a:extLst>
                  <a:ext uri="{FF2B5EF4-FFF2-40B4-BE49-F238E27FC236}">
                    <a16:creationId xmlns:a16="http://schemas.microsoft.com/office/drawing/2014/main" id="{1AA05188-BC63-41AB-9B2E-407426444947}"/>
                  </a:ext>
                </a:extLst>
              </p:cNvPr>
              <p:cNvSpPr>
                <a:spLocks/>
              </p:cNvSpPr>
              <p:nvPr/>
            </p:nvSpPr>
            <p:spPr bwMode="auto">
              <a:xfrm>
                <a:off x="5824644" y="3406693"/>
                <a:ext cx="445556" cy="435160"/>
              </a:xfrm>
              <a:custGeom>
                <a:avLst/>
                <a:gdLst>
                  <a:gd name="T0" fmla="*/ 127 w 254"/>
                  <a:gd name="T1" fmla="*/ 0 h 248"/>
                  <a:gd name="T2" fmla="*/ 125 w 254"/>
                  <a:gd name="T3" fmla="*/ 0 h 248"/>
                  <a:gd name="T4" fmla="*/ 36 w 254"/>
                  <a:gd name="T5" fmla="*/ 37 h 248"/>
                  <a:gd name="T6" fmla="*/ 0 w 254"/>
                  <a:gd name="T7" fmla="*/ 125 h 248"/>
                  <a:gd name="T8" fmla="*/ 126 w 254"/>
                  <a:gd name="T9" fmla="*/ 248 h 248"/>
                  <a:gd name="T10" fmla="*/ 128 w 254"/>
                  <a:gd name="T11" fmla="*/ 248 h 248"/>
                  <a:gd name="T12" fmla="*/ 253 w 254"/>
                  <a:gd name="T13" fmla="*/ 122 h 248"/>
                  <a:gd name="T14" fmla="*/ 127 w 254"/>
                  <a:gd name="T15" fmla="*/ 0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48">
                    <a:moveTo>
                      <a:pt x="127" y="0"/>
                    </a:moveTo>
                    <a:cubicBezTo>
                      <a:pt x="125" y="0"/>
                      <a:pt x="125" y="0"/>
                      <a:pt x="125" y="0"/>
                    </a:cubicBezTo>
                    <a:cubicBezTo>
                      <a:pt x="91" y="0"/>
                      <a:pt x="60" y="14"/>
                      <a:pt x="36" y="37"/>
                    </a:cubicBezTo>
                    <a:cubicBezTo>
                      <a:pt x="12" y="61"/>
                      <a:pt x="0" y="92"/>
                      <a:pt x="0" y="125"/>
                    </a:cubicBezTo>
                    <a:cubicBezTo>
                      <a:pt x="1" y="193"/>
                      <a:pt x="58" y="248"/>
                      <a:pt x="126" y="248"/>
                    </a:cubicBezTo>
                    <a:cubicBezTo>
                      <a:pt x="128" y="248"/>
                      <a:pt x="128" y="248"/>
                      <a:pt x="128" y="248"/>
                    </a:cubicBezTo>
                    <a:cubicBezTo>
                      <a:pt x="198" y="247"/>
                      <a:pt x="254" y="190"/>
                      <a:pt x="253" y="122"/>
                    </a:cubicBezTo>
                    <a:cubicBezTo>
                      <a:pt x="252" y="55"/>
                      <a:pt x="195" y="0"/>
                      <a:pt x="127"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129">
                <a:extLst>
                  <a:ext uri="{FF2B5EF4-FFF2-40B4-BE49-F238E27FC236}">
                    <a16:creationId xmlns:a16="http://schemas.microsoft.com/office/drawing/2014/main" id="{735F63EE-9186-4B77-8194-EF9A92C2779C}"/>
                  </a:ext>
                </a:extLst>
              </p:cNvPr>
              <p:cNvSpPr>
                <a:spLocks/>
              </p:cNvSpPr>
              <p:nvPr/>
            </p:nvSpPr>
            <p:spPr bwMode="auto">
              <a:xfrm>
                <a:off x="5877368" y="3457189"/>
                <a:ext cx="338623" cy="331939"/>
              </a:xfrm>
              <a:custGeom>
                <a:avLst/>
                <a:gdLst>
                  <a:gd name="T0" fmla="*/ 95 w 193"/>
                  <a:gd name="T1" fmla="*/ 1 h 189"/>
                  <a:gd name="T2" fmla="*/ 1 w 193"/>
                  <a:gd name="T3" fmla="*/ 96 h 189"/>
                  <a:gd name="T4" fmla="*/ 98 w 193"/>
                  <a:gd name="T5" fmla="*/ 189 h 189"/>
                  <a:gd name="T6" fmla="*/ 192 w 193"/>
                  <a:gd name="T7" fmla="*/ 94 h 189"/>
                  <a:gd name="T8" fmla="*/ 95 w 193"/>
                  <a:gd name="T9" fmla="*/ 1 h 189"/>
                </a:gdLst>
                <a:ahLst/>
                <a:cxnLst>
                  <a:cxn ang="0">
                    <a:pos x="T0" y="T1"/>
                  </a:cxn>
                  <a:cxn ang="0">
                    <a:pos x="T2" y="T3"/>
                  </a:cxn>
                  <a:cxn ang="0">
                    <a:pos x="T4" y="T5"/>
                  </a:cxn>
                  <a:cxn ang="0">
                    <a:pos x="T6" y="T7"/>
                  </a:cxn>
                  <a:cxn ang="0">
                    <a:pos x="T8" y="T9"/>
                  </a:cxn>
                </a:cxnLst>
                <a:rect l="0" t="0" r="r" b="b"/>
                <a:pathLst>
                  <a:path w="193" h="189">
                    <a:moveTo>
                      <a:pt x="95" y="1"/>
                    </a:moveTo>
                    <a:cubicBezTo>
                      <a:pt x="42" y="2"/>
                      <a:pt x="0" y="44"/>
                      <a:pt x="1" y="96"/>
                    </a:cubicBezTo>
                    <a:cubicBezTo>
                      <a:pt x="2" y="148"/>
                      <a:pt x="45" y="189"/>
                      <a:pt x="98" y="189"/>
                    </a:cubicBezTo>
                    <a:cubicBezTo>
                      <a:pt x="151" y="188"/>
                      <a:pt x="193" y="145"/>
                      <a:pt x="192" y="94"/>
                    </a:cubicBezTo>
                    <a:cubicBezTo>
                      <a:pt x="191" y="42"/>
                      <a:pt x="148" y="0"/>
                      <a:pt x="95" y="1"/>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sp>
        <p:nvSpPr>
          <p:cNvPr id="41" name="TextBox 40">
            <a:extLst>
              <a:ext uri="{FF2B5EF4-FFF2-40B4-BE49-F238E27FC236}">
                <a16:creationId xmlns:a16="http://schemas.microsoft.com/office/drawing/2014/main" id="{D2A18DD0-FB2D-45B1-BF45-B7713F1DA26A}"/>
              </a:ext>
            </a:extLst>
          </p:cNvPr>
          <p:cNvSpPr txBox="1"/>
          <p:nvPr/>
        </p:nvSpPr>
        <p:spPr>
          <a:xfrm>
            <a:off x="6386205" y="3182913"/>
            <a:ext cx="5509561" cy="646331"/>
          </a:xfrm>
          <a:prstGeom prst="rect">
            <a:avLst/>
          </a:prstGeom>
          <a:noFill/>
        </p:spPr>
        <p:txBody>
          <a:bodyPr wrap="square" rtlCol="0">
            <a:spAutoFit/>
          </a:bodyPr>
          <a:lstStyle/>
          <a:p>
            <a:pPr algn="ctr"/>
            <a:r>
              <a:rPr lang="en-US" sz="3600" u="sng" dirty="0">
                <a:solidFill>
                  <a:schemeClr val="bg1"/>
                </a:solidFill>
                <a:latin typeface="Georgia" panose="02040502050405020303" pitchFamily="18" charset="0"/>
              </a:rPr>
              <a:t>Rocket Simulator</a:t>
            </a:r>
          </a:p>
        </p:txBody>
      </p:sp>
      <p:sp>
        <p:nvSpPr>
          <p:cNvPr id="64" name="Oval 63">
            <a:extLst>
              <a:ext uri="{FF2B5EF4-FFF2-40B4-BE49-F238E27FC236}">
                <a16:creationId xmlns:a16="http://schemas.microsoft.com/office/drawing/2014/main" id="{F389C48C-6082-49B4-972D-9118EE788CBF}"/>
              </a:ext>
            </a:extLst>
          </p:cNvPr>
          <p:cNvSpPr/>
          <p:nvPr/>
        </p:nvSpPr>
        <p:spPr>
          <a:xfrm>
            <a:off x="9421805"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tar: 5 Points 64">
            <a:extLst>
              <a:ext uri="{FF2B5EF4-FFF2-40B4-BE49-F238E27FC236}">
                <a16:creationId xmlns:a16="http://schemas.microsoft.com/office/drawing/2014/main" id="{8D014148-CD2A-4A90-8F55-FC5A86F730BF}"/>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26F85E-A228-4B89-B568-757F77CDA71B}"/>
              </a:ext>
            </a:extLst>
          </p:cNvPr>
          <p:cNvSpPr txBox="1"/>
          <p:nvPr/>
        </p:nvSpPr>
        <p:spPr>
          <a:xfrm>
            <a:off x="7315200" y="4053016"/>
            <a:ext cx="4205624" cy="646331"/>
          </a:xfrm>
          <a:prstGeom prst="rect">
            <a:avLst/>
          </a:prstGeom>
          <a:noFill/>
        </p:spPr>
        <p:txBody>
          <a:bodyPr wrap="square" rtlCol="0">
            <a:spAutoFit/>
          </a:bodyPr>
          <a:lstStyle/>
          <a:p>
            <a:r>
              <a:rPr lang="en-US" dirty="0">
                <a:solidFill>
                  <a:schemeClr val="bg1"/>
                </a:solidFill>
              </a:rPr>
              <a:t>Presented in concept of programming languages course at BAU</a:t>
            </a:r>
          </a:p>
        </p:txBody>
      </p:sp>
    </p:spTree>
    <p:extLst>
      <p:ext uri="{BB962C8B-B14F-4D97-AF65-F5344CB8AC3E}">
        <p14:creationId xmlns:p14="http://schemas.microsoft.com/office/powerpoint/2010/main" val="1664943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961584" y="71271"/>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chemeClr val="bg1"/>
                </a:solidFill>
              </a:rPr>
              <a:t>Phases: </a:t>
            </a:r>
          </a:p>
        </p:txBody>
      </p:sp>
      <p:sp>
        <p:nvSpPr>
          <p:cNvPr id="2" name="TextBox 1"/>
          <p:cNvSpPr txBox="1"/>
          <p:nvPr/>
        </p:nvSpPr>
        <p:spPr>
          <a:xfrm>
            <a:off x="876901" y="1357404"/>
            <a:ext cx="5237150" cy="2677656"/>
          </a:xfrm>
          <a:prstGeom prst="rect">
            <a:avLst/>
          </a:prstGeom>
          <a:noFill/>
        </p:spPr>
        <p:txBody>
          <a:bodyPr wrap="square" rtlCol="0">
            <a:spAutoFit/>
          </a:bodyPr>
          <a:lstStyle/>
          <a:p>
            <a:pPr marL="342900" indent="-342900">
              <a:buAutoNum type="arabicPeriod"/>
            </a:pPr>
            <a:endParaRPr lang="en-US" sz="2800" dirty="0">
              <a:solidFill>
                <a:schemeClr val="bg1"/>
              </a:solidFill>
            </a:endParaRPr>
          </a:p>
          <a:p>
            <a:r>
              <a:rPr lang="en-US" sz="2800" dirty="0" smtClean="0">
                <a:solidFill>
                  <a:schemeClr val="bg1"/>
                </a:solidFill>
              </a:rPr>
              <a:t>4. finally </a:t>
            </a:r>
            <a:r>
              <a:rPr lang="en-US" sz="2800" dirty="0">
                <a:solidFill>
                  <a:schemeClr val="bg1"/>
                </a:solidFill>
              </a:rPr>
              <a:t>if the user navigate the rocket successfully in order to reach the landing boat, the landing mission will be success , else it would be fail.</a:t>
            </a:r>
          </a:p>
        </p:txBody>
      </p:sp>
      <p:pic>
        <p:nvPicPr>
          <p:cNvPr id="6" name="Picture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73676" y="1874301"/>
            <a:ext cx="5135759" cy="23792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44151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2" name="Oval 21">
            <a:extLst>
              <a:ext uri="{FF2B5EF4-FFF2-40B4-BE49-F238E27FC236}">
                <a16:creationId xmlns:a16="http://schemas.microsoft.com/office/drawing/2014/main" id="{F2A2C905-E1AA-4353-93F5-2AE95ED65604}"/>
              </a:ext>
            </a:extLst>
          </p:cNvPr>
          <p:cNvSpPr/>
          <p:nvPr/>
        </p:nvSpPr>
        <p:spPr>
          <a:xfrm>
            <a:off x="9965502" y="56551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1336526" y="679622"/>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bg1"/>
                </a:solidFill>
              </a:rPr>
              <a:t>How the program was built?</a:t>
            </a:r>
          </a:p>
        </p:txBody>
      </p:sp>
      <p:sp>
        <p:nvSpPr>
          <p:cNvPr id="2" name="TextBox 1">
            <a:extLst>
              <a:ext uri="{FF2B5EF4-FFF2-40B4-BE49-F238E27FC236}">
                <a16:creationId xmlns:a16="http://schemas.microsoft.com/office/drawing/2014/main" id="{DE8E39D3-A1CD-4869-98FE-2E3804B4F8F3}"/>
              </a:ext>
            </a:extLst>
          </p:cNvPr>
          <p:cNvSpPr txBox="1"/>
          <p:nvPr/>
        </p:nvSpPr>
        <p:spPr>
          <a:xfrm>
            <a:off x="1336527" y="2686384"/>
            <a:ext cx="5694468" cy="2677656"/>
          </a:xfrm>
          <a:prstGeom prst="rect">
            <a:avLst/>
          </a:prstGeom>
          <a:noFill/>
        </p:spPr>
        <p:txBody>
          <a:bodyPr wrap="square" rtlCol="0">
            <a:spAutoFit/>
          </a:bodyPr>
          <a:lstStyle/>
          <a:p>
            <a:r>
              <a:rPr lang="en-US" sz="2800" b="1" u="sng" dirty="0">
                <a:solidFill>
                  <a:schemeClr val="bg1"/>
                </a:solidFill>
              </a:rPr>
              <a:t>first step:</a:t>
            </a:r>
            <a:r>
              <a:rPr lang="en-US" sz="2800" dirty="0">
                <a:solidFill>
                  <a:schemeClr val="bg1"/>
                </a:solidFill>
              </a:rPr>
              <a:t> we initialize variables for the ground height and width , and water level in addition for rocket height, width, velocity, speed , acceleration and thrusts, for boat we initialize height ,width, and velocity.</a:t>
            </a:r>
          </a:p>
        </p:txBody>
      </p:sp>
      <p:pic>
        <p:nvPicPr>
          <p:cNvPr id="4" name="Picture 3">
            <a:extLst>
              <a:ext uri="{FF2B5EF4-FFF2-40B4-BE49-F238E27FC236}">
                <a16:creationId xmlns:a16="http://schemas.microsoft.com/office/drawing/2014/main" id="{ECA8E0D1-2C4F-40D9-A180-36AF632EA7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2753" y="2402475"/>
            <a:ext cx="4369194" cy="34134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76019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2" name="Oval 21">
            <a:extLst>
              <a:ext uri="{FF2B5EF4-FFF2-40B4-BE49-F238E27FC236}">
                <a16:creationId xmlns:a16="http://schemas.microsoft.com/office/drawing/2014/main" id="{F2A2C905-E1AA-4353-93F5-2AE95ED65604}"/>
              </a:ext>
            </a:extLst>
          </p:cNvPr>
          <p:cNvSpPr/>
          <p:nvPr/>
        </p:nvSpPr>
        <p:spPr>
          <a:xfrm>
            <a:off x="9965502" y="56551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1336526" y="679622"/>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bg1"/>
                </a:solidFill>
              </a:rPr>
              <a:t>How the program was built?</a:t>
            </a:r>
          </a:p>
        </p:txBody>
      </p:sp>
      <p:sp>
        <p:nvSpPr>
          <p:cNvPr id="2" name="TextBox 1">
            <a:extLst>
              <a:ext uri="{FF2B5EF4-FFF2-40B4-BE49-F238E27FC236}">
                <a16:creationId xmlns:a16="http://schemas.microsoft.com/office/drawing/2014/main" id="{DE8E39D3-A1CD-4869-98FE-2E3804B4F8F3}"/>
              </a:ext>
            </a:extLst>
          </p:cNvPr>
          <p:cNvSpPr txBox="1"/>
          <p:nvPr/>
        </p:nvSpPr>
        <p:spPr>
          <a:xfrm>
            <a:off x="1336527" y="2805612"/>
            <a:ext cx="5694468" cy="1384995"/>
          </a:xfrm>
          <a:prstGeom prst="rect">
            <a:avLst/>
          </a:prstGeom>
          <a:noFill/>
        </p:spPr>
        <p:txBody>
          <a:bodyPr wrap="square" rtlCol="0">
            <a:spAutoFit/>
          </a:bodyPr>
          <a:lstStyle/>
          <a:p>
            <a:r>
              <a:rPr lang="en-US" sz="2800" b="1" u="sng" dirty="0">
                <a:solidFill>
                  <a:schemeClr val="bg1"/>
                </a:solidFill>
              </a:rPr>
              <a:t>Second step: </a:t>
            </a:r>
            <a:r>
              <a:rPr lang="en-US" sz="2800" dirty="0">
                <a:solidFill>
                  <a:schemeClr val="bg1"/>
                </a:solidFill>
              </a:rPr>
              <a:t> we use GUI in python in order to raw the terrain, lunch Pad, Rocket</a:t>
            </a:r>
            <a:r>
              <a:rPr lang="en-US" sz="2800">
                <a:solidFill>
                  <a:schemeClr val="bg1"/>
                </a:solidFill>
              </a:rPr>
              <a:t>, </a:t>
            </a:r>
            <a:r>
              <a:rPr lang="en-US" sz="2800" smtClean="0">
                <a:solidFill>
                  <a:schemeClr val="bg1"/>
                </a:solidFill>
              </a:rPr>
              <a:t>boat.</a:t>
            </a:r>
            <a:endParaRPr lang="en-US" sz="2800" dirty="0">
              <a:solidFill>
                <a:schemeClr val="bg1"/>
              </a:solidFill>
            </a:endParaRPr>
          </a:p>
        </p:txBody>
      </p:sp>
      <p:pic>
        <p:nvPicPr>
          <p:cNvPr id="4" name="Picture 3">
            <a:extLst>
              <a:ext uri="{FF2B5EF4-FFF2-40B4-BE49-F238E27FC236}">
                <a16:creationId xmlns:a16="http://schemas.microsoft.com/office/drawing/2014/main" id="{55582BA3-D25E-4672-932C-1950D56B88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7367" y="2382976"/>
            <a:ext cx="4581869" cy="41824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6035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2" name="Oval 21">
            <a:extLst>
              <a:ext uri="{FF2B5EF4-FFF2-40B4-BE49-F238E27FC236}">
                <a16:creationId xmlns:a16="http://schemas.microsoft.com/office/drawing/2014/main" id="{F2A2C905-E1AA-4353-93F5-2AE95ED65604}"/>
              </a:ext>
            </a:extLst>
          </p:cNvPr>
          <p:cNvSpPr/>
          <p:nvPr/>
        </p:nvSpPr>
        <p:spPr>
          <a:xfrm>
            <a:off x="9965502" y="56551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1336526" y="679622"/>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bg1"/>
                </a:solidFill>
              </a:rPr>
              <a:t>How the program was built?</a:t>
            </a:r>
          </a:p>
        </p:txBody>
      </p:sp>
      <p:sp>
        <p:nvSpPr>
          <p:cNvPr id="2" name="TextBox 1">
            <a:extLst>
              <a:ext uri="{FF2B5EF4-FFF2-40B4-BE49-F238E27FC236}">
                <a16:creationId xmlns:a16="http://schemas.microsoft.com/office/drawing/2014/main" id="{DE8E39D3-A1CD-4869-98FE-2E3804B4F8F3}"/>
              </a:ext>
            </a:extLst>
          </p:cNvPr>
          <p:cNvSpPr txBox="1"/>
          <p:nvPr/>
        </p:nvSpPr>
        <p:spPr>
          <a:xfrm>
            <a:off x="1336527" y="2805612"/>
            <a:ext cx="5694468" cy="2246769"/>
          </a:xfrm>
          <a:prstGeom prst="rect">
            <a:avLst/>
          </a:prstGeom>
          <a:noFill/>
        </p:spPr>
        <p:txBody>
          <a:bodyPr wrap="square" rtlCol="0">
            <a:spAutoFit/>
          </a:bodyPr>
          <a:lstStyle/>
          <a:p>
            <a:r>
              <a:rPr lang="en-US" sz="2800" b="1" u="sng" dirty="0">
                <a:solidFill>
                  <a:schemeClr val="bg1"/>
                </a:solidFill>
              </a:rPr>
              <a:t>Third step: </a:t>
            </a:r>
            <a:r>
              <a:rPr lang="en-US" sz="2800" dirty="0">
                <a:solidFill>
                  <a:schemeClr val="bg1"/>
                </a:solidFill>
              </a:rPr>
              <a:t> We made methods to update the pad that will be moved automatically, and the rocket to harmonic with thrust that the user will made.</a:t>
            </a:r>
          </a:p>
        </p:txBody>
      </p:sp>
      <p:pic>
        <p:nvPicPr>
          <p:cNvPr id="4" name="Picture 3">
            <a:extLst>
              <a:ext uri="{FF2B5EF4-FFF2-40B4-BE49-F238E27FC236}">
                <a16:creationId xmlns:a16="http://schemas.microsoft.com/office/drawing/2014/main" id="{55525194-CABA-4A86-B329-BE7D6E9F4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446" y="2230284"/>
            <a:ext cx="5375973" cy="44145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1650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2" name="Oval 21">
            <a:extLst>
              <a:ext uri="{FF2B5EF4-FFF2-40B4-BE49-F238E27FC236}">
                <a16:creationId xmlns:a16="http://schemas.microsoft.com/office/drawing/2014/main" id="{F2A2C905-E1AA-4353-93F5-2AE95ED65604}"/>
              </a:ext>
            </a:extLst>
          </p:cNvPr>
          <p:cNvSpPr/>
          <p:nvPr/>
        </p:nvSpPr>
        <p:spPr>
          <a:xfrm>
            <a:off x="9965502" y="56551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590523" y="703614"/>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bg1"/>
                </a:solidFill>
              </a:rPr>
              <a:t>How the program was built?</a:t>
            </a:r>
          </a:p>
        </p:txBody>
      </p:sp>
      <p:sp>
        <p:nvSpPr>
          <p:cNvPr id="2" name="TextBox 1">
            <a:extLst>
              <a:ext uri="{FF2B5EF4-FFF2-40B4-BE49-F238E27FC236}">
                <a16:creationId xmlns:a16="http://schemas.microsoft.com/office/drawing/2014/main" id="{DE8E39D3-A1CD-4869-98FE-2E3804B4F8F3}"/>
              </a:ext>
            </a:extLst>
          </p:cNvPr>
          <p:cNvSpPr txBox="1"/>
          <p:nvPr/>
        </p:nvSpPr>
        <p:spPr>
          <a:xfrm>
            <a:off x="590523" y="2760219"/>
            <a:ext cx="5694468" cy="2677656"/>
          </a:xfrm>
          <a:prstGeom prst="rect">
            <a:avLst/>
          </a:prstGeom>
          <a:noFill/>
        </p:spPr>
        <p:txBody>
          <a:bodyPr wrap="square" rtlCol="0">
            <a:spAutoFit/>
          </a:bodyPr>
          <a:lstStyle/>
          <a:p>
            <a:r>
              <a:rPr lang="en-US" sz="2800" b="1" u="sng" dirty="0">
                <a:solidFill>
                  <a:schemeClr val="bg1"/>
                </a:solidFill>
              </a:rPr>
              <a:t>Last step: </a:t>
            </a:r>
            <a:r>
              <a:rPr lang="en-US" sz="2800" dirty="0">
                <a:solidFill>
                  <a:schemeClr val="bg1"/>
                </a:solidFill>
              </a:rPr>
              <a:t> we made two methods the first contain equations to compute the time taken, the fuel consumed, and the score the use get, the second method to detect if the rocket hit the ground or the boundary.</a:t>
            </a:r>
          </a:p>
        </p:txBody>
      </p:sp>
      <p:pic>
        <p:nvPicPr>
          <p:cNvPr id="4" name="Picture 3">
            <a:extLst>
              <a:ext uri="{FF2B5EF4-FFF2-40B4-BE49-F238E27FC236}">
                <a16:creationId xmlns:a16="http://schemas.microsoft.com/office/drawing/2014/main" id="{9052D728-C8CB-4F19-942A-8C53708271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7118" y="2353332"/>
            <a:ext cx="5265187" cy="39846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060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2" name="Oval 21">
            <a:extLst>
              <a:ext uri="{FF2B5EF4-FFF2-40B4-BE49-F238E27FC236}">
                <a16:creationId xmlns:a16="http://schemas.microsoft.com/office/drawing/2014/main" id="{F2A2C905-E1AA-4353-93F5-2AE95ED65604}"/>
              </a:ext>
            </a:extLst>
          </p:cNvPr>
          <p:cNvSpPr/>
          <p:nvPr/>
        </p:nvSpPr>
        <p:spPr>
          <a:xfrm>
            <a:off x="9965502" y="56551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6C2D6FD-1C49-40A0-9268-62E0003883FA}"/>
              </a:ext>
            </a:extLst>
          </p:cNvPr>
          <p:cNvSpPr/>
          <p:nvPr/>
        </p:nvSpPr>
        <p:spPr>
          <a:xfrm>
            <a:off x="3163427" y="2358880"/>
            <a:ext cx="5334821" cy="923330"/>
          </a:xfrm>
          <a:prstGeom prst="rect">
            <a:avLst/>
          </a:prstGeom>
          <a:noFill/>
        </p:spPr>
        <p:txBody>
          <a:bodyPr wrap="squar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Thank you</a:t>
            </a:r>
          </a:p>
        </p:txBody>
      </p:sp>
      <p:sp>
        <p:nvSpPr>
          <p:cNvPr id="7" name="Rectangle: Rounded Corners 6">
            <a:extLst>
              <a:ext uri="{FF2B5EF4-FFF2-40B4-BE49-F238E27FC236}">
                <a16:creationId xmlns:a16="http://schemas.microsoft.com/office/drawing/2014/main" id="{35A22034-6997-48E2-BDD4-C59B4F2203A6}"/>
              </a:ext>
            </a:extLst>
          </p:cNvPr>
          <p:cNvSpPr/>
          <p:nvPr/>
        </p:nvSpPr>
        <p:spPr>
          <a:xfrm>
            <a:off x="4965815" y="3238218"/>
            <a:ext cx="1865871" cy="9416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71623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74730A-75A9-4E67-9DCB-F747ED66D429}"/>
              </a:ext>
            </a:extLst>
          </p:cNvPr>
          <p:cNvSpPr txBox="1"/>
          <p:nvPr/>
        </p:nvSpPr>
        <p:spPr>
          <a:xfrm>
            <a:off x="809439" y="1746523"/>
            <a:ext cx="4114800" cy="584775"/>
          </a:xfrm>
          <a:prstGeom prst="rect">
            <a:avLst/>
          </a:prstGeom>
          <a:noFill/>
        </p:spPr>
        <p:txBody>
          <a:bodyPr wrap="square" rtlCol="0">
            <a:spAutoFit/>
          </a:bodyPr>
          <a:lstStyle/>
          <a:p>
            <a:pPr algn="ctr"/>
            <a:r>
              <a:rPr lang="en-US" sz="3200" b="1" dirty="0">
                <a:solidFill>
                  <a:schemeClr val="bg1"/>
                </a:solidFill>
              </a:rPr>
              <a:t>Our Team</a:t>
            </a:r>
          </a:p>
        </p:txBody>
      </p:sp>
      <p:cxnSp>
        <p:nvCxnSpPr>
          <p:cNvPr id="6" name="Straight Connector 5">
            <a:extLst>
              <a:ext uri="{FF2B5EF4-FFF2-40B4-BE49-F238E27FC236}">
                <a16:creationId xmlns:a16="http://schemas.microsoft.com/office/drawing/2014/main" id="{D5B2F25E-1A8C-47D8-959E-19D4460C6861}"/>
              </a:ext>
            </a:extLst>
          </p:cNvPr>
          <p:cNvCxnSpPr>
            <a:cxnSpLocks/>
          </p:cNvCxnSpPr>
          <p:nvPr/>
        </p:nvCxnSpPr>
        <p:spPr>
          <a:xfrm>
            <a:off x="2279893" y="2331298"/>
            <a:ext cx="1173892" cy="0"/>
          </a:xfrm>
          <a:prstGeom prst="line">
            <a:avLst/>
          </a:prstGeom>
          <a:ln w="44450">
            <a:solidFill>
              <a:schemeClr val="bg1"/>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4D49FDE-9E43-4FFE-AD30-0E133667D220}"/>
              </a:ext>
            </a:extLst>
          </p:cNvPr>
          <p:cNvSpPr txBox="1"/>
          <p:nvPr/>
        </p:nvSpPr>
        <p:spPr>
          <a:xfrm>
            <a:off x="1999086" y="2516762"/>
            <a:ext cx="3904735" cy="2246769"/>
          </a:xfrm>
          <a:prstGeom prst="rect">
            <a:avLst/>
          </a:prstGeom>
          <a:noFill/>
        </p:spPr>
        <p:txBody>
          <a:bodyPr wrap="square" rtlCol="0">
            <a:spAutoFit/>
          </a:bodyPr>
          <a:lstStyle/>
          <a:p>
            <a:r>
              <a:rPr lang="en-US" sz="2800" dirty="0">
                <a:solidFill>
                  <a:schemeClr val="bg1"/>
                </a:solidFill>
              </a:rPr>
              <a:t>ASEEL FATAYERJI</a:t>
            </a:r>
          </a:p>
          <a:p>
            <a:endParaRPr lang="en-US" sz="2800" dirty="0">
              <a:solidFill>
                <a:schemeClr val="bg1"/>
              </a:solidFill>
            </a:endParaRPr>
          </a:p>
          <a:p>
            <a:r>
              <a:rPr lang="en-US" sz="2800" dirty="0">
                <a:solidFill>
                  <a:schemeClr val="bg1"/>
                </a:solidFill>
              </a:rPr>
              <a:t>AHMAD ALHAICH</a:t>
            </a:r>
          </a:p>
          <a:p>
            <a:endParaRPr lang="en-US" sz="2800" dirty="0">
              <a:solidFill>
                <a:schemeClr val="bg1"/>
              </a:solidFill>
            </a:endParaRPr>
          </a:p>
          <a:p>
            <a:r>
              <a:rPr lang="en-US" sz="2800" dirty="0">
                <a:solidFill>
                  <a:schemeClr val="bg1"/>
                </a:solidFill>
              </a:rPr>
              <a:t>MAHMOUD SHAWISH</a:t>
            </a:r>
          </a:p>
        </p:txBody>
      </p:sp>
      <p:grpSp>
        <p:nvGrpSpPr>
          <p:cNvPr id="5" name="Google Shape;66;p17">
            <a:extLst>
              <a:ext uri="{FF2B5EF4-FFF2-40B4-BE49-F238E27FC236}">
                <a16:creationId xmlns:a16="http://schemas.microsoft.com/office/drawing/2014/main" id="{75D10F1E-183D-44CE-AA11-5526446955E0}"/>
              </a:ext>
            </a:extLst>
          </p:cNvPr>
          <p:cNvGrpSpPr/>
          <p:nvPr/>
        </p:nvGrpSpPr>
        <p:grpSpPr>
          <a:xfrm>
            <a:off x="6875708" y="1294372"/>
            <a:ext cx="4569533" cy="4188075"/>
            <a:chOff x="420319" y="543805"/>
            <a:chExt cx="4569533" cy="4188075"/>
          </a:xfrm>
        </p:grpSpPr>
        <p:sp>
          <p:nvSpPr>
            <p:cNvPr id="7" name="Google Shape;67;p17">
              <a:extLst>
                <a:ext uri="{FF2B5EF4-FFF2-40B4-BE49-F238E27FC236}">
                  <a16:creationId xmlns:a16="http://schemas.microsoft.com/office/drawing/2014/main" id="{A0E7F2EF-9F31-45F3-9FCB-1DAF030ADA68}"/>
                </a:ext>
              </a:extLst>
            </p:cNvPr>
            <p:cNvSpPr/>
            <p:nvPr/>
          </p:nvSpPr>
          <p:spPr>
            <a:xfrm>
              <a:off x="452769" y="4155806"/>
              <a:ext cx="4336134" cy="5565"/>
            </a:xfrm>
            <a:custGeom>
              <a:avLst/>
              <a:gdLst/>
              <a:ahLst/>
              <a:cxnLst/>
              <a:rect l="l" t="t" r="r" b="b"/>
              <a:pathLst>
                <a:path w="109092" h="140" extrusionOk="0">
                  <a:moveTo>
                    <a:pt x="54546" y="1"/>
                  </a:moveTo>
                  <a:cubicBezTo>
                    <a:pt x="24409" y="1"/>
                    <a:pt x="0" y="40"/>
                    <a:pt x="0" y="80"/>
                  </a:cubicBezTo>
                  <a:cubicBezTo>
                    <a:pt x="0" y="120"/>
                    <a:pt x="24409" y="140"/>
                    <a:pt x="54546" y="140"/>
                  </a:cubicBezTo>
                  <a:cubicBezTo>
                    <a:pt x="84664" y="140"/>
                    <a:pt x="109092" y="100"/>
                    <a:pt x="109092" y="80"/>
                  </a:cubicBezTo>
                  <a:cubicBezTo>
                    <a:pt x="109092" y="40"/>
                    <a:pt x="84664" y="21"/>
                    <a:pt x="54546" y="1"/>
                  </a:cubicBezTo>
                  <a:close/>
                </a:path>
              </a:pathLst>
            </a:custGeom>
            <a:solidFill>
              <a:srgbClr val="43478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8;p17">
              <a:extLst>
                <a:ext uri="{FF2B5EF4-FFF2-40B4-BE49-F238E27FC236}">
                  <a16:creationId xmlns:a16="http://schemas.microsoft.com/office/drawing/2014/main" id="{C1F133A0-F39A-49CA-896A-587839FC22B2}"/>
                </a:ext>
              </a:extLst>
            </p:cNvPr>
            <p:cNvSpPr/>
            <p:nvPr/>
          </p:nvSpPr>
          <p:spPr>
            <a:xfrm>
              <a:off x="1281402" y="4307601"/>
              <a:ext cx="356622" cy="286268"/>
            </a:xfrm>
            <a:custGeom>
              <a:avLst/>
              <a:gdLst/>
              <a:ahLst/>
              <a:cxnLst/>
              <a:rect l="l" t="t" r="r" b="b"/>
              <a:pathLst>
                <a:path w="8972" h="7202" extrusionOk="0">
                  <a:moveTo>
                    <a:pt x="0" y="1"/>
                  </a:moveTo>
                  <a:lnTo>
                    <a:pt x="20" y="7182"/>
                  </a:lnTo>
                  <a:lnTo>
                    <a:pt x="8972" y="7202"/>
                  </a:lnTo>
                  <a:cubicBezTo>
                    <a:pt x="8932" y="6347"/>
                    <a:pt x="4297" y="4616"/>
                    <a:pt x="4297" y="4616"/>
                  </a:cubicBezTo>
                  <a:lnTo>
                    <a:pt x="4476" y="21"/>
                  </a:lnTo>
                  <a:lnTo>
                    <a:pt x="0"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9;p17">
              <a:extLst>
                <a:ext uri="{FF2B5EF4-FFF2-40B4-BE49-F238E27FC236}">
                  <a16:creationId xmlns:a16="http://schemas.microsoft.com/office/drawing/2014/main" id="{121D8134-408E-4D20-B335-FE7E6628AE21}"/>
                </a:ext>
              </a:extLst>
            </p:cNvPr>
            <p:cNvSpPr/>
            <p:nvPr/>
          </p:nvSpPr>
          <p:spPr>
            <a:xfrm>
              <a:off x="1282197" y="4568279"/>
              <a:ext cx="358204" cy="29294"/>
            </a:xfrm>
            <a:custGeom>
              <a:avLst/>
              <a:gdLst/>
              <a:ahLst/>
              <a:cxnLst/>
              <a:rect l="l" t="t" r="r" b="b"/>
              <a:pathLst>
                <a:path w="9012" h="737" extrusionOk="0">
                  <a:moveTo>
                    <a:pt x="20" y="1"/>
                  </a:moveTo>
                  <a:lnTo>
                    <a:pt x="0" y="717"/>
                  </a:lnTo>
                  <a:lnTo>
                    <a:pt x="8952" y="737"/>
                  </a:lnTo>
                  <a:cubicBezTo>
                    <a:pt x="9011" y="478"/>
                    <a:pt x="8614" y="299"/>
                    <a:pt x="8614" y="299"/>
                  </a:cubicBezTo>
                  <a:lnTo>
                    <a:pt x="20"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70;p17">
              <a:extLst>
                <a:ext uri="{FF2B5EF4-FFF2-40B4-BE49-F238E27FC236}">
                  <a16:creationId xmlns:a16="http://schemas.microsoft.com/office/drawing/2014/main" id="{6176BAC2-BE9F-4C26-99AB-02152468C8CF}"/>
                </a:ext>
              </a:extLst>
            </p:cNvPr>
            <p:cNvSpPr/>
            <p:nvPr/>
          </p:nvSpPr>
          <p:spPr>
            <a:xfrm>
              <a:off x="1602415" y="4343971"/>
              <a:ext cx="244373" cy="253873"/>
            </a:xfrm>
            <a:custGeom>
              <a:avLst/>
              <a:gdLst/>
              <a:ahLst/>
              <a:cxnLst/>
              <a:rect l="l" t="t" r="r" b="b"/>
              <a:pathLst>
                <a:path w="6148" h="6387" extrusionOk="0">
                  <a:moveTo>
                    <a:pt x="1115" y="1"/>
                  </a:moveTo>
                  <a:lnTo>
                    <a:pt x="1" y="6386"/>
                  </a:lnTo>
                  <a:lnTo>
                    <a:pt x="5531" y="6386"/>
                  </a:lnTo>
                  <a:lnTo>
                    <a:pt x="6147" y="359"/>
                  </a:lnTo>
                  <a:lnTo>
                    <a:pt x="1115"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71;p17">
              <a:extLst>
                <a:ext uri="{FF2B5EF4-FFF2-40B4-BE49-F238E27FC236}">
                  <a16:creationId xmlns:a16="http://schemas.microsoft.com/office/drawing/2014/main" id="{C6A48D18-668B-4B86-B805-D81DAE13AA83}"/>
                </a:ext>
              </a:extLst>
            </p:cNvPr>
            <p:cNvSpPr/>
            <p:nvPr/>
          </p:nvSpPr>
          <p:spPr>
            <a:xfrm>
              <a:off x="1609530" y="4570143"/>
              <a:ext cx="217503" cy="9500"/>
            </a:xfrm>
            <a:custGeom>
              <a:avLst/>
              <a:gdLst/>
              <a:ahLst/>
              <a:cxnLst/>
              <a:rect l="l" t="t" r="r" b="b"/>
              <a:pathLst>
                <a:path w="5472" h="239" extrusionOk="0">
                  <a:moveTo>
                    <a:pt x="796" y="0"/>
                  </a:moveTo>
                  <a:cubicBezTo>
                    <a:pt x="299" y="0"/>
                    <a:pt x="1" y="40"/>
                    <a:pt x="1" y="60"/>
                  </a:cubicBezTo>
                  <a:cubicBezTo>
                    <a:pt x="1" y="80"/>
                    <a:pt x="299" y="100"/>
                    <a:pt x="796" y="139"/>
                  </a:cubicBezTo>
                  <a:cubicBezTo>
                    <a:pt x="1333" y="159"/>
                    <a:pt x="2010" y="179"/>
                    <a:pt x="2726" y="199"/>
                  </a:cubicBezTo>
                  <a:cubicBezTo>
                    <a:pt x="3482" y="239"/>
                    <a:pt x="4178" y="239"/>
                    <a:pt x="4675" y="239"/>
                  </a:cubicBezTo>
                  <a:cubicBezTo>
                    <a:pt x="5173" y="239"/>
                    <a:pt x="5471" y="199"/>
                    <a:pt x="5471" y="179"/>
                  </a:cubicBezTo>
                  <a:cubicBezTo>
                    <a:pt x="5471" y="159"/>
                    <a:pt x="5153" y="139"/>
                    <a:pt x="4675" y="139"/>
                  </a:cubicBezTo>
                  <a:cubicBezTo>
                    <a:pt x="4118" y="100"/>
                    <a:pt x="3462" y="80"/>
                    <a:pt x="2726" y="60"/>
                  </a:cubicBezTo>
                  <a:cubicBezTo>
                    <a:pt x="1990" y="0"/>
                    <a:pt x="1294" y="0"/>
                    <a:pt x="796"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72;p17">
              <a:extLst>
                <a:ext uri="{FF2B5EF4-FFF2-40B4-BE49-F238E27FC236}">
                  <a16:creationId xmlns:a16="http://schemas.microsoft.com/office/drawing/2014/main" id="{06B28A25-5B31-49FC-92C8-6CA9FFD66FB3}"/>
                </a:ext>
              </a:extLst>
            </p:cNvPr>
            <p:cNvSpPr/>
            <p:nvPr/>
          </p:nvSpPr>
          <p:spPr>
            <a:xfrm>
              <a:off x="1602415" y="4571693"/>
              <a:ext cx="221438" cy="26154"/>
            </a:xfrm>
            <a:custGeom>
              <a:avLst/>
              <a:gdLst/>
              <a:ahLst/>
              <a:cxnLst/>
              <a:rect l="l" t="t" r="r" b="b"/>
              <a:pathLst>
                <a:path w="5571" h="658" extrusionOk="0">
                  <a:moveTo>
                    <a:pt x="100" y="1"/>
                  </a:moveTo>
                  <a:lnTo>
                    <a:pt x="1" y="598"/>
                  </a:lnTo>
                  <a:lnTo>
                    <a:pt x="1" y="657"/>
                  </a:lnTo>
                  <a:lnTo>
                    <a:pt x="5531" y="657"/>
                  </a:lnTo>
                  <a:lnTo>
                    <a:pt x="5571" y="140"/>
                  </a:lnTo>
                  <a:lnTo>
                    <a:pt x="10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73;p17">
              <a:extLst>
                <a:ext uri="{FF2B5EF4-FFF2-40B4-BE49-F238E27FC236}">
                  <a16:creationId xmlns:a16="http://schemas.microsoft.com/office/drawing/2014/main" id="{02085C03-0028-463E-B3C2-424877F77375}"/>
                </a:ext>
              </a:extLst>
            </p:cNvPr>
            <p:cNvSpPr/>
            <p:nvPr/>
          </p:nvSpPr>
          <p:spPr>
            <a:xfrm>
              <a:off x="1708386" y="4384316"/>
              <a:ext cx="30884" cy="192978"/>
            </a:xfrm>
            <a:custGeom>
              <a:avLst/>
              <a:gdLst/>
              <a:ahLst/>
              <a:cxnLst/>
              <a:rect l="l" t="t" r="r" b="b"/>
              <a:pathLst>
                <a:path w="777" h="4855" extrusionOk="0">
                  <a:moveTo>
                    <a:pt x="755" y="0"/>
                  </a:moveTo>
                  <a:cubicBezTo>
                    <a:pt x="713" y="0"/>
                    <a:pt x="516" y="1087"/>
                    <a:pt x="319" y="2427"/>
                  </a:cubicBezTo>
                  <a:cubicBezTo>
                    <a:pt x="120" y="3760"/>
                    <a:pt x="0" y="4854"/>
                    <a:pt x="20" y="4854"/>
                  </a:cubicBezTo>
                  <a:cubicBezTo>
                    <a:pt x="80" y="4854"/>
                    <a:pt x="279" y="3760"/>
                    <a:pt x="438" y="2447"/>
                  </a:cubicBezTo>
                  <a:cubicBezTo>
                    <a:pt x="637" y="1095"/>
                    <a:pt x="776" y="0"/>
                    <a:pt x="756" y="0"/>
                  </a:cubicBezTo>
                  <a:cubicBezTo>
                    <a:pt x="756" y="0"/>
                    <a:pt x="755" y="0"/>
                    <a:pt x="75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74;p17">
              <a:extLst>
                <a:ext uri="{FF2B5EF4-FFF2-40B4-BE49-F238E27FC236}">
                  <a16:creationId xmlns:a16="http://schemas.microsoft.com/office/drawing/2014/main" id="{05DA6CB4-8C28-443E-B589-3112265A2081}"/>
                </a:ext>
              </a:extLst>
            </p:cNvPr>
            <p:cNvSpPr/>
            <p:nvPr/>
          </p:nvSpPr>
          <p:spPr>
            <a:xfrm>
              <a:off x="1626940" y="4463377"/>
              <a:ext cx="192978" cy="113124"/>
            </a:xfrm>
            <a:custGeom>
              <a:avLst/>
              <a:gdLst/>
              <a:ahLst/>
              <a:cxnLst/>
              <a:rect l="l" t="t" r="r" b="b"/>
              <a:pathLst>
                <a:path w="4855" h="2846" extrusionOk="0">
                  <a:moveTo>
                    <a:pt x="2527" y="1"/>
                  </a:moveTo>
                  <a:cubicBezTo>
                    <a:pt x="1950" y="1"/>
                    <a:pt x="1393" y="180"/>
                    <a:pt x="995" y="498"/>
                  </a:cubicBezTo>
                  <a:cubicBezTo>
                    <a:pt x="597" y="796"/>
                    <a:pt x="358" y="1194"/>
                    <a:pt x="199" y="1552"/>
                  </a:cubicBezTo>
                  <a:cubicBezTo>
                    <a:pt x="80" y="1890"/>
                    <a:pt x="40" y="2229"/>
                    <a:pt x="40" y="2428"/>
                  </a:cubicBezTo>
                  <a:lnTo>
                    <a:pt x="40" y="2666"/>
                  </a:lnTo>
                  <a:cubicBezTo>
                    <a:pt x="60" y="2706"/>
                    <a:pt x="60" y="2746"/>
                    <a:pt x="60" y="2746"/>
                  </a:cubicBezTo>
                  <a:cubicBezTo>
                    <a:pt x="80" y="2746"/>
                    <a:pt x="0" y="2268"/>
                    <a:pt x="299" y="1592"/>
                  </a:cubicBezTo>
                  <a:cubicBezTo>
                    <a:pt x="458" y="1254"/>
                    <a:pt x="697" y="896"/>
                    <a:pt x="1075" y="597"/>
                  </a:cubicBezTo>
                  <a:cubicBezTo>
                    <a:pt x="1452" y="299"/>
                    <a:pt x="1970" y="120"/>
                    <a:pt x="2527" y="120"/>
                  </a:cubicBezTo>
                  <a:cubicBezTo>
                    <a:pt x="3064" y="120"/>
                    <a:pt x="3581" y="319"/>
                    <a:pt x="3939" y="617"/>
                  </a:cubicBezTo>
                  <a:cubicBezTo>
                    <a:pt x="4317" y="956"/>
                    <a:pt x="4516" y="1333"/>
                    <a:pt x="4635" y="1672"/>
                  </a:cubicBezTo>
                  <a:cubicBezTo>
                    <a:pt x="4854" y="2368"/>
                    <a:pt x="4715" y="2845"/>
                    <a:pt x="4735" y="2845"/>
                  </a:cubicBezTo>
                  <a:cubicBezTo>
                    <a:pt x="4735" y="2845"/>
                    <a:pt x="4735" y="2825"/>
                    <a:pt x="4755" y="2746"/>
                  </a:cubicBezTo>
                  <a:cubicBezTo>
                    <a:pt x="4794" y="2686"/>
                    <a:pt x="4794" y="2607"/>
                    <a:pt x="4814" y="2527"/>
                  </a:cubicBezTo>
                  <a:cubicBezTo>
                    <a:pt x="4834" y="2328"/>
                    <a:pt x="4834" y="2030"/>
                    <a:pt x="4735" y="1652"/>
                  </a:cubicBezTo>
                  <a:cubicBezTo>
                    <a:pt x="4615" y="1294"/>
                    <a:pt x="4377" y="876"/>
                    <a:pt x="4019" y="558"/>
                  </a:cubicBezTo>
                  <a:cubicBezTo>
                    <a:pt x="3641" y="200"/>
                    <a:pt x="3084" y="1"/>
                    <a:pt x="252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75;p17">
              <a:extLst>
                <a:ext uri="{FF2B5EF4-FFF2-40B4-BE49-F238E27FC236}">
                  <a16:creationId xmlns:a16="http://schemas.microsoft.com/office/drawing/2014/main" id="{61766327-F89F-44FD-8702-7762ABF21166}"/>
                </a:ext>
              </a:extLst>
            </p:cNvPr>
            <p:cNvSpPr/>
            <p:nvPr/>
          </p:nvSpPr>
          <p:spPr>
            <a:xfrm>
              <a:off x="1639250" y="4147875"/>
              <a:ext cx="229720" cy="253851"/>
            </a:xfrm>
            <a:custGeom>
              <a:avLst/>
              <a:gdLst/>
              <a:ahLst/>
              <a:cxnLst/>
              <a:rect l="l" t="t" r="r" b="b"/>
              <a:pathLst>
                <a:path w="6148" h="6387" extrusionOk="0">
                  <a:moveTo>
                    <a:pt x="1115" y="1"/>
                  </a:moveTo>
                  <a:lnTo>
                    <a:pt x="1" y="6386"/>
                  </a:lnTo>
                  <a:lnTo>
                    <a:pt x="5531" y="6386"/>
                  </a:lnTo>
                  <a:lnTo>
                    <a:pt x="6147" y="359"/>
                  </a:lnTo>
                  <a:lnTo>
                    <a:pt x="111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76;p17">
              <a:extLst>
                <a:ext uri="{FF2B5EF4-FFF2-40B4-BE49-F238E27FC236}">
                  <a16:creationId xmlns:a16="http://schemas.microsoft.com/office/drawing/2014/main" id="{076C9875-496E-4E9B-A2FC-A9ACF6617011}"/>
                </a:ext>
              </a:extLst>
            </p:cNvPr>
            <p:cNvSpPr/>
            <p:nvPr/>
          </p:nvSpPr>
          <p:spPr>
            <a:xfrm rot="1551268">
              <a:off x="979103" y="2899101"/>
              <a:ext cx="508460" cy="1731673"/>
            </a:xfrm>
            <a:custGeom>
              <a:avLst/>
              <a:gdLst/>
              <a:ahLst/>
              <a:cxnLst/>
              <a:rect l="l" t="t" r="r" b="b"/>
              <a:pathLst>
                <a:path w="12792" h="43566" extrusionOk="0">
                  <a:moveTo>
                    <a:pt x="796" y="1"/>
                  </a:moveTo>
                  <a:cubicBezTo>
                    <a:pt x="498" y="1950"/>
                    <a:pt x="0" y="3283"/>
                    <a:pt x="160" y="5929"/>
                  </a:cubicBezTo>
                  <a:cubicBezTo>
                    <a:pt x="239" y="6864"/>
                    <a:pt x="1333" y="8674"/>
                    <a:pt x="1512" y="10743"/>
                  </a:cubicBezTo>
                  <a:cubicBezTo>
                    <a:pt x="1612" y="11996"/>
                    <a:pt x="1691" y="13229"/>
                    <a:pt x="1751" y="14483"/>
                  </a:cubicBezTo>
                  <a:cubicBezTo>
                    <a:pt x="1831" y="15696"/>
                    <a:pt x="1930" y="16909"/>
                    <a:pt x="2348" y="18063"/>
                  </a:cubicBezTo>
                  <a:cubicBezTo>
                    <a:pt x="2706" y="18919"/>
                    <a:pt x="3223" y="19694"/>
                    <a:pt x="3482" y="20590"/>
                  </a:cubicBezTo>
                  <a:cubicBezTo>
                    <a:pt x="3939" y="22280"/>
                    <a:pt x="3342" y="24091"/>
                    <a:pt x="3720" y="25821"/>
                  </a:cubicBezTo>
                  <a:cubicBezTo>
                    <a:pt x="4039" y="27254"/>
                    <a:pt x="5073" y="28507"/>
                    <a:pt x="5272" y="29959"/>
                  </a:cubicBezTo>
                  <a:cubicBezTo>
                    <a:pt x="5570" y="32028"/>
                    <a:pt x="4238" y="34176"/>
                    <a:pt x="4934" y="36126"/>
                  </a:cubicBezTo>
                  <a:cubicBezTo>
                    <a:pt x="5292" y="37101"/>
                    <a:pt x="6088" y="37876"/>
                    <a:pt x="6326" y="38891"/>
                  </a:cubicBezTo>
                  <a:cubicBezTo>
                    <a:pt x="6505" y="39667"/>
                    <a:pt x="6326" y="40502"/>
                    <a:pt x="6485" y="41278"/>
                  </a:cubicBezTo>
                  <a:cubicBezTo>
                    <a:pt x="6751" y="42491"/>
                    <a:pt x="8949" y="43433"/>
                    <a:pt x="10274" y="43433"/>
                  </a:cubicBezTo>
                  <a:cubicBezTo>
                    <a:pt x="10340" y="43433"/>
                    <a:pt x="10403" y="43431"/>
                    <a:pt x="10464" y="43426"/>
                  </a:cubicBezTo>
                  <a:lnTo>
                    <a:pt x="10464" y="43566"/>
                  </a:lnTo>
                  <a:cubicBezTo>
                    <a:pt x="12274" y="42472"/>
                    <a:pt x="12791" y="39169"/>
                    <a:pt x="12035" y="37180"/>
                  </a:cubicBezTo>
                  <a:cubicBezTo>
                    <a:pt x="11260" y="35191"/>
                    <a:pt x="9907" y="33401"/>
                    <a:pt x="9688" y="31272"/>
                  </a:cubicBezTo>
                  <a:cubicBezTo>
                    <a:pt x="9509" y="29641"/>
                    <a:pt x="10046" y="27950"/>
                    <a:pt x="9668" y="26358"/>
                  </a:cubicBezTo>
                  <a:cubicBezTo>
                    <a:pt x="9151" y="24230"/>
                    <a:pt x="7023" y="22559"/>
                    <a:pt x="7062" y="20351"/>
                  </a:cubicBezTo>
                  <a:cubicBezTo>
                    <a:pt x="7062" y="19098"/>
                    <a:pt x="7759" y="17924"/>
                    <a:pt x="7699" y="16691"/>
                  </a:cubicBezTo>
                  <a:cubicBezTo>
                    <a:pt x="7619" y="15179"/>
                    <a:pt x="6466" y="13985"/>
                    <a:pt x="5710" y="12633"/>
                  </a:cubicBezTo>
                  <a:cubicBezTo>
                    <a:pt x="4596" y="10603"/>
                    <a:pt x="4516" y="8196"/>
                    <a:pt x="4118" y="5869"/>
                  </a:cubicBezTo>
                  <a:cubicBezTo>
                    <a:pt x="3720" y="3581"/>
                    <a:pt x="2845" y="1115"/>
                    <a:pt x="796"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77;p17">
              <a:extLst>
                <a:ext uri="{FF2B5EF4-FFF2-40B4-BE49-F238E27FC236}">
                  <a16:creationId xmlns:a16="http://schemas.microsoft.com/office/drawing/2014/main" id="{A005EDA2-F30E-49F6-A508-8D637A6B4472}"/>
                </a:ext>
              </a:extLst>
            </p:cNvPr>
            <p:cNvSpPr/>
            <p:nvPr/>
          </p:nvSpPr>
          <p:spPr>
            <a:xfrm>
              <a:off x="4222074" y="1548025"/>
              <a:ext cx="90944" cy="113879"/>
            </a:xfrm>
            <a:custGeom>
              <a:avLst/>
              <a:gdLst/>
              <a:ahLst/>
              <a:cxnLst/>
              <a:rect l="l" t="t" r="r" b="b"/>
              <a:pathLst>
                <a:path w="2288" h="2865" extrusionOk="0">
                  <a:moveTo>
                    <a:pt x="0" y="0"/>
                  </a:moveTo>
                  <a:lnTo>
                    <a:pt x="0" y="0"/>
                  </a:lnTo>
                  <a:cubicBezTo>
                    <a:pt x="637" y="1035"/>
                    <a:pt x="1412" y="1989"/>
                    <a:pt x="2288" y="2865"/>
                  </a:cubicBezTo>
                  <a:lnTo>
                    <a:pt x="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78;p17">
              <a:extLst>
                <a:ext uri="{FF2B5EF4-FFF2-40B4-BE49-F238E27FC236}">
                  <a16:creationId xmlns:a16="http://schemas.microsoft.com/office/drawing/2014/main" id="{8E5432B5-BCD2-4A7E-A599-87747F7331F5}"/>
                </a:ext>
              </a:extLst>
            </p:cNvPr>
            <p:cNvSpPr/>
            <p:nvPr/>
          </p:nvSpPr>
          <p:spPr>
            <a:xfrm>
              <a:off x="4221279" y="1547230"/>
              <a:ext cx="92534" cy="114674"/>
            </a:xfrm>
            <a:custGeom>
              <a:avLst/>
              <a:gdLst/>
              <a:ahLst/>
              <a:cxnLst/>
              <a:rect l="l" t="t" r="r" b="b"/>
              <a:pathLst>
                <a:path w="2328" h="2885" extrusionOk="0">
                  <a:moveTo>
                    <a:pt x="0" y="0"/>
                  </a:moveTo>
                  <a:cubicBezTo>
                    <a:pt x="0" y="0"/>
                    <a:pt x="100" y="199"/>
                    <a:pt x="259" y="458"/>
                  </a:cubicBezTo>
                  <a:cubicBezTo>
                    <a:pt x="458" y="756"/>
                    <a:pt x="716" y="1134"/>
                    <a:pt x="1035" y="1532"/>
                  </a:cubicBezTo>
                  <a:cubicBezTo>
                    <a:pt x="1353" y="1930"/>
                    <a:pt x="1671" y="2248"/>
                    <a:pt x="1910" y="2507"/>
                  </a:cubicBezTo>
                  <a:cubicBezTo>
                    <a:pt x="2129" y="2746"/>
                    <a:pt x="2308" y="2885"/>
                    <a:pt x="2308" y="2885"/>
                  </a:cubicBezTo>
                  <a:cubicBezTo>
                    <a:pt x="2328" y="2885"/>
                    <a:pt x="2168" y="2726"/>
                    <a:pt x="1930" y="2447"/>
                  </a:cubicBezTo>
                  <a:cubicBezTo>
                    <a:pt x="1711" y="2208"/>
                    <a:pt x="1413" y="1850"/>
                    <a:pt x="1094" y="1452"/>
                  </a:cubicBezTo>
                  <a:cubicBezTo>
                    <a:pt x="796" y="1055"/>
                    <a:pt x="517" y="697"/>
                    <a:pt x="318" y="418"/>
                  </a:cubicBezTo>
                  <a:cubicBezTo>
                    <a:pt x="120" y="140"/>
                    <a:pt x="0" y="0"/>
                    <a:pt x="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79;p17">
              <a:extLst>
                <a:ext uri="{FF2B5EF4-FFF2-40B4-BE49-F238E27FC236}">
                  <a16:creationId xmlns:a16="http://schemas.microsoft.com/office/drawing/2014/main" id="{34C2E60A-0CFD-42D7-8869-8669A895C953}"/>
                </a:ext>
              </a:extLst>
            </p:cNvPr>
            <p:cNvSpPr/>
            <p:nvPr/>
          </p:nvSpPr>
          <p:spPr>
            <a:xfrm>
              <a:off x="3610854" y="1545640"/>
              <a:ext cx="90944" cy="113124"/>
            </a:xfrm>
            <a:custGeom>
              <a:avLst/>
              <a:gdLst/>
              <a:ahLst/>
              <a:cxnLst/>
              <a:rect l="l" t="t" r="r" b="b"/>
              <a:pathLst>
                <a:path w="2288" h="2846" extrusionOk="0">
                  <a:moveTo>
                    <a:pt x="2288" y="1"/>
                  </a:moveTo>
                  <a:cubicBezTo>
                    <a:pt x="1900" y="478"/>
                    <a:pt x="1522" y="950"/>
                    <a:pt x="1144" y="1423"/>
                  </a:cubicBezTo>
                  <a:lnTo>
                    <a:pt x="1144" y="1423"/>
                  </a:lnTo>
                  <a:lnTo>
                    <a:pt x="2288" y="1"/>
                  </a:lnTo>
                  <a:close/>
                  <a:moveTo>
                    <a:pt x="1144" y="1423"/>
                  </a:moveTo>
                  <a:lnTo>
                    <a:pt x="0" y="2845"/>
                  </a:lnTo>
                  <a:cubicBezTo>
                    <a:pt x="388" y="2368"/>
                    <a:pt x="766" y="1895"/>
                    <a:pt x="1144" y="1423"/>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80;p17">
              <a:extLst>
                <a:ext uri="{FF2B5EF4-FFF2-40B4-BE49-F238E27FC236}">
                  <a16:creationId xmlns:a16="http://schemas.microsoft.com/office/drawing/2014/main" id="{E767826D-F747-4925-BAA5-15CED3EF204C}"/>
                </a:ext>
              </a:extLst>
            </p:cNvPr>
            <p:cNvSpPr/>
            <p:nvPr/>
          </p:nvSpPr>
          <p:spPr>
            <a:xfrm>
              <a:off x="3609264" y="1547150"/>
              <a:ext cx="93329" cy="112408"/>
            </a:xfrm>
            <a:custGeom>
              <a:avLst/>
              <a:gdLst/>
              <a:ahLst/>
              <a:cxnLst/>
              <a:rect l="l" t="t" r="r" b="b"/>
              <a:pathLst>
                <a:path w="2348" h="2828" extrusionOk="0">
                  <a:moveTo>
                    <a:pt x="2325" y="1"/>
                  </a:moveTo>
                  <a:cubicBezTo>
                    <a:pt x="2277" y="1"/>
                    <a:pt x="1771" y="623"/>
                    <a:pt x="1134" y="1395"/>
                  </a:cubicBezTo>
                  <a:cubicBezTo>
                    <a:pt x="498" y="2151"/>
                    <a:pt x="0" y="2807"/>
                    <a:pt x="20" y="2827"/>
                  </a:cubicBezTo>
                  <a:cubicBezTo>
                    <a:pt x="40" y="2827"/>
                    <a:pt x="597" y="2210"/>
                    <a:pt x="1214" y="1435"/>
                  </a:cubicBezTo>
                  <a:cubicBezTo>
                    <a:pt x="1850" y="659"/>
                    <a:pt x="2348" y="22"/>
                    <a:pt x="2328" y="2"/>
                  </a:cubicBezTo>
                  <a:cubicBezTo>
                    <a:pt x="2327" y="1"/>
                    <a:pt x="2326" y="1"/>
                    <a:pt x="232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81;p17">
              <a:extLst>
                <a:ext uri="{FF2B5EF4-FFF2-40B4-BE49-F238E27FC236}">
                  <a16:creationId xmlns:a16="http://schemas.microsoft.com/office/drawing/2014/main" id="{48DBF40E-6C56-42BF-B609-9D07877E60D3}"/>
                </a:ext>
              </a:extLst>
            </p:cNvPr>
            <p:cNvSpPr/>
            <p:nvPr/>
          </p:nvSpPr>
          <p:spPr>
            <a:xfrm>
              <a:off x="2419218" y="1112336"/>
              <a:ext cx="104419" cy="84624"/>
            </a:xfrm>
            <a:custGeom>
              <a:avLst/>
              <a:gdLst/>
              <a:ahLst/>
              <a:cxnLst/>
              <a:rect l="l" t="t" r="r" b="b"/>
              <a:pathLst>
                <a:path w="2627" h="2129" extrusionOk="0">
                  <a:moveTo>
                    <a:pt x="1" y="0"/>
                  </a:moveTo>
                  <a:cubicBezTo>
                    <a:pt x="663" y="555"/>
                    <a:pt x="1349" y="1097"/>
                    <a:pt x="2032" y="1647"/>
                  </a:cubicBezTo>
                  <a:lnTo>
                    <a:pt x="2032" y="1647"/>
                  </a:lnTo>
                  <a:lnTo>
                    <a:pt x="1" y="0"/>
                  </a:lnTo>
                  <a:close/>
                  <a:moveTo>
                    <a:pt x="2032" y="1647"/>
                  </a:moveTo>
                  <a:lnTo>
                    <a:pt x="2627" y="2129"/>
                  </a:lnTo>
                  <a:cubicBezTo>
                    <a:pt x="2429" y="1967"/>
                    <a:pt x="2231" y="1807"/>
                    <a:pt x="2032" y="1647"/>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82;p17">
              <a:extLst>
                <a:ext uri="{FF2B5EF4-FFF2-40B4-BE49-F238E27FC236}">
                  <a16:creationId xmlns:a16="http://schemas.microsoft.com/office/drawing/2014/main" id="{0CD42F93-55B4-4CB4-8FE4-95086D52F273}"/>
                </a:ext>
              </a:extLst>
            </p:cNvPr>
            <p:cNvSpPr/>
            <p:nvPr/>
          </p:nvSpPr>
          <p:spPr>
            <a:xfrm>
              <a:off x="2417628" y="1112216"/>
              <a:ext cx="106009" cy="84783"/>
            </a:xfrm>
            <a:custGeom>
              <a:avLst/>
              <a:gdLst/>
              <a:ahLst/>
              <a:cxnLst/>
              <a:rect l="l" t="t" r="r" b="b"/>
              <a:pathLst>
                <a:path w="2667" h="2133" extrusionOk="0">
                  <a:moveTo>
                    <a:pt x="46" y="1"/>
                  </a:moveTo>
                  <a:cubicBezTo>
                    <a:pt x="43" y="1"/>
                    <a:pt x="42" y="2"/>
                    <a:pt x="41" y="3"/>
                  </a:cubicBezTo>
                  <a:cubicBezTo>
                    <a:pt x="1" y="23"/>
                    <a:pt x="598" y="521"/>
                    <a:pt x="1334" y="1117"/>
                  </a:cubicBezTo>
                  <a:cubicBezTo>
                    <a:pt x="2034" y="1701"/>
                    <a:pt x="2621" y="2132"/>
                    <a:pt x="2664" y="2132"/>
                  </a:cubicBezTo>
                  <a:cubicBezTo>
                    <a:pt x="2665" y="2132"/>
                    <a:pt x="2666" y="2132"/>
                    <a:pt x="2667" y="2132"/>
                  </a:cubicBezTo>
                  <a:cubicBezTo>
                    <a:pt x="2667" y="2112"/>
                    <a:pt x="2110" y="1615"/>
                    <a:pt x="1374" y="1018"/>
                  </a:cubicBezTo>
                  <a:cubicBezTo>
                    <a:pt x="687" y="445"/>
                    <a:pt x="109" y="1"/>
                    <a:pt x="4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83;p17">
              <a:extLst>
                <a:ext uri="{FF2B5EF4-FFF2-40B4-BE49-F238E27FC236}">
                  <a16:creationId xmlns:a16="http://schemas.microsoft.com/office/drawing/2014/main" id="{19C27BA1-DD5B-4C7D-8958-1D28E4AF1AF4}"/>
                </a:ext>
              </a:extLst>
            </p:cNvPr>
            <p:cNvSpPr/>
            <p:nvPr/>
          </p:nvSpPr>
          <p:spPr>
            <a:xfrm>
              <a:off x="1583455" y="1117821"/>
              <a:ext cx="102829" cy="79179"/>
            </a:xfrm>
            <a:custGeom>
              <a:avLst/>
              <a:gdLst/>
              <a:ahLst/>
              <a:cxnLst/>
              <a:rect l="l" t="t" r="r" b="b"/>
              <a:pathLst>
                <a:path w="2587" h="1992" extrusionOk="0">
                  <a:moveTo>
                    <a:pt x="2565" y="1"/>
                  </a:moveTo>
                  <a:cubicBezTo>
                    <a:pt x="2539" y="1"/>
                    <a:pt x="1954" y="412"/>
                    <a:pt x="1273" y="956"/>
                  </a:cubicBezTo>
                  <a:cubicBezTo>
                    <a:pt x="557" y="1494"/>
                    <a:pt x="0" y="1971"/>
                    <a:pt x="40" y="1991"/>
                  </a:cubicBezTo>
                  <a:cubicBezTo>
                    <a:pt x="40" y="1991"/>
                    <a:pt x="41" y="1991"/>
                    <a:pt x="42" y="1991"/>
                  </a:cubicBezTo>
                  <a:cubicBezTo>
                    <a:pt x="85" y="1991"/>
                    <a:pt x="652" y="1562"/>
                    <a:pt x="1333" y="1056"/>
                  </a:cubicBezTo>
                  <a:cubicBezTo>
                    <a:pt x="2049" y="499"/>
                    <a:pt x="2586" y="21"/>
                    <a:pt x="2566" y="2"/>
                  </a:cubicBezTo>
                  <a:cubicBezTo>
                    <a:pt x="2566" y="1"/>
                    <a:pt x="2566" y="1"/>
                    <a:pt x="25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25" name="Google Shape;84;p17">
              <a:extLst>
                <a:ext uri="{FF2B5EF4-FFF2-40B4-BE49-F238E27FC236}">
                  <a16:creationId xmlns:a16="http://schemas.microsoft.com/office/drawing/2014/main" id="{5192E3AB-4399-4CB9-BAAB-895BBB19109D}"/>
                </a:ext>
              </a:extLst>
            </p:cNvPr>
            <p:cNvGrpSpPr/>
            <p:nvPr/>
          </p:nvGrpSpPr>
          <p:grpSpPr>
            <a:xfrm>
              <a:off x="1581070" y="543805"/>
              <a:ext cx="2759605" cy="1115740"/>
              <a:chOff x="1457857" y="1022430"/>
              <a:chExt cx="2484787" cy="1004628"/>
            </a:xfrm>
          </p:grpSpPr>
          <p:sp>
            <p:nvSpPr>
              <p:cNvPr id="244" name="Google Shape;85;p17">
                <a:extLst>
                  <a:ext uri="{FF2B5EF4-FFF2-40B4-BE49-F238E27FC236}">
                    <a16:creationId xmlns:a16="http://schemas.microsoft.com/office/drawing/2014/main" id="{EB796F41-6573-48F4-9BBD-423183A271EB}"/>
                  </a:ext>
                </a:extLst>
              </p:cNvPr>
              <p:cNvSpPr/>
              <p:nvPr/>
            </p:nvSpPr>
            <p:spPr>
              <a:xfrm>
                <a:off x="3316820" y="1119960"/>
                <a:ext cx="625824" cy="907098"/>
              </a:xfrm>
              <a:custGeom>
                <a:avLst/>
                <a:gdLst/>
                <a:ahLst/>
                <a:cxnLst/>
                <a:rect l="l" t="t" r="r" b="b"/>
                <a:pathLst>
                  <a:path w="17486" h="25345" extrusionOk="0">
                    <a:moveTo>
                      <a:pt x="0" y="1"/>
                    </a:moveTo>
                    <a:lnTo>
                      <a:pt x="0" y="25344"/>
                    </a:lnTo>
                    <a:lnTo>
                      <a:pt x="17486" y="25344"/>
                    </a:lnTo>
                    <a:lnTo>
                      <a:pt x="17486"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5" name="Google Shape;86;p17">
                <a:extLst>
                  <a:ext uri="{FF2B5EF4-FFF2-40B4-BE49-F238E27FC236}">
                    <a16:creationId xmlns:a16="http://schemas.microsoft.com/office/drawing/2014/main" id="{9DA24B0E-7072-47F8-B8E2-1DE9B40ED4D8}"/>
                  </a:ext>
                </a:extLst>
              </p:cNvPr>
              <p:cNvSpPr/>
              <p:nvPr/>
            </p:nvSpPr>
            <p:spPr>
              <a:xfrm>
                <a:off x="3285503" y="1119960"/>
                <a:ext cx="625824" cy="907098"/>
              </a:xfrm>
              <a:custGeom>
                <a:avLst/>
                <a:gdLst/>
                <a:ahLst/>
                <a:cxnLst/>
                <a:rect l="l" t="t" r="r" b="b"/>
                <a:pathLst>
                  <a:path w="17486" h="25345" extrusionOk="0">
                    <a:moveTo>
                      <a:pt x="0" y="1"/>
                    </a:moveTo>
                    <a:lnTo>
                      <a:pt x="0" y="25344"/>
                    </a:lnTo>
                    <a:lnTo>
                      <a:pt x="17486" y="25344"/>
                    </a:lnTo>
                    <a:lnTo>
                      <a:pt x="17486"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6" name="Google Shape;87;p17">
                <a:extLst>
                  <a:ext uri="{FF2B5EF4-FFF2-40B4-BE49-F238E27FC236}">
                    <a16:creationId xmlns:a16="http://schemas.microsoft.com/office/drawing/2014/main" id="{B7F9C9AF-70B7-4D22-9A1A-FE728E320C3E}"/>
                  </a:ext>
                </a:extLst>
              </p:cNvPr>
              <p:cNvSpPr/>
              <p:nvPr/>
            </p:nvSpPr>
            <p:spPr>
              <a:xfrm>
                <a:off x="3363097" y="1218205"/>
                <a:ext cx="469923" cy="709859"/>
              </a:xfrm>
              <a:custGeom>
                <a:avLst/>
                <a:gdLst/>
                <a:ahLst/>
                <a:cxnLst/>
                <a:rect l="l" t="t" r="r" b="b"/>
                <a:pathLst>
                  <a:path w="13130" h="19834" extrusionOk="0">
                    <a:moveTo>
                      <a:pt x="0" y="1"/>
                    </a:moveTo>
                    <a:lnTo>
                      <a:pt x="0" y="19834"/>
                    </a:lnTo>
                    <a:lnTo>
                      <a:pt x="13130" y="19834"/>
                    </a:lnTo>
                    <a:lnTo>
                      <a:pt x="1313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7" name="Google Shape;88;p17">
                <a:extLst>
                  <a:ext uri="{FF2B5EF4-FFF2-40B4-BE49-F238E27FC236}">
                    <a16:creationId xmlns:a16="http://schemas.microsoft.com/office/drawing/2014/main" id="{6AFC9771-CAB0-4E33-B7F2-EEA31C11C90B}"/>
                  </a:ext>
                </a:extLst>
              </p:cNvPr>
              <p:cNvSpPr/>
              <p:nvPr/>
            </p:nvSpPr>
            <p:spPr>
              <a:xfrm>
                <a:off x="3360234" y="1216093"/>
                <a:ext cx="473502" cy="714118"/>
              </a:xfrm>
              <a:custGeom>
                <a:avLst/>
                <a:gdLst/>
                <a:ahLst/>
                <a:cxnLst/>
                <a:rect l="l" t="t" r="r" b="b"/>
                <a:pathLst>
                  <a:path w="13230" h="19953" extrusionOk="0">
                    <a:moveTo>
                      <a:pt x="13210" y="19794"/>
                    </a:moveTo>
                    <a:lnTo>
                      <a:pt x="13210" y="19833"/>
                    </a:lnTo>
                    <a:lnTo>
                      <a:pt x="13210" y="19933"/>
                    </a:lnTo>
                    <a:cubicBezTo>
                      <a:pt x="13210" y="19933"/>
                      <a:pt x="13229" y="19893"/>
                      <a:pt x="13210" y="19794"/>
                    </a:cubicBezTo>
                    <a:close/>
                    <a:moveTo>
                      <a:pt x="1" y="0"/>
                    </a:moveTo>
                    <a:lnTo>
                      <a:pt x="1" y="60"/>
                    </a:lnTo>
                    <a:lnTo>
                      <a:pt x="1" y="19893"/>
                    </a:lnTo>
                    <a:lnTo>
                      <a:pt x="1" y="19953"/>
                    </a:lnTo>
                    <a:lnTo>
                      <a:pt x="60" y="19953"/>
                    </a:lnTo>
                    <a:cubicBezTo>
                      <a:pt x="4079" y="19933"/>
                      <a:pt x="7361" y="19933"/>
                      <a:pt x="9649" y="19933"/>
                    </a:cubicBezTo>
                    <a:lnTo>
                      <a:pt x="13210" y="19933"/>
                    </a:lnTo>
                    <a:cubicBezTo>
                      <a:pt x="13210" y="19933"/>
                      <a:pt x="13130" y="19933"/>
                      <a:pt x="13011" y="19893"/>
                    </a:cubicBezTo>
                    <a:lnTo>
                      <a:pt x="9689" y="19893"/>
                    </a:lnTo>
                    <a:cubicBezTo>
                      <a:pt x="7412" y="19893"/>
                      <a:pt x="4132" y="19873"/>
                      <a:pt x="160" y="19873"/>
                    </a:cubicBezTo>
                    <a:lnTo>
                      <a:pt x="160" y="19873"/>
                    </a:lnTo>
                    <a:lnTo>
                      <a:pt x="160" y="140"/>
                    </a:lnTo>
                    <a:lnTo>
                      <a:pt x="13190" y="140"/>
                    </a:lnTo>
                    <a:cubicBezTo>
                      <a:pt x="13190" y="5962"/>
                      <a:pt x="13210" y="10893"/>
                      <a:pt x="13210" y="14383"/>
                    </a:cubicBezTo>
                    <a:cubicBezTo>
                      <a:pt x="13210" y="10897"/>
                      <a:pt x="13229" y="5954"/>
                      <a:pt x="13229" y="140"/>
                    </a:cubicBezTo>
                    <a:lnTo>
                      <a:pt x="13229" y="140"/>
                    </a:lnTo>
                    <a:lnTo>
                      <a:pt x="13229" y="140"/>
                    </a:lnTo>
                    <a:lnTo>
                      <a:pt x="13229" y="140"/>
                    </a:lnTo>
                    <a:cubicBezTo>
                      <a:pt x="13229" y="113"/>
                      <a:pt x="13229" y="86"/>
                      <a:pt x="13229" y="60"/>
                    </a:cubicBezTo>
                    <a:lnTo>
                      <a:pt x="1322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8" name="Google Shape;89;p17">
                <a:extLst>
                  <a:ext uri="{FF2B5EF4-FFF2-40B4-BE49-F238E27FC236}">
                    <a16:creationId xmlns:a16="http://schemas.microsoft.com/office/drawing/2014/main" id="{9BDCB7A6-7CFB-4376-9E95-7FAF9A8516CC}"/>
                  </a:ext>
                </a:extLst>
              </p:cNvPr>
              <p:cNvSpPr/>
              <p:nvPr/>
            </p:nvSpPr>
            <p:spPr>
              <a:xfrm>
                <a:off x="3529702" y="1362047"/>
                <a:ext cx="157369" cy="447124"/>
              </a:xfrm>
              <a:custGeom>
                <a:avLst/>
                <a:gdLst/>
                <a:ahLst/>
                <a:cxnLst/>
                <a:rect l="l" t="t" r="r" b="b"/>
                <a:pathLst>
                  <a:path w="4397" h="12493" extrusionOk="0">
                    <a:moveTo>
                      <a:pt x="0" y="0"/>
                    </a:moveTo>
                    <a:lnTo>
                      <a:pt x="0" y="12493"/>
                    </a:lnTo>
                    <a:lnTo>
                      <a:pt x="4397" y="12493"/>
                    </a:lnTo>
                    <a:lnTo>
                      <a:pt x="4397"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9" name="Google Shape;90;p17">
                <a:extLst>
                  <a:ext uri="{FF2B5EF4-FFF2-40B4-BE49-F238E27FC236}">
                    <a16:creationId xmlns:a16="http://schemas.microsoft.com/office/drawing/2014/main" id="{2D45C66D-FD6B-4342-A1BD-F25A9EDDA724}"/>
                  </a:ext>
                </a:extLst>
              </p:cNvPr>
              <p:cNvSpPr/>
              <p:nvPr/>
            </p:nvSpPr>
            <p:spPr>
              <a:xfrm>
                <a:off x="1461400" y="1022430"/>
                <a:ext cx="876461" cy="588817"/>
              </a:xfrm>
              <a:custGeom>
                <a:avLst/>
                <a:gdLst/>
                <a:ahLst/>
                <a:cxnLst/>
                <a:rect l="l" t="t" r="r" b="b"/>
                <a:pathLst>
                  <a:path w="24489" h="16452" extrusionOk="0">
                    <a:moveTo>
                      <a:pt x="24489" y="0"/>
                    </a:moveTo>
                    <a:lnTo>
                      <a:pt x="1" y="100"/>
                    </a:lnTo>
                    <a:lnTo>
                      <a:pt x="836" y="16452"/>
                    </a:lnTo>
                    <a:lnTo>
                      <a:pt x="24489" y="16452"/>
                    </a:lnTo>
                    <a:lnTo>
                      <a:pt x="24489"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0" name="Google Shape;91;p17">
                <a:extLst>
                  <a:ext uri="{FF2B5EF4-FFF2-40B4-BE49-F238E27FC236}">
                    <a16:creationId xmlns:a16="http://schemas.microsoft.com/office/drawing/2014/main" id="{82873D7B-F58E-45C1-9EE5-C2A8AEDB8ABF}"/>
                  </a:ext>
                </a:extLst>
              </p:cNvPr>
              <p:cNvSpPr/>
              <p:nvPr/>
            </p:nvSpPr>
            <p:spPr>
              <a:xfrm>
                <a:off x="1461400" y="1026690"/>
                <a:ext cx="846577" cy="583842"/>
              </a:xfrm>
              <a:custGeom>
                <a:avLst/>
                <a:gdLst/>
                <a:ahLst/>
                <a:cxnLst/>
                <a:rect l="l" t="t" r="r" b="b"/>
                <a:pathLst>
                  <a:path w="23654" h="16313" extrusionOk="0">
                    <a:moveTo>
                      <a:pt x="1" y="1"/>
                    </a:moveTo>
                    <a:lnTo>
                      <a:pt x="1" y="16313"/>
                    </a:lnTo>
                    <a:lnTo>
                      <a:pt x="23653" y="16313"/>
                    </a:lnTo>
                    <a:lnTo>
                      <a:pt x="23653"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1" name="Google Shape;92;p17">
                <a:extLst>
                  <a:ext uri="{FF2B5EF4-FFF2-40B4-BE49-F238E27FC236}">
                    <a16:creationId xmlns:a16="http://schemas.microsoft.com/office/drawing/2014/main" id="{E48570A2-438C-436A-AEE5-7158B7E7A082}"/>
                  </a:ext>
                </a:extLst>
              </p:cNvPr>
              <p:cNvSpPr/>
              <p:nvPr/>
            </p:nvSpPr>
            <p:spPr>
              <a:xfrm>
                <a:off x="1457857" y="1022430"/>
                <a:ext cx="854379" cy="591680"/>
              </a:xfrm>
              <a:custGeom>
                <a:avLst/>
                <a:gdLst/>
                <a:ahLst/>
                <a:cxnLst/>
                <a:rect l="l" t="t" r="r" b="b"/>
                <a:pathLst>
                  <a:path w="23872" h="16532" extrusionOk="0">
                    <a:moveTo>
                      <a:pt x="23633" y="219"/>
                    </a:moveTo>
                    <a:lnTo>
                      <a:pt x="23633" y="16312"/>
                    </a:lnTo>
                    <a:lnTo>
                      <a:pt x="219" y="16312"/>
                    </a:lnTo>
                    <a:lnTo>
                      <a:pt x="219" y="219"/>
                    </a:lnTo>
                    <a:close/>
                    <a:moveTo>
                      <a:pt x="1" y="0"/>
                    </a:moveTo>
                    <a:lnTo>
                      <a:pt x="1" y="16531"/>
                    </a:lnTo>
                    <a:lnTo>
                      <a:pt x="23872" y="16531"/>
                    </a:lnTo>
                    <a:lnTo>
                      <a:pt x="23872"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2" name="Google Shape;93;p17">
                <a:extLst>
                  <a:ext uri="{FF2B5EF4-FFF2-40B4-BE49-F238E27FC236}">
                    <a16:creationId xmlns:a16="http://schemas.microsoft.com/office/drawing/2014/main" id="{65A916FA-619B-4FA0-B3D6-420F0619DE30}"/>
                  </a:ext>
                </a:extLst>
              </p:cNvPr>
              <p:cNvSpPr/>
              <p:nvPr/>
            </p:nvSpPr>
            <p:spPr>
              <a:xfrm>
                <a:off x="1552559" y="1098593"/>
                <a:ext cx="663582" cy="438606"/>
              </a:xfrm>
              <a:custGeom>
                <a:avLst/>
                <a:gdLst/>
                <a:ahLst/>
                <a:cxnLst/>
                <a:rect l="l" t="t" r="r" b="b"/>
                <a:pathLst>
                  <a:path w="18541" h="12255" extrusionOk="0">
                    <a:moveTo>
                      <a:pt x="0" y="1"/>
                    </a:moveTo>
                    <a:lnTo>
                      <a:pt x="0" y="12255"/>
                    </a:lnTo>
                    <a:lnTo>
                      <a:pt x="18540" y="12255"/>
                    </a:lnTo>
                    <a:lnTo>
                      <a:pt x="18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3" name="Google Shape;94;p17">
                <a:extLst>
                  <a:ext uri="{FF2B5EF4-FFF2-40B4-BE49-F238E27FC236}">
                    <a16:creationId xmlns:a16="http://schemas.microsoft.com/office/drawing/2014/main" id="{FA94F57A-F93A-4AF2-AE8F-8E9BB3CEB555}"/>
                  </a:ext>
                </a:extLst>
              </p:cNvPr>
              <p:cNvSpPr/>
              <p:nvPr/>
            </p:nvSpPr>
            <p:spPr>
              <a:xfrm>
                <a:off x="1550411" y="1097913"/>
                <a:ext cx="666446" cy="442150"/>
              </a:xfrm>
              <a:custGeom>
                <a:avLst/>
                <a:gdLst/>
                <a:ahLst/>
                <a:cxnLst/>
                <a:rect l="l" t="t" r="r" b="b"/>
                <a:pathLst>
                  <a:path w="18621" h="12354" extrusionOk="0">
                    <a:moveTo>
                      <a:pt x="1" y="0"/>
                    </a:moveTo>
                    <a:lnTo>
                      <a:pt x="1" y="60"/>
                    </a:lnTo>
                    <a:lnTo>
                      <a:pt x="1" y="12314"/>
                    </a:lnTo>
                    <a:lnTo>
                      <a:pt x="1" y="12353"/>
                    </a:lnTo>
                    <a:lnTo>
                      <a:pt x="18620" y="12353"/>
                    </a:lnTo>
                    <a:lnTo>
                      <a:pt x="18620" y="12314"/>
                    </a:lnTo>
                    <a:cubicBezTo>
                      <a:pt x="18620" y="8554"/>
                      <a:pt x="18600" y="5490"/>
                      <a:pt x="18600" y="3362"/>
                    </a:cubicBezTo>
                    <a:lnTo>
                      <a:pt x="18600" y="895"/>
                    </a:lnTo>
                    <a:lnTo>
                      <a:pt x="18600" y="259"/>
                    </a:lnTo>
                    <a:lnTo>
                      <a:pt x="18600" y="20"/>
                    </a:lnTo>
                    <a:cubicBezTo>
                      <a:pt x="18600" y="20"/>
                      <a:pt x="18600" y="100"/>
                      <a:pt x="18541" y="259"/>
                    </a:cubicBezTo>
                    <a:lnTo>
                      <a:pt x="18541" y="895"/>
                    </a:lnTo>
                    <a:lnTo>
                      <a:pt x="18541" y="3362"/>
                    </a:lnTo>
                    <a:cubicBezTo>
                      <a:pt x="18541" y="5479"/>
                      <a:pt x="18521" y="8521"/>
                      <a:pt x="18521" y="12234"/>
                    </a:cubicBezTo>
                    <a:lnTo>
                      <a:pt x="100" y="12234"/>
                    </a:lnTo>
                    <a:lnTo>
                      <a:pt x="100" y="80"/>
                    </a:lnTo>
                    <a:lnTo>
                      <a:pt x="100" y="80"/>
                    </a:lnTo>
                    <a:cubicBezTo>
                      <a:pt x="5525" y="79"/>
                      <a:pt x="10118" y="60"/>
                      <a:pt x="13368" y="60"/>
                    </a:cubicBezTo>
                    <a:cubicBezTo>
                      <a:pt x="14201" y="40"/>
                      <a:pt x="14942" y="30"/>
                      <a:pt x="15588" y="25"/>
                    </a:cubicBezTo>
                    <a:lnTo>
                      <a:pt x="15588" y="25"/>
                    </a:lnTo>
                    <a:cubicBezTo>
                      <a:pt x="16229" y="30"/>
                      <a:pt x="16776" y="40"/>
                      <a:pt x="17228" y="60"/>
                    </a:cubicBezTo>
                    <a:lnTo>
                      <a:pt x="18461" y="60"/>
                    </a:lnTo>
                    <a:cubicBezTo>
                      <a:pt x="18560" y="20"/>
                      <a:pt x="18600" y="20"/>
                      <a:pt x="18600" y="20"/>
                    </a:cubicBezTo>
                    <a:lnTo>
                      <a:pt x="18600" y="20"/>
                    </a:lnTo>
                    <a:lnTo>
                      <a:pt x="18600" y="20"/>
                    </a:lnTo>
                    <a:lnTo>
                      <a:pt x="17208" y="20"/>
                    </a:lnTo>
                    <a:cubicBezTo>
                      <a:pt x="16764" y="20"/>
                      <a:pt x="16222" y="20"/>
                      <a:pt x="15588" y="25"/>
                    </a:cubicBezTo>
                    <a:lnTo>
                      <a:pt x="15588" y="25"/>
                    </a:lnTo>
                    <a:cubicBezTo>
                      <a:pt x="14958" y="20"/>
                      <a:pt x="14237" y="20"/>
                      <a:pt x="13428" y="20"/>
                    </a:cubicBezTo>
                    <a:cubicBezTo>
                      <a:pt x="10146" y="20"/>
                      <a:pt x="5511" y="0"/>
                      <a:pt x="40"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4" name="Google Shape;95;p17">
                <a:extLst>
                  <a:ext uri="{FF2B5EF4-FFF2-40B4-BE49-F238E27FC236}">
                    <a16:creationId xmlns:a16="http://schemas.microsoft.com/office/drawing/2014/main" id="{A502AC04-323A-46CF-B4C4-C60DAD3CFF43}"/>
                  </a:ext>
                </a:extLst>
              </p:cNvPr>
              <p:cNvSpPr/>
              <p:nvPr/>
            </p:nvSpPr>
            <p:spPr>
              <a:xfrm>
                <a:off x="1687811" y="1236029"/>
                <a:ext cx="417240" cy="146703"/>
              </a:xfrm>
              <a:custGeom>
                <a:avLst/>
                <a:gdLst/>
                <a:ahLst/>
                <a:cxnLst/>
                <a:rect l="l" t="t" r="r" b="b"/>
                <a:pathLst>
                  <a:path w="11658" h="4099" extrusionOk="0">
                    <a:moveTo>
                      <a:pt x="1" y="0"/>
                    </a:moveTo>
                    <a:lnTo>
                      <a:pt x="1" y="4098"/>
                    </a:lnTo>
                    <a:lnTo>
                      <a:pt x="11658" y="4098"/>
                    </a:lnTo>
                    <a:lnTo>
                      <a:pt x="11658"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6" name="Google Shape;96;p17">
              <a:extLst>
                <a:ext uri="{FF2B5EF4-FFF2-40B4-BE49-F238E27FC236}">
                  <a16:creationId xmlns:a16="http://schemas.microsoft.com/office/drawing/2014/main" id="{A497E971-15F3-4C70-8195-1E441441A315}"/>
                </a:ext>
              </a:extLst>
            </p:cNvPr>
            <p:cNvSpPr/>
            <p:nvPr/>
          </p:nvSpPr>
          <p:spPr>
            <a:xfrm>
              <a:off x="420319" y="3631549"/>
              <a:ext cx="468912" cy="989218"/>
            </a:xfrm>
            <a:custGeom>
              <a:avLst/>
              <a:gdLst/>
              <a:ahLst/>
              <a:cxnLst/>
              <a:rect l="l" t="t" r="r" b="b"/>
              <a:pathLst>
                <a:path w="11797" h="24887" extrusionOk="0">
                  <a:moveTo>
                    <a:pt x="100" y="1"/>
                  </a:moveTo>
                  <a:cubicBezTo>
                    <a:pt x="0" y="2109"/>
                    <a:pt x="477" y="4218"/>
                    <a:pt x="1472" y="6088"/>
                  </a:cubicBezTo>
                  <a:cubicBezTo>
                    <a:pt x="1870" y="6844"/>
                    <a:pt x="2367" y="7560"/>
                    <a:pt x="2487" y="8395"/>
                  </a:cubicBezTo>
                  <a:cubicBezTo>
                    <a:pt x="2705" y="9768"/>
                    <a:pt x="1969" y="11160"/>
                    <a:pt x="2288" y="12513"/>
                  </a:cubicBezTo>
                  <a:cubicBezTo>
                    <a:pt x="2686" y="14025"/>
                    <a:pt x="4396" y="15039"/>
                    <a:pt x="4496" y="16611"/>
                  </a:cubicBezTo>
                  <a:cubicBezTo>
                    <a:pt x="4575" y="17924"/>
                    <a:pt x="3441" y="19117"/>
                    <a:pt x="3541" y="20430"/>
                  </a:cubicBezTo>
                  <a:cubicBezTo>
                    <a:pt x="3581" y="21007"/>
                    <a:pt x="3839" y="21524"/>
                    <a:pt x="4138" y="22002"/>
                  </a:cubicBezTo>
                  <a:cubicBezTo>
                    <a:pt x="5147" y="23652"/>
                    <a:pt x="6611" y="24809"/>
                    <a:pt x="8806" y="24809"/>
                  </a:cubicBezTo>
                  <a:cubicBezTo>
                    <a:pt x="8861" y="24809"/>
                    <a:pt x="8916" y="24808"/>
                    <a:pt x="8972" y="24807"/>
                  </a:cubicBezTo>
                  <a:lnTo>
                    <a:pt x="11796" y="24886"/>
                  </a:lnTo>
                  <a:lnTo>
                    <a:pt x="11796" y="24886"/>
                  </a:lnTo>
                  <a:lnTo>
                    <a:pt x="9807" y="18441"/>
                  </a:lnTo>
                  <a:cubicBezTo>
                    <a:pt x="10026" y="17526"/>
                    <a:pt x="9429" y="16611"/>
                    <a:pt x="8753" y="15935"/>
                  </a:cubicBezTo>
                  <a:cubicBezTo>
                    <a:pt x="8076" y="15258"/>
                    <a:pt x="7261" y="14661"/>
                    <a:pt x="6923" y="13806"/>
                  </a:cubicBezTo>
                  <a:cubicBezTo>
                    <a:pt x="6346" y="12374"/>
                    <a:pt x="7082" y="10524"/>
                    <a:pt x="6127" y="9330"/>
                  </a:cubicBezTo>
                  <a:cubicBezTo>
                    <a:pt x="5550" y="8634"/>
                    <a:pt x="4496" y="8395"/>
                    <a:pt x="3998" y="7659"/>
                  </a:cubicBezTo>
                  <a:cubicBezTo>
                    <a:pt x="3740" y="7261"/>
                    <a:pt x="3660" y="6784"/>
                    <a:pt x="3541" y="6307"/>
                  </a:cubicBezTo>
                  <a:cubicBezTo>
                    <a:pt x="2984" y="3959"/>
                    <a:pt x="1790" y="1731"/>
                    <a:pt x="100"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97;p17">
              <a:extLst>
                <a:ext uri="{FF2B5EF4-FFF2-40B4-BE49-F238E27FC236}">
                  <a16:creationId xmlns:a16="http://schemas.microsoft.com/office/drawing/2014/main" id="{BC432A01-DB48-47F2-BB4B-7D5464A057C2}"/>
                </a:ext>
              </a:extLst>
            </p:cNvPr>
            <p:cNvSpPr/>
            <p:nvPr/>
          </p:nvSpPr>
          <p:spPr>
            <a:xfrm>
              <a:off x="848853" y="3244116"/>
              <a:ext cx="442042" cy="1383760"/>
            </a:xfrm>
            <a:custGeom>
              <a:avLst/>
              <a:gdLst/>
              <a:ahLst/>
              <a:cxnLst/>
              <a:rect l="l" t="t" r="r" b="b"/>
              <a:pathLst>
                <a:path w="11121" h="34813" extrusionOk="0">
                  <a:moveTo>
                    <a:pt x="10703" y="0"/>
                  </a:moveTo>
                  <a:lnTo>
                    <a:pt x="10584" y="40"/>
                  </a:lnTo>
                  <a:cubicBezTo>
                    <a:pt x="9987" y="338"/>
                    <a:pt x="9470" y="796"/>
                    <a:pt x="9092" y="1333"/>
                  </a:cubicBezTo>
                  <a:cubicBezTo>
                    <a:pt x="8694" y="1870"/>
                    <a:pt x="8396" y="2467"/>
                    <a:pt x="8177" y="3064"/>
                  </a:cubicBezTo>
                  <a:cubicBezTo>
                    <a:pt x="7699" y="4277"/>
                    <a:pt x="7560" y="5510"/>
                    <a:pt x="7321" y="6744"/>
                  </a:cubicBezTo>
                  <a:cubicBezTo>
                    <a:pt x="7103" y="7917"/>
                    <a:pt x="6804" y="9131"/>
                    <a:pt x="6188" y="10145"/>
                  </a:cubicBezTo>
                  <a:cubicBezTo>
                    <a:pt x="5889" y="10643"/>
                    <a:pt x="5511" y="11120"/>
                    <a:pt x="5193" y="11578"/>
                  </a:cubicBezTo>
                  <a:cubicBezTo>
                    <a:pt x="4875" y="12075"/>
                    <a:pt x="4596" y="12612"/>
                    <a:pt x="4497" y="13169"/>
                  </a:cubicBezTo>
                  <a:cubicBezTo>
                    <a:pt x="4338" y="14363"/>
                    <a:pt x="4994" y="15377"/>
                    <a:pt x="4875" y="16451"/>
                  </a:cubicBezTo>
                  <a:cubicBezTo>
                    <a:pt x="4815" y="16988"/>
                    <a:pt x="4616" y="17486"/>
                    <a:pt x="4377" y="17923"/>
                  </a:cubicBezTo>
                  <a:cubicBezTo>
                    <a:pt x="4119" y="18361"/>
                    <a:pt x="3820" y="18799"/>
                    <a:pt x="3542" y="19216"/>
                  </a:cubicBezTo>
                  <a:cubicBezTo>
                    <a:pt x="3283" y="19634"/>
                    <a:pt x="3005" y="20072"/>
                    <a:pt x="2806" y="20510"/>
                  </a:cubicBezTo>
                  <a:cubicBezTo>
                    <a:pt x="2607" y="20967"/>
                    <a:pt x="2507" y="21464"/>
                    <a:pt x="2448" y="21922"/>
                  </a:cubicBezTo>
                  <a:cubicBezTo>
                    <a:pt x="2388" y="22877"/>
                    <a:pt x="2527" y="23772"/>
                    <a:pt x="2448" y="24607"/>
                  </a:cubicBezTo>
                  <a:cubicBezTo>
                    <a:pt x="2408" y="25463"/>
                    <a:pt x="2110" y="26239"/>
                    <a:pt x="1791" y="26935"/>
                  </a:cubicBezTo>
                  <a:cubicBezTo>
                    <a:pt x="1453" y="27631"/>
                    <a:pt x="1095" y="28248"/>
                    <a:pt x="757" y="28845"/>
                  </a:cubicBezTo>
                  <a:cubicBezTo>
                    <a:pt x="618" y="29143"/>
                    <a:pt x="458" y="29441"/>
                    <a:pt x="339" y="29740"/>
                  </a:cubicBezTo>
                  <a:cubicBezTo>
                    <a:pt x="220" y="30038"/>
                    <a:pt x="160" y="30337"/>
                    <a:pt x="100" y="30635"/>
                  </a:cubicBezTo>
                  <a:cubicBezTo>
                    <a:pt x="1" y="31212"/>
                    <a:pt x="21" y="31749"/>
                    <a:pt x="100" y="32226"/>
                  </a:cubicBezTo>
                  <a:cubicBezTo>
                    <a:pt x="220" y="33201"/>
                    <a:pt x="598" y="33858"/>
                    <a:pt x="916" y="34255"/>
                  </a:cubicBezTo>
                  <a:cubicBezTo>
                    <a:pt x="996" y="34355"/>
                    <a:pt x="1055" y="34434"/>
                    <a:pt x="1135" y="34514"/>
                  </a:cubicBezTo>
                  <a:cubicBezTo>
                    <a:pt x="1214" y="34594"/>
                    <a:pt x="1254" y="34633"/>
                    <a:pt x="1314" y="34653"/>
                  </a:cubicBezTo>
                  <a:cubicBezTo>
                    <a:pt x="1473" y="34713"/>
                    <a:pt x="1533" y="34733"/>
                    <a:pt x="1533" y="34733"/>
                  </a:cubicBezTo>
                  <a:cubicBezTo>
                    <a:pt x="1533" y="34713"/>
                    <a:pt x="1314" y="34594"/>
                    <a:pt x="976" y="34216"/>
                  </a:cubicBezTo>
                  <a:cubicBezTo>
                    <a:pt x="677" y="33818"/>
                    <a:pt x="339" y="33141"/>
                    <a:pt x="220" y="32206"/>
                  </a:cubicBezTo>
                  <a:cubicBezTo>
                    <a:pt x="160" y="31729"/>
                    <a:pt x="140" y="31212"/>
                    <a:pt x="240" y="30635"/>
                  </a:cubicBezTo>
                  <a:cubicBezTo>
                    <a:pt x="279" y="30356"/>
                    <a:pt x="359" y="30058"/>
                    <a:pt x="478" y="29760"/>
                  </a:cubicBezTo>
                  <a:cubicBezTo>
                    <a:pt x="618" y="29461"/>
                    <a:pt x="757" y="29183"/>
                    <a:pt x="916" y="28864"/>
                  </a:cubicBezTo>
                  <a:cubicBezTo>
                    <a:pt x="1234" y="28268"/>
                    <a:pt x="1612" y="27651"/>
                    <a:pt x="1950" y="26955"/>
                  </a:cubicBezTo>
                  <a:cubicBezTo>
                    <a:pt x="2308" y="26258"/>
                    <a:pt x="2607" y="25483"/>
                    <a:pt x="2647" y="24607"/>
                  </a:cubicBezTo>
                  <a:cubicBezTo>
                    <a:pt x="2726" y="23752"/>
                    <a:pt x="2567" y="22837"/>
                    <a:pt x="2647" y="21922"/>
                  </a:cubicBezTo>
                  <a:cubicBezTo>
                    <a:pt x="2667" y="21464"/>
                    <a:pt x="2766" y="21007"/>
                    <a:pt x="2965" y="20569"/>
                  </a:cubicBezTo>
                  <a:cubicBezTo>
                    <a:pt x="3164" y="20112"/>
                    <a:pt x="3422" y="19714"/>
                    <a:pt x="3721" y="19296"/>
                  </a:cubicBezTo>
                  <a:cubicBezTo>
                    <a:pt x="3999" y="18858"/>
                    <a:pt x="4298" y="18441"/>
                    <a:pt x="4556" y="18003"/>
                  </a:cubicBezTo>
                  <a:cubicBezTo>
                    <a:pt x="4815" y="17545"/>
                    <a:pt x="5034" y="17028"/>
                    <a:pt x="5093" y="16471"/>
                  </a:cubicBezTo>
                  <a:cubicBezTo>
                    <a:pt x="5213" y="15357"/>
                    <a:pt x="4556" y="14323"/>
                    <a:pt x="4715" y="13229"/>
                  </a:cubicBezTo>
                  <a:cubicBezTo>
                    <a:pt x="4795" y="12672"/>
                    <a:pt x="5054" y="12174"/>
                    <a:pt x="5392" y="11677"/>
                  </a:cubicBezTo>
                  <a:cubicBezTo>
                    <a:pt x="5710" y="11200"/>
                    <a:pt x="6088" y="10742"/>
                    <a:pt x="6386" y="10245"/>
                  </a:cubicBezTo>
                  <a:cubicBezTo>
                    <a:pt x="7003" y="9191"/>
                    <a:pt x="7321" y="7997"/>
                    <a:pt x="7540" y="6784"/>
                  </a:cubicBezTo>
                  <a:cubicBezTo>
                    <a:pt x="7779" y="5570"/>
                    <a:pt x="7938" y="4317"/>
                    <a:pt x="8396" y="3123"/>
                  </a:cubicBezTo>
                  <a:cubicBezTo>
                    <a:pt x="8614" y="2526"/>
                    <a:pt x="8893" y="1950"/>
                    <a:pt x="9291" y="1452"/>
                  </a:cubicBezTo>
                  <a:cubicBezTo>
                    <a:pt x="9646" y="985"/>
                    <a:pt x="10106" y="571"/>
                    <a:pt x="10621" y="292"/>
                  </a:cubicBezTo>
                  <a:lnTo>
                    <a:pt x="10621" y="292"/>
                  </a:lnTo>
                  <a:cubicBezTo>
                    <a:pt x="10622" y="294"/>
                    <a:pt x="10623" y="296"/>
                    <a:pt x="10624" y="298"/>
                  </a:cubicBezTo>
                  <a:cubicBezTo>
                    <a:pt x="10703" y="935"/>
                    <a:pt x="10823" y="1592"/>
                    <a:pt x="10902" y="2228"/>
                  </a:cubicBezTo>
                  <a:cubicBezTo>
                    <a:pt x="10982" y="2885"/>
                    <a:pt x="11021" y="3501"/>
                    <a:pt x="10982" y="4138"/>
                  </a:cubicBezTo>
                  <a:cubicBezTo>
                    <a:pt x="10962" y="4476"/>
                    <a:pt x="10962" y="4794"/>
                    <a:pt x="10902" y="5093"/>
                  </a:cubicBezTo>
                  <a:cubicBezTo>
                    <a:pt x="10823" y="5391"/>
                    <a:pt x="10703" y="5689"/>
                    <a:pt x="10604" y="5968"/>
                  </a:cubicBezTo>
                  <a:cubicBezTo>
                    <a:pt x="10365" y="6525"/>
                    <a:pt x="10106" y="7102"/>
                    <a:pt x="9927" y="7718"/>
                  </a:cubicBezTo>
                  <a:cubicBezTo>
                    <a:pt x="9728" y="8315"/>
                    <a:pt x="9689" y="8952"/>
                    <a:pt x="9629" y="9549"/>
                  </a:cubicBezTo>
                  <a:cubicBezTo>
                    <a:pt x="9569" y="10145"/>
                    <a:pt x="9510" y="10742"/>
                    <a:pt x="9430" y="11339"/>
                  </a:cubicBezTo>
                  <a:cubicBezTo>
                    <a:pt x="9311" y="12493"/>
                    <a:pt x="9231" y="13686"/>
                    <a:pt x="8774" y="14721"/>
                  </a:cubicBezTo>
                  <a:cubicBezTo>
                    <a:pt x="8535" y="15218"/>
                    <a:pt x="8217" y="15676"/>
                    <a:pt x="7998" y="16213"/>
                  </a:cubicBezTo>
                  <a:cubicBezTo>
                    <a:pt x="7739" y="16730"/>
                    <a:pt x="7640" y="17267"/>
                    <a:pt x="7620" y="17824"/>
                  </a:cubicBezTo>
                  <a:cubicBezTo>
                    <a:pt x="7580" y="18918"/>
                    <a:pt x="7719" y="19953"/>
                    <a:pt x="7421" y="20927"/>
                  </a:cubicBezTo>
                  <a:cubicBezTo>
                    <a:pt x="7142" y="21882"/>
                    <a:pt x="6526" y="22698"/>
                    <a:pt x="6227" y="23593"/>
                  </a:cubicBezTo>
                  <a:cubicBezTo>
                    <a:pt x="5909" y="24508"/>
                    <a:pt x="6048" y="25463"/>
                    <a:pt x="6188" y="26298"/>
                  </a:cubicBezTo>
                  <a:cubicBezTo>
                    <a:pt x="6327" y="27154"/>
                    <a:pt x="6446" y="27969"/>
                    <a:pt x="6287" y="28725"/>
                  </a:cubicBezTo>
                  <a:cubicBezTo>
                    <a:pt x="6128" y="29461"/>
                    <a:pt x="5591" y="30018"/>
                    <a:pt x="5253" y="30615"/>
                  </a:cubicBezTo>
                  <a:cubicBezTo>
                    <a:pt x="5093" y="30913"/>
                    <a:pt x="4954" y="31232"/>
                    <a:pt x="4914" y="31550"/>
                  </a:cubicBezTo>
                  <a:cubicBezTo>
                    <a:pt x="4855" y="31868"/>
                    <a:pt x="4855" y="32167"/>
                    <a:pt x="4855" y="32465"/>
                  </a:cubicBezTo>
                  <a:cubicBezTo>
                    <a:pt x="4835" y="32763"/>
                    <a:pt x="4835" y="33042"/>
                    <a:pt x="4735" y="33281"/>
                  </a:cubicBezTo>
                  <a:cubicBezTo>
                    <a:pt x="4661" y="33522"/>
                    <a:pt x="4518" y="33694"/>
                    <a:pt x="4354" y="33845"/>
                  </a:cubicBezTo>
                  <a:lnTo>
                    <a:pt x="4354" y="33845"/>
                  </a:lnTo>
                  <a:cubicBezTo>
                    <a:pt x="4528" y="33706"/>
                    <a:pt x="4718" y="33511"/>
                    <a:pt x="4795" y="33241"/>
                  </a:cubicBezTo>
                  <a:cubicBezTo>
                    <a:pt x="4895" y="33002"/>
                    <a:pt x="4895" y="32704"/>
                    <a:pt x="4914" y="32405"/>
                  </a:cubicBezTo>
                  <a:cubicBezTo>
                    <a:pt x="4934" y="32107"/>
                    <a:pt x="4914" y="31809"/>
                    <a:pt x="4954" y="31510"/>
                  </a:cubicBezTo>
                  <a:cubicBezTo>
                    <a:pt x="5014" y="31212"/>
                    <a:pt x="5133" y="30874"/>
                    <a:pt x="5312" y="30615"/>
                  </a:cubicBezTo>
                  <a:cubicBezTo>
                    <a:pt x="5631" y="30038"/>
                    <a:pt x="6188" y="29461"/>
                    <a:pt x="6347" y="28685"/>
                  </a:cubicBezTo>
                  <a:cubicBezTo>
                    <a:pt x="6546" y="27910"/>
                    <a:pt x="6406" y="27074"/>
                    <a:pt x="6247" y="26239"/>
                  </a:cubicBezTo>
                  <a:cubicBezTo>
                    <a:pt x="6128" y="25383"/>
                    <a:pt x="5989" y="24468"/>
                    <a:pt x="6307" y="23593"/>
                  </a:cubicBezTo>
                  <a:cubicBezTo>
                    <a:pt x="6605" y="22718"/>
                    <a:pt x="7202" y="21922"/>
                    <a:pt x="7520" y="20927"/>
                  </a:cubicBezTo>
                  <a:cubicBezTo>
                    <a:pt x="7819" y="19933"/>
                    <a:pt x="7679" y="18858"/>
                    <a:pt x="7719" y="17804"/>
                  </a:cubicBezTo>
                  <a:cubicBezTo>
                    <a:pt x="7739" y="17267"/>
                    <a:pt x="7839" y="16730"/>
                    <a:pt x="8077" y="16233"/>
                  </a:cubicBezTo>
                  <a:cubicBezTo>
                    <a:pt x="8296" y="15735"/>
                    <a:pt x="8614" y="15258"/>
                    <a:pt x="8833" y="14741"/>
                  </a:cubicBezTo>
                  <a:cubicBezTo>
                    <a:pt x="9331" y="13666"/>
                    <a:pt x="9410" y="12473"/>
                    <a:pt x="9529" y="11319"/>
                  </a:cubicBezTo>
                  <a:cubicBezTo>
                    <a:pt x="9609" y="10722"/>
                    <a:pt x="9669" y="10125"/>
                    <a:pt x="9728" y="9509"/>
                  </a:cubicBezTo>
                  <a:cubicBezTo>
                    <a:pt x="9808" y="8912"/>
                    <a:pt x="9868" y="8295"/>
                    <a:pt x="10027" y="7718"/>
                  </a:cubicBezTo>
                  <a:cubicBezTo>
                    <a:pt x="10206" y="7122"/>
                    <a:pt x="10464" y="6565"/>
                    <a:pt x="10703" y="5988"/>
                  </a:cubicBezTo>
                  <a:cubicBezTo>
                    <a:pt x="10823" y="5689"/>
                    <a:pt x="10962" y="5411"/>
                    <a:pt x="11021" y="5073"/>
                  </a:cubicBezTo>
                  <a:cubicBezTo>
                    <a:pt x="11081" y="4735"/>
                    <a:pt x="11101" y="4416"/>
                    <a:pt x="11101" y="4098"/>
                  </a:cubicBezTo>
                  <a:cubicBezTo>
                    <a:pt x="11121" y="3442"/>
                    <a:pt x="11101" y="2805"/>
                    <a:pt x="11021" y="2149"/>
                  </a:cubicBezTo>
                  <a:cubicBezTo>
                    <a:pt x="10962" y="1512"/>
                    <a:pt x="10823" y="855"/>
                    <a:pt x="10763" y="219"/>
                  </a:cubicBezTo>
                  <a:cubicBezTo>
                    <a:pt x="10763" y="159"/>
                    <a:pt x="10763" y="139"/>
                    <a:pt x="10743" y="119"/>
                  </a:cubicBezTo>
                  <a:lnTo>
                    <a:pt x="10703" y="0"/>
                  </a:lnTo>
                  <a:close/>
                  <a:moveTo>
                    <a:pt x="1533" y="34733"/>
                  </a:moveTo>
                  <a:cubicBezTo>
                    <a:pt x="1533" y="34733"/>
                    <a:pt x="1549" y="34736"/>
                    <a:pt x="1581" y="34741"/>
                  </a:cubicBezTo>
                  <a:lnTo>
                    <a:pt x="1581" y="34741"/>
                  </a:lnTo>
                  <a:cubicBezTo>
                    <a:pt x="1549" y="34733"/>
                    <a:pt x="1533" y="34733"/>
                    <a:pt x="1533" y="34733"/>
                  </a:cubicBezTo>
                  <a:close/>
                  <a:moveTo>
                    <a:pt x="4354" y="33845"/>
                  </a:moveTo>
                  <a:lnTo>
                    <a:pt x="4354" y="33845"/>
                  </a:lnTo>
                  <a:cubicBezTo>
                    <a:pt x="4348" y="33849"/>
                    <a:pt x="4343" y="33853"/>
                    <a:pt x="4338" y="33858"/>
                  </a:cubicBezTo>
                  <a:cubicBezTo>
                    <a:pt x="3960" y="34156"/>
                    <a:pt x="3562" y="34355"/>
                    <a:pt x="3224" y="34494"/>
                  </a:cubicBezTo>
                  <a:cubicBezTo>
                    <a:pt x="2865" y="34613"/>
                    <a:pt x="2547" y="34653"/>
                    <a:pt x="2308" y="34713"/>
                  </a:cubicBezTo>
                  <a:cubicBezTo>
                    <a:pt x="2110" y="34745"/>
                    <a:pt x="1946" y="34754"/>
                    <a:pt x="1821" y="34754"/>
                  </a:cubicBezTo>
                  <a:cubicBezTo>
                    <a:pt x="1709" y="34754"/>
                    <a:pt x="1628" y="34747"/>
                    <a:pt x="1581" y="34741"/>
                  </a:cubicBezTo>
                  <a:lnTo>
                    <a:pt x="1581" y="34741"/>
                  </a:lnTo>
                  <a:cubicBezTo>
                    <a:pt x="1618" y="34750"/>
                    <a:pt x="1676" y="34769"/>
                    <a:pt x="1751" y="34812"/>
                  </a:cubicBezTo>
                  <a:cubicBezTo>
                    <a:pt x="1871" y="34812"/>
                    <a:pt x="2070" y="34812"/>
                    <a:pt x="2328" y="34753"/>
                  </a:cubicBezTo>
                  <a:cubicBezTo>
                    <a:pt x="2567" y="34713"/>
                    <a:pt x="2865" y="34633"/>
                    <a:pt x="3224" y="34514"/>
                  </a:cubicBezTo>
                  <a:cubicBezTo>
                    <a:pt x="3562" y="34375"/>
                    <a:pt x="3940" y="34196"/>
                    <a:pt x="4318" y="33877"/>
                  </a:cubicBezTo>
                  <a:cubicBezTo>
                    <a:pt x="4330" y="33867"/>
                    <a:pt x="4342" y="33856"/>
                    <a:pt x="4354" y="33845"/>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98;p17">
              <a:extLst>
                <a:ext uri="{FF2B5EF4-FFF2-40B4-BE49-F238E27FC236}">
                  <a16:creationId xmlns:a16="http://schemas.microsoft.com/office/drawing/2014/main" id="{8CBE4140-2CCD-4E37-9B69-5E0DEC0B5978}"/>
                </a:ext>
              </a:extLst>
            </p:cNvPr>
            <p:cNvSpPr/>
            <p:nvPr/>
          </p:nvSpPr>
          <p:spPr>
            <a:xfrm>
              <a:off x="909748" y="3311331"/>
              <a:ext cx="344777" cy="1313366"/>
            </a:xfrm>
            <a:custGeom>
              <a:avLst/>
              <a:gdLst/>
              <a:ahLst/>
              <a:cxnLst/>
              <a:rect l="l" t="t" r="r" b="b"/>
              <a:pathLst>
                <a:path w="8674" h="33042" extrusionOk="0">
                  <a:moveTo>
                    <a:pt x="8674" y="0"/>
                  </a:moveTo>
                  <a:cubicBezTo>
                    <a:pt x="8674" y="2"/>
                    <a:pt x="8673" y="22"/>
                    <a:pt x="8654" y="60"/>
                  </a:cubicBezTo>
                  <a:cubicBezTo>
                    <a:pt x="8634" y="119"/>
                    <a:pt x="8634" y="219"/>
                    <a:pt x="8594" y="318"/>
                  </a:cubicBezTo>
                  <a:cubicBezTo>
                    <a:pt x="8634" y="219"/>
                    <a:pt x="8634" y="139"/>
                    <a:pt x="8654" y="80"/>
                  </a:cubicBezTo>
                  <a:cubicBezTo>
                    <a:pt x="8673" y="22"/>
                    <a:pt x="8674" y="2"/>
                    <a:pt x="8674" y="0"/>
                  </a:cubicBezTo>
                  <a:close/>
                  <a:moveTo>
                    <a:pt x="8594" y="318"/>
                  </a:moveTo>
                  <a:cubicBezTo>
                    <a:pt x="8554" y="537"/>
                    <a:pt x="8475" y="875"/>
                    <a:pt x="8375" y="1293"/>
                  </a:cubicBezTo>
                  <a:cubicBezTo>
                    <a:pt x="8276" y="1711"/>
                    <a:pt x="8037" y="2188"/>
                    <a:pt x="7799" y="2745"/>
                  </a:cubicBezTo>
                  <a:cubicBezTo>
                    <a:pt x="7580" y="3322"/>
                    <a:pt x="7361" y="3998"/>
                    <a:pt x="7162" y="4734"/>
                  </a:cubicBezTo>
                  <a:cubicBezTo>
                    <a:pt x="6963" y="5490"/>
                    <a:pt x="6764" y="6326"/>
                    <a:pt x="6565" y="7201"/>
                  </a:cubicBezTo>
                  <a:cubicBezTo>
                    <a:pt x="6366" y="8096"/>
                    <a:pt x="6167" y="9051"/>
                    <a:pt x="5690" y="9946"/>
                  </a:cubicBezTo>
                  <a:cubicBezTo>
                    <a:pt x="5471" y="10384"/>
                    <a:pt x="5213" y="10861"/>
                    <a:pt x="4994" y="11359"/>
                  </a:cubicBezTo>
                  <a:cubicBezTo>
                    <a:pt x="4795" y="11856"/>
                    <a:pt x="4675" y="12433"/>
                    <a:pt x="4596" y="12970"/>
                  </a:cubicBezTo>
                  <a:cubicBezTo>
                    <a:pt x="4476" y="14104"/>
                    <a:pt x="4278" y="15218"/>
                    <a:pt x="3999" y="16352"/>
                  </a:cubicBezTo>
                  <a:cubicBezTo>
                    <a:pt x="3462" y="18639"/>
                    <a:pt x="2945" y="20867"/>
                    <a:pt x="2467" y="22857"/>
                  </a:cubicBezTo>
                  <a:cubicBezTo>
                    <a:pt x="1970" y="24846"/>
                    <a:pt x="1532" y="26636"/>
                    <a:pt x="1174" y="28148"/>
                  </a:cubicBezTo>
                  <a:cubicBezTo>
                    <a:pt x="816" y="29640"/>
                    <a:pt x="518" y="30854"/>
                    <a:pt x="299" y="31729"/>
                  </a:cubicBezTo>
                  <a:cubicBezTo>
                    <a:pt x="200" y="32147"/>
                    <a:pt x="120" y="32465"/>
                    <a:pt x="80" y="32684"/>
                  </a:cubicBezTo>
                  <a:cubicBezTo>
                    <a:pt x="40" y="32783"/>
                    <a:pt x="21" y="32883"/>
                    <a:pt x="21" y="32942"/>
                  </a:cubicBezTo>
                  <a:cubicBezTo>
                    <a:pt x="21" y="33002"/>
                    <a:pt x="1" y="33042"/>
                    <a:pt x="1" y="33042"/>
                  </a:cubicBezTo>
                  <a:cubicBezTo>
                    <a:pt x="1" y="33042"/>
                    <a:pt x="21" y="33022"/>
                    <a:pt x="21" y="32962"/>
                  </a:cubicBezTo>
                  <a:cubicBezTo>
                    <a:pt x="40" y="32903"/>
                    <a:pt x="80" y="32823"/>
                    <a:pt x="100" y="32724"/>
                  </a:cubicBezTo>
                  <a:cubicBezTo>
                    <a:pt x="180" y="32505"/>
                    <a:pt x="239" y="32167"/>
                    <a:pt x="339" y="31749"/>
                  </a:cubicBezTo>
                  <a:cubicBezTo>
                    <a:pt x="578" y="30913"/>
                    <a:pt x="876" y="29680"/>
                    <a:pt x="1274" y="28188"/>
                  </a:cubicBezTo>
                  <a:cubicBezTo>
                    <a:pt x="1632" y="26676"/>
                    <a:pt x="2109" y="24886"/>
                    <a:pt x="2607" y="22916"/>
                  </a:cubicBezTo>
                  <a:cubicBezTo>
                    <a:pt x="3084" y="20927"/>
                    <a:pt x="3621" y="18739"/>
                    <a:pt x="4178" y="16431"/>
                  </a:cubicBezTo>
                  <a:cubicBezTo>
                    <a:pt x="4417" y="15278"/>
                    <a:pt x="4616" y="14124"/>
                    <a:pt x="4755" y="13030"/>
                  </a:cubicBezTo>
                  <a:cubicBezTo>
                    <a:pt x="4815" y="12473"/>
                    <a:pt x="4914" y="11956"/>
                    <a:pt x="5113" y="11458"/>
                  </a:cubicBezTo>
                  <a:cubicBezTo>
                    <a:pt x="5312" y="10961"/>
                    <a:pt x="5571" y="10523"/>
                    <a:pt x="5789" y="10046"/>
                  </a:cubicBezTo>
                  <a:cubicBezTo>
                    <a:pt x="6287" y="9111"/>
                    <a:pt x="6486" y="8156"/>
                    <a:pt x="6665" y="7261"/>
                  </a:cubicBezTo>
                  <a:cubicBezTo>
                    <a:pt x="6864" y="6366"/>
                    <a:pt x="7043" y="5530"/>
                    <a:pt x="7242" y="4794"/>
                  </a:cubicBezTo>
                  <a:cubicBezTo>
                    <a:pt x="7441" y="4038"/>
                    <a:pt x="7659" y="3382"/>
                    <a:pt x="7858" y="2805"/>
                  </a:cubicBezTo>
                  <a:cubicBezTo>
                    <a:pt x="8057" y="2228"/>
                    <a:pt x="8296" y="1751"/>
                    <a:pt x="8395" y="1313"/>
                  </a:cubicBezTo>
                  <a:cubicBezTo>
                    <a:pt x="8495" y="895"/>
                    <a:pt x="8554" y="557"/>
                    <a:pt x="8594" y="318"/>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99;p17">
              <a:extLst>
                <a:ext uri="{FF2B5EF4-FFF2-40B4-BE49-F238E27FC236}">
                  <a16:creationId xmlns:a16="http://schemas.microsoft.com/office/drawing/2014/main" id="{F4F7BA09-B7E7-4870-B00F-61262A13A1D0}"/>
                </a:ext>
              </a:extLst>
            </p:cNvPr>
            <p:cNvSpPr/>
            <p:nvPr/>
          </p:nvSpPr>
          <p:spPr>
            <a:xfrm>
              <a:off x="513610" y="2893807"/>
              <a:ext cx="508461" cy="1731678"/>
            </a:xfrm>
            <a:custGeom>
              <a:avLst/>
              <a:gdLst/>
              <a:ahLst/>
              <a:cxnLst/>
              <a:rect l="l" t="t" r="r" b="b"/>
              <a:pathLst>
                <a:path w="12792" h="43566" extrusionOk="0">
                  <a:moveTo>
                    <a:pt x="796" y="1"/>
                  </a:moveTo>
                  <a:cubicBezTo>
                    <a:pt x="498" y="1950"/>
                    <a:pt x="0" y="3283"/>
                    <a:pt x="160" y="5929"/>
                  </a:cubicBezTo>
                  <a:cubicBezTo>
                    <a:pt x="239" y="6864"/>
                    <a:pt x="1333" y="8674"/>
                    <a:pt x="1512" y="10743"/>
                  </a:cubicBezTo>
                  <a:cubicBezTo>
                    <a:pt x="1612" y="11996"/>
                    <a:pt x="1691" y="13229"/>
                    <a:pt x="1751" y="14483"/>
                  </a:cubicBezTo>
                  <a:cubicBezTo>
                    <a:pt x="1831" y="15696"/>
                    <a:pt x="1930" y="16909"/>
                    <a:pt x="2348" y="18063"/>
                  </a:cubicBezTo>
                  <a:cubicBezTo>
                    <a:pt x="2706" y="18919"/>
                    <a:pt x="3223" y="19694"/>
                    <a:pt x="3482" y="20590"/>
                  </a:cubicBezTo>
                  <a:cubicBezTo>
                    <a:pt x="3939" y="22280"/>
                    <a:pt x="3342" y="24091"/>
                    <a:pt x="3720" y="25821"/>
                  </a:cubicBezTo>
                  <a:cubicBezTo>
                    <a:pt x="4039" y="27254"/>
                    <a:pt x="5073" y="28507"/>
                    <a:pt x="5272" y="29959"/>
                  </a:cubicBezTo>
                  <a:cubicBezTo>
                    <a:pt x="5570" y="32028"/>
                    <a:pt x="4238" y="34176"/>
                    <a:pt x="4934" y="36126"/>
                  </a:cubicBezTo>
                  <a:cubicBezTo>
                    <a:pt x="5292" y="37101"/>
                    <a:pt x="6088" y="37876"/>
                    <a:pt x="6326" y="38891"/>
                  </a:cubicBezTo>
                  <a:cubicBezTo>
                    <a:pt x="6505" y="39667"/>
                    <a:pt x="6326" y="40502"/>
                    <a:pt x="6485" y="41278"/>
                  </a:cubicBezTo>
                  <a:cubicBezTo>
                    <a:pt x="6751" y="42491"/>
                    <a:pt x="8949" y="43433"/>
                    <a:pt x="10274" y="43433"/>
                  </a:cubicBezTo>
                  <a:cubicBezTo>
                    <a:pt x="10340" y="43433"/>
                    <a:pt x="10403" y="43431"/>
                    <a:pt x="10464" y="43426"/>
                  </a:cubicBezTo>
                  <a:lnTo>
                    <a:pt x="10464" y="43566"/>
                  </a:lnTo>
                  <a:cubicBezTo>
                    <a:pt x="12274" y="42472"/>
                    <a:pt x="12791" y="39169"/>
                    <a:pt x="12035" y="37180"/>
                  </a:cubicBezTo>
                  <a:cubicBezTo>
                    <a:pt x="11260" y="35191"/>
                    <a:pt x="9907" y="33401"/>
                    <a:pt x="9688" y="31272"/>
                  </a:cubicBezTo>
                  <a:cubicBezTo>
                    <a:pt x="9509" y="29641"/>
                    <a:pt x="10046" y="27950"/>
                    <a:pt x="9668" y="26358"/>
                  </a:cubicBezTo>
                  <a:cubicBezTo>
                    <a:pt x="9151" y="24230"/>
                    <a:pt x="7023" y="22559"/>
                    <a:pt x="7062" y="20351"/>
                  </a:cubicBezTo>
                  <a:cubicBezTo>
                    <a:pt x="7062" y="19098"/>
                    <a:pt x="7759" y="17924"/>
                    <a:pt x="7699" y="16691"/>
                  </a:cubicBezTo>
                  <a:cubicBezTo>
                    <a:pt x="7619" y="15179"/>
                    <a:pt x="6466" y="13985"/>
                    <a:pt x="5710" y="12633"/>
                  </a:cubicBezTo>
                  <a:cubicBezTo>
                    <a:pt x="4596" y="10603"/>
                    <a:pt x="4516" y="8196"/>
                    <a:pt x="4118" y="5869"/>
                  </a:cubicBezTo>
                  <a:cubicBezTo>
                    <a:pt x="3720" y="3581"/>
                    <a:pt x="2845" y="1115"/>
                    <a:pt x="796"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00;p17">
              <a:extLst>
                <a:ext uri="{FF2B5EF4-FFF2-40B4-BE49-F238E27FC236}">
                  <a16:creationId xmlns:a16="http://schemas.microsoft.com/office/drawing/2014/main" id="{E4C49F8F-37D6-481C-B7C3-239705150CA0}"/>
                </a:ext>
              </a:extLst>
            </p:cNvPr>
            <p:cNvSpPr/>
            <p:nvPr/>
          </p:nvSpPr>
          <p:spPr>
            <a:xfrm>
              <a:off x="565005" y="2972113"/>
              <a:ext cx="366122" cy="1648643"/>
            </a:xfrm>
            <a:custGeom>
              <a:avLst/>
              <a:gdLst/>
              <a:ahLst/>
              <a:cxnLst/>
              <a:rect l="l" t="t" r="r" b="b"/>
              <a:pathLst>
                <a:path w="9211" h="41477" extrusionOk="0">
                  <a:moveTo>
                    <a:pt x="0" y="0"/>
                  </a:moveTo>
                  <a:lnTo>
                    <a:pt x="0" y="99"/>
                  </a:lnTo>
                  <a:cubicBezTo>
                    <a:pt x="0" y="179"/>
                    <a:pt x="20" y="298"/>
                    <a:pt x="40" y="418"/>
                  </a:cubicBezTo>
                  <a:cubicBezTo>
                    <a:pt x="100" y="696"/>
                    <a:pt x="140" y="1114"/>
                    <a:pt x="239" y="1651"/>
                  </a:cubicBezTo>
                  <a:cubicBezTo>
                    <a:pt x="339" y="2188"/>
                    <a:pt x="637" y="2785"/>
                    <a:pt x="856" y="3501"/>
                  </a:cubicBezTo>
                  <a:cubicBezTo>
                    <a:pt x="1114" y="4237"/>
                    <a:pt x="1333" y="5073"/>
                    <a:pt x="1552" y="6027"/>
                  </a:cubicBezTo>
                  <a:cubicBezTo>
                    <a:pt x="1791" y="6962"/>
                    <a:pt x="1950" y="7977"/>
                    <a:pt x="2149" y="9111"/>
                  </a:cubicBezTo>
                  <a:cubicBezTo>
                    <a:pt x="2348" y="10225"/>
                    <a:pt x="2547" y="11438"/>
                    <a:pt x="3124" y="12612"/>
                  </a:cubicBezTo>
                  <a:cubicBezTo>
                    <a:pt x="3382" y="13189"/>
                    <a:pt x="3681" y="13786"/>
                    <a:pt x="3899" y="14402"/>
                  </a:cubicBezTo>
                  <a:cubicBezTo>
                    <a:pt x="4118" y="15019"/>
                    <a:pt x="4218" y="15695"/>
                    <a:pt x="4297" y="16372"/>
                  </a:cubicBezTo>
                  <a:cubicBezTo>
                    <a:pt x="4397" y="17764"/>
                    <a:pt x="4596" y="19177"/>
                    <a:pt x="4874" y="20609"/>
                  </a:cubicBezTo>
                  <a:cubicBezTo>
                    <a:pt x="5431" y="23493"/>
                    <a:pt x="5988" y="26258"/>
                    <a:pt x="6485" y="28745"/>
                  </a:cubicBezTo>
                  <a:cubicBezTo>
                    <a:pt x="7003" y="31232"/>
                    <a:pt x="7480" y="33479"/>
                    <a:pt x="7878" y="35369"/>
                  </a:cubicBezTo>
                  <a:cubicBezTo>
                    <a:pt x="8276" y="37219"/>
                    <a:pt x="8594" y="38771"/>
                    <a:pt x="8853" y="39845"/>
                  </a:cubicBezTo>
                  <a:cubicBezTo>
                    <a:pt x="8972" y="40362"/>
                    <a:pt x="9052" y="40760"/>
                    <a:pt x="9111" y="41059"/>
                  </a:cubicBezTo>
                  <a:cubicBezTo>
                    <a:pt x="9145" y="41160"/>
                    <a:pt x="9165" y="41247"/>
                    <a:pt x="9182" y="41332"/>
                  </a:cubicBezTo>
                  <a:lnTo>
                    <a:pt x="9182" y="41332"/>
                  </a:lnTo>
                  <a:cubicBezTo>
                    <a:pt x="9170" y="41261"/>
                    <a:pt x="9167" y="41173"/>
                    <a:pt x="9151" y="41059"/>
                  </a:cubicBezTo>
                  <a:cubicBezTo>
                    <a:pt x="9091" y="40760"/>
                    <a:pt x="9012" y="40362"/>
                    <a:pt x="8892" y="39845"/>
                  </a:cubicBezTo>
                  <a:cubicBezTo>
                    <a:pt x="8674" y="38771"/>
                    <a:pt x="8375" y="37259"/>
                    <a:pt x="7997" y="35369"/>
                  </a:cubicBezTo>
                  <a:cubicBezTo>
                    <a:pt x="7599" y="33479"/>
                    <a:pt x="7162" y="31232"/>
                    <a:pt x="6625" y="28725"/>
                  </a:cubicBezTo>
                  <a:cubicBezTo>
                    <a:pt x="6127" y="26219"/>
                    <a:pt x="5590" y="23473"/>
                    <a:pt x="5013" y="20589"/>
                  </a:cubicBezTo>
                  <a:cubicBezTo>
                    <a:pt x="4735" y="19157"/>
                    <a:pt x="4576" y="17724"/>
                    <a:pt x="4436" y="16332"/>
                  </a:cubicBezTo>
                  <a:cubicBezTo>
                    <a:pt x="4377" y="15636"/>
                    <a:pt x="4277" y="14979"/>
                    <a:pt x="4019" y="14323"/>
                  </a:cubicBezTo>
                  <a:cubicBezTo>
                    <a:pt x="3800" y="13686"/>
                    <a:pt x="3502" y="13109"/>
                    <a:pt x="3243" y="12532"/>
                  </a:cubicBezTo>
                  <a:cubicBezTo>
                    <a:pt x="2706" y="11379"/>
                    <a:pt x="2487" y="10205"/>
                    <a:pt x="2288" y="9071"/>
                  </a:cubicBezTo>
                  <a:cubicBezTo>
                    <a:pt x="2089" y="7957"/>
                    <a:pt x="1910" y="6903"/>
                    <a:pt x="1691" y="5968"/>
                  </a:cubicBezTo>
                  <a:cubicBezTo>
                    <a:pt x="1453" y="5033"/>
                    <a:pt x="1214" y="4177"/>
                    <a:pt x="955" y="3461"/>
                  </a:cubicBezTo>
                  <a:cubicBezTo>
                    <a:pt x="717" y="2745"/>
                    <a:pt x="438" y="2148"/>
                    <a:pt x="319" y="1591"/>
                  </a:cubicBezTo>
                  <a:cubicBezTo>
                    <a:pt x="219" y="1074"/>
                    <a:pt x="140" y="656"/>
                    <a:pt x="100" y="378"/>
                  </a:cubicBezTo>
                  <a:cubicBezTo>
                    <a:pt x="60" y="259"/>
                    <a:pt x="40" y="159"/>
                    <a:pt x="40" y="60"/>
                  </a:cubicBezTo>
                  <a:cubicBezTo>
                    <a:pt x="20" y="60"/>
                    <a:pt x="0" y="0"/>
                    <a:pt x="0" y="0"/>
                  </a:cubicBezTo>
                  <a:close/>
                  <a:moveTo>
                    <a:pt x="9182" y="41332"/>
                  </a:moveTo>
                  <a:cubicBezTo>
                    <a:pt x="9184" y="41348"/>
                    <a:pt x="9187" y="41363"/>
                    <a:pt x="9191" y="41377"/>
                  </a:cubicBezTo>
                  <a:cubicBezTo>
                    <a:pt x="9188" y="41362"/>
                    <a:pt x="9185" y="41347"/>
                    <a:pt x="9182" y="41332"/>
                  </a:cubicBezTo>
                  <a:close/>
                  <a:moveTo>
                    <a:pt x="9191" y="41377"/>
                  </a:moveTo>
                  <a:cubicBezTo>
                    <a:pt x="9211" y="41456"/>
                    <a:pt x="9211" y="41476"/>
                    <a:pt x="9211" y="41476"/>
                  </a:cubicBezTo>
                  <a:cubicBezTo>
                    <a:pt x="9211" y="41476"/>
                    <a:pt x="9211" y="41437"/>
                    <a:pt x="9191" y="41377"/>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01;p17">
              <a:extLst>
                <a:ext uri="{FF2B5EF4-FFF2-40B4-BE49-F238E27FC236}">
                  <a16:creationId xmlns:a16="http://schemas.microsoft.com/office/drawing/2014/main" id="{548CF53A-F08E-442F-84E9-8860BA830ED1}"/>
                </a:ext>
              </a:extLst>
            </p:cNvPr>
            <p:cNvSpPr/>
            <p:nvPr/>
          </p:nvSpPr>
          <p:spPr>
            <a:xfrm>
              <a:off x="4089233" y="3270827"/>
              <a:ext cx="900619" cy="1243846"/>
            </a:xfrm>
            <a:custGeom>
              <a:avLst/>
              <a:gdLst/>
              <a:ahLst/>
              <a:cxnLst/>
              <a:rect l="l" t="t" r="r" b="b"/>
              <a:pathLst>
                <a:path w="22658" h="31293" extrusionOk="0">
                  <a:moveTo>
                    <a:pt x="19715" y="1"/>
                  </a:moveTo>
                  <a:cubicBezTo>
                    <a:pt x="19595" y="1"/>
                    <a:pt x="19475" y="8"/>
                    <a:pt x="19356" y="24"/>
                  </a:cubicBezTo>
                  <a:cubicBezTo>
                    <a:pt x="18162" y="164"/>
                    <a:pt x="17128" y="999"/>
                    <a:pt x="16412" y="1954"/>
                  </a:cubicBezTo>
                  <a:cubicBezTo>
                    <a:pt x="15695" y="2949"/>
                    <a:pt x="15238" y="4102"/>
                    <a:pt x="14780" y="5216"/>
                  </a:cubicBezTo>
                  <a:cubicBezTo>
                    <a:pt x="14323" y="6330"/>
                    <a:pt x="13806" y="7464"/>
                    <a:pt x="13010" y="8379"/>
                  </a:cubicBezTo>
                  <a:cubicBezTo>
                    <a:pt x="12782" y="8590"/>
                    <a:pt x="12523" y="8831"/>
                    <a:pt x="12234" y="8831"/>
                  </a:cubicBezTo>
                  <a:cubicBezTo>
                    <a:pt x="12195" y="8831"/>
                    <a:pt x="12155" y="8826"/>
                    <a:pt x="12115" y="8817"/>
                  </a:cubicBezTo>
                  <a:cubicBezTo>
                    <a:pt x="11796" y="8757"/>
                    <a:pt x="11598" y="8379"/>
                    <a:pt x="11538" y="8021"/>
                  </a:cubicBezTo>
                  <a:cubicBezTo>
                    <a:pt x="11498" y="7683"/>
                    <a:pt x="11538" y="7305"/>
                    <a:pt x="11438" y="6987"/>
                  </a:cubicBezTo>
                  <a:cubicBezTo>
                    <a:pt x="11268" y="6351"/>
                    <a:pt x="10613" y="5981"/>
                    <a:pt x="9965" y="5981"/>
                  </a:cubicBezTo>
                  <a:cubicBezTo>
                    <a:pt x="9782" y="5981"/>
                    <a:pt x="9600" y="6010"/>
                    <a:pt x="9429" y="6072"/>
                  </a:cubicBezTo>
                  <a:cubicBezTo>
                    <a:pt x="8653" y="6330"/>
                    <a:pt x="8136" y="7106"/>
                    <a:pt x="7937" y="7922"/>
                  </a:cubicBezTo>
                  <a:cubicBezTo>
                    <a:pt x="7738" y="8757"/>
                    <a:pt x="7778" y="9593"/>
                    <a:pt x="7858" y="10448"/>
                  </a:cubicBezTo>
                  <a:cubicBezTo>
                    <a:pt x="7977" y="12000"/>
                    <a:pt x="8116" y="13551"/>
                    <a:pt x="8236" y="15123"/>
                  </a:cubicBezTo>
                  <a:cubicBezTo>
                    <a:pt x="8275" y="15939"/>
                    <a:pt x="8275" y="16953"/>
                    <a:pt x="7579" y="17411"/>
                  </a:cubicBezTo>
                  <a:cubicBezTo>
                    <a:pt x="7360" y="17551"/>
                    <a:pt x="7102" y="17610"/>
                    <a:pt x="6836" y="17610"/>
                  </a:cubicBezTo>
                  <a:cubicBezTo>
                    <a:pt x="6499" y="17610"/>
                    <a:pt x="6149" y="17515"/>
                    <a:pt x="5849" y="17371"/>
                  </a:cubicBezTo>
                  <a:cubicBezTo>
                    <a:pt x="4993" y="17013"/>
                    <a:pt x="4257" y="16416"/>
                    <a:pt x="3740" y="15640"/>
                  </a:cubicBezTo>
                  <a:cubicBezTo>
                    <a:pt x="3342" y="15043"/>
                    <a:pt x="3004" y="14347"/>
                    <a:pt x="2367" y="14089"/>
                  </a:cubicBezTo>
                  <a:cubicBezTo>
                    <a:pt x="2225" y="14034"/>
                    <a:pt x="2079" y="14008"/>
                    <a:pt x="1932" y="14008"/>
                  </a:cubicBezTo>
                  <a:cubicBezTo>
                    <a:pt x="1282" y="14008"/>
                    <a:pt x="634" y="14509"/>
                    <a:pt x="358" y="15143"/>
                  </a:cubicBezTo>
                  <a:cubicBezTo>
                    <a:pt x="0" y="15919"/>
                    <a:pt x="179" y="16774"/>
                    <a:pt x="199" y="17629"/>
                  </a:cubicBezTo>
                  <a:cubicBezTo>
                    <a:pt x="398" y="22682"/>
                    <a:pt x="1790" y="28192"/>
                    <a:pt x="6346" y="30898"/>
                  </a:cubicBezTo>
                  <a:cubicBezTo>
                    <a:pt x="7292" y="31169"/>
                    <a:pt x="8209" y="31292"/>
                    <a:pt x="9111" y="31292"/>
                  </a:cubicBezTo>
                  <a:cubicBezTo>
                    <a:pt x="10789" y="31292"/>
                    <a:pt x="12415" y="30867"/>
                    <a:pt x="14084" y="30182"/>
                  </a:cubicBezTo>
                  <a:cubicBezTo>
                    <a:pt x="16690" y="29048"/>
                    <a:pt x="18898" y="27118"/>
                    <a:pt x="20589" y="24831"/>
                  </a:cubicBezTo>
                  <a:cubicBezTo>
                    <a:pt x="21066" y="24174"/>
                    <a:pt x="21504" y="23478"/>
                    <a:pt x="21703" y="22682"/>
                  </a:cubicBezTo>
                  <a:cubicBezTo>
                    <a:pt x="21902" y="21886"/>
                    <a:pt x="21783" y="20991"/>
                    <a:pt x="21265" y="20355"/>
                  </a:cubicBezTo>
                  <a:cubicBezTo>
                    <a:pt x="20815" y="19825"/>
                    <a:pt x="20141" y="19602"/>
                    <a:pt x="19438" y="19602"/>
                  </a:cubicBezTo>
                  <a:cubicBezTo>
                    <a:pt x="18901" y="19602"/>
                    <a:pt x="18347" y="19733"/>
                    <a:pt x="17864" y="19957"/>
                  </a:cubicBezTo>
                  <a:cubicBezTo>
                    <a:pt x="17267" y="20235"/>
                    <a:pt x="16710" y="20633"/>
                    <a:pt x="16073" y="20812"/>
                  </a:cubicBezTo>
                  <a:cubicBezTo>
                    <a:pt x="15896" y="20861"/>
                    <a:pt x="15710" y="20886"/>
                    <a:pt x="15527" y="20886"/>
                  </a:cubicBezTo>
                  <a:cubicBezTo>
                    <a:pt x="15030" y="20886"/>
                    <a:pt x="14550" y="20702"/>
                    <a:pt x="14303" y="20295"/>
                  </a:cubicBezTo>
                  <a:cubicBezTo>
                    <a:pt x="13985" y="19718"/>
                    <a:pt x="14203" y="18942"/>
                    <a:pt x="14681" y="18465"/>
                  </a:cubicBezTo>
                  <a:cubicBezTo>
                    <a:pt x="15119" y="18007"/>
                    <a:pt x="15775" y="17749"/>
                    <a:pt x="16372" y="17470"/>
                  </a:cubicBezTo>
                  <a:cubicBezTo>
                    <a:pt x="18023" y="16734"/>
                    <a:pt x="19575" y="15660"/>
                    <a:pt x="20887" y="14387"/>
                  </a:cubicBezTo>
                  <a:cubicBezTo>
                    <a:pt x="21544" y="13770"/>
                    <a:pt x="22180" y="12795"/>
                    <a:pt x="21783" y="11980"/>
                  </a:cubicBezTo>
                  <a:cubicBezTo>
                    <a:pt x="21504" y="11383"/>
                    <a:pt x="20768" y="11144"/>
                    <a:pt x="20112" y="11105"/>
                  </a:cubicBezTo>
                  <a:cubicBezTo>
                    <a:pt x="20060" y="11103"/>
                    <a:pt x="20008" y="11102"/>
                    <a:pt x="19956" y="11102"/>
                  </a:cubicBezTo>
                  <a:cubicBezTo>
                    <a:pt x="19632" y="11102"/>
                    <a:pt x="19299" y="11129"/>
                    <a:pt x="18969" y="11129"/>
                  </a:cubicBezTo>
                  <a:cubicBezTo>
                    <a:pt x="18697" y="11129"/>
                    <a:pt x="18426" y="11111"/>
                    <a:pt x="18162" y="11045"/>
                  </a:cubicBezTo>
                  <a:cubicBezTo>
                    <a:pt x="17585" y="10906"/>
                    <a:pt x="17008" y="10388"/>
                    <a:pt x="17168" y="9812"/>
                  </a:cubicBezTo>
                  <a:cubicBezTo>
                    <a:pt x="17227" y="9493"/>
                    <a:pt x="17506" y="9274"/>
                    <a:pt x="17764" y="9076"/>
                  </a:cubicBezTo>
                  <a:cubicBezTo>
                    <a:pt x="19117" y="7922"/>
                    <a:pt x="20370" y="6569"/>
                    <a:pt x="21365" y="5077"/>
                  </a:cubicBezTo>
                  <a:cubicBezTo>
                    <a:pt x="22061" y="4082"/>
                    <a:pt x="22658" y="2829"/>
                    <a:pt x="22260" y="1656"/>
                  </a:cubicBezTo>
                  <a:cubicBezTo>
                    <a:pt x="21920" y="635"/>
                    <a:pt x="20805" y="1"/>
                    <a:pt x="19715"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02;p17">
              <a:extLst>
                <a:ext uri="{FF2B5EF4-FFF2-40B4-BE49-F238E27FC236}">
                  <a16:creationId xmlns:a16="http://schemas.microsoft.com/office/drawing/2014/main" id="{9FCE8E93-4EA1-4152-B6B2-DA15C4F13B3F}"/>
                </a:ext>
              </a:extLst>
            </p:cNvPr>
            <p:cNvSpPr/>
            <p:nvPr/>
          </p:nvSpPr>
          <p:spPr>
            <a:xfrm>
              <a:off x="4361236" y="3297061"/>
              <a:ext cx="559061" cy="1213796"/>
            </a:xfrm>
            <a:custGeom>
              <a:avLst/>
              <a:gdLst/>
              <a:ahLst/>
              <a:cxnLst/>
              <a:rect l="l" t="t" r="r" b="b"/>
              <a:pathLst>
                <a:path w="14065" h="30537" extrusionOk="0">
                  <a:moveTo>
                    <a:pt x="14064" y="1"/>
                  </a:moveTo>
                  <a:lnTo>
                    <a:pt x="14064" y="1"/>
                  </a:lnTo>
                  <a:cubicBezTo>
                    <a:pt x="14005" y="61"/>
                    <a:pt x="13925" y="140"/>
                    <a:pt x="13826" y="240"/>
                  </a:cubicBezTo>
                  <a:cubicBezTo>
                    <a:pt x="13627" y="458"/>
                    <a:pt x="13308" y="757"/>
                    <a:pt x="12930" y="1155"/>
                  </a:cubicBezTo>
                  <a:cubicBezTo>
                    <a:pt x="12155" y="1950"/>
                    <a:pt x="11080" y="3164"/>
                    <a:pt x="9947" y="4815"/>
                  </a:cubicBezTo>
                  <a:cubicBezTo>
                    <a:pt x="9370" y="5611"/>
                    <a:pt x="8793" y="6546"/>
                    <a:pt x="8176" y="7540"/>
                  </a:cubicBezTo>
                  <a:cubicBezTo>
                    <a:pt x="7559" y="8535"/>
                    <a:pt x="6943" y="9609"/>
                    <a:pt x="6286" y="10783"/>
                  </a:cubicBezTo>
                  <a:cubicBezTo>
                    <a:pt x="5650" y="11917"/>
                    <a:pt x="5013" y="13170"/>
                    <a:pt x="4476" y="14503"/>
                  </a:cubicBezTo>
                  <a:cubicBezTo>
                    <a:pt x="4178" y="15179"/>
                    <a:pt x="3959" y="15875"/>
                    <a:pt x="3700" y="16572"/>
                  </a:cubicBezTo>
                  <a:cubicBezTo>
                    <a:pt x="3462" y="17268"/>
                    <a:pt x="3203" y="17984"/>
                    <a:pt x="2964" y="18700"/>
                  </a:cubicBezTo>
                  <a:cubicBezTo>
                    <a:pt x="1970" y="21585"/>
                    <a:pt x="1114" y="24409"/>
                    <a:pt x="577" y="26995"/>
                  </a:cubicBezTo>
                  <a:cubicBezTo>
                    <a:pt x="0" y="29581"/>
                    <a:pt x="338" y="28448"/>
                    <a:pt x="318" y="30477"/>
                  </a:cubicBezTo>
                  <a:lnTo>
                    <a:pt x="438" y="30536"/>
                  </a:lnTo>
                  <a:cubicBezTo>
                    <a:pt x="498" y="28547"/>
                    <a:pt x="139" y="29681"/>
                    <a:pt x="716" y="27095"/>
                  </a:cubicBezTo>
                  <a:cubicBezTo>
                    <a:pt x="1293" y="24509"/>
                    <a:pt x="2129" y="21684"/>
                    <a:pt x="3103" y="18800"/>
                  </a:cubicBezTo>
                  <a:cubicBezTo>
                    <a:pt x="3362" y="18083"/>
                    <a:pt x="3601" y="17367"/>
                    <a:pt x="3859" y="16671"/>
                  </a:cubicBezTo>
                  <a:cubicBezTo>
                    <a:pt x="4078" y="15955"/>
                    <a:pt x="4317" y="15279"/>
                    <a:pt x="4595" y="14602"/>
                  </a:cubicBezTo>
                  <a:cubicBezTo>
                    <a:pt x="5152" y="13269"/>
                    <a:pt x="5769" y="12036"/>
                    <a:pt x="6386" y="10882"/>
                  </a:cubicBezTo>
                  <a:cubicBezTo>
                    <a:pt x="7002" y="9709"/>
                    <a:pt x="7659" y="8614"/>
                    <a:pt x="8256" y="7620"/>
                  </a:cubicBezTo>
                  <a:cubicBezTo>
                    <a:pt x="8872" y="6605"/>
                    <a:pt x="9449" y="5670"/>
                    <a:pt x="10026" y="4855"/>
                  </a:cubicBezTo>
                  <a:cubicBezTo>
                    <a:pt x="11140" y="3224"/>
                    <a:pt x="12214" y="1990"/>
                    <a:pt x="12950" y="1175"/>
                  </a:cubicBezTo>
                  <a:cubicBezTo>
                    <a:pt x="13348" y="777"/>
                    <a:pt x="13647" y="458"/>
                    <a:pt x="13846" y="260"/>
                  </a:cubicBezTo>
                  <a:cubicBezTo>
                    <a:pt x="13945" y="160"/>
                    <a:pt x="14025" y="61"/>
                    <a:pt x="1406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03;p17">
              <a:extLst>
                <a:ext uri="{FF2B5EF4-FFF2-40B4-BE49-F238E27FC236}">
                  <a16:creationId xmlns:a16="http://schemas.microsoft.com/office/drawing/2014/main" id="{64B0DD47-B1AD-484B-A791-1FC32507FCFA}"/>
                </a:ext>
              </a:extLst>
            </p:cNvPr>
            <p:cNvSpPr/>
            <p:nvPr/>
          </p:nvSpPr>
          <p:spPr>
            <a:xfrm>
              <a:off x="4464822" y="3510553"/>
              <a:ext cx="75124" cy="362187"/>
            </a:xfrm>
            <a:custGeom>
              <a:avLst/>
              <a:gdLst/>
              <a:ahLst/>
              <a:cxnLst/>
              <a:rect l="l" t="t" r="r" b="b"/>
              <a:pathLst>
                <a:path w="1890" h="9112" extrusionOk="0">
                  <a:moveTo>
                    <a:pt x="0" y="1"/>
                  </a:moveTo>
                  <a:lnTo>
                    <a:pt x="0" y="1"/>
                  </a:lnTo>
                  <a:cubicBezTo>
                    <a:pt x="0" y="1"/>
                    <a:pt x="20" y="140"/>
                    <a:pt x="80" y="359"/>
                  </a:cubicBezTo>
                  <a:cubicBezTo>
                    <a:pt x="119" y="578"/>
                    <a:pt x="199" y="936"/>
                    <a:pt x="299" y="1334"/>
                  </a:cubicBezTo>
                  <a:cubicBezTo>
                    <a:pt x="497" y="2149"/>
                    <a:pt x="716" y="3283"/>
                    <a:pt x="955" y="4556"/>
                  </a:cubicBezTo>
                  <a:cubicBezTo>
                    <a:pt x="1174" y="5830"/>
                    <a:pt x="1393" y="6963"/>
                    <a:pt x="1572" y="7799"/>
                  </a:cubicBezTo>
                  <a:cubicBezTo>
                    <a:pt x="1651" y="8197"/>
                    <a:pt x="1751" y="8535"/>
                    <a:pt x="1790" y="8754"/>
                  </a:cubicBezTo>
                  <a:cubicBezTo>
                    <a:pt x="1850" y="8992"/>
                    <a:pt x="1890" y="9112"/>
                    <a:pt x="1890" y="9112"/>
                  </a:cubicBezTo>
                  <a:cubicBezTo>
                    <a:pt x="1890" y="9112"/>
                    <a:pt x="1870" y="8953"/>
                    <a:pt x="1850" y="8754"/>
                  </a:cubicBezTo>
                  <a:cubicBezTo>
                    <a:pt x="1790" y="8515"/>
                    <a:pt x="1751" y="8197"/>
                    <a:pt x="1671" y="7799"/>
                  </a:cubicBezTo>
                  <a:cubicBezTo>
                    <a:pt x="1512" y="6944"/>
                    <a:pt x="1313" y="5810"/>
                    <a:pt x="1094" y="4556"/>
                  </a:cubicBezTo>
                  <a:cubicBezTo>
                    <a:pt x="875" y="3283"/>
                    <a:pt x="617" y="2149"/>
                    <a:pt x="398" y="1334"/>
                  </a:cubicBezTo>
                  <a:cubicBezTo>
                    <a:pt x="299" y="896"/>
                    <a:pt x="199" y="578"/>
                    <a:pt x="119" y="359"/>
                  </a:cubicBezTo>
                  <a:cubicBezTo>
                    <a:pt x="60" y="140"/>
                    <a:pt x="0" y="1"/>
                    <a:pt x="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04;p17">
              <a:extLst>
                <a:ext uri="{FF2B5EF4-FFF2-40B4-BE49-F238E27FC236}">
                  <a16:creationId xmlns:a16="http://schemas.microsoft.com/office/drawing/2014/main" id="{038F3C65-EA54-4653-B7F0-89FA79CF3866}"/>
                </a:ext>
              </a:extLst>
            </p:cNvPr>
            <p:cNvSpPr/>
            <p:nvPr/>
          </p:nvSpPr>
          <p:spPr>
            <a:xfrm>
              <a:off x="4539152" y="3761211"/>
              <a:ext cx="422247" cy="110898"/>
            </a:xfrm>
            <a:custGeom>
              <a:avLst/>
              <a:gdLst/>
              <a:ahLst/>
              <a:cxnLst/>
              <a:rect l="l" t="t" r="r" b="b"/>
              <a:pathLst>
                <a:path w="10623" h="2790" extrusionOk="0">
                  <a:moveTo>
                    <a:pt x="10165" y="1"/>
                  </a:moveTo>
                  <a:cubicBezTo>
                    <a:pt x="9887" y="21"/>
                    <a:pt x="9489" y="61"/>
                    <a:pt x="8992" y="140"/>
                  </a:cubicBezTo>
                  <a:cubicBezTo>
                    <a:pt x="7997" y="299"/>
                    <a:pt x="6664" y="558"/>
                    <a:pt x="5192" y="956"/>
                  </a:cubicBezTo>
                  <a:cubicBezTo>
                    <a:pt x="3720" y="1354"/>
                    <a:pt x="2427" y="1791"/>
                    <a:pt x="1492" y="2129"/>
                  </a:cubicBezTo>
                  <a:cubicBezTo>
                    <a:pt x="1015" y="2308"/>
                    <a:pt x="637" y="2448"/>
                    <a:pt x="398" y="2587"/>
                  </a:cubicBezTo>
                  <a:cubicBezTo>
                    <a:pt x="119" y="2706"/>
                    <a:pt x="0" y="2786"/>
                    <a:pt x="0" y="2786"/>
                  </a:cubicBezTo>
                  <a:cubicBezTo>
                    <a:pt x="3" y="2788"/>
                    <a:pt x="7" y="2790"/>
                    <a:pt x="13" y="2790"/>
                  </a:cubicBezTo>
                  <a:cubicBezTo>
                    <a:pt x="53" y="2790"/>
                    <a:pt x="175" y="2733"/>
                    <a:pt x="418" y="2647"/>
                  </a:cubicBezTo>
                  <a:cubicBezTo>
                    <a:pt x="696" y="2547"/>
                    <a:pt x="1074" y="2408"/>
                    <a:pt x="1532" y="2249"/>
                  </a:cubicBezTo>
                  <a:cubicBezTo>
                    <a:pt x="2467" y="1931"/>
                    <a:pt x="3780" y="1533"/>
                    <a:pt x="5252" y="1135"/>
                  </a:cubicBezTo>
                  <a:cubicBezTo>
                    <a:pt x="6704" y="737"/>
                    <a:pt x="8057" y="439"/>
                    <a:pt x="9031" y="260"/>
                  </a:cubicBezTo>
                  <a:cubicBezTo>
                    <a:pt x="9529" y="160"/>
                    <a:pt x="9927" y="120"/>
                    <a:pt x="10185" y="61"/>
                  </a:cubicBezTo>
                  <a:cubicBezTo>
                    <a:pt x="10464" y="41"/>
                    <a:pt x="10623" y="1"/>
                    <a:pt x="106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05;p17">
              <a:extLst>
                <a:ext uri="{FF2B5EF4-FFF2-40B4-BE49-F238E27FC236}">
                  <a16:creationId xmlns:a16="http://schemas.microsoft.com/office/drawing/2014/main" id="{B2109D0D-3EDB-4A43-9523-1BC65F39347C}"/>
                </a:ext>
              </a:extLst>
            </p:cNvPr>
            <p:cNvSpPr/>
            <p:nvPr/>
          </p:nvSpPr>
          <p:spPr>
            <a:xfrm>
              <a:off x="4132718" y="3830811"/>
              <a:ext cx="256218" cy="529806"/>
            </a:xfrm>
            <a:custGeom>
              <a:avLst/>
              <a:gdLst/>
              <a:ahLst/>
              <a:cxnLst/>
              <a:rect l="l" t="t" r="r" b="b"/>
              <a:pathLst>
                <a:path w="6446" h="13329" extrusionOk="0">
                  <a:moveTo>
                    <a:pt x="0" y="1"/>
                  </a:moveTo>
                  <a:cubicBezTo>
                    <a:pt x="0" y="1"/>
                    <a:pt x="0" y="60"/>
                    <a:pt x="60" y="160"/>
                  </a:cubicBezTo>
                  <a:cubicBezTo>
                    <a:pt x="120" y="279"/>
                    <a:pt x="179" y="398"/>
                    <a:pt x="259" y="557"/>
                  </a:cubicBezTo>
                  <a:cubicBezTo>
                    <a:pt x="418" y="896"/>
                    <a:pt x="677" y="1373"/>
                    <a:pt x="955" y="1970"/>
                  </a:cubicBezTo>
                  <a:cubicBezTo>
                    <a:pt x="1552" y="3183"/>
                    <a:pt x="2308" y="4854"/>
                    <a:pt x="3163" y="6724"/>
                  </a:cubicBezTo>
                  <a:cubicBezTo>
                    <a:pt x="3999" y="8594"/>
                    <a:pt x="4774" y="10245"/>
                    <a:pt x="5391" y="11439"/>
                  </a:cubicBezTo>
                  <a:cubicBezTo>
                    <a:pt x="5690" y="12036"/>
                    <a:pt x="5968" y="12513"/>
                    <a:pt x="6147" y="12831"/>
                  </a:cubicBezTo>
                  <a:cubicBezTo>
                    <a:pt x="6247" y="12990"/>
                    <a:pt x="6326" y="13110"/>
                    <a:pt x="6366" y="13209"/>
                  </a:cubicBezTo>
                  <a:cubicBezTo>
                    <a:pt x="6426" y="13289"/>
                    <a:pt x="6445" y="13329"/>
                    <a:pt x="6445" y="13329"/>
                  </a:cubicBezTo>
                  <a:cubicBezTo>
                    <a:pt x="6445" y="13329"/>
                    <a:pt x="6426" y="13289"/>
                    <a:pt x="6386" y="13189"/>
                  </a:cubicBezTo>
                  <a:cubicBezTo>
                    <a:pt x="6326" y="13070"/>
                    <a:pt x="6266" y="12931"/>
                    <a:pt x="6187" y="12792"/>
                  </a:cubicBezTo>
                  <a:cubicBezTo>
                    <a:pt x="6028" y="12433"/>
                    <a:pt x="5809" y="11976"/>
                    <a:pt x="5491" y="11379"/>
                  </a:cubicBezTo>
                  <a:cubicBezTo>
                    <a:pt x="4894" y="10146"/>
                    <a:pt x="4138" y="8495"/>
                    <a:pt x="3283" y="6625"/>
                  </a:cubicBezTo>
                  <a:cubicBezTo>
                    <a:pt x="2447" y="4755"/>
                    <a:pt x="1671" y="3084"/>
                    <a:pt x="1055" y="1890"/>
                  </a:cubicBezTo>
                  <a:cubicBezTo>
                    <a:pt x="756" y="1294"/>
                    <a:pt x="478" y="816"/>
                    <a:pt x="299" y="498"/>
                  </a:cubicBezTo>
                  <a:cubicBezTo>
                    <a:pt x="199" y="359"/>
                    <a:pt x="120" y="219"/>
                    <a:pt x="80" y="120"/>
                  </a:cubicBezTo>
                  <a:cubicBezTo>
                    <a:pt x="20" y="60"/>
                    <a:pt x="0" y="1"/>
                    <a:pt x="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06;p17">
              <a:extLst>
                <a:ext uri="{FF2B5EF4-FFF2-40B4-BE49-F238E27FC236}">
                  <a16:creationId xmlns:a16="http://schemas.microsoft.com/office/drawing/2014/main" id="{8733DC7F-6CBE-4382-805E-63554E2E1E5D}"/>
                </a:ext>
              </a:extLst>
            </p:cNvPr>
            <p:cNvSpPr/>
            <p:nvPr/>
          </p:nvSpPr>
          <p:spPr>
            <a:xfrm>
              <a:off x="4388901" y="4136163"/>
              <a:ext cx="554331" cy="226844"/>
            </a:xfrm>
            <a:custGeom>
              <a:avLst/>
              <a:gdLst/>
              <a:ahLst/>
              <a:cxnLst/>
              <a:rect l="l" t="t" r="r" b="b"/>
              <a:pathLst>
                <a:path w="13946" h="5707" extrusionOk="0">
                  <a:moveTo>
                    <a:pt x="13934" y="1"/>
                  </a:moveTo>
                  <a:cubicBezTo>
                    <a:pt x="13917" y="1"/>
                    <a:pt x="13876" y="29"/>
                    <a:pt x="13806" y="57"/>
                  </a:cubicBezTo>
                  <a:cubicBezTo>
                    <a:pt x="13667" y="116"/>
                    <a:pt x="13547" y="156"/>
                    <a:pt x="13368" y="216"/>
                  </a:cubicBezTo>
                  <a:cubicBezTo>
                    <a:pt x="13010" y="335"/>
                    <a:pt x="12513" y="534"/>
                    <a:pt x="11856" y="773"/>
                  </a:cubicBezTo>
                  <a:cubicBezTo>
                    <a:pt x="10603" y="1270"/>
                    <a:pt x="8853" y="1966"/>
                    <a:pt x="6943" y="2802"/>
                  </a:cubicBezTo>
                  <a:cubicBezTo>
                    <a:pt x="5013" y="3618"/>
                    <a:pt x="3303" y="4334"/>
                    <a:pt x="2029" y="4851"/>
                  </a:cubicBezTo>
                  <a:lnTo>
                    <a:pt x="538" y="5448"/>
                  </a:lnTo>
                  <a:cubicBezTo>
                    <a:pt x="398" y="5527"/>
                    <a:pt x="259" y="5587"/>
                    <a:pt x="160" y="5627"/>
                  </a:cubicBezTo>
                  <a:lnTo>
                    <a:pt x="0" y="5706"/>
                  </a:lnTo>
                  <a:cubicBezTo>
                    <a:pt x="0" y="5706"/>
                    <a:pt x="40" y="5686"/>
                    <a:pt x="160" y="5647"/>
                  </a:cubicBezTo>
                  <a:cubicBezTo>
                    <a:pt x="279" y="5607"/>
                    <a:pt x="398" y="5547"/>
                    <a:pt x="577" y="5507"/>
                  </a:cubicBezTo>
                  <a:cubicBezTo>
                    <a:pt x="955" y="5368"/>
                    <a:pt x="1453" y="5189"/>
                    <a:pt x="2089" y="4930"/>
                  </a:cubicBezTo>
                  <a:cubicBezTo>
                    <a:pt x="3362" y="4433"/>
                    <a:pt x="5093" y="3737"/>
                    <a:pt x="7003" y="2921"/>
                  </a:cubicBezTo>
                  <a:cubicBezTo>
                    <a:pt x="8932" y="2106"/>
                    <a:pt x="10643" y="1370"/>
                    <a:pt x="11916" y="852"/>
                  </a:cubicBezTo>
                  <a:lnTo>
                    <a:pt x="13408" y="256"/>
                  </a:lnTo>
                  <a:cubicBezTo>
                    <a:pt x="13547" y="176"/>
                    <a:pt x="13707" y="136"/>
                    <a:pt x="13806" y="77"/>
                  </a:cubicBezTo>
                  <a:lnTo>
                    <a:pt x="13945" y="17"/>
                  </a:lnTo>
                  <a:cubicBezTo>
                    <a:pt x="13945" y="5"/>
                    <a:pt x="13942" y="1"/>
                    <a:pt x="1393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07;p17">
              <a:extLst>
                <a:ext uri="{FF2B5EF4-FFF2-40B4-BE49-F238E27FC236}">
                  <a16:creationId xmlns:a16="http://schemas.microsoft.com/office/drawing/2014/main" id="{AEDCB5C1-DD55-47A3-BFB8-445249A4C60A}"/>
                </a:ext>
              </a:extLst>
            </p:cNvPr>
            <p:cNvSpPr/>
            <p:nvPr/>
          </p:nvSpPr>
          <p:spPr>
            <a:xfrm>
              <a:off x="3759475" y="1059310"/>
              <a:ext cx="296563" cy="706885"/>
            </a:xfrm>
            <a:custGeom>
              <a:avLst/>
              <a:gdLst/>
              <a:ahLst/>
              <a:cxnLst/>
              <a:rect l="l" t="t" r="r" b="b"/>
              <a:pathLst>
                <a:path w="7461" h="17784" extrusionOk="0">
                  <a:moveTo>
                    <a:pt x="5289" y="0"/>
                  </a:moveTo>
                  <a:cubicBezTo>
                    <a:pt x="3881" y="0"/>
                    <a:pt x="2521" y="861"/>
                    <a:pt x="1911" y="1792"/>
                  </a:cubicBezTo>
                  <a:cubicBezTo>
                    <a:pt x="1115" y="3025"/>
                    <a:pt x="777" y="4457"/>
                    <a:pt x="538" y="5910"/>
                  </a:cubicBezTo>
                  <a:cubicBezTo>
                    <a:pt x="61" y="8854"/>
                    <a:pt x="1" y="11877"/>
                    <a:pt x="319" y="14861"/>
                  </a:cubicBezTo>
                  <a:cubicBezTo>
                    <a:pt x="419" y="15717"/>
                    <a:pt x="598" y="16691"/>
                    <a:pt x="1254" y="17268"/>
                  </a:cubicBezTo>
                  <a:cubicBezTo>
                    <a:pt x="1709" y="17640"/>
                    <a:pt x="2287" y="17783"/>
                    <a:pt x="2871" y="17783"/>
                  </a:cubicBezTo>
                  <a:cubicBezTo>
                    <a:pt x="3130" y="17783"/>
                    <a:pt x="3390" y="17755"/>
                    <a:pt x="3641" y="17706"/>
                  </a:cubicBezTo>
                  <a:cubicBezTo>
                    <a:pt x="4397" y="17587"/>
                    <a:pt x="5133" y="17288"/>
                    <a:pt x="5630" y="16711"/>
                  </a:cubicBezTo>
                  <a:cubicBezTo>
                    <a:pt x="6386" y="15816"/>
                    <a:pt x="6287" y="14523"/>
                    <a:pt x="6207" y="13369"/>
                  </a:cubicBezTo>
                  <a:cubicBezTo>
                    <a:pt x="5929" y="9351"/>
                    <a:pt x="6367" y="5333"/>
                    <a:pt x="7461" y="1474"/>
                  </a:cubicBezTo>
                  <a:lnTo>
                    <a:pt x="6565" y="260"/>
                  </a:lnTo>
                  <a:cubicBezTo>
                    <a:pt x="6149" y="79"/>
                    <a:pt x="5717" y="0"/>
                    <a:pt x="528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08;p17">
              <a:extLst>
                <a:ext uri="{FF2B5EF4-FFF2-40B4-BE49-F238E27FC236}">
                  <a16:creationId xmlns:a16="http://schemas.microsoft.com/office/drawing/2014/main" id="{958D27EC-4BCB-4E4B-8AAB-85121EA2B02D}"/>
                </a:ext>
              </a:extLst>
            </p:cNvPr>
            <p:cNvSpPr/>
            <p:nvPr/>
          </p:nvSpPr>
          <p:spPr>
            <a:xfrm>
              <a:off x="3866241" y="1049174"/>
              <a:ext cx="570906" cy="944143"/>
            </a:xfrm>
            <a:custGeom>
              <a:avLst/>
              <a:gdLst/>
              <a:ahLst/>
              <a:cxnLst/>
              <a:rect l="l" t="t" r="r" b="b"/>
              <a:pathLst>
                <a:path w="14363" h="23753" extrusionOk="0">
                  <a:moveTo>
                    <a:pt x="4084" y="1"/>
                  </a:moveTo>
                  <a:cubicBezTo>
                    <a:pt x="2387" y="1"/>
                    <a:pt x="655" y="833"/>
                    <a:pt x="0" y="2126"/>
                  </a:cubicBezTo>
                  <a:lnTo>
                    <a:pt x="4397" y="3439"/>
                  </a:lnTo>
                  <a:cubicBezTo>
                    <a:pt x="3919" y="5926"/>
                    <a:pt x="3482" y="8472"/>
                    <a:pt x="3501" y="10999"/>
                  </a:cubicBezTo>
                  <a:cubicBezTo>
                    <a:pt x="3521" y="13565"/>
                    <a:pt x="4058" y="16151"/>
                    <a:pt x="5451" y="18299"/>
                  </a:cubicBezTo>
                  <a:cubicBezTo>
                    <a:pt x="6605" y="20109"/>
                    <a:pt x="8335" y="21502"/>
                    <a:pt x="10026" y="22835"/>
                  </a:cubicBezTo>
                  <a:cubicBezTo>
                    <a:pt x="10576" y="23278"/>
                    <a:pt x="11204" y="23752"/>
                    <a:pt x="11897" y="23752"/>
                  </a:cubicBezTo>
                  <a:cubicBezTo>
                    <a:pt x="11982" y="23752"/>
                    <a:pt x="12068" y="23745"/>
                    <a:pt x="12155" y="23730"/>
                  </a:cubicBezTo>
                  <a:cubicBezTo>
                    <a:pt x="12771" y="23630"/>
                    <a:pt x="13269" y="23113"/>
                    <a:pt x="13607" y="22576"/>
                  </a:cubicBezTo>
                  <a:cubicBezTo>
                    <a:pt x="14224" y="21502"/>
                    <a:pt x="14363" y="20189"/>
                    <a:pt x="14005" y="18995"/>
                  </a:cubicBezTo>
                  <a:cubicBezTo>
                    <a:pt x="13070" y="16111"/>
                    <a:pt x="9529" y="14719"/>
                    <a:pt x="8554" y="11854"/>
                  </a:cubicBezTo>
                  <a:cubicBezTo>
                    <a:pt x="7719" y="9387"/>
                    <a:pt x="9111" y="6722"/>
                    <a:pt x="8952" y="4136"/>
                  </a:cubicBezTo>
                  <a:cubicBezTo>
                    <a:pt x="8813" y="2345"/>
                    <a:pt x="7003" y="615"/>
                    <a:pt x="5312" y="157"/>
                  </a:cubicBezTo>
                  <a:cubicBezTo>
                    <a:pt x="4915" y="51"/>
                    <a:pt x="4501" y="1"/>
                    <a:pt x="4084"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09;p17">
              <a:extLst>
                <a:ext uri="{FF2B5EF4-FFF2-40B4-BE49-F238E27FC236}">
                  <a16:creationId xmlns:a16="http://schemas.microsoft.com/office/drawing/2014/main" id="{03462AC8-84C8-4648-A21F-837B75F04A5F}"/>
                </a:ext>
              </a:extLst>
            </p:cNvPr>
            <p:cNvSpPr/>
            <p:nvPr/>
          </p:nvSpPr>
          <p:spPr>
            <a:xfrm>
              <a:off x="3825101" y="1087890"/>
              <a:ext cx="333727" cy="635974"/>
            </a:xfrm>
            <a:custGeom>
              <a:avLst/>
              <a:gdLst/>
              <a:ahLst/>
              <a:cxnLst/>
              <a:rect l="l" t="t" r="r" b="b"/>
              <a:pathLst>
                <a:path w="8396" h="16000" extrusionOk="0">
                  <a:moveTo>
                    <a:pt x="4297" y="1"/>
                  </a:moveTo>
                  <a:cubicBezTo>
                    <a:pt x="2415" y="1"/>
                    <a:pt x="779" y="1452"/>
                    <a:pt x="498" y="3360"/>
                  </a:cubicBezTo>
                  <a:cubicBezTo>
                    <a:pt x="240" y="5151"/>
                    <a:pt x="1" y="6941"/>
                    <a:pt x="1" y="7598"/>
                  </a:cubicBezTo>
                  <a:cubicBezTo>
                    <a:pt x="41" y="9567"/>
                    <a:pt x="1175" y="10323"/>
                    <a:pt x="1652" y="10562"/>
                  </a:cubicBezTo>
                  <a:cubicBezTo>
                    <a:pt x="1752" y="10601"/>
                    <a:pt x="2050" y="10681"/>
                    <a:pt x="2169" y="10681"/>
                  </a:cubicBezTo>
                  <a:lnTo>
                    <a:pt x="2169" y="10701"/>
                  </a:lnTo>
                  <a:lnTo>
                    <a:pt x="1732" y="12969"/>
                  </a:lnTo>
                  <a:cubicBezTo>
                    <a:pt x="1533" y="14441"/>
                    <a:pt x="2348" y="15774"/>
                    <a:pt x="3840" y="15972"/>
                  </a:cubicBezTo>
                  <a:cubicBezTo>
                    <a:pt x="3965" y="15991"/>
                    <a:pt x="4087" y="16000"/>
                    <a:pt x="4206" y="16000"/>
                  </a:cubicBezTo>
                  <a:cubicBezTo>
                    <a:pt x="5515" y="16000"/>
                    <a:pt x="6486" y="14933"/>
                    <a:pt x="6705" y="13565"/>
                  </a:cubicBezTo>
                  <a:lnTo>
                    <a:pt x="8117" y="4315"/>
                  </a:lnTo>
                  <a:cubicBezTo>
                    <a:pt x="8396" y="2167"/>
                    <a:pt x="6844" y="237"/>
                    <a:pt x="4656" y="19"/>
                  </a:cubicBezTo>
                  <a:cubicBezTo>
                    <a:pt x="4535" y="7"/>
                    <a:pt x="4416" y="1"/>
                    <a:pt x="4297" y="1"/>
                  </a:cubicBez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10;p17">
              <a:extLst>
                <a:ext uri="{FF2B5EF4-FFF2-40B4-BE49-F238E27FC236}">
                  <a16:creationId xmlns:a16="http://schemas.microsoft.com/office/drawing/2014/main" id="{C52A3F35-0DDF-4B5B-A2A1-D02F3B2A5C74}"/>
                </a:ext>
              </a:extLst>
            </p:cNvPr>
            <p:cNvSpPr/>
            <p:nvPr/>
          </p:nvSpPr>
          <p:spPr>
            <a:xfrm>
              <a:off x="3862266" y="1251934"/>
              <a:ext cx="25359" cy="23412"/>
            </a:xfrm>
            <a:custGeom>
              <a:avLst/>
              <a:gdLst/>
              <a:ahLst/>
              <a:cxnLst/>
              <a:rect l="l" t="t" r="r" b="b"/>
              <a:pathLst>
                <a:path w="638" h="589" extrusionOk="0">
                  <a:moveTo>
                    <a:pt x="296" y="1"/>
                  </a:moveTo>
                  <a:cubicBezTo>
                    <a:pt x="175" y="1"/>
                    <a:pt x="55" y="93"/>
                    <a:pt x="21" y="228"/>
                  </a:cubicBezTo>
                  <a:cubicBezTo>
                    <a:pt x="1" y="407"/>
                    <a:pt x="100" y="566"/>
                    <a:pt x="260" y="586"/>
                  </a:cubicBezTo>
                  <a:cubicBezTo>
                    <a:pt x="275" y="588"/>
                    <a:pt x="290" y="589"/>
                    <a:pt x="305" y="589"/>
                  </a:cubicBezTo>
                  <a:cubicBezTo>
                    <a:pt x="465" y="589"/>
                    <a:pt x="599" y="495"/>
                    <a:pt x="618" y="367"/>
                  </a:cubicBezTo>
                  <a:cubicBezTo>
                    <a:pt x="637" y="188"/>
                    <a:pt x="538" y="29"/>
                    <a:pt x="359" y="9"/>
                  </a:cubicBezTo>
                  <a:cubicBezTo>
                    <a:pt x="338" y="3"/>
                    <a:pt x="317" y="1"/>
                    <a:pt x="296"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11;p17">
              <a:extLst>
                <a:ext uri="{FF2B5EF4-FFF2-40B4-BE49-F238E27FC236}">
                  <a16:creationId xmlns:a16="http://schemas.microsoft.com/office/drawing/2014/main" id="{434C3540-C8AE-4EB5-81E7-7211FD4F5A1A}"/>
                </a:ext>
              </a:extLst>
            </p:cNvPr>
            <p:cNvSpPr/>
            <p:nvPr/>
          </p:nvSpPr>
          <p:spPr>
            <a:xfrm>
              <a:off x="3863061" y="1233133"/>
              <a:ext cx="49089" cy="17012"/>
            </a:xfrm>
            <a:custGeom>
              <a:avLst/>
              <a:gdLst/>
              <a:ahLst/>
              <a:cxnLst/>
              <a:rect l="l" t="t" r="r" b="b"/>
              <a:pathLst>
                <a:path w="1235" h="428" extrusionOk="0">
                  <a:moveTo>
                    <a:pt x="556" y="1"/>
                  </a:moveTo>
                  <a:cubicBezTo>
                    <a:pt x="386" y="1"/>
                    <a:pt x="226" y="50"/>
                    <a:pt x="140" y="84"/>
                  </a:cubicBezTo>
                  <a:cubicBezTo>
                    <a:pt x="21" y="164"/>
                    <a:pt x="1" y="244"/>
                    <a:pt x="1" y="263"/>
                  </a:cubicBezTo>
                  <a:cubicBezTo>
                    <a:pt x="3" y="269"/>
                    <a:pt x="10" y="271"/>
                    <a:pt x="21" y="271"/>
                  </a:cubicBezTo>
                  <a:cubicBezTo>
                    <a:pt x="82" y="271"/>
                    <a:pt x="271" y="197"/>
                    <a:pt x="498" y="197"/>
                  </a:cubicBezTo>
                  <a:cubicBezTo>
                    <a:pt x="537" y="197"/>
                    <a:pt x="577" y="199"/>
                    <a:pt x="617" y="204"/>
                  </a:cubicBezTo>
                  <a:cubicBezTo>
                    <a:pt x="907" y="258"/>
                    <a:pt x="1131" y="428"/>
                    <a:pt x="1199" y="428"/>
                  </a:cubicBezTo>
                  <a:cubicBezTo>
                    <a:pt x="1206" y="428"/>
                    <a:pt x="1211" y="426"/>
                    <a:pt x="1214" y="423"/>
                  </a:cubicBezTo>
                  <a:cubicBezTo>
                    <a:pt x="1234" y="403"/>
                    <a:pt x="1214" y="323"/>
                    <a:pt x="1115" y="224"/>
                  </a:cubicBezTo>
                  <a:cubicBezTo>
                    <a:pt x="1015" y="124"/>
                    <a:pt x="836" y="45"/>
                    <a:pt x="637" y="5"/>
                  </a:cubicBezTo>
                  <a:cubicBezTo>
                    <a:pt x="610" y="2"/>
                    <a:pt x="583" y="1"/>
                    <a:pt x="556"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12;p17">
              <a:extLst>
                <a:ext uri="{FF2B5EF4-FFF2-40B4-BE49-F238E27FC236}">
                  <a16:creationId xmlns:a16="http://schemas.microsoft.com/office/drawing/2014/main" id="{2BF91CEA-283B-44EF-A095-272834E773EE}"/>
                </a:ext>
              </a:extLst>
            </p:cNvPr>
            <p:cNvSpPr/>
            <p:nvPr/>
          </p:nvSpPr>
          <p:spPr>
            <a:xfrm>
              <a:off x="3987992" y="1271968"/>
              <a:ext cx="25359" cy="23173"/>
            </a:xfrm>
            <a:custGeom>
              <a:avLst/>
              <a:gdLst/>
              <a:ahLst/>
              <a:cxnLst/>
              <a:rect l="l" t="t" r="r" b="b"/>
              <a:pathLst>
                <a:path w="638" h="583" extrusionOk="0">
                  <a:moveTo>
                    <a:pt x="322" y="0"/>
                  </a:moveTo>
                  <a:cubicBezTo>
                    <a:pt x="190" y="0"/>
                    <a:pt x="39" y="94"/>
                    <a:pt x="21" y="221"/>
                  </a:cubicBezTo>
                  <a:cubicBezTo>
                    <a:pt x="1" y="400"/>
                    <a:pt x="80" y="560"/>
                    <a:pt x="259" y="580"/>
                  </a:cubicBezTo>
                  <a:cubicBezTo>
                    <a:pt x="275" y="581"/>
                    <a:pt x="290" y="582"/>
                    <a:pt x="305" y="582"/>
                  </a:cubicBezTo>
                  <a:cubicBezTo>
                    <a:pt x="462" y="582"/>
                    <a:pt x="581" y="488"/>
                    <a:pt x="618" y="361"/>
                  </a:cubicBezTo>
                  <a:cubicBezTo>
                    <a:pt x="637" y="182"/>
                    <a:pt x="538" y="23"/>
                    <a:pt x="359" y="3"/>
                  </a:cubicBezTo>
                  <a:cubicBezTo>
                    <a:pt x="347" y="1"/>
                    <a:pt x="335" y="0"/>
                    <a:pt x="322"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13;p17">
              <a:extLst>
                <a:ext uri="{FF2B5EF4-FFF2-40B4-BE49-F238E27FC236}">
                  <a16:creationId xmlns:a16="http://schemas.microsoft.com/office/drawing/2014/main" id="{CF2F6E93-3BA4-473F-A100-B7CF5F5FC3D8}"/>
                </a:ext>
              </a:extLst>
            </p:cNvPr>
            <p:cNvSpPr/>
            <p:nvPr/>
          </p:nvSpPr>
          <p:spPr>
            <a:xfrm>
              <a:off x="3992762" y="1255233"/>
              <a:ext cx="49844" cy="16933"/>
            </a:xfrm>
            <a:custGeom>
              <a:avLst/>
              <a:gdLst/>
              <a:ahLst/>
              <a:cxnLst/>
              <a:rect l="l" t="t" r="r" b="b"/>
              <a:pathLst>
                <a:path w="1254" h="426" extrusionOk="0">
                  <a:moveTo>
                    <a:pt x="548" y="1"/>
                  </a:moveTo>
                  <a:cubicBezTo>
                    <a:pt x="388" y="1"/>
                    <a:pt x="241" y="33"/>
                    <a:pt x="159" y="66"/>
                  </a:cubicBezTo>
                  <a:cubicBezTo>
                    <a:pt x="40" y="145"/>
                    <a:pt x="0" y="225"/>
                    <a:pt x="20" y="245"/>
                  </a:cubicBezTo>
                  <a:cubicBezTo>
                    <a:pt x="23" y="254"/>
                    <a:pt x="33" y="258"/>
                    <a:pt x="49" y="258"/>
                  </a:cubicBezTo>
                  <a:cubicBezTo>
                    <a:pt x="116" y="258"/>
                    <a:pt x="283" y="191"/>
                    <a:pt x="485" y="191"/>
                  </a:cubicBezTo>
                  <a:cubicBezTo>
                    <a:pt x="534" y="191"/>
                    <a:pt x="585" y="195"/>
                    <a:pt x="637" y="205"/>
                  </a:cubicBezTo>
                  <a:cubicBezTo>
                    <a:pt x="940" y="243"/>
                    <a:pt x="1171" y="425"/>
                    <a:pt x="1227" y="425"/>
                  </a:cubicBezTo>
                  <a:cubicBezTo>
                    <a:pt x="1229" y="425"/>
                    <a:pt x="1232" y="425"/>
                    <a:pt x="1234" y="424"/>
                  </a:cubicBezTo>
                  <a:cubicBezTo>
                    <a:pt x="1253" y="404"/>
                    <a:pt x="1234" y="324"/>
                    <a:pt x="1134" y="225"/>
                  </a:cubicBezTo>
                  <a:cubicBezTo>
                    <a:pt x="1035" y="125"/>
                    <a:pt x="875" y="26"/>
                    <a:pt x="657" y="6"/>
                  </a:cubicBezTo>
                  <a:cubicBezTo>
                    <a:pt x="620" y="2"/>
                    <a:pt x="584" y="1"/>
                    <a:pt x="548"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14;p17">
              <a:extLst>
                <a:ext uri="{FF2B5EF4-FFF2-40B4-BE49-F238E27FC236}">
                  <a16:creationId xmlns:a16="http://schemas.microsoft.com/office/drawing/2014/main" id="{6CFCE8A2-6173-4213-A74E-784F95AF7607}"/>
                </a:ext>
              </a:extLst>
            </p:cNvPr>
            <p:cNvSpPr/>
            <p:nvPr/>
          </p:nvSpPr>
          <p:spPr>
            <a:xfrm>
              <a:off x="3896291" y="1246687"/>
              <a:ext cx="57754" cy="109427"/>
            </a:xfrm>
            <a:custGeom>
              <a:avLst/>
              <a:gdLst/>
              <a:ahLst/>
              <a:cxnLst/>
              <a:rect l="l" t="t" r="r" b="b"/>
              <a:pathLst>
                <a:path w="1453" h="2753" extrusionOk="0">
                  <a:moveTo>
                    <a:pt x="1430" y="0"/>
                  </a:moveTo>
                  <a:cubicBezTo>
                    <a:pt x="1389" y="0"/>
                    <a:pt x="961" y="682"/>
                    <a:pt x="478" y="1534"/>
                  </a:cubicBezTo>
                  <a:cubicBezTo>
                    <a:pt x="358" y="1753"/>
                    <a:pt x="259" y="1952"/>
                    <a:pt x="140" y="2150"/>
                  </a:cubicBezTo>
                  <a:cubicBezTo>
                    <a:pt x="80" y="2250"/>
                    <a:pt x="0" y="2349"/>
                    <a:pt x="40" y="2489"/>
                  </a:cubicBezTo>
                  <a:cubicBezTo>
                    <a:pt x="60" y="2548"/>
                    <a:pt x="100" y="2608"/>
                    <a:pt x="159" y="2628"/>
                  </a:cubicBezTo>
                  <a:cubicBezTo>
                    <a:pt x="199" y="2648"/>
                    <a:pt x="259" y="2648"/>
                    <a:pt x="299" y="2688"/>
                  </a:cubicBezTo>
                  <a:cubicBezTo>
                    <a:pt x="591" y="2720"/>
                    <a:pt x="777" y="2753"/>
                    <a:pt x="836" y="2753"/>
                  </a:cubicBezTo>
                  <a:cubicBezTo>
                    <a:pt x="849" y="2753"/>
                    <a:pt x="856" y="2751"/>
                    <a:pt x="856" y="2747"/>
                  </a:cubicBezTo>
                  <a:cubicBezTo>
                    <a:pt x="856" y="2727"/>
                    <a:pt x="657" y="2688"/>
                    <a:pt x="338" y="2588"/>
                  </a:cubicBezTo>
                  <a:cubicBezTo>
                    <a:pt x="259" y="2548"/>
                    <a:pt x="159" y="2528"/>
                    <a:pt x="159" y="2489"/>
                  </a:cubicBezTo>
                  <a:cubicBezTo>
                    <a:pt x="159" y="2409"/>
                    <a:pt x="199" y="2330"/>
                    <a:pt x="259" y="2230"/>
                  </a:cubicBezTo>
                  <a:cubicBezTo>
                    <a:pt x="358" y="2031"/>
                    <a:pt x="478" y="1832"/>
                    <a:pt x="617" y="1613"/>
                  </a:cubicBezTo>
                  <a:cubicBezTo>
                    <a:pt x="1075" y="738"/>
                    <a:pt x="1452" y="22"/>
                    <a:pt x="1433" y="2"/>
                  </a:cubicBezTo>
                  <a:cubicBezTo>
                    <a:pt x="1432" y="1"/>
                    <a:pt x="1431" y="0"/>
                    <a:pt x="143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15;p17">
              <a:extLst>
                <a:ext uri="{FF2B5EF4-FFF2-40B4-BE49-F238E27FC236}">
                  <a16:creationId xmlns:a16="http://schemas.microsoft.com/office/drawing/2014/main" id="{9C677A18-E8E9-4287-AB1C-906BA694C739}"/>
                </a:ext>
              </a:extLst>
            </p:cNvPr>
            <p:cNvSpPr/>
            <p:nvPr/>
          </p:nvSpPr>
          <p:spPr>
            <a:xfrm>
              <a:off x="3907342" y="1495834"/>
              <a:ext cx="124969" cy="46108"/>
            </a:xfrm>
            <a:custGeom>
              <a:avLst/>
              <a:gdLst/>
              <a:ahLst/>
              <a:cxnLst/>
              <a:rect l="l" t="t" r="r" b="b"/>
              <a:pathLst>
                <a:path w="3144" h="1160" extrusionOk="0">
                  <a:moveTo>
                    <a:pt x="3144" y="0"/>
                  </a:moveTo>
                  <a:lnTo>
                    <a:pt x="3144" y="0"/>
                  </a:lnTo>
                  <a:cubicBezTo>
                    <a:pt x="2177" y="407"/>
                    <a:pt x="1356" y="498"/>
                    <a:pt x="814" y="498"/>
                  </a:cubicBezTo>
                  <a:cubicBezTo>
                    <a:pt x="375" y="498"/>
                    <a:pt x="120" y="438"/>
                    <a:pt x="120" y="438"/>
                  </a:cubicBezTo>
                  <a:lnTo>
                    <a:pt x="1" y="1035"/>
                  </a:lnTo>
                  <a:cubicBezTo>
                    <a:pt x="363" y="1122"/>
                    <a:pt x="688" y="1159"/>
                    <a:pt x="978" y="1159"/>
                  </a:cubicBezTo>
                  <a:cubicBezTo>
                    <a:pt x="2600" y="1159"/>
                    <a:pt x="3144" y="0"/>
                    <a:pt x="3144" y="0"/>
                  </a:cubicBezTo>
                  <a:close/>
                </a:path>
              </a:pathLst>
            </a:custGeom>
            <a:solidFill>
              <a:srgbClr val="EE7A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16;p17">
              <a:extLst>
                <a:ext uri="{FF2B5EF4-FFF2-40B4-BE49-F238E27FC236}">
                  <a16:creationId xmlns:a16="http://schemas.microsoft.com/office/drawing/2014/main" id="{BD5D8D7A-B4D5-4207-8C9E-9085E775250D}"/>
                </a:ext>
              </a:extLst>
            </p:cNvPr>
            <p:cNvSpPr/>
            <p:nvPr/>
          </p:nvSpPr>
          <p:spPr>
            <a:xfrm>
              <a:off x="3929482" y="1382192"/>
              <a:ext cx="41179" cy="30487"/>
            </a:xfrm>
            <a:custGeom>
              <a:avLst/>
              <a:gdLst/>
              <a:ahLst/>
              <a:cxnLst/>
              <a:rect l="l" t="t" r="r" b="b"/>
              <a:pathLst>
                <a:path w="1036" h="767" extrusionOk="0">
                  <a:moveTo>
                    <a:pt x="474" y="0"/>
                  </a:moveTo>
                  <a:cubicBezTo>
                    <a:pt x="319" y="0"/>
                    <a:pt x="162" y="52"/>
                    <a:pt x="41" y="174"/>
                  </a:cubicBezTo>
                  <a:cubicBezTo>
                    <a:pt x="1" y="194"/>
                    <a:pt x="1" y="233"/>
                    <a:pt x="21" y="273"/>
                  </a:cubicBezTo>
                  <a:cubicBezTo>
                    <a:pt x="21" y="313"/>
                    <a:pt x="80" y="373"/>
                    <a:pt x="100" y="393"/>
                  </a:cubicBezTo>
                  <a:cubicBezTo>
                    <a:pt x="220" y="512"/>
                    <a:pt x="339" y="631"/>
                    <a:pt x="498" y="711"/>
                  </a:cubicBezTo>
                  <a:cubicBezTo>
                    <a:pt x="561" y="747"/>
                    <a:pt x="635" y="766"/>
                    <a:pt x="708" y="766"/>
                  </a:cubicBezTo>
                  <a:cubicBezTo>
                    <a:pt x="796" y="766"/>
                    <a:pt x="881" y="737"/>
                    <a:pt x="936" y="671"/>
                  </a:cubicBezTo>
                  <a:cubicBezTo>
                    <a:pt x="1035" y="572"/>
                    <a:pt x="1035" y="393"/>
                    <a:pt x="976" y="273"/>
                  </a:cubicBezTo>
                  <a:cubicBezTo>
                    <a:pt x="896" y="134"/>
                    <a:pt x="757" y="35"/>
                    <a:pt x="617" y="15"/>
                  </a:cubicBezTo>
                  <a:cubicBezTo>
                    <a:pt x="571" y="5"/>
                    <a:pt x="522" y="0"/>
                    <a:pt x="474" y="0"/>
                  </a:cubicBezTo>
                  <a:close/>
                </a:path>
              </a:pathLst>
            </a:custGeom>
            <a:solidFill>
              <a:srgbClr val="EE7A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17;p17">
              <a:extLst>
                <a:ext uri="{FF2B5EF4-FFF2-40B4-BE49-F238E27FC236}">
                  <a16:creationId xmlns:a16="http://schemas.microsoft.com/office/drawing/2014/main" id="{92ED3D21-1866-469F-96B0-9F877EC37267}"/>
                </a:ext>
              </a:extLst>
            </p:cNvPr>
            <p:cNvSpPr/>
            <p:nvPr/>
          </p:nvSpPr>
          <p:spPr>
            <a:xfrm>
              <a:off x="3921572" y="1370903"/>
              <a:ext cx="49089" cy="34303"/>
            </a:xfrm>
            <a:custGeom>
              <a:avLst/>
              <a:gdLst/>
              <a:ahLst/>
              <a:cxnLst/>
              <a:rect l="l" t="t" r="r" b="b"/>
              <a:pathLst>
                <a:path w="1235" h="863" extrusionOk="0">
                  <a:moveTo>
                    <a:pt x="1194" y="0"/>
                  </a:moveTo>
                  <a:cubicBezTo>
                    <a:pt x="1135" y="0"/>
                    <a:pt x="1095" y="358"/>
                    <a:pt x="737" y="577"/>
                  </a:cubicBezTo>
                  <a:cubicBezTo>
                    <a:pt x="399" y="796"/>
                    <a:pt x="21" y="696"/>
                    <a:pt x="1" y="756"/>
                  </a:cubicBezTo>
                  <a:cubicBezTo>
                    <a:pt x="1" y="776"/>
                    <a:pt x="61" y="816"/>
                    <a:pt x="240" y="856"/>
                  </a:cubicBezTo>
                  <a:cubicBezTo>
                    <a:pt x="273" y="860"/>
                    <a:pt x="309" y="862"/>
                    <a:pt x="348" y="862"/>
                  </a:cubicBezTo>
                  <a:cubicBezTo>
                    <a:pt x="497" y="862"/>
                    <a:pt x="683" y="827"/>
                    <a:pt x="856" y="716"/>
                  </a:cubicBezTo>
                  <a:cubicBezTo>
                    <a:pt x="1095" y="597"/>
                    <a:pt x="1194" y="398"/>
                    <a:pt x="1214" y="259"/>
                  </a:cubicBezTo>
                  <a:cubicBezTo>
                    <a:pt x="1234" y="100"/>
                    <a:pt x="1214" y="0"/>
                    <a:pt x="1194"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18;p17">
              <a:extLst>
                <a:ext uri="{FF2B5EF4-FFF2-40B4-BE49-F238E27FC236}">
                  <a16:creationId xmlns:a16="http://schemas.microsoft.com/office/drawing/2014/main" id="{C7BC6EF7-6FC6-4DDE-ADDD-9A5D3A3707F6}"/>
                </a:ext>
              </a:extLst>
            </p:cNvPr>
            <p:cNvSpPr/>
            <p:nvPr/>
          </p:nvSpPr>
          <p:spPr>
            <a:xfrm>
              <a:off x="3990377" y="1233769"/>
              <a:ext cx="60139" cy="22299"/>
            </a:xfrm>
            <a:custGeom>
              <a:avLst/>
              <a:gdLst/>
              <a:ahLst/>
              <a:cxnLst/>
              <a:rect l="l" t="t" r="r" b="b"/>
              <a:pathLst>
                <a:path w="1513" h="561" extrusionOk="0">
                  <a:moveTo>
                    <a:pt x="490" y="1"/>
                  </a:moveTo>
                  <a:cubicBezTo>
                    <a:pt x="400" y="1"/>
                    <a:pt x="322" y="11"/>
                    <a:pt x="259" y="29"/>
                  </a:cubicBezTo>
                  <a:cubicBezTo>
                    <a:pt x="80" y="68"/>
                    <a:pt x="1" y="108"/>
                    <a:pt x="1" y="168"/>
                  </a:cubicBezTo>
                  <a:cubicBezTo>
                    <a:pt x="20" y="267"/>
                    <a:pt x="359" y="267"/>
                    <a:pt x="756" y="367"/>
                  </a:cubicBezTo>
                  <a:cubicBezTo>
                    <a:pt x="1088" y="450"/>
                    <a:pt x="1350" y="560"/>
                    <a:pt x="1452" y="560"/>
                  </a:cubicBezTo>
                  <a:cubicBezTo>
                    <a:pt x="1472" y="560"/>
                    <a:pt x="1486" y="556"/>
                    <a:pt x="1492" y="546"/>
                  </a:cubicBezTo>
                  <a:cubicBezTo>
                    <a:pt x="1512" y="526"/>
                    <a:pt x="1473" y="427"/>
                    <a:pt x="1373" y="327"/>
                  </a:cubicBezTo>
                  <a:cubicBezTo>
                    <a:pt x="1254" y="228"/>
                    <a:pt x="1075" y="88"/>
                    <a:pt x="856" y="49"/>
                  </a:cubicBezTo>
                  <a:cubicBezTo>
                    <a:pt x="725" y="16"/>
                    <a:pt x="599" y="1"/>
                    <a:pt x="490"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19;p17">
              <a:extLst>
                <a:ext uri="{FF2B5EF4-FFF2-40B4-BE49-F238E27FC236}">
                  <a16:creationId xmlns:a16="http://schemas.microsoft.com/office/drawing/2014/main" id="{CAAC8D4F-166D-49B0-8669-C975461B4EBB}"/>
                </a:ext>
              </a:extLst>
            </p:cNvPr>
            <p:cNvSpPr/>
            <p:nvPr/>
          </p:nvSpPr>
          <p:spPr>
            <a:xfrm>
              <a:off x="3870971" y="1205468"/>
              <a:ext cx="47499" cy="17211"/>
            </a:xfrm>
            <a:custGeom>
              <a:avLst/>
              <a:gdLst/>
              <a:ahLst/>
              <a:cxnLst/>
              <a:rect l="l" t="t" r="r" b="b"/>
              <a:pathLst>
                <a:path w="1195" h="433" extrusionOk="0">
                  <a:moveTo>
                    <a:pt x="537" y="1"/>
                  </a:moveTo>
                  <a:cubicBezTo>
                    <a:pt x="371" y="1"/>
                    <a:pt x="226" y="50"/>
                    <a:pt x="140" y="84"/>
                  </a:cubicBezTo>
                  <a:cubicBezTo>
                    <a:pt x="41" y="184"/>
                    <a:pt x="1" y="263"/>
                    <a:pt x="21" y="283"/>
                  </a:cubicBezTo>
                  <a:cubicBezTo>
                    <a:pt x="80" y="363"/>
                    <a:pt x="319" y="343"/>
                    <a:pt x="598" y="363"/>
                  </a:cubicBezTo>
                  <a:cubicBezTo>
                    <a:pt x="799" y="377"/>
                    <a:pt x="969" y="433"/>
                    <a:pt x="1077" y="433"/>
                  </a:cubicBezTo>
                  <a:cubicBezTo>
                    <a:pt x="1119" y="433"/>
                    <a:pt x="1152" y="425"/>
                    <a:pt x="1174" y="402"/>
                  </a:cubicBezTo>
                  <a:cubicBezTo>
                    <a:pt x="1194" y="383"/>
                    <a:pt x="1174" y="283"/>
                    <a:pt x="1075" y="204"/>
                  </a:cubicBezTo>
                  <a:cubicBezTo>
                    <a:pt x="975" y="144"/>
                    <a:pt x="816" y="44"/>
                    <a:pt x="617" y="5"/>
                  </a:cubicBezTo>
                  <a:cubicBezTo>
                    <a:pt x="590" y="2"/>
                    <a:pt x="563" y="1"/>
                    <a:pt x="537"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20;p17">
              <a:extLst>
                <a:ext uri="{FF2B5EF4-FFF2-40B4-BE49-F238E27FC236}">
                  <a16:creationId xmlns:a16="http://schemas.microsoft.com/office/drawing/2014/main" id="{78066148-51A5-4A51-8D27-CD9BFF20D759}"/>
                </a:ext>
              </a:extLst>
            </p:cNvPr>
            <p:cNvSpPr/>
            <p:nvPr/>
          </p:nvSpPr>
          <p:spPr>
            <a:xfrm>
              <a:off x="3905791" y="1081331"/>
              <a:ext cx="266473" cy="234237"/>
            </a:xfrm>
            <a:custGeom>
              <a:avLst/>
              <a:gdLst/>
              <a:ahLst/>
              <a:cxnLst/>
              <a:rect l="l" t="t" r="r" b="b"/>
              <a:pathLst>
                <a:path w="6704" h="5893" extrusionOk="0">
                  <a:moveTo>
                    <a:pt x="2424" y="0"/>
                  </a:moveTo>
                  <a:cubicBezTo>
                    <a:pt x="1581" y="0"/>
                    <a:pt x="735" y="250"/>
                    <a:pt x="60" y="750"/>
                  </a:cubicBezTo>
                  <a:lnTo>
                    <a:pt x="60" y="750"/>
                  </a:lnTo>
                  <a:cubicBezTo>
                    <a:pt x="35" y="642"/>
                    <a:pt x="15" y="533"/>
                    <a:pt x="0" y="422"/>
                  </a:cubicBezTo>
                  <a:lnTo>
                    <a:pt x="0" y="422"/>
                  </a:lnTo>
                  <a:lnTo>
                    <a:pt x="20" y="780"/>
                  </a:lnTo>
                  <a:cubicBezTo>
                    <a:pt x="33" y="770"/>
                    <a:pt x="46" y="760"/>
                    <a:pt x="60" y="750"/>
                  </a:cubicBezTo>
                  <a:lnTo>
                    <a:pt x="60" y="750"/>
                  </a:lnTo>
                  <a:cubicBezTo>
                    <a:pt x="371" y="2109"/>
                    <a:pt x="1460" y="3298"/>
                    <a:pt x="2805" y="3685"/>
                  </a:cubicBezTo>
                  <a:cubicBezTo>
                    <a:pt x="2745" y="3506"/>
                    <a:pt x="2725" y="3307"/>
                    <a:pt x="2686" y="3128"/>
                  </a:cubicBezTo>
                  <a:lnTo>
                    <a:pt x="2686" y="3128"/>
                  </a:lnTo>
                  <a:cubicBezTo>
                    <a:pt x="3322" y="4401"/>
                    <a:pt x="4436" y="5395"/>
                    <a:pt x="5789" y="5893"/>
                  </a:cubicBezTo>
                  <a:cubicBezTo>
                    <a:pt x="6704" y="4321"/>
                    <a:pt x="6366" y="2133"/>
                    <a:pt x="5013" y="939"/>
                  </a:cubicBezTo>
                  <a:cubicBezTo>
                    <a:pt x="4315" y="314"/>
                    <a:pt x="3371" y="0"/>
                    <a:pt x="242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21;p17">
              <a:extLst>
                <a:ext uri="{FF2B5EF4-FFF2-40B4-BE49-F238E27FC236}">
                  <a16:creationId xmlns:a16="http://schemas.microsoft.com/office/drawing/2014/main" id="{5F2CF1FF-9CD1-49A5-A1DB-210C544F01C0}"/>
                </a:ext>
              </a:extLst>
            </p:cNvPr>
            <p:cNvSpPr/>
            <p:nvPr/>
          </p:nvSpPr>
          <p:spPr>
            <a:xfrm>
              <a:off x="4204664" y="1227767"/>
              <a:ext cx="240398" cy="637365"/>
            </a:xfrm>
            <a:custGeom>
              <a:avLst/>
              <a:gdLst/>
              <a:ahLst/>
              <a:cxnLst/>
              <a:rect l="l" t="t" r="r" b="b"/>
              <a:pathLst>
                <a:path w="6048" h="16035" extrusionOk="0">
                  <a:moveTo>
                    <a:pt x="398" y="1"/>
                  </a:moveTo>
                  <a:cubicBezTo>
                    <a:pt x="398" y="1"/>
                    <a:pt x="398" y="40"/>
                    <a:pt x="378" y="180"/>
                  </a:cubicBezTo>
                  <a:cubicBezTo>
                    <a:pt x="378" y="299"/>
                    <a:pt x="359" y="478"/>
                    <a:pt x="339" y="697"/>
                  </a:cubicBezTo>
                  <a:cubicBezTo>
                    <a:pt x="279" y="1135"/>
                    <a:pt x="239" y="1811"/>
                    <a:pt x="160" y="2626"/>
                  </a:cubicBezTo>
                  <a:cubicBezTo>
                    <a:pt x="80" y="3462"/>
                    <a:pt x="0" y="4457"/>
                    <a:pt x="160" y="5551"/>
                  </a:cubicBezTo>
                  <a:cubicBezTo>
                    <a:pt x="239" y="6088"/>
                    <a:pt x="378" y="6665"/>
                    <a:pt x="637" y="7202"/>
                  </a:cubicBezTo>
                  <a:cubicBezTo>
                    <a:pt x="876" y="7759"/>
                    <a:pt x="1274" y="8256"/>
                    <a:pt x="1731" y="8694"/>
                  </a:cubicBezTo>
                  <a:cubicBezTo>
                    <a:pt x="2626" y="9589"/>
                    <a:pt x="3621" y="10285"/>
                    <a:pt x="4357" y="11081"/>
                  </a:cubicBezTo>
                  <a:cubicBezTo>
                    <a:pt x="4735" y="11479"/>
                    <a:pt x="5053" y="11877"/>
                    <a:pt x="5312" y="12314"/>
                  </a:cubicBezTo>
                  <a:cubicBezTo>
                    <a:pt x="5531" y="12732"/>
                    <a:pt x="5710" y="13150"/>
                    <a:pt x="5769" y="13548"/>
                  </a:cubicBezTo>
                  <a:cubicBezTo>
                    <a:pt x="5928" y="14343"/>
                    <a:pt x="5769" y="15040"/>
                    <a:pt x="5570" y="15437"/>
                  </a:cubicBezTo>
                  <a:cubicBezTo>
                    <a:pt x="5411" y="15855"/>
                    <a:pt x="5173" y="16034"/>
                    <a:pt x="5212" y="16034"/>
                  </a:cubicBezTo>
                  <a:cubicBezTo>
                    <a:pt x="5212" y="16034"/>
                    <a:pt x="5252" y="16014"/>
                    <a:pt x="5352" y="15875"/>
                  </a:cubicBezTo>
                  <a:cubicBezTo>
                    <a:pt x="5431" y="15795"/>
                    <a:pt x="5551" y="15636"/>
                    <a:pt x="5650" y="15437"/>
                  </a:cubicBezTo>
                  <a:cubicBezTo>
                    <a:pt x="5869" y="15020"/>
                    <a:pt x="6048" y="14323"/>
                    <a:pt x="5909" y="13508"/>
                  </a:cubicBezTo>
                  <a:cubicBezTo>
                    <a:pt x="5829" y="13110"/>
                    <a:pt x="5670" y="12652"/>
                    <a:pt x="5431" y="12235"/>
                  </a:cubicBezTo>
                  <a:cubicBezTo>
                    <a:pt x="5173" y="11817"/>
                    <a:pt x="4854" y="11379"/>
                    <a:pt x="4476" y="10981"/>
                  </a:cubicBezTo>
                  <a:cubicBezTo>
                    <a:pt x="3720" y="10186"/>
                    <a:pt x="2746" y="9489"/>
                    <a:pt x="1850" y="8594"/>
                  </a:cubicBezTo>
                  <a:cubicBezTo>
                    <a:pt x="1393" y="8157"/>
                    <a:pt x="1035" y="7659"/>
                    <a:pt x="776" y="7142"/>
                  </a:cubicBezTo>
                  <a:cubicBezTo>
                    <a:pt x="538" y="6605"/>
                    <a:pt x="378" y="6068"/>
                    <a:pt x="299" y="5511"/>
                  </a:cubicBezTo>
                  <a:cubicBezTo>
                    <a:pt x="160" y="4437"/>
                    <a:pt x="199" y="3442"/>
                    <a:pt x="259" y="2626"/>
                  </a:cubicBezTo>
                  <a:cubicBezTo>
                    <a:pt x="299" y="1831"/>
                    <a:pt x="359" y="1174"/>
                    <a:pt x="378" y="697"/>
                  </a:cubicBezTo>
                  <a:cubicBezTo>
                    <a:pt x="378" y="478"/>
                    <a:pt x="398" y="299"/>
                    <a:pt x="398" y="180"/>
                  </a:cubicBezTo>
                  <a:lnTo>
                    <a:pt x="398"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22;p17">
              <a:extLst>
                <a:ext uri="{FF2B5EF4-FFF2-40B4-BE49-F238E27FC236}">
                  <a16:creationId xmlns:a16="http://schemas.microsoft.com/office/drawing/2014/main" id="{CF3FB114-94A2-4F1A-8C27-F651D6353591}"/>
                </a:ext>
              </a:extLst>
            </p:cNvPr>
            <p:cNvSpPr/>
            <p:nvPr/>
          </p:nvSpPr>
          <p:spPr>
            <a:xfrm>
              <a:off x="4324070" y="4291781"/>
              <a:ext cx="306023" cy="435761"/>
            </a:xfrm>
            <a:custGeom>
              <a:avLst/>
              <a:gdLst/>
              <a:ahLst/>
              <a:cxnLst/>
              <a:rect l="l" t="t" r="r" b="b"/>
              <a:pathLst>
                <a:path w="7699" h="10963" extrusionOk="0">
                  <a:moveTo>
                    <a:pt x="4118" y="1"/>
                  </a:moveTo>
                  <a:lnTo>
                    <a:pt x="0" y="1413"/>
                  </a:lnTo>
                  <a:cubicBezTo>
                    <a:pt x="0" y="1413"/>
                    <a:pt x="1552" y="6944"/>
                    <a:pt x="1631" y="7441"/>
                  </a:cubicBezTo>
                  <a:cubicBezTo>
                    <a:pt x="1671" y="7878"/>
                    <a:pt x="5610" y="10246"/>
                    <a:pt x="6684" y="10882"/>
                  </a:cubicBezTo>
                  <a:cubicBezTo>
                    <a:pt x="6774" y="10938"/>
                    <a:pt x="6876" y="10963"/>
                    <a:pt x="6980" y="10963"/>
                  </a:cubicBezTo>
                  <a:cubicBezTo>
                    <a:pt x="7061" y="10963"/>
                    <a:pt x="7143" y="10948"/>
                    <a:pt x="7221" y="10922"/>
                  </a:cubicBezTo>
                  <a:cubicBezTo>
                    <a:pt x="7540" y="10763"/>
                    <a:pt x="7699" y="10365"/>
                    <a:pt x="7520" y="10067"/>
                  </a:cubicBezTo>
                  <a:lnTo>
                    <a:pt x="5292" y="5770"/>
                  </a:lnTo>
                  <a:lnTo>
                    <a:pt x="4118"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23;p17">
              <a:extLst>
                <a:ext uri="{FF2B5EF4-FFF2-40B4-BE49-F238E27FC236}">
                  <a16:creationId xmlns:a16="http://schemas.microsoft.com/office/drawing/2014/main" id="{1BC000D9-F66C-477A-A671-BE85AAFB6245}"/>
                </a:ext>
              </a:extLst>
            </p:cNvPr>
            <p:cNvSpPr/>
            <p:nvPr/>
          </p:nvSpPr>
          <p:spPr>
            <a:xfrm>
              <a:off x="4386516" y="4575394"/>
              <a:ext cx="226958" cy="156486"/>
            </a:xfrm>
            <a:custGeom>
              <a:avLst/>
              <a:gdLst/>
              <a:ahLst/>
              <a:cxnLst/>
              <a:rect l="l" t="t" r="r" b="b"/>
              <a:pathLst>
                <a:path w="5710" h="3937" extrusionOk="0">
                  <a:moveTo>
                    <a:pt x="1" y="1"/>
                  </a:moveTo>
                  <a:lnTo>
                    <a:pt x="60" y="240"/>
                  </a:lnTo>
                  <a:cubicBezTo>
                    <a:pt x="100" y="439"/>
                    <a:pt x="239" y="638"/>
                    <a:pt x="419" y="757"/>
                  </a:cubicBezTo>
                  <a:cubicBezTo>
                    <a:pt x="876" y="1115"/>
                    <a:pt x="2169" y="2030"/>
                    <a:pt x="5133" y="3820"/>
                  </a:cubicBezTo>
                  <a:cubicBezTo>
                    <a:pt x="5242" y="3893"/>
                    <a:pt x="5359" y="3936"/>
                    <a:pt x="5479" y="3936"/>
                  </a:cubicBezTo>
                  <a:cubicBezTo>
                    <a:pt x="5555" y="3936"/>
                    <a:pt x="5632" y="3919"/>
                    <a:pt x="5710" y="3880"/>
                  </a:cubicBezTo>
                  <a:lnTo>
                    <a:pt x="1"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24;p17">
              <a:extLst>
                <a:ext uri="{FF2B5EF4-FFF2-40B4-BE49-F238E27FC236}">
                  <a16:creationId xmlns:a16="http://schemas.microsoft.com/office/drawing/2014/main" id="{9EAE8F89-3036-4D22-85D4-8C43DF44A2B8}"/>
                </a:ext>
              </a:extLst>
            </p:cNvPr>
            <p:cNvSpPr/>
            <p:nvPr/>
          </p:nvSpPr>
          <p:spPr>
            <a:xfrm>
              <a:off x="4394426" y="4485676"/>
              <a:ext cx="33269" cy="28659"/>
            </a:xfrm>
            <a:custGeom>
              <a:avLst/>
              <a:gdLst/>
              <a:ahLst/>
              <a:cxnLst/>
              <a:rect l="l" t="t" r="r" b="b"/>
              <a:pathLst>
                <a:path w="837" h="721" extrusionOk="0">
                  <a:moveTo>
                    <a:pt x="425" y="0"/>
                  </a:moveTo>
                  <a:cubicBezTo>
                    <a:pt x="288" y="0"/>
                    <a:pt x="140" y="97"/>
                    <a:pt x="80" y="216"/>
                  </a:cubicBezTo>
                  <a:cubicBezTo>
                    <a:pt x="1" y="395"/>
                    <a:pt x="140" y="613"/>
                    <a:pt x="299" y="693"/>
                  </a:cubicBezTo>
                  <a:cubicBezTo>
                    <a:pt x="342" y="712"/>
                    <a:pt x="387" y="721"/>
                    <a:pt x="431" y="721"/>
                  </a:cubicBezTo>
                  <a:cubicBezTo>
                    <a:pt x="573" y="721"/>
                    <a:pt x="711" y="630"/>
                    <a:pt x="757" y="494"/>
                  </a:cubicBezTo>
                  <a:cubicBezTo>
                    <a:pt x="836" y="315"/>
                    <a:pt x="737" y="116"/>
                    <a:pt x="558" y="36"/>
                  </a:cubicBezTo>
                  <a:cubicBezTo>
                    <a:pt x="517" y="11"/>
                    <a:pt x="472" y="0"/>
                    <a:pt x="42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25;p17">
              <a:extLst>
                <a:ext uri="{FF2B5EF4-FFF2-40B4-BE49-F238E27FC236}">
                  <a16:creationId xmlns:a16="http://schemas.microsoft.com/office/drawing/2014/main" id="{427E73F1-E437-4BD0-B7B3-91C01D113422}"/>
                </a:ext>
              </a:extLst>
            </p:cNvPr>
            <p:cNvSpPr/>
            <p:nvPr/>
          </p:nvSpPr>
          <p:spPr>
            <a:xfrm>
              <a:off x="4536767" y="4602658"/>
              <a:ext cx="41935" cy="34740"/>
            </a:xfrm>
            <a:custGeom>
              <a:avLst/>
              <a:gdLst/>
              <a:ahLst/>
              <a:cxnLst/>
              <a:rect l="l" t="t" r="r" b="b"/>
              <a:pathLst>
                <a:path w="1055" h="874" extrusionOk="0">
                  <a:moveTo>
                    <a:pt x="948" y="1"/>
                  </a:moveTo>
                  <a:cubicBezTo>
                    <a:pt x="916" y="1"/>
                    <a:pt x="879" y="5"/>
                    <a:pt x="836" y="18"/>
                  </a:cubicBezTo>
                  <a:cubicBezTo>
                    <a:pt x="677" y="18"/>
                    <a:pt x="498" y="77"/>
                    <a:pt x="339" y="217"/>
                  </a:cubicBezTo>
                  <a:cubicBezTo>
                    <a:pt x="160" y="336"/>
                    <a:pt x="60" y="515"/>
                    <a:pt x="40" y="654"/>
                  </a:cubicBezTo>
                  <a:cubicBezTo>
                    <a:pt x="0" y="813"/>
                    <a:pt x="0" y="873"/>
                    <a:pt x="40" y="873"/>
                  </a:cubicBezTo>
                  <a:cubicBezTo>
                    <a:pt x="60" y="873"/>
                    <a:pt x="140" y="555"/>
                    <a:pt x="438" y="316"/>
                  </a:cubicBezTo>
                  <a:cubicBezTo>
                    <a:pt x="736" y="57"/>
                    <a:pt x="1055" y="57"/>
                    <a:pt x="1055" y="38"/>
                  </a:cubicBezTo>
                  <a:cubicBezTo>
                    <a:pt x="1055" y="24"/>
                    <a:pt x="1017" y="1"/>
                    <a:pt x="948"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26;p17">
              <a:extLst>
                <a:ext uri="{FF2B5EF4-FFF2-40B4-BE49-F238E27FC236}">
                  <a16:creationId xmlns:a16="http://schemas.microsoft.com/office/drawing/2014/main" id="{C0F84977-B550-46D2-9B91-4BD34917ED9F}"/>
                </a:ext>
              </a:extLst>
            </p:cNvPr>
            <p:cNvSpPr/>
            <p:nvPr/>
          </p:nvSpPr>
          <p:spPr>
            <a:xfrm>
              <a:off x="4559702" y="4640022"/>
              <a:ext cx="41140" cy="24286"/>
            </a:xfrm>
            <a:custGeom>
              <a:avLst/>
              <a:gdLst/>
              <a:ahLst/>
              <a:cxnLst/>
              <a:rect l="l" t="t" r="r" b="b"/>
              <a:pathLst>
                <a:path w="1035" h="611" extrusionOk="0">
                  <a:moveTo>
                    <a:pt x="855" y="0"/>
                  </a:moveTo>
                  <a:cubicBezTo>
                    <a:pt x="736" y="0"/>
                    <a:pt x="574" y="28"/>
                    <a:pt x="418" y="132"/>
                  </a:cubicBezTo>
                  <a:cubicBezTo>
                    <a:pt x="100" y="311"/>
                    <a:pt x="0" y="609"/>
                    <a:pt x="40" y="609"/>
                  </a:cubicBezTo>
                  <a:cubicBezTo>
                    <a:pt x="41" y="610"/>
                    <a:pt x="42" y="611"/>
                    <a:pt x="43" y="611"/>
                  </a:cubicBezTo>
                  <a:cubicBezTo>
                    <a:pt x="72" y="611"/>
                    <a:pt x="211" y="403"/>
                    <a:pt x="478" y="231"/>
                  </a:cubicBezTo>
                  <a:cubicBezTo>
                    <a:pt x="756" y="92"/>
                    <a:pt x="1035" y="72"/>
                    <a:pt x="1035" y="33"/>
                  </a:cubicBezTo>
                  <a:cubicBezTo>
                    <a:pt x="1035" y="23"/>
                    <a:pt x="962" y="0"/>
                    <a:pt x="855"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27;p17">
              <a:extLst>
                <a:ext uri="{FF2B5EF4-FFF2-40B4-BE49-F238E27FC236}">
                  <a16:creationId xmlns:a16="http://schemas.microsoft.com/office/drawing/2014/main" id="{92265009-6E8F-4AC2-B785-DC62B8110EF8}"/>
                </a:ext>
              </a:extLst>
            </p:cNvPr>
            <p:cNvSpPr/>
            <p:nvPr/>
          </p:nvSpPr>
          <p:spPr>
            <a:xfrm>
              <a:off x="4497217" y="4565890"/>
              <a:ext cx="60934" cy="39987"/>
            </a:xfrm>
            <a:custGeom>
              <a:avLst/>
              <a:gdLst/>
              <a:ahLst/>
              <a:cxnLst/>
              <a:rect l="l" t="t" r="r" b="b"/>
              <a:pathLst>
                <a:path w="1533" h="1006" extrusionOk="0">
                  <a:moveTo>
                    <a:pt x="1444" y="1"/>
                  </a:moveTo>
                  <a:cubicBezTo>
                    <a:pt x="1318" y="1"/>
                    <a:pt x="972" y="52"/>
                    <a:pt x="637" y="306"/>
                  </a:cubicBezTo>
                  <a:cubicBezTo>
                    <a:pt x="180" y="585"/>
                    <a:pt x="1" y="982"/>
                    <a:pt x="41" y="1002"/>
                  </a:cubicBezTo>
                  <a:cubicBezTo>
                    <a:pt x="42" y="1004"/>
                    <a:pt x="43" y="1005"/>
                    <a:pt x="45" y="1005"/>
                  </a:cubicBezTo>
                  <a:cubicBezTo>
                    <a:pt x="84" y="1005"/>
                    <a:pt x="301" y="670"/>
                    <a:pt x="697" y="406"/>
                  </a:cubicBezTo>
                  <a:cubicBezTo>
                    <a:pt x="1095" y="147"/>
                    <a:pt x="1532" y="67"/>
                    <a:pt x="1493" y="8"/>
                  </a:cubicBezTo>
                  <a:cubicBezTo>
                    <a:pt x="1493" y="4"/>
                    <a:pt x="1475" y="1"/>
                    <a:pt x="1444"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28;p17">
              <a:extLst>
                <a:ext uri="{FF2B5EF4-FFF2-40B4-BE49-F238E27FC236}">
                  <a16:creationId xmlns:a16="http://schemas.microsoft.com/office/drawing/2014/main" id="{B1508F34-364A-440A-B71D-42CA1E1BA439}"/>
                </a:ext>
              </a:extLst>
            </p:cNvPr>
            <p:cNvSpPr/>
            <p:nvPr/>
          </p:nvSpPr>
          <p:spPr>
            <a:xfrm>
              <a:off x="4477462" y="4518827"/>
              <a:ext cx="60934" cy="18205"/>
            </a:xfrm>
            <a:custGeom>
              <a:avLst/>
              <a:gdLst/>
              <a:ahLst/>
              <a:cxnLst/>
              <a:rect l="l" t="t" r="r" b="b"/>
              <a:pathLst>
                <a:path w="1533" h="458" extrusionOk="0">
                  <a:moveTo>
                    <a:pt x="1167" y="0"/>
                  </a:moveTo>
                  <a:cubicBezTo>
                    <a:pt x="1043" y="0"/>
                    <a:pt x="895" y="15"/>
                    <a:pt x="736" y="58"/>
                  </a:cubicBezTo>
                  <a:cubicBezTo>
                    <a:pt x="279" y="157"/>
                    <a:pt x="0" y="436"/>
                    <a:pt x="40" y="456"/>
                  </a:cubicBezTo>
                  <a:cubicBezTo>
                    <a:pt x="41" y="457"/>
                    <a:pt x="43" y="457"/>
                    <a:pt x="45" y="457"/>
                  </a:cubicBezTo>
                  <a:cubicBezTo>
                    <a:pt x="87" y="457"/>
                    <a:pt x="358" y="272"/>
                    <a:pt x="756" y="177"/>
                  </a:cubicBezTo>
                  <a:cubicBezTo>
                    <a:pt x="1154" y="58"/>
                    <a:pt x="1532" y="98"/>
                    <a:pt x="1532" y="58"/>
                  </a:cubicBezTo>
                  <a:cubicBezTo>
                    <a:pt x="1532" y="45"/>
                    <a:pt x="1386" y="0"/>
                    <a:pt x="1167"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29;p17">
              <a:extLst>
                <a:ext uri="{FF2B5EF4-FFF2-40B4-BE49-F238E27FC236}">
                  <a16:creationId xmlns:a16="http://schemas.microsoft.com/office/drawing/2014/main" id="{DCDD4AEC-FF9A-4A5C-83F6-E0430BD4BDEA}"/>
                </a:ext>
              </a:extLst>
            </p:cNvPr>
            <p:cNvSpPr/>
            <p:nvPr/>
          </p:nvSpPr>
          <p:spPr>
            <a:xfrm>
              <a:off x="4463232" y="4450697"/>
              <a:ext cx="60934" cy="19079"/>
            </a:xfrm>
            <a:custGeom>
              <a:avLst/>
              <a:gdLst/>
              <a:ahLst/>
              <a:cxnLst/>
              <a:rect l="l" t="t" r="r" b="b"/>
              <a:pathLst>
                <a:path w="1533" h="480" extrusionOk="0">
                  <a:moveTo>
                    <a:pt x="946" y="1"/>
                  </a:moveTo>
                  <a:cubicBezTo>
                    <a:pt x="872" y="1"/>
                    <a:pt x="794" y="7"/>
                    <a:pt x="716" y="21"/>
                  </a:cubicBezTo>
                  <a:cubicBezTo>
                    <a:pt x="458" y="81"/>
                    <a:pt x="299" y="180"/>
                    <a:pt x="159" y="280"/>
                  </a:cubicBezTo>
                  <a:cubicBezTo>
                    <a:pt x="40" y="379"/>
                    <a:pt x="0" y="479"/>
                    <a:pt x="0" y="479"/>
                  </a:cubicBezTo>
                  <a:cubicBezTo>
                    <a:pt x="1" y="480"/>
                    <a:pt x="2" y="480"/>
                    <a:pt x="4" y="480"/>
                  </a:cubicBezTo>
                  <a:cubicBezTo>
                    <a:pt x="43" y="480"/>
                    <a:pt x="316" y="256"/>
                    <a:pt x="736" y="161"/>
                  </a:cubicBezTo>
                  <a:cubicBezTo>
                    <a:pt x="859" y="134"/>
                    <a:pt x="973" y="124"/>
                    <a:pt x="1075" y="124"/>
                  </a:cubicBezTo>
                  <a:cubicBezTo>
                    <a:pt x="1325" y="124"/>
                    <a:pt x="1497" y="182"/>
                    <a:pt x="1527" y="182"/>
                  </a:cubicBezTo>
                  <a:cubicBezTo>
                    <a:pt x="1531" y="182"/>
                    <a:pt x="1532" y="182"/>
                    <a:pt x="1532" y="180"/>
                  </a:cubicBezTo>
                  <a:cubicBezTo>
                    <a:pt x="1532" y="161"/>
                    <a:pt x="1472" y="101"/>
                    <a:pt x="1313" y="61"/>
                  </a:cubicBezTo>
                  <a:cubicBezTo>
                    <a:pt x="1211" y="23"/>
                    <a:pt x="1083" y="1"/>
                    <a:pt x="946"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30;p17">
              <a:extLst>
                <a:ext uri="{FF2B5EF4-FFF2-40B4-BE49-F238E27FC236}">
                  <a16:creationId xmlns:a16="http://schemas.microsoft.com/office/drawing/2014/main" id="{6C272BD8-02B9-4E67-9DA7-E34C0649C330}"/>
                </a:ext>
              </a:extLst>
            </p:cNvPr>
            <p:cNvSpPr/>
            <p:nvPr/>
          </p:nvSpPr>
          <p:spPr>
            <a:xfrm>
              <a:off x="4449796" y="4402084"/>
              <a:ext cx="71189" cy="43286"/>
            </a:xfrm>
            <a:custGeom>
              <a:avLst/>
              <a:gdLst/>
              <a:ahLst/>
              <a:cxnLst/>
              <a:rect l="l" t="t" r="r" b="b"/>
              <a:pathLst>
                <a:path w="1791" h="1089" extrusionOk="0">
                  <a:moveTo>
                    <a:pt x="1524" y="102"/>
                  </a:moveTo>
                  <a:cubicBezTo>
                    <a:pt x="1565" y="102"/>
                    <a:pt x="1603" y="116"/>
                    <a:pt x="1631" y="130"/>
                  </a:cubicBezTo>
                  <a:cubicBezTo>
                    <a:pt x="1651" y="190"/>
                    <a:pt x="1651" y="250"/>
                    <a:pt x="1651" y="329"/>
                  </a:cubicBezTo>
                  <a:cubicBezTo>
                    <a:pt x="1575" y="616"/>
                    <a:pt x="1297" y="884"/>
                    <a:pt x="976" y="940"/>
                  </a:cubicBezTo>
                  <a:lnTo>
                    <a:pt x="976" y="940"/>
                  </a:lnTo>
                  <a:cubicBezTo>
                    <a:pt x="971" y="913"/>
                    <a:pt x="964" y="881"/>
                    <a:pt x="955" y="846"/>
                  </a:cubicBezTo>
                  <a:cubicBezTo>
                    <a:pt x="940" y="817"/>
                    <a:pt x="925" y="782"/>
                    <a:pt x="909" y="744"/>
                  </a:cubicBezTo>
                  <a:lnTo>
                    <a:pt x="909" y="744"/>
                  </a:lnTo>
                  <a:cubicBezTo>
                    <a:pt x="967" y="631"/>
                    <a:pt x="1051" y="495"/>
                    <a:pt x="1174" y="349"/>
                  </a:cubicBezTo>
                  <a:cubicBezTo>
                    <a:pt x="1253" y="250"/>
                    <a:pt x="1353" y="150"/>
                    <a:pt x="1472" y="110"/>
                  </a:cubicBezTo>
                  <a:cubicBezTo>
                    <a:pt x="1490" y="105"/>
                    <a:pt x="1507" y="102"/>
                    <a:pt x="1524" y="102"/>
                  </a:cubicBezTo>
                  <a:close/>
                  <a:moveTo>
                    <a:pt x="338" y="190"/>
                  </a:moveTo>
                  <a:cubicBezTo>
                    <a:pt x="458" y="210"/>
                    <a:pt x="557" y="309"/>
                    <a:pt x="637" y="389"/>
                  </a:cubicBezTo>
                  <a:cubicBezTo>
                    <a:pt x="740" y="513"/>
                    <a:pt x="812" y="634"/>
                    <a:pt x="863" y="740"/>
                  </a:cubicBezTo>
                  <a:lnTo>
                    <a:pt x="863" y="740"/>
                  </a:lnTo>
                  <a:cubicBezTo>
                    <a:pt x="852" y="771"/>
                    <a:pt x="843" y="800"/>
                    <a:pt x="836" y="827"/>
                  </a:cubicBezTo>
                  <a:cubicBezTo>
                    <a:pt x="816" y="879"/>
                    <a:pt x="803" y="921"/>
                    <a:pt x="794" y="953"/>
                  </a:cubicBezTo>
                  <a:lnTo>
                    <a:pt x="794" y="953"/>
                  </a:lnTo>
                  <a:cubicBezTo>
                    <a:pt x="492" y="936"/>
                    <a:pt x="228" y="707"/>
                    <a:pt x="159" y="449"/>
                  </a:cubicBezTo>
                  <a:cubicBezTo>
                    <a:pt x="139" y="389"/>
                    <a:pt x="139" y="309"/>
                    <a:pt x="179" y="250"/>
                  </a:cubicBezTo>
                  <a:cubicBezTo>
                    <a:pt x="199" y="210"/>
                    <a:pt x="259" y="190"/>
                    <a:pt x="338" y="190"/>
                  </a:cubicBezTo>
                  <a:close/>
                  <a:moveTo>
                    <a:pt x="886" y="789"/>
                  </a:moveTo>
                  <a:lnTo>
                    <a:pt x="886" y="789"/>
                  </a:lnTo>
                  <a:cubicBezTo>
                    <a:pt x="912" y="848"/>
                    <a:pt x="932" y="900"/>
                    <a:pt x="947" y="944"/>
                  </a:cubicBezTo>
                  <a:lnTo>
                    <a:pt x="947" y="944"/>
                  </a:lnTo>
                  <a:cubicBezTo>
                    <a:pt x="943" y="945"/>
                    <a:pt x="939" y="945"/>
                    <a:pt x="935" y="946"/>
                  </a:cubicBezTo>
                  <a:cubicBezTo>
                    <a:pt x="900" y="952"/>
                    <a:pt x="865" y="955"/>
                    <a:pt x="831" y="955"/>
                  </a:cubicBezTo>
                  <a:cubicBezTo>
                    <a:pt x="826" y="955"/>
                    <a:pt x="820" y="954"/>
                    <a:pt x="815" y="954"/>
                  </a:cubicBezTo>
                  <a:lnTo>
                    <a:pt x="815" y="954"/>
                  </a:lnTo>
                  <a:cubicBezTo>
                    <a:pt x="832" y="912"/>
                    <a:pt x="854" y="855"/>
                    <a:pt x="886" y="789"/>
                  </a:cubicBezTo>
                  <a:close/>
                  <a:moveTo>
                    <a:pt x="1535" y="1"/>
                  </a:moveTo>
                  <a:cubicBezTo>
                    <a:pt x="1505" y="1"/>
                    <a:pt x="1477" y="5"/>
                    <a:pt x="1452" y="11"/>
                  </a:cubicBezTo>
                  <a:cubicBezTo>
                    <a:pt x="1273" y="91"/>
                    <a:pt x="1194" y="210"/>
                    <a:pt x="1134" y="289"/>
                  </a:cubicBezTo>
                  <a:cubicBezTo>
                    <a:pt x="1009" y="429"/>
                    <a:pt x="932" y="568"/>
                    <a:pt x="884" y="687"/>
                  </a:cubicBezTo>
                  <a:lnTo>
                    <a:pt x="884" y="687"/>
                  </a:lnTo>
                  <a:cubicBezTo>
                    <a:pt x="836" y="581"/>
                    <a:pt x="770" y="455"/>
                    <a:pt x="657" y="329"/>
                  </a:cubicBezTo>
                  <a:cubicBezTo>
                    <a:pt x="577" y="230"/>
                    <a:pt x="478" y="110"/>
                    <a:pt x="299" y="91"/>
                  </a:cubicBezTo>
                  <a:cubicBezTo>
                    <a:pt x="277" y="82"/>
                    <a:pt x="256" y="78"/>
                    <a:pt x="235" y="78"/>
                  </a:cubicBezTo>
                  <a:cubicBezTo>
                    <a:pt x="159" y="78"/>
                    <a:pt x="91" y="132"/>
                    <a:pt x="60" y="210"/>
                  </a:cubicBezTo>
                  <a:cubicBezTo>
                    <a:pt x="0" y="309"/>
                    <a:pt x="0" y="409"/>
                    <a:pt x="40" y="488"/>
                  </a:cubicBezTo>
                  <a:cubicBezTo>
                    <a:pt x="133" y="824"/>
                    <a:pt x="453" y="1089"/>
                    <a:pt x="852" y="1089"/>
                  </a:cubicBezTo>
                  <a:cubicBezTo>
                    <a:pt x="879" y="1089"/>
                    <a:pt x="907" y="1088"/>
                    <a:pt x="935" y="1085"/>
                  </a:cubicBezTo>
                  <a:cubicBezTo>
                    <a:pt x="953" y="1083"/>
                    <a:pt x="971" y="1080"/>
                    <a:pt x="988" y="1076"/>
                  </a:cubicBezTo>
                  <a:lnTo>
                    <a:pt x="988" y="1076"/>
                  </a:lnTo>
                  <a:cubicBezTo>
                    <a:pt x="991" y="1082"/>
                    <a:pt x="993" y="1085"/>
                    <a:pt x="995" y="1085"/>
                  </a:cubicBezTo>
                  <a:cubicBezTo>
                    <a:pt x="995" y="1085"/>
                    <a:pt x="995" y="1082"/>
                    <a:pt x="994" y="1075"/>
                  </a:cubicBezTo>
                  <a:lnTo>
                    <a:pt x="994" y="1075"/>
                  </a:lnTo>
                  <a:cubicBezTo>
                    <a:pt x="1383" y="995"/>
                    <a:pt x="1676" y="690"/>
                    <a:pt x="1771" y="349"/>
                  </a:cubicBezTo>
                  <a:cubicBezTo>
                    <a:pt x="1791" y="250"/>
                    <a:pt x="1791" y="150"/>
                    <a:pt x="1731" y="91"/>
                  </a:cubicBezTo>
                  <a:cubicBezTo>
                    <a:pt x="1676" y="22"/>
                    <a:pt x="1602" y="1"/>
                    <a:pt x="1535"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31;p17">
              <a:extLst>
                <a:ext uri="{FF2B5EF4-FFF2-40B4-BE49-F238E27FC236}">
                  <a16:creationId xmlns:a16="http://schemas.microsoft.com/office/drawing/2014/main" id="{26F700F3-9044-4E9F-B38F-366228C476C4}"/>
                </a:ext>
              </a:extLst>
            </p:cNvPr>
            <p:cNvSpPr/>
            <p:nvPr/>
          </p:nvSpPr>
          <p:spPr>
            <a:xfrm>
              <a:off x="3690709" y="4312371"/>
              <a:ext cx="362942" cy="299703"/>
            </a:xfrm>
            <a:custGeom>
              <a:avLst/>
              <a:gdLst/>
              <a:ahLst/>
              <a:cxnLst/>
              <a:rect l="l" t="t" r="r" b="b"/>
              <a:pathLst>
                <a:path w="9131" h="7540" extrusionOk="0">
                  <a:moveTo>
                    <a:pt x="9012" y="0"/>
                  </a:moveTo>
                  <a:lnTo>
                    <a:pt x="4456" y="100"/>
                  </a:lnTo>
                  <a:lnTo>
                    <a:pt x="4735" y="4794"/>
                  </a:lnTo>
                  <a:cubicBezTo>
                    <a:pt x="4735" y="4794"/>
                    <a:pt x="60" y="6664"/>
                    <a:pt x="0" y="7540"/>
                  </a:cubicBezTo>
                  <a:lnTo>
                    <a:pt x="9131" y="7341"/>
                  </a:lnTo>
                  <a:lnTo>
                    <a:pt x="9012"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32;p17">
              <a:extLst>
                <a:ext uri="{FF2B5EF4-FFF2-40B4-BE49-F238E27FC236}">
                  <a16:creationId xmlns:a16="http://schemas.microsoft.com/office/drawing/2014/main" id="{0B0D190B-A61B-42F8-A8DC-C37F17A29633}"/>
                </a:ext>
              </a:extLst>
            </p:cNvPr>
            <p:cNvSpPr/>
            <p:nvPr/>
          </p:nvSpPr>
          <p:spPr>
            <a:xfrm>
              <a:off x="3970622" y="4484206"/>
              <a:ext cx="31560" cy="28341"/>
            </a:xfrm>
            <a:custGeom>
              <a:avLst/>
              <a:gdLst/>
              <a:ahLst/>
              <a:cxnLst/>
              <a:rect l="l" t="t" r="r" b="b"/>
              <a:pathLst>
                <a:path w="794" h="713" extrusionOk="0">
                  <a:moveTo>
                    <a:pt x="424" y="1"/>
                  </a:moveTo>
                  <a:cubicBezTo>
                    <a:pt x="271" y="1"/>
                    <a:pt x="110" y="115"/>
                    <a:pt x="80" y="253"/>
                  </a:cubicBezTo>
                  <a:cubicBezTo>
                    <a:pt x="0" y="432"/>
                    <a:pt x="179" y="650"/>
                    <a:pt x="358" y="710"/>
                  </a:cubicBezTo>
                  <a:cubicBezTo>
                    <a:pt x="373" y="711"/>
                    <a:pt x="387" y="712"/>
                    <a:pt x="402" y="712"/>
                  </a:cubicBezTo>
                  <a:cubicBezTo>
                    <a:pt x="585" y="712"/>
                    <a:pt x="758" y="598"/>
                    <a:pt x="776" y="432"/>
                  </a:cubicBezTo>
                  <a:cubicBezTo>
                    <a:pt x="794" y="273"/>
                    <a:pt x="702" y="99"/>
                    <a:pt x="557" y="34"/>
                  </a:cubicBezTo>
                  <a:lnTo>
                    <a:pt x="557" y="34"/>
                  </a:lnTo>
                  <a:lnTo>
                    <a:pt x="557" y="34"/>
                  </a:lnTo>
                  <a:cubicBezTo>
                    <a:pt x="516" y="11"/>
                    <a:pt x="470" y="1"/>
                    <a:pt x="42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33;p17">
              <a:extLst>
                <a:ext uri="{FF2B5EF4-FFF2-40B4-BE49-F238E27FC236}">
                  <a16:creationId xmlns:a16="http://schemas.microsoft.com/office/drawing/2014/main" id="{E8619030-F065-4995-988F-EB600B0D39CB}"/>
                </a:ext>
              </a:extLst>
            </p:cNvPr>
            <p:cNvSpPr/>
            <p:nvPr/>
          </p:nvSpPr>
          <p:spPr>
            <a:xfrm>
              <a:off x="3689119" y="4576984"/>
              <a:ext cx="364524" cy="37999"/>
            </a:xfrm>
            <a:custGeom>
              <a:avLst/>
              <a:gdLst/>
              <a:ahLst/>
              <a:cxnLst/>
              <a:rect l="l" t="t" r="r" b="b"/>
              <a:pathLst>
                <a:path w="9171" h="956" extrusionOk="0">
                  <a:moveTo>
                    <a:pt x="9131" y="1"/>
                  </a:moveTo>
                  <a:lnTo>
                    <a:pt x="398" y="478"/>
                  </a:lnTo>
                  <a:cubicBezTo>
                    <a:pt x="398" y="478"/>
                    <a:pt x="0" y="657"/>
                    <a:pt x="40" y="956"/>
                  </a:cubicBezTo>
                  <a:lnTo>
                    <a:pt x="9171" y="757"/>
                  </a:lnTo>
                  <a:lnTo>
                    <a:pt x="9131"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34;p17">
              <a:extLst>
                <a:ext uri="{FF2B5EF4-FFF2-40B4-BE49-F238E27FC236}">
                  <a16:creationId xmlns:a16="http://schemas.microsoft.com/office/drawing/2014/main" id="{321788B1-EF89-453A-AF6E-D73D0A2A12C2}"/>
                </a:ext>
              </a:extLst>
            </p:cNvPr>
            <p:cNvSpPr/>
            <p:nvPr/>
          </p:nvSpPr>
          <p:spPr>
            <a:xfrm>
              <a:off x="3872561" y="4499151"/>
              <a:ext cx="34820" cy="22060"/>
            </a:xfrm>
            <a:custGeom>
              <a:avLst/>
              <a:gdLst/>
              <a:ahLst/>
              <a:cxnLst/>
              <a:rect l="l" t="t" r="r" b="b"/>
              <a:pathLst>
                <a:path w="876" h="555" extrusionOk="0">
                  <a:moveTo>
                    <a:pt x="165" y="1"/>
                  </a:moveTo>
                  <a:cubicBezTo>
                    <a:pt x="65" y="1"/>
                    <a:pt x="1" y="26"/>
                    <a:pt x="1" y="56"/>
                  </a:cubicBezTo>
                  <a:cubicBezTo>
                    <a:pt x="1" y="95"/>
                    <a:pt x="239" y="95"/>
                    <a:pt x="458" y="254"/>
                  </a:cubicBezTo>
                  <a:cubicBezTo>
                    <a:pt x="667" y="368"/>
                    <a:pt x="785" y="554"/>
                    <a:pt x="830" y="554"/>
                  </a:cubicBezTo>
                  <a:cubicBezTo>
                    <a:pt x="832" y="554"/>
                    <a:pt x="834" y="554"/>
                    <a:pt x="836" y="553"/>
                  </a:cubicBezTo>
                  <a:cubicBezTo>
                    <a:pt x="876" y="553"/>
                    <a:pt x="796" y="274"/>
                    <a:pt x="538" y="95"/>
                  </a:cubicBezTo>
                  <a:cubicBezTo>
                    <a:pt x="398" y="26"/>
                    <a:pt x="264" y="1"/>
                    <a:pt x="165"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35;p17">
              <a:extLst>
                <a:ext uri="{FF2B5EF4-FFF2-40B4-BE49-F238E27FC236}">
                  <a16:creationId xmlns:a16="http://schemas.microsoft.com/office/drawing/2014/main" id="{34853C83-B9A6-49B1-AEBC-5772C64D5142}"/>
                </a:ext>
              </a:extLst>
            </p:cNvPr>
            <p:cNvSpPr/>
            <p:nvPr/>
          </p:nvSpPr>
          <p:spPr>
            <a:xfrm>
              <a:off x="3835396" y="4516840"/>
              <a:ext cx="26910" cy="27228"/>
            </a:xfrm>
            <a:custGeom>
              <a:avLst/>
              <a:gdLst/>
              <a:ahLst/>
              <a:cxnLst/>
              <a:rect l="l" t="t" r="r" b="b"/>
              <a:pathLst>
                <a:path w="677" h="685" extrusionOk="0">
                  <a:moveTo>
                    <a:pt x="36" y="0"/>
                  </a:moveTo>
                  <a:cubicBezTo>
                    <a:pt x="13" y="0"/>
                    <a:pt x="1" y="4"/>
                    <a:pt x="1" y="8"/>
                  </a:cubicBezTo>
                  <a:cubicBezTo>
                    <a:pt x="1" y="48"/>
                    <a:pt x="180" y="128"/>
                    <a:pt x="359" y="307"/>
                  </a:cubicBezTo>
                  <a:cubicBezTo>
                    <a:pt x="498" y="486"/>
                    <a:pt x="538" y="685"/>
                    <a:pt x="597" y="685"/>
                  </a:cubicBezTo>
                  <a:cubicBezTo>
                    <a:pt x="657" y="685"/>
                    <a:pt x="677" y="426"/>
                    <a:pt x="478" y="207"/>
                  </a:cubicBezTo>
                  <a:cubicBezTo>
                    <a:pt x="295" y="39"/>
                    <a:pt x="111" y="0"/>
                    <a:pt x="36"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36;p17">
              <a:extLst>
                <a:ext uri="{FF2B5EF4-FFF2-40B4-BE49-F238E27FC236}">
                  <a16:creationId xmlns:a16="http://schemas.microsoft.com/office/drawing/2014/main" id="{D9742758-119B-4729-9A9E-D9119225FF53}"/>
                </a:ext>
              </a:extLst>
            </p:cNvPr>
            <p:cNvSpPr/>
            <p:nvPr/>
          </p:nvSpPr>
          <p:spPr>
            <a:xfrm>
              <a:off x="3799025" y="4533653"/>
              <a:ext cx="19795" cy="30209"/>
            </a:xfrm>
            <a:custGeom>
              <a:avLst/>
              <a:gdLst/>
              <a:ahLst/>
              <a:cxnLst/>
              <a:rect l="l" t="t" r="r" b="b"/>
              <a:pathLst>
                <a:path w="498" h="760" extrusionOk="0">
                  <a:moveTo>
                    <a:pt x="31" y="0"/>
                  </a:moveTo>
                  <a:cubicBezTo>
                    <a:pt x="26" y="0"/>
                    <a:pt x="22" y="1"/>
                    <a:pt x="20" y="3"/>
                  </a:cubicBezTo>
                  <a:cubicBezTo>
                    <a:pt x="0" y="23"/>
                    <a:pt x="140" y="182"/>
                    <a:pt x="219" y="381"/>
                  </a:cubicBezTo>
                  <a:cubicBezTo>
                    <a:pt x="339" y="560"/>
                    <a:pt x="339" y="759"/>
                    <a:pt x="398" y="759"/>
                  </a:cubicBezTo>
                  <a:cubicBezTo>
                    <a:pt x="438" y="759"/>
                    <a:pt x="498" y="520"/>
                    <a:pt x="378" y="302"/>
                  </a:cubicBezTo>
                  <a:cubicBezTo>
                    <a:pt x="253" y="86"/>
                    <a:pt x="78" y="0"/>
                    <a:pt x="31"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37;p17">
              <a:extLst>
                <a:ext uri="{FF2B5EF4-FFF2-40B4-BE49-F238E27FC236}">
                  <a16:creationId xmlns:a16="http://schemas.microsoft.com/office/drawing/2014/main" id="{78DBA6E0-CB7C-458A-A404-66D5BC1D7E73}"/>
                </a:ext>
              </a:extLst>
            </p:cNvPr>
            <p:cNvSpPr/>
            <p:nvPr/>
          </p:nvSpPr>
          <p:spPr>
            <a:xfrm>
              <a:off x="3874151" y="4450737"/>
              <a:ext cx="39550" cy="8109"/>
            </a:xfrm>
            <a:custGeom>
              <a:avLst/>
              <a:gdLst/>
              <a:ahLst/>
              <a:cxnLst/>
              <a:rect l="l" t="t" r="r" b="b"/>
              <a:pathLst>
                <a:path w="995" h="204" extrusionOk="0">
                  <a:moveTo>
                    <a:pt x="498" y="0"/>
                  </a:moveTo>
                  <a:cubicBezTo>
                    <a:pt x="219" y="0"/>
                    <a:pt x="0" y="160"/>
                    <a:pt x="20" y="179"/>
                  </a:cubicBezTo>
                  <a:cubicBezTo>
                    <a:pt x="25" y="189"/>
                    <a:pt x="41" y="193"/>
                    <a:pt x="67" y="193"/>
                  </a:cubicBezTo>
                  <a:cubicBezTo>
                    <a:pt x="143" y="193"/>
                    <a:pt x="304" y="160"/>
                    <a:pt x="498" y="160"/>
                  </a:cubicBezTo>
                  <a:cubicBezTo>
                    <a:pt x="702" y="160"/>
                    <a:pt x="878" y="203"/>
                    <a:pt x="949" y="203"/>
                  </a:cubicBezTo>
                  <a:cubicBezTo>
                    <a:pt x="960" y="203"/>
                    <a:pt x="969" y="202"/>
                    <a:pt x="975" y="199"/>
                  </a:cubicBezTo>
                  <a:cubicBezTo>
                    <a:pt x="995" y="179"/>
                    <a:pt x="796" y="0"/>
                    <a:pt x="498"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38;p17">
              <a:extLst>
                <a:ext uri="{FF2B5EF4-FFF2-40B4-BE49-F238E27FC236}">
                  <a16:creationId xmlns:a16="http://schemas.microsoft.com/office/drawing/2014/main" id="{8DEB4B43-A0D8-46CA-91E7-6B0BA8899937}"/>
                </a:ext>
              </a:extLst>
            </p:cNvPr>
            <p:cNvSpPr/>
            <p:nvPr/>
          </p:nvSpPr>
          <p:spPr>
            <a:xfrm>
              <a:off x="3870176" y="4351086"/>
              <a:ext cx="179543" cy="35654"/>
            </a:xfrm>
            <a:custGeom>
              <a:avLst/>
              <a:gdLst/>
              <a:ahLst/>
              <a:cxnLst/>
              <a:rect l="l" t="t" r="r" b="b"/>
              <a:pathLst>
                <a:path w="4517" h="897" extrusionOk="0">
                  <a:moveTo>
                    <a:pt x="4516" y="1"/>
                  </a:moveTo>
                  <a:lnTo>
                    <a:pt x="1" y="41"/>
                  </a:lnTo>
                  <a:lnTo>
                    <a:pt x="41" y="896"/>
                  </a:lnTo>
                  <a:lnTo>
                    <a:pt x="4516" y="737"/>
                  </a:lnTo>
                  <a:lnTo>
                    <a:pt x="4516"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39;p17">
              <a:extLst>
                <a:ext uri="{FF2B5EF4-FFF2-40B4-BE49-F238E27FC236}">
                  <a16:creationId xmlns:a16="http://schemas.microsoft.com/office/drawing/2014/main" id="{9FF77EBE-5302-4EA0-AEA1-BA9ADC810770}"/>
                </a:ext>
              </a:extLst>
            </p:cNvPr>
            <p:cNvSpPr/>
            <p:nvPr/>
          </p:nvSpPr>
          <p:spPr>
            <a:xfrm>
              <a:off x="3873356" y="4389841"/>
              <a:ext cx="55369" cy="31481"/>
            </a:xfrm>
            <a:custGeom>
              <a:avLst/>
              <a:gdLst/>
              <a:ahLst/>
              <a:cxnLst/>
              <a:rect l="l" t="t" r="r" b="b"/>
              <a:pathLst>
                <a:path w="1393" h="792" extrusionOk="0">
                  <a:moveTo>
                    <a:pt x="1104" y="125"/>
                  </a:moveTo>
                  <a:cubicBezTo>
                    <a:pt x="1139" y="125"/>
                    <a:pt x="1164" y="130"/>
                    <a:pt x="1174" y="140"/>
                  </a:cubicBezTo>
                  <a:lnTo>
                    <a:pt x="1174" y="200"/>
                  </a:lnTo>
                  <a:cubicBezTo>
                    <a:pt x="1154" y="219"/>
                    <a:pt x="1134" y="239"/>
                    <a:pt x="1075" y="259"/>
                  </a:cubicBezTo>
                  <a:cubicBezTo>
                    <a:pt x="1015" y="319"/>
                    <a:pt x="935" y="359"/>
                    <a:pt x="836" y="418"/>
                  </a:cubicBezTo>
                  <a:cubicBezTo>
                    <a:pt x="677" y="498"/>
                    <a:pt x="538" y="558"/>
                    <a:pt x="378" y="597"/>
                  </a:cubicBezTo>
                  <a:cubicBezTo>
                    <a:pt x="244" y="692"/>
                    <a:pt x="127" y="722"/>
                    <a:pt x="66" y="738"/>
                  </a:cubicBezTo>
                  <a:lnTo>
                    <a:pt x="66" y="738"/>
                  </a:lnTo>
                  <a:cubicBezTo>
                    <a:pt x="116" y="690"/>
                    <a:pt x="205" y="579"/>
                    <a:pt x="339" y="458"/>
                  </a:cubicBezTo>
                  <a:cubicBezTo>
                    <a:pt x="438" y="399"/>
                    <a:pt x="577" y="299"/>
                    <a:pt x="736" y="219"/>
                  </a:cubicBezTo>
                  <a:cubicBezTo>
                    <a:pt x="816" y="200"/>
                    <a:pt x="915" y="140"/>
                    <a:pt x="975" y="140"/>
                  </a:cubicBezTo>
                  <a:cubicBezTo>
                    <a:pt x="1025" y="130"/>
                    <a:pt x="1070" y="125"/>
                    <a:pt x="1104" y="125"/>
                  </a:cubicBezTo>
                  <a:close/>
                  <a:moveTo>
                    <a:pt x="1134" y="1"/>
                  </a:moveTo>
                  <a:cubicBezTo>
                    <a:pt x="1055" y="1"/>
                    <a:pt x="1015" y="21"/>
                    <a:pt x="955" y="21"/>
                  </a:cubicBezTo>
                  <a:cubicBezTo>
                    <a:pt x="856" y="40"/>
                    <a:pt x="756" y="100"/>
                    <a:pt x="697" y="120"/>
                  </a:cubicBezTo>
                  <a:cubicBezTo>
                    <a:pt x="518" y="200"/>
                    <a:pt x="358" y="319"/>
                    <a:pt x="259" y="399"/>
                  </a:cubicBezTo>
                  <a:cubicBezTo>
                    <a:pt x="60" y="597"/>
                    <a:pt x="0" y="757"/>
                    <a:pt x="20" y="757"/>
                  </a:cubicBezTo>
                  <a:cubicBezTo>
                    <a:pt x="20" y="776"/>
                    <a:pt x="65" y="791"/>
                    <a:pt x="142" y="791"/>
                  </a:cubicBezTo>
                  <a:cubicBezTo>
                    <a:pt x="219" y="791"/>
                    <a:pt x="329" y="776"/>
                    <a:pt x="458" y="737"/>
                  </a:cubicBezTo>
                  <a:cubicBezTo>
                    <a:pt x="617" y="717"/>
                    <a:pt x="756" y="657"/>
                    <a:pt x="935" y="597"/>
                  </a:cubicBezTo>
                  <a:cubicBezTo>
                    <a:pt x="1015" y="538"/>
                    <a:pt x="1114" y="498"/>
                    <a:pt x="1194" y="438"/>
                  </a:cubicBezTo>
                  <a:cubicBezTo>
                    <a:pt x="1234" y="418"/>
                    <a:pt x="1293" y="399"/>
                    <a:pt x="1313" y="339"/>
                  </a:cubicBezTo>
                  <a:cubicBezTo>
                    <a:pt x="1353" y="299"/>
                    <a:pt x="1393" y="160"/>
                    <a:pt x="1333" y="100"/>
                  </a:cubicBezTo>
                  <a:cubicBezTo>
                    <a:pt x="1274" y="21"/>
                    <a:pt x="1214" y="1"/>
                    <a:pt x="1134"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40;p17">
              <a:extLst>
                <a:ext uri="{FF2B5EF4-FFF2-40B4-BE49-F238E27FC236}">
                  <a16:creationId xmlns:a16="http://schemas.microsoft.com/office/drawing/2014/main" id="{61CA43DA-7A37-46C9-BFF3-21DB43CFBCA8}"/>
                </a:ext>
              </a:extLst>
            </p:cNvPr>
            <p:cNvSpPr/>
            <p:nvPr/>
          </p:nvSpPr>
          <p:spPr>
            <a:xfrm>
              <a:off x="3849626" y="4366111"/>
              <a:ext cx="30090" cy="56999"/>
            </a:xfrm>
            <a:custGeom>
              <a:avLst/>
              <a:gdLst/>
              <a:ahLst/>
              <a:cxnLst/>
              <a:rect l="l" t="t" r="r" b="b"/>
              <a:pathLst>
                <a:path w="757" h="1434" extrusionOk="0">
                  <a:moveTo>
                    <a:pt x="259" y="1"/>
                  </a:moveTo>
                  <a:cubicBezTo>
                    <a:pt x="160" y="1"/>
                    <a:pt x="80" y="61"/>
                    <a:pt x="60" y="120"/>
                  </a:cubicBezTo>
                  <a:cubicBezTo>
                    <a:pt x="40" y="200"/>
                    <a:pt x="40" y="240"/>
                    <a:pt x="21" y="299"/>
                  </a:cubicBezTo>
                  <a:cubicBezTo>
                    <a:pt x="1" y="399"/>
                    <a:pt x="21" y="498"/>
                    <a:pt x="21" y="598"/>
                  </a:cubicBezTo>
                  <a:cubicBezTo>
                    <a:pt x="40" y="797"/>
                    <a:pt x="140" y="936"/>
                    <a:pt x="219" y="1055"/>
                  </a:cubicBezTo>
                  <a:cubicBezTo>
                    <a:pt x="379" y="1294"/>
                    <a:pt x="578" y="1334"/>
                    <a:pt x="578" y="1334"/>
                  </a:cubicBezTo>
                  <a:cubicBezTo>
                    <a:pt x="617" y="1314"/>
                    <a:pt x="438" y="1234"/>
                    <a:pt x="319" y="1015"/>
                  </a:cubicBezTo>
                  <a:cubicBezTo>
                    <a:pt x="239" y="916"/>
                    <a:pt x="180" y="757"/>
                    <a:pt x="160" y="598"/>
                  </a:cubicBezTo>
                  <a:lnTo>
                    <a:pt x="160" y="319"/>
                  </a:lnTo>
                  <a:cubicBezTo>
                    <a:pt x="160" y="220"/>
                    <a:pt x="219" y="140"/>
                    <a:pt x="239" y="140"/>
                  </a:cubicBezTo>
                  <a:cubicBezTo>
                    <a:pt x="299" y="140"/>
                    <a:pt x="359" y="220"/>
                    <a:pt x="418" y="299"/>
                  </a:cubicBezTo>
                  <a:cubicBezTo>
                    <a:pt x="458" y="359"/>
                    <a:pt x="518" y="458"/>
                    <a:pt x="538" y="538"/>
                  </a:cubicBezTo>
                  <a:cubicBezTo>
                    <a:pt x="597" y="717"/>
                    <a:pt x="637" y="856"/>
                    <a:pt x="637" y="996"/>
                  </a:cubicBezTo>
                  <a:cubicBezTo>
                    <a:pt x="677" y="1254"/>
                    <a:pt x="637" y="1433"/>
                    <a:pt x="657" y="1433"/>
                  </a:cubicBezTo>
                  <a:cubicBezTo>
                    <a:pt x="677" y="1433"/>
                    <a:pt x="757" y="1294"/>
                    <a:pt x="757" y="996"/>
                  </a:cubicBezTo>
                  <a:cubicBezTo>
                    <a:pt x="757" y="836"/>
                    <a:pt x="737" y="657"/>
                    <a:pt x="677" y="498"/>
                  </a:cubicBezTo>
                  <a:cubicBezTo>
                    <a:pt x="657" y="399"/>
                    <a:pt x="617" y="319"/>
                    <a:pt x="558" y="220"/>
                  </a:cubicBezTo>
                  <a:cubicBezTo>
                    <a:pt x="518" y="120"/>
                    <a:pt x="438" y="21"/>
                    <a:pt x="259"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41;p17">
              <a:extLst>
                <a:ext uri="{FF2B5EF4-FFF2-40B4-BE49-F238E27FC236}">
                  <a16:creationId xmlns:a16="http://schemas.microsoft.com/office/drawing/2014/main" id="{54C318BA-DF3B-4AEF-A1AC-2D30D3D41ED3}"/>
                </a:ext>
              </a:extLst>
            </p:cNvPr>
            <p:cNvSpPr/>
            <p:nvPr/>
          </p:nvSpPr>
          <p:spPr>
            <a:xfrm>
              <a:off x="3617174" y="2312637"/>
              <a:ext cx="968628" cy="2184769"/>
            </a:xfrm>
            <a:custGeom>
              <a:avLst/>
              <a:gdLst/>
              <a:ahLst/>
              <a:cxnLst/>
              <a:rect l="l" t="t" r="r" b="b"/>
              <a:pathLst>
                <a:path w="24369" h="54965" extrusionOk="0">
                  <a:moveTo>
                    <a:pt x="2208" y="0"/>
                  </a:moveTo>
                  <a:cubicBezTo>
                    <a:pt x="2208" y="0"/>
                    <a:pt x="537" y="5650"/>
                    <a:pt x="219" y="7619"/>
                  </a:cubicBezTo>
                  <a:cubicBezTo>
                    <a:pt x="0" y="8912"/>
                    <a:pt x="5113" y="54964"/>
                    <a:pt x="5113" y="54964"/>
                  </a:cubicBezTo>
                  <a:lnTo>
                    <a:pt x="11876" y="54387"/>
                  </a:lnTo>
                  <a:lnTo>
                    <a:pt x="8136" y="10802"/>
                  </a:lnTo>
                  <a:lnTo>
                    <a:pt x="17466" y="54686"/>
                  </a:lnTo>
                  <a:lnTo>
                    <a:pt x="24369" y="54268"/>
                  </a:lnTo>
                  <a:cubicBezTo>
                    <a:pt x="24369" y="54268"/>
                    <a:pt x="16869" y="9390"/>
                    <a:pt x="16471" y="7699"/>
                  </a:cubicBezTo>
                  <a:cubicBezTo>
                    <a:pt x="16073" y="6008"/>
                    <a:pt x="13388" y="179"/>
                    <a:pt x="13388" y="179"/>
                  </a:cubicBezTo>
                  <a:lnTo>
                    <a:pt x="2208"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42;p17">
              <a:extLst>
                <a:ext uri="{FF2B5EF4-FFF2-40B4-BE49-F238E27FC236}">
                  <a16:creationId xmlns:a16="http://schemas.microsoft.com/office/drawing/2014/main" id="{2E0B1FDB-D095-420F-97CC-4B29A9ECB90A}"/>
                </a:ext>
              </a:extLst>
            </p:cNvPr>
            <p:cNvSpPr/>
            <p:nvPr/>
          </p:nvSpPr>
          <p:spPr>
            <a:xfrm>
              <a:off x="3872561" y="2396468"/>
              <a:ext cx="66459" cy="338378"/>
            </a:xfrm>
            <a:custGeom>
              <a:avLst/>
              <a:gdLst/>
              <a:ahLst/>
              <a:cxnLst/>
              <a:rect l="l" t="t" r="r" b="b"/>
              <a:pathLst>
                <a:path w="1672" h="8513" extrusionOk="0">
                  <a:moveTo>
                    <a:pt x="1" y="0"/>
                  </a:moveTo>
                  <a:cubicBezTo>
                    <a:pt x="1" y="0"/>
                    <a:pt x="1" y="139"/>
                    <a:pt x="40" y="358"/>
                  </a:cubicBezTo>
                  <a:cubicBezTo>
                    <a:pt x="60" y="597"/>
                    <a:pt x="100" y="935"/>
                    <a:pt x="160" y="1293"/>
                  </a:cubicBezTo>
                  <a:cubicBezTo>
                    <a:pt x="259" y="2089"/>
                    <a:pt x="438" y="3183"/>
                    <a:pt x="597" y="4416"/>
                  </a:cubicBezTo>
                  <a:cubicBezTo>
                    <a:pt x="776" y="5630"/>
                    <a:pt x="955" y="6724"/>
                    <a:pt x="1075" y="7520"/>
                  </a:cubicBezTo>
                  <a:cubicBezTo>
                    <a:pt x="1134" y="7718"/>
                    <a:pt x="1154" y="7898"/>
                    <a:pt x="1174" y="8057"/>
                  </a:cubicBezTo>
                  <a:cubicBezTo>
                    <a:pt x="1214" y="8236"/>
                    <a:pt x="1254" y="8395"/>
                    <a:pt x="1353" y="8455"/>
                  </a:cubicBezTo>
                  <a:cubicBezTo>
                    <a:pt x="1408" y="8498"/>
                    <a:pt x="1469" y="8512"/>
                    <a:pt x="1523" y="8512"/>
                  </a:cubicBezTo>
                  <a:cubicBezTo>
                    <a:pt x="1566" y="8512"/>
                    <a:pt x="1605" y="8503"/>
                    <a:pt x="1632" y="8494"/>
                  </a:cubicBezTo>
                  <a:cubicBezTo>
                    <a:pt x="1672" y="8474"/>
                    <a:pt x="1672" y="8415"/>
                    <a:pt x="1672" y="8415"/>
                  </a:cubicBezTo>
                  <a:cubicBezTo>
                    <a:pt x="1672" y="8411"/>
                    <a:pt x="1671" y="8410"/>
                    <a:pt x="1669" y="8410"/>
                  </a:cubicBezTo>
                  <a:cubicBezTo>
                    <a:pt x="1663" y="8410"/>
                    <a:pt x="1638" y="8445"/>
                    <a:pt x="1572" y="8494"/>
                  </a:cubicBezTo>
                  <a:cubicBezTo>
                    <a:pt x="1559" y="8501"/>
                    <a:pt x="1539" y="8505"/>
                    <a:pt x="1515" y="8505"/>
                  </a:cubicBezTo>
                  <a:cubicBezTo>
                    <a:pt x="1468" y="8505"/>
                    <a:pt x="1406" y="8488"/>
                    <a:pt x="1353" y="8435"/>
                  </a:cubicBezTo>
                  <a:cubicBezTo>
                    <a:pt x="1274" y="8355"/>
                    <a:pt x="1254" y="8216"/>
                    <a:pt x="1234" y="8057"/>
                  </a:cubicBezTo>
                  <a:cubicBezTo>
                    <a:pt x="1194" y="7898"/>
                    <a:pt x="1174" y="7718"/>
                    <a:pt x="1154" y="7520"/>
                  </a:cubicBezTo>
                  <a:cubicBezTo>
                    <a:pt x="1055" y="6724"/>
                    <a:pt x="876" y="5630"/>
                    <a:pt x="697" y="4416"/>
                  </a:cubicBezTo>
                  <a:cubicBezTo>
                    <a:pt x="538" y="3183"/>
                    <a:pt x="359" y="2089"/>
                    <a:pt x="239" y="1293"/>
                  </a:cubicBezTo>
                  <a:cubicBezTo>
                    <a:pt x="180" y="935"/>
                    <a:pt x="140" y="597"/>
                    <a:pt x="80" y="358"/>
                  </a:cubicBezTo>
                  <a:cubicBezTo>
                    <a:pt x="40" y="139"/>
                    <a:pt x="1" y="0"/>
                    <a:pt x="1"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43;p17">
              <a:extLst>
                <a:ext uri="{FF2B5EF4-FFF2-40B4-BE49-F238E27FC236}">
                  <a16:creationId xmlns:a16="http://schemas.microsoft.com/office/drawing/2014/main" id="{371E9343-B7C2-4DB1-83F1-986563FA9BB3}"/>
                </a:ext>
              </a:extLst>
            </p:cNvPr>
            <p:cNvSpPr/>
            <p:nvPr/>
          </p:nvSpPr>
          <p:spPr>
            <a:xfrm>
              <a:off x="3902611" y="2427114"/>
              <a:ext cx="35615" cy="32077"/>
            </a:xfrm>
            <a:custGeom>
              <a:avLst/>
              <a:gdLst/>
              <a:ahLst/>
              <a:cxnLst/>
              <a:rect l="l" t="t" r="r" b="b"/>
              <a:pathLst>
                <a:path w="896" h="807" extrusionOk="0">
                  <a:moveTo>
                    <a:pt x="521" y="1"/>
                  </a:moveTo>
                  <a:cubicBezTo>
                    <a:pt x="411" y="1"/>
                    <a:pt x="333" y="47"/>
                    <a:pt x="299" y="65"/>
                  </a:cubicBezTo>
                  <a:cubicBezTo>
                    <a:pt x="219" y="84"/>
                    <a:pt x="219" y="144"/>
                    <a:pt x="219" y="144"/>
                  </a:cubicBezTo>
                  <a:cubicBezTo>
                    <a:pt x="219" y="146"/>
                    <a:pt x="220" y="147"/>
                    <a:pt x="222" y="147"/>
                  </a:cubicBezTo>
                  <a:cubicBezTo>
                    <a:pt x="239" y="147"/>
                    <a:pt x="319" y="95"/>
                    <a:pt x="455" y="95"/>
                  </a:cubicBezTo>
                  <a:cubicBezTo>
                    <a:pt x="486" y="95"/>
                    <a:pt x="520" y="98"/>
                    <a:pt x="557" y="104"/>
                  </a:cubicBezTo>
                  <a:cubicBezTo>
                    <a:pt x="657" y="144"/>
                    <a:pt x="717" y="204"/>
                    <a:pt x="756" y="343"/>
                  </a:cubicBezTo>
                  <a:cubicBezTo>
                    <a:pt x="756" y="462"/>
                    <a:pt x="697" y="602"/>
                    <a:pt x="577" y="661"/>
                  </a:cubicBezTo>
                  <a:cubicBezTo>
                    <a:pt x="538" y="688"/>
                    <a:pt x="493" y="699"/>
                    <a:pt x="448" y="699"/>
                  </a:cubicBezTo>
                  <a:cubicBezTo>
                    <a:pt x="359" y="699"/>
                    <a:pt x="266" y="655"/>
                    <a:pt x="199" y="602"/>
                  </a:cubicBezTo>
                  <a:cubicBezTo>
                    <a:pt x="120" y="542"/>
                    <a:pt x="100" y="403"/>
                    <a:pt x="100" y="303"/>
                  </a:cubicBezTo>
                  <a:cubicBezTo>
                    <a:pt x="120" y="104"/>
                    <a:pt x="279" y="45"/>
                    <a:pt x="239" y="5"/>
                  </a:cubicBezTo>
                  <a:cubicBezTo>
                    <a:pt x="239" y="3"/>
                    <a:pt x="237" y="1"/>
                    <a:pt x="233" y="1"/>
                  </a:cubicBezTo>
                  <a:cubicBezTo>
                    <a:pt x="203" y="1"/>
                    <a:pt x="73" y="73"/>
                    <a:pt x="20" y="283"/>
                  </a:cubicBezTo>
                  <a:cubicBezTo>
                    <a:pt x="0" y="403"/>
                    <a:pt x="20" y="562"/>
                    <a:pt x="140" y="681"/>
                  </a:cubicBezTo>
                  <a:cubicBezTo>
                    <a:pt x="234" y="748"/>
                    <a:pt x="355" y="807"/>
                    <a:pt x="473" y="807"/>
                  </a:cubicBezTo>
                  <a:cubicBezTo>
                    <a:pt x="529" y="807"/>
                    <a:pt x="585" y="793"/>
                    <a:pt x="637" y="761"/>
                  </a:cubicBezTo>
                  <a:cubicBezTo>
                    <a:pt x="816" y="681"/>
                    <a:pt x="896" y="462"/>
                    <a:pt x="876" y="303"/>
                  </a:cubicBezTo>
                  <a:cubicBezTo>
                    <a:pt x="836" y="144"/>
                    <a:pt x="697" y="45"/>
                    <a:pt x="577" y="5"/>
                  </a:cubicBezTo>
                  <a:cubicBezTo>
                    <a:pt x="558" y="2"/>
                    <a:pt x="539" y="1"/>
                    <a:pt x="521"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44;p17">
              <a:extLst>
                <a:ext uri="{FF2B5EF4-FFF2-40B4-BE49-F238E27FC236}">
                  <a16:creationId xmlns:a16="http://schemas.microsoft.com/office/drawing/2014/main" id="{C1AFC59F-E1A2-4DB4-9D2A-F6CFCB856C51}"/>
                </a:ext>
              </a:extLst>
            </p:cNvPr>
            <p:cNvSpPr/>
            <p:nvPr/>
          </p:nvSpPr>
          <p:spPr>
            <a:xfrm>
              <a:off x="2998838" y="777371"/>
              <a:ext cx="801009" cy="998400"/>
            </a:xfrm>
            <a:custGeom>
              <a:avLst/>
              <a:gdLst/>
              <a:ahLst/>
              <a:cxnLst/>
              <a:rect l="l" t="t" r="r" b="b"/>
              <a:pathLst>
                <a:path w="20152" h="25118" extrusionOk="0">
                  <a:moveTo>
                    <a:pt x="3330" y="0"/>
                  </a:moveTo>
                  <a:cubicBezTo>
                    <a:pt x="3314" y="0"/>
                    <a:pt x="3298" y="4"/>
                    <a:pt x="3282" y="13"/>
                  </a:cubicBezTo>
                  <a:cubicBezTo>
                    <a:pt x="2785" y="291"/>
                    <a:pt x="3839" y="2400"/>
                    <a:pt x="3919" y="2579"/>
                  </a:cubicBezTo>
                  <a:cubicBezTo>
                    <a:pt x="3959" y="2685"/>
                    <a:pt x="3857" y="2782"/>
                    <a:pt x="3767" y="2782"/>
                  </a:cubicBezTo>
                  <a:cubicBezTo>
                    <a:pt x="3722" y="2782"/>
                    <a:pt x="3680" y="2758"/>
                    <a:pt x="3660" y="2698"/>
                  </a:cubicBezTo>
                  <a:cubicBezTo>
                    <a:pt x="3584" y="2451"/>
                    <a:pt x="2728" y="136"/>
                    <a:pt x="2218" y="136"/>
                  </a:cubicBezTo>
                  <a:cubicBezTo>
                    <a:pt x="2194" y="136"/>
                    <a:pt x="2171" y="141"/>
                    <a:pt x="2149" y="152"/>
                  </a:cubicBezTo>
                  <a:cubicBezTo>
                    <a:pt x="1870" y="311"/>
                    <a:pt x="2168" y="749"/>
                    <a:pt x="2168" y="749"/>
                  </a:cubicBezTo>
                  <a:cubicBezTo>
                    <a:pt x="2168" y="749"/>
                    <a:pt x="3223" y="3076"/>
                    <a:pt x="2984" y="3196"/>
                  </a:cubicBezTo>
                  <a:cubicBezTo>
                    <a:pt x="2974" y="3201"/>
                    <a:pt x="2963" y="3203"/>
                    <a:pt x="2951" y="3203"/>
                  </a:cubicBezTo>
                  <a:cubicBezTo>
                    <a:pt x="2690" y="3203"/>
                    <a:pt x="2080" y="1962"/>
                    <a:pt x="1890" y="1505"/>
                  </a:cubicBezTo>
                  <a:cubicBezTo>
                    <a:pt x="1764" y="1203"/>
                    <a:pt x="1599" y="1052"/>
                    <a:pt x="1464" y="1052"/>
                  </a:cubicBezTo>
                  <a:cubicBezTo>
                    <a:pt x="1385" y="1052"/>
                    <a:pt x="1317" y="1104"/>
                    <a:pt x="1273" y="1206"/>
                  </a:cubicBezTo>
                  <a:cubicBezTo>
                    <a:pt x="1174" y="1385"/>
                    <a:pt x="1751" y="2818"/>
                    <a:pt x="1950" y="3295"/>
                  </a:cubicBezTo>
                  <a:cubicBezTo>
                    <a:pt x="2122" y="3675"/>
                    <a:pt x="2580" y="4684"/>
                    <a:pt x="2190" y="4684"/>
                  </a:cubicBezTo>
                  <a:cubicBezTo>
                    <a:pt x="2131" y="4684"/>
                    <a:pt x="2052" y="4660"/>
                    <a:pt x="1950" y="4608"/>
                  </a:cubicBezTo>
                  <a:cubicBezTo>
                    <a:pt x="1474" y="4364"/>
                    <a:pt x="999" y="4270"/>
                    <a:pt x="656" y="4270"/>
                  </a:cubicBezTo>
                  <a:cubicBezTo>
                    <a:pt x="440" y="4270"/>
                    <a:pt x="276" y="4308"/>
                    <a:pt x="199" y="4369"/>
                  </a:cubicBezTo>
                  <a:cubicBezTo>
                    <a:pt x="0" y="4508"/>
                    <a:pt x="139" y="4827"/>
                    <a:pt x="398" y="4827"/>
                  </a:cubicBezTo>
                  <a:cubicBezTo>
                    <a:pt x="637" y="4827"/>
                    <a:pt x="975" y="4966"/>
                    <a:pt x="1253" y="5065"/>
                  </a:cubicBezTo>
                  <a:cubicBezTo>
                    <a:pt x="1472" y="5125"/>
                    <a:pt x="1671" y="5264"/>
                    <a:pt x="1850" y="5404"/>
                  </a:cubicBezTo>
                  <a:cubicBezTo>
                    <a:pt x="2049" y="5583"/>
                    <a:pt x="2228" y="5762"/>
                    <a:pt x="2367" y="5881"/>
                  </a:cubicBezTo>
                  <a:lnTo>
                    <a:pt x="3422" y="8049"/>
                  </a:lnTo>
                  <a:lnTo>
                    <a:pt x="8037" y="17120"/>
                  </a:lnTo>
                  <a:lnTo>
                    <a:pt x="17705" y="25117"/>
                  </a:lnTo>
                  <a:lnTo>
                    <a:pt x="20151" y="20721"/>
                  </a:lnTo>
                  <a:lnTo>
                    <a:pt x="11120" y="13082"/>
                  </a:lnTo>
                  <a:lnTo>
                    <a:pt x="6903" y="6577"/>
                  </a:lnTo>
                  <a:lnTo>
                    <a:pt x="5610" y="4429"/>
                  </a:lnTo>
                  <a:cubicBezTo>
                    <a:pt x="5610" y="4429"/>
                    <a:pt x="5232" y="2300"/>
                    <a:pt x="5033" y="1684"/>
                  </a:cubicBezTo>
                  <a:cubicBezTo>
                    <a:pt x="4735" y="696"/>
                    <a:pt x="4598" y="499"/>
                    <a:pt x="4494" y="499"/>
                  </a:cubicBezTo>
                  <a:cubicBezTo>
                    <a:pt x="4467" y="499"/>
                    <a:pt x="4442" y="513"/>
                    <a:pt x="4416" y="530"/>
                  </a:cubicBezTo>
                  <a:cubicBezTo>
                    <a:pt x="4066" y="696"/>
                    <a:pt x="4845" y="2454"/>
                    <a:pt x="4610" y="2454"/>
                  </a:cubicBezTo>
                  <a:cubicBezTo>
                    <a:pt x="4592" y="2454"/>
                    <a:pt x="4567" y="2443"/>
                    <a:pt x="4536" y="2420"/>
                  </a:cubicBezTo>
                  <a:cubicBezTo>
                    <a:pt x="4097" y="2115"/>
                    <a:pt x="3695" y="0"/>
                    <a:pt x="3330" y="0"/>
                  </a:cubicBez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45;p17">
              <a:extLst>
                <a:ext uri="{FF2B5EF4-FFF2-40B4-BE49-F238E27FC236}">
                  <a16:creationId xmlns:a16="http://schemas.microsoft.com/office/drawing/2014/main" id="{97231B4B-E309-4795-B7FA-AA43E0C5A37D}"/>
                </a:ext>
              </a:extLst>
            </p:cNvPr>
            <p:cNvSpPr/>
            <p:nvPr/>
          </p:nvSpPr>
          <p:spPr>
            <a:xfrm>
              <a:off x="4218894" y="2175066"/>
              <a:ext cx="455477" cy="693490"/>
            </a:xfrm>
            <a:custGeom>
              <a:avLst/>
              <a:gdLst/>
              <a:ahLst/>
              <a:cxnLst/>
              <a:rect l="l" t="t" r="r" b="b"/>
              <a:pathLst>
                <a:path w="11459" h="17447" extrusionOk="0">
                  <a:moveTo>
                    <a:pt x="4576" y="0"/>
                  </a:moveTo>
                  <a:lnTo>
                    <a:pt x="1" y="80"/>
                  </a:lnTo>
                  <a:lnTo>
                    <a:pt x="5411" y="14283"/>
                  </a:lnTo>
                  <a:cubicBezTo>
                    <a:pt x="5471" y="14482"/>
                    <a:pt x="5551" y="14701"/>
                    <a:pt x="5610" y="14979"/>
                  </a:cubicBezTo>
                  <a:cubicBezTo>
                    <a:pt x="5670" y="15198"/>
                    <a:pt x="5690" y="15457"/>
                    <a:pt x="5670" y="15676"/>
                  </a:cubicBezTo>
                  <a:cubicBezTo>
                    <a:pt x="5650" y="15954"/>
                    <a:pt x="5570" y="16352"/>
                    <a:pt x="5491" y="16551"/>
                  </a:cubicBezTo>
                  <a:cubicBezTo>
                    <a:pt x="5390" y="16754"/>
                    <a:pt x="5546" y="16971"/>
                    <a:pt x="5742" y="16971"/>
                  </a:cubicBezTo>
                  <a:cubicBezTo>
                    <a:pt x="5777" y="16971"/>
                    <a:pt x="5813" y="16964"/>
                    <a:pt x="5849" y="16949"/>
                  </a:cubicBezTo>
                  <a:cubicBezTo>
                    <a:pt x="6068" y="16829"/>
                    <a:pt x="6386" y="16173"/>
                    <a:pt x="6406" y="15298"/>
                  </a:cubicBezTo>
                  <a:cubicBezTo>
                    <a:pt x="6417" y="15056"/>
                    <a:pt x="6488" y="14963"/>
                    <a:pt x="6592" y="14963"/>
                  </a:cubicBezTo>
                  <a:cubicBezTo>
                    <a:pt x="6866" y="14963"/>
                    <a:pt x="7363" y="15606"/>
                    <a:pt x="7580" y="15894"/>
                  </a:cubicBezTo>
                  <a:cubicBezTo>
                    <a:pt x="7898" y="16292"/>
                    <a:pt x="8932" y="17446"/>
                    <a:pt x="9131" y="17446"/>
                  </a:cubicBezTo>
                  <a:cubicBezTo>
                    <a:pt x="9430" y="17446"/>
                    <a:pt x="9469" y="17128"/>
                    <a:pt x="9151" y="16750"/>
                  </a:cubicBezTo>
                  <a:cubicBezTo>
                    <a:pt x="8833" y="16372"/>
                    <a:pt x="7938" y="15158"/>
                    <a:pt x="8157" y="14999"/>
                  </a:cubicBezTo>
                  <a:cubicBezTo>
                    <a:pt x="8163" y="14995"/>
                    <a:pt x="8172" y="14992"/>
                    <a:pt x="8181" y="14992"/>
                  </a:cubicBezTo>
                  <a:cubicBezTo>
                    <a:pt x="8461" y="14992"/>
                    <a:pt x="9947" y="16849"/>
                    <a:pt x="9947" y="16849"/>
                  </a:cubicBezTo>
                  <a:cubicBezTo>
                    <a:pt x="9947" y="16849"/>
                    <a:pt x="10144" y="17188"/>
                    <a:pt x="10349" y="17188"/>
                  </a:cubicBezTo>
                  <a:cubicBezTo>
                    <a:pt x="10388" y="17188"/>
                    <a:pt x="10426" y="17176"/>
                    <a:pt x="10464" y="17148"/>
                  </a:cubicBezTo>
                  <a:cubicBezTo>
                    <a:pt x="10922" y="16829"/>
                    <a:pt x="9072" y="14840"/>
                    <a:pt x="8893" y="14641"/>
                  </a:cubicBezTo>
                  <a:cubicBezTo>
                    <a:pt x="8803" y="14536"/>
                    <a:pt x="8905" y="14420"/>
                    <a:pt x="9020" y="14420"/>
                  </a:cubicBezTo>
                  <a:cubicBezTo>
                    <a:pt x="9058" y="14420"/>
                    <a:pt x="9097" y="14433"/>
                    <a:pt x="9131" y="14462"/>
                  </a:cubicBezTo>
                  <a:cubicBezTo>
                    <a:pt x="9241" y="14591"/>
                    <a:pt x="10452" y="16209"/>
                    <a:pt x="10998" y="16209"/>
                  </a:cubicBezTo>
                  <a:cubicBezTo>
                    <a:pt x="11044" y="16209"/>
                    <a:pt x="11085" y="16198"/>
                    <a:pt x="11121" y="16173"/>
                  </a:cubicBezTo>
                  <a:cubicBezTo>
                    <a:pt x="11459" y="15914"/>
                    <a:pt x="9629" y="14502"/>
                    <a:pt x="9549" y="13965"/>
                  </a:cubicBezTo>
                  <a:cubicBezTo>
                    <a:pt x="9538" y="13888"/>
                    <a:pt x="9555" y="13856"/>
                    <a:pt x="9592" y="13856"/>
                  </a:cubicBezTo>
                  <a:cubicBezTo>
                    <a:pt x="9808" y="13856"/>
                    <a:pt x="10722" y="14946"/>
                    <a:pt x="11080" y="14946"/>
                  </a:cubicBezTo>
                  <a:cubicBezTo>
                    <a:pt x="11112" y="14946"/>
                    <a:pt x="11138" y="14937"/>
                    <a:pt x="11160" y="14920"/>
                  </a:cubicBezTo>
                  <a:cubicBezTo>
                    <a:pt x="11280" y="14840"/>
                    <a:pt x="11359" y="14761"/>
                    <a:pt x="10444" y="13865"/>
                  </a:cubicBezTo>
                  <a:cubicBezTo>
                    <a:pt x="9987" y="13408"/>
                    <a:pt x="8256" y="12095"/>
                    <a:pt x="8256" y="12095"/>
                  </a:cubicBezTo>
                  <a:lnTo>
                    <a:pt x="4576" y="0"/>
                  </a:ln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46;p17">
              <a:extLst>
                <a:ext uri="{FF2B5EF4-FFF2-40B4-BE49-F238E27FC236}">
                  <a16:creationId xmlns:a16="http://schemas.microsoft.com/office/drawing/2014/main" id="{4370D286-5148-4CCE-B294-2EB2DB748CB5}"/>
                </a:ext>
              </a:extLst>
            </p:cNvPr>
            <p:cNvSpPr/>
            <p:nvPr/>
          </p:nvSpPr>
          <p:spPr>
            <a:xfrm>
              <a:off x="3369656" y="1347173"/>
              <a:ext cx="502936" cy="466566"/>
            </a:xfrm>
            <a:custGeom>
              <a:avLst/>
              <a:gdLst/>
              <a:ahLst/>
              <a:cxnLst/>
              <a:rect l="l" t="t" r="r" b="b"/>
              <a:pathLst>
                <a:path w="12653" h="11738" extrusionOk="0">
                  <a:moveTo>
                    <a:pt x="3243" y="0"/>
                  </a:moveTo>
                  <a:lnTo>
                    <a:pt x="1" y="4337"/>
                  </a:lnTo>
                  <a:cubicBezTo>
                    <a:pt x="1" y="4337"/>
                    <a:pt x="8191" y="11738"/>
                    <a:pt x="8413" y="11738"/>
                  </a:cubicBezTo>
                  <a:cubicBezTo>
                    <a:pt x="8414" y="11738"/>
                    <a:pt x="8415" y="11737"/>
                    <a:pt x="8415" y="11737"/>
                  </a:cubicBezTo>
                  <a:cubicBezTo>
                    <a:pt x="8555" y="11717"/>
                    <a:pt x="12653" y="6466"/>
                    <a:pt x="12653" y="6466"/>
                  </a:cubicBezTo>
                  <a:cubicBezTo>
                    <a:pt x="12653" y="6466"/>
                    <a:pt x="11161" y="5889"/>
                    <a:pt x="10464" y="5491"/>
                  </a:cubicBezTo>
                  <a:lnTo>
                    <a:pt x="3243"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47;p17">
              <a:extLst>
                <a:ext uri="{FF2B5EF4-FFF2-40B4-BE49-F238E27FC236}">
                  <a16:creationId xmlns:a16="http://schemas.microsoft.com/office/drawing/2014/main" id="{2E55E698-D94B-48F5-8903-436BB6BAC67A}"/>
                </a:ext>
              </a:extLst>
            </p:cNvPr>
            <p:cNvSpPr/>
            <p:nvPr/>
          </p:nvSpPr>
          <p:spPr>
            <a:xfrm>
              <a:off x="3663004" y="1603355"/>
              <a:ext cx="592291" cy="716425"/>
            </a:xfrm>
            <a:custGeom>
              <a:avLst/>
              <a:gdLst/>
              <a:ahLst/>
              <a:cxnLst/>
              <a:rect l="l" t="t" r="r" b="b"/>
              <a:pathLst>
                <a:path w="14901" h="18024" extrusionOk="0">
                  <a:moveTo>
                    <a:pt x="5830" y="1"/>
                  </a:moveTo>
                  <a:lnTo>
                    <a:pt x="5273" y="21"/>
                  </a:lnTo>
                  <a:cubicBezTo>
                    <a:pt x="3681" y="80"/>
                    <a:pt x="2328" y="1115"/>
                    <a:pt x="1831" y="2607"/>
                  </a:cubicBezTo>
                  <a:cubicBezTo>
                    <a:pt x="1274" y="4278"/>
                    <a:pt x="1294" y="4815"/>
                    <a:pt x="936" y="6048"/>
                  </a:cubicBezTo>
                  <a:cubicBezTo>
                    <a:pt x="1" y="8992"/>
                    <a:pt x="1652" y="12613"/>
                    <a:pt x="1652" y="12613"/>
                  </a:cubicBezTo>
                  <a:lnTo>
                    <a:pt x="1075" y="17825"/>
                  </a:lnTo>
                  <a:lnTo>
                    <a:pt x="12255" y="18023"/>
                  </a:lnTo>
                  <a:lnTo>
                    <a:pt x="12812" y="11737"/>
                  </a:lnTo>
                  <a:lnTo>
                    <a:pt x="14901" y="2308"/>
                  </a:lnTo>
                  <a:cubicBezTo>
                    <a:pt x="14901" y="2308"/>
                    <a:pt x="14443" y="299"/>
                    <a:pt x="12673" y="120"/>
                  </a:cubicBezTo>
                  <a:cubicBezTo>
                    <a:pt x="11738" y="80"/>
                    <a:pt x="5830" y="1"/>
                    <a:pt x="5830"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48;p17">
              <a:extLst>
                <a:ext uri="{FF2B5EF4-FFF2-40B4-BE49-F238E27FC236}">
                  <a16:creationId xmlns:a16="http://schemas.microsoft.com/office/drawing/2014/main" id="{D8D4491B-4B63-4C53-BAF3-102D61C03923}"/>
                </a:ext>
              </a:extLst>
            </p:cNvPr>
            <p:cNvSpPr/>
            <p:nvPr/>
          </p:nvSpPr>
          <p:spPr>
            <a:xfrm>
              <a:off x="4095553" y="1615995"/>
              <a:ext cx="317113" cy="620750"/>
            </a:xfrm>
            <a:custGeom>
              <a:avLst/>
              <a:gdLst/>
              <a:ahLst/>
              <a:cxnLst/>
              <a:rect l="l" t="t" r="r" b="b"/>
              <a:pathLst>
                <a:path w="7978" h="15617" extrusionOk="0">
                  <a:moveTo>
                    <a:pt x="2109" y="1"/>
                  </a:moveTo>
                  <a:cubicBezTo>
                    <a:pt x="537" y="160"/>
                    <a:pt x="120" y="1572"/>
                    <a:pt x="40" y="2686"/>
                  </a:cubicBezTo>
                  <a:cubicBezTo>
                    <a:pt x="0" y="3343"/>
                    <a:pt x="100" y="3980"/>
                    <a:pt x="279" y="4596"/>
                  </a:cubicBezTo>
                  <a:lnTo>
                    <a:pt x="2944" y="15617"/>
                  </a:lnTo>
                  <a:lnTo>
                    <a:pt x="7977" y="14105"/>
                  </a:lnTo>
                  <a:cubicBezTo>
                    <a:pt x="7977" y="14105"/>
                    <a:pt x="6366" y="6088"/>
                    <a:pt x="5570" y="3045"/>
                  </a:cubicBezTo>
                  <a:cubicBezTo>
                    <a:pt x="4735" y="1"/>
                    <a:pt x="2109" y="1"/>
                    <a:pt x="2109"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49;p17">
              <a:extLst>
                <a:ext uri="{FF2B5EF4-FFF2-40B4-BE49-F238E27FC236}">
                  <a16:creationId xmlns:a16="http://schemas.microsoft.com/office/drawing/2014/main" id="{FECE3134-9C84-4B61-980D-52A995CF3AA7}"/>
                </a:ext>
              </a:extLst>
            </p:cNvPr>
            <p:cNvSpPr/>
            <p:nvPr/>
          </p:nvSpPr>
          <p:spPr>
            <a:xfrm>
              <a:off x="3863061" y="1541705"/>
              <a:ext cx="253078" cy="101239"/>
            </a:xfrm>
            <a:custGeom>
              <a:avLst/>
              <a:gdLst/>
              <a:ahLst/>
              <a:cxnLst/>
              <a:rect l="l" t="t" r="r" b="b"/>
              <a:pathLst>
                <a:path w="6367" h="2547" extrusionOk="0">
                  <a:moveTo>
                    <a:pt x="896" y="0"/>
                  </a:moveTo>
                  <a:lnTo>
                    <a:pt x="1" y="1691"/>
                  </a:lnTo>
                  <a:lnTo>
                    <a:pt x="2269" y="2546"/>
                  </a:lnTo>
                  <a:lnTo>
                    <a:pt x="6366" y="2089"/>
                  </a:lnTo>
                  <a:lnTo>
                    <a:pt x="6366" y="0"/>
                  </a:lnTo>
                  <a:lnTo>
                    <a:pt x="2865" y="855"/>
                  </a:lnTo>
                  <a:lnTo>
                    <a:pt x="2388" y="1591"/>
                  </a:lnTo>
                  <a:lnTo>
                    <a:pt x="2388" y="855"/>
                  </a:lnTo>
                  <a:lnTo>
                    <a:pt x="896"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50;p17">
              <a:extLst>
                <a:ext uri="{FF2B5EF4-FFF2-40B4-BE49-F238E27FC236}">
                  <a16:creationId xmlns:a16="http://schemas.microsoft.com/office/drawing/2014/main" id="{A5CD81A6-ADC9-45CA-833D-7ACA75990D1F}"/>
                </a:ext>
              </a:extLst>
            </p:cNvPr>
            <p:cNvSpPr/>
            <p:nvPr/>
          </p:nvSpPr>
          <p:spPr>
            <a:xfrm>
              <a:off x="3689119" y="1711592"/>
              <a:ext cx="64074" cy="389971"/>
            </a:xfrm>
            <a:custGeom>
              <a:avLst/>
              <a:gdLst/>
              <a:ahLst/>
              <a:cxnLst/>
              <a:rect l="l" t="t" r="r" b="b"/>
              <a:pathLst>
                <a:path w="1612" h="9811" extrusionOk="0">
                  <a:moveTo>
                    <a:pt x="1611" y="1"/>
                  </a:moveTo>
                  <a:cubicBezTo>
                    <a:pt x="1603" y="1"/>
                    <a:pt x="1544" y="121"/>
                    <a:pt x="1433" y="361"/>
                  </a:cubicBezTo>
                  <a:cubicBezTo>
                    <a:pt x="1572" y="142"/>
                    <a:pt x="1612" y="3"/>
                    <a:pt x="1612" y="3"/>
                  </a:cubicBezTo>
                  <a:cubicBezTo>
                    <a:pt x="1612" y="2"/>
                    <a:pt x="1611" y="1"/>
                    <a:pt x="1611" y="1"/>
                  </a:cubicBezTo>
                  <a:close/>
                  <a:moveTo>
                    <a:pt x="1433" y="361"/>
                  </a:moveTo>
                  <a:lnTo>
                    <a:pt x="1433" y="361"/>
                  </a:lnTo>
                  <a:cubicBezTo>
                    <a:pt x="1373" y="461"/>
                    <a:pt x="1274" y="580"/>
                    <a:pt x="1194" y="759"/>
                  </a:cubicBezTo>
                  <a:cubicBezTo>
                    <a:pt x="1114" y="938"/>
                    <a:pt x="1015" y="1097"/>
                    <a:pt x="915" y="1336"/>
                  </a:cubicBezTo>
                  <a:cubicBezTo>
                    <a:pt x="816" y="1535"/>
                    <a:pt x="717" y="1773"/>
                    <a:pt x="617" y="2032"/>
                  </a:cubicBezTo>
                  <a:cubicBezTo>
                    <a:pt x="518" y="2271"/>
                    <a:pt x="458" y="2549"/>
                    <a:pt x="358" y="2848"/>
                  </a:cubicBezTo>
                  <a:cubicBezTo>
                    <a:pt x="199" y="3444"/>
                    <a:pt x="80" y="4081"/>
                    <a:pt x="20" y="4797"/>
                  </a:cubicBezTo>
                  <a:cubicBezTo>
                    <a:pt x="0" y="5493"/>
                    <a:pt x="20" y="6170"/>
                    <a:pt x="100" y="6786"/>
                  </a:cubicBezTo>
                  <a:cubicBezTo>
                    <a:pt x="140" y="7125"/>
                    <a:pt x="179" y="7383"/>
                    <a:pt x="239" y="7662"/>
                  </a:cubicBezTo>
                  <a:cubicBezTo>
                    <a:pt x="299" y="7940"/>
                    <a:pt x="378" y="8179"/>
                    <a:pt x="438" y="8418"/>
                  </a:cubicBezTo>
                  <a:cubicBezTo>
                    <a:pt x="498" y="8636"/>
                    <a:pt x="577" y="8835"/>
                    <a:pt x="637" y="9014"/>
                  </a:cubicBezTo>
                  <a:cubicBezTo>
                    <a:pt x="697" y="9174"/>
                    <a:pt x="776" y="9333"/>
                    <a:pt x="816" y="9452"/>
                  </a:cubicBezTo>
                  <a:cubicBezTo>
                    <a:pt x="915" y="9671"/>
                    <a:pt x="995" y="9810"/>
                    <a:pt x="995" y="9810"/>
                  </a:cubicBezTo>
                  <a:lnTo>
                    <a:pt x="856" y="9432"/>
                  </a:lnTo>
                  <a:cubicBezTo>
                    <a:pt x="796" y="9313"/>
                    <a:pt x="717" y="9154"/>
                    <a:pt x="677" y="8975"/>
                  </a:cubicBezTo>
                  <a:cubicBezTo>
                    <a:pt x="597" y="8815"/>
                    <a:pt x="518" y="8617"/>
                    <a:pt x="478" y="8378"/>
                  </a:cubicBezTo>
                  <a:cubicBezTo>
                    <a:pt x="418" y="8179"/>
                    <a:pt x="358" y="7940"/>
                    <a:pt x="299" y="7662"/>
                  </a:cubicBezTo>
                  <a:cubicBezTo>
                    <a:pt x="219" y="7423"/>
                    <a:pt x="199" y="7125"/>
                    <a:pt x="160" y="6826"/>
                  </a:cubicBezTo>
                  <a:cubicBezTo>
                    <a:pt x="100" y="6190"/>
                    <a:pt x="60" y="5533"/>
                    <a:pt x="100" y="4837"/>
                  </a:cubicBezTo>
                  <a:cubicBezTo>
                    <a:pt x="160" y="4121"/>
                    <a:pt x="279" y="3464"/>
                    <a:pt x="418" y="2868"/>
                  </a:cubicBezTo>
                  <a:cubicBezTo>
                    <a:pt x="498" y="2569"/>
                    <a:pt x="577" y="2291"/>
                    <a:pt x="677" y="2052"/>
                  </a:cubicBezTo>
                  <a:cubicBezTo>
                    <a:pt x="736" y="1793"/>
                    <a:pt x="836" y="1575"/>
                    <a:pt x="935" y="1356"/>
                  </a:cubicBezTo>
                  <a:cubicBezTo>
                    <a:pt x="1035" y="1137"/>
                    <a:pt x="1134" y="958"/>
                    <a:pt x="1214" y="779"/>
                  </a:cubicBezTo>
                  <a:cubicBezTo>
                    <a:pt x="1293" y="600"/>
                    <a:pt x="1373" y="461"/>
                    <a:pt x="1433" y="36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51;p17">
              <a:extLst>
                <a:ext uri="{FF2B5EF4-FFF2-40B4-BE49-F238E27FC236}">
                  <a16:creationId xmlns:a16="http://schemas.microsoft.com/office/drawing/2014/main" id="{B41E6835-F575-423C-B850-A0EFC661CD1E}"/>
                </a:ext>
              </a:extLst>
            </p:cNvPr>
            <p:cNvSpPr/>
            <p:nvPr/>
          </p:nvSpPr>
          <p:spPr>
            <a:xfrm>
              <a:off x="3871766" y="1570960"/>
              <a:ext cx="75959" cy="79894"/>
            </a:xfrm>
            <a:custGeom>
              <a:avLst/>
              <a:gdLst/>
              <a:ahLst/>
              <a:cxnLst/>
              <a:rect l="l" t="t" r="r" b="b"/>
              <a:pathLst>
                <a:path w="1911" h="2010" extrusionOk="0">
                  <a:moveTo>
                    <a:pt x="1890" y="0"/>
                  </a:moveTo>
                  <a:cubicBezTo>
                    <a:pt x="1871" y="0"/>
                    <a:pt x="1791" y="159"/>
                    <a:pt x="1672" y="438"/>
                  </a:cubicBezTo>
                  <a:cubicBezTo>
                    <a:pt x="1552" y="736"/>
                    <a:pt x="1393" y="1154"/>
                    <a:pt x="1234" y="1631"/>
                  </a:cubicBezTo>
                  <a:lnTo>
                    <a:pt x="1178" y="1784"/>
                  </a:lnTo>
                  <a:lnTo>
                    <a:pt x="1178" y="1784"/>
                  </a:lnTo>
                  <a:cubicBezTo>
                    <a:pt x="495" y="1357"/>
                    <a:pt x="73" y="913"/>
                    <a:pt x="7" y="913"/>
                  </a:cubicBezTo>
                  <a:cubicBezTo>
                    <a:pt x="4" y="913"/>
                    <a:pt x="2" y="914"/>
                    <a:pt x="1" y="915"/>
                  </a:cubicBezTo>
                  <a:cubicBezTo>
                    <a:pt x="1" y="915"/>
                    <a:pt x="100" y="1054"/>
                    <a:pt x="299" y="1253"/>
                  </a:cubicBezTo>
                  <a:cubicBezTo>
                    <a:pt x="498" y="1452"/>
                    <a:pt x="836" y="1731"/>
                    <a:pt x="1194" y="1950"/>
                  </a:cubicBezTo>
                  <a:lnTo>
                    <a:pt x="1274" y="2009"/>
                  </a:lnTo>
                  <a:lnTo>
                    <a:pt x="1294" y="1930"/>
                  </a:lnTo>
                  <a:lnTo>
                    <a:pt x="1373" y="1711"/>
                  </a:lnTo>
                  <a:lnTo>
                    <a:pt x="1771" y="517"/>
                  </a:lnTo>
                  <a:cubicBezTo>
                    <a:pt x="1871" y="199"/>
                    <a:pt x="1910" y="0"/>
                    <a:pt x="189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52;p17">
              <a:extLst>
                <a:ext uri="{FF2B5EF4-FFF2-40B4-BE49-F238E27FC236}">
                  <a16:creationId xmlns:a16="http://schemas.microsoft.com/office/drawing/2014/main" id="{7B68600F-1EB5-4CCD-921D-73C815EAE33E}"/>
                </a:ext>
              </a:extLst>
            </p:cNvPr>
            <p:cNvSpPr/>
            <p:nvPr/>
          </p:nvSpPr>
          <p:spPr>
            <a:xfrm>
              <a:off x="3976147" y="1575690"/>
              <a:ext cx="85419" cy="86214"/>
            </a:xfrm>
            <a:custGeom>
              <a:avLst/>
              <a:gdLst/>
              <a:ahLst/>
              <a:cxnLst/>
              <a:rect l="l" t="t" r="r" b="b"/>
              <a:pathLst>
                <a:path w="2149" h="2169" extrusionOk="0">
                  <a:moveTo>
                    <a:pt x="0" y="0"/>
                  </a:moveTo>
                  <a:cubicBezTo>
                    <a:pt x="0" y="0"/>
                    <a:pt x="0" y="219"/>
                    <a:pt x="40" y="597"/>
                  </a:cubicBezTo>
                  <a:cubicBezTo>
                    <a:pt x="100" y="935"/>
                    <a:pt x="160" y="1473"/>
                    <a:pt x="239" y="2010"/>
                  </a:cubicBezTo>
                  <a:lnTo>
                    <a:pt x="239" y="2089"/>
                  </a:lnTo>
                  <a:lnTo>
                    <a:pt x="239" y="2169"/>
                  </a:lnTo>
                  <a:lnTo>
                    <a:pt x="319" y="2129"/>
                  </a:lnTo>
                  <a:cubicBezTo>
                    <a:pt x="836" y="1970"/>
                    <a:pt x="1313" y="1791"/>
                    <a:pt x="1632" y="1671"/>
                  </a:cubicBezTo>
                  <a:cubicBezTo>
                    <a:pt x="1950" y="1532"/>
                    <a:pt x="2149" y="1473"/>
                    <a:pt x="2149" y="1433"/>
                  </a:cubicBezTo>
                  <a:cubicBezTo>
                    <a:pt x="2149" y="1430"/>
                    <a:pt x="2145" y="1429"/>
                    <a:pt x="2138" y="1429"/>
                  </a:cubicBezTo>
                  <a:cubicBezTo>
                    <a:pt x="2091" y="1429"/>
                    <a:pt x="1887" y="1488"/>
                    <a:pt x="1592" y="1592"/>
                  </a:cubicBezTo>
                  <a:cubicBezTo>
                    <a:pt x="1270" y="1686"/>
                    <a:pt x="841" y="1817"/>
                    <a:pt x="338" y="1983"/>
                  </a:cubicBezTo>
                  <a:lnTo>
                    <a:pt x="338" y="1983"/>
                  </a:lnTo>
                  <a:cubicBezTo>
                    <a:pt x="259" y="1429"/>
                    <a:pt x="199" y="934"/>
                    <a:pt x="120" y="577"/>
                  </a:cubicBezTo>
                  <a:cubicBezTo>
                    <a:pt x="60" y="219"/>
                    <a:pt x="20" y="0"/>
                    <a:pt x="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53;p17">
              <a:extLst>
                <a:ext uri="{FF2B5EF4-FFF2-40B4-BE49-F238E27FC236}">
                  <a16:creationId xmlns:a16="http://schemas.microsoft.com/office/drawing/2014/main" id="{40BCDFD0-41D6-41B8-AE1F-F25A27BFAC15}"/>
                </a:ext>
              </a:extLst>
            </p:cNvPr>
            <p:cNvSpPr/>
            <p:nvPr/>
          </p:nvSpPr>
          <p:spPr>
            <a:xfrm>
              <a:off x="4133513" y="2231946"/>
              <a:ext cx="25320" cy="79139"/>
            </a:xfrm>
            <a:custGeom>
              <a:avLst/>
              <a:gdLst/>
              <a:ahLst/>
              <a:cxnLst/>
              <a:rect l="l" t="t" r="r" b="b"/>
              <a:pathLst>
                <a:path w="637" h="1991" extrusionOk="0">
                  <a:moveTo>
                    <a:pt x="62" y="1"/>
                  </a:moveTo>
                  <a:cubicBezTo>
                    <a:pt x="61" y="1"/>
                    <a:pt x="60" y="1"/>
                    <a:pt x="60" y="1"/>
                  </a:cubicBezTo>
                  <a:cubicBezTo>
                    <a:pt x="0" y="1"/>
                    <a:pt x="279" y="399"/>
                    <a:pt x="418" y="976"/>
                  </a:cubicBezTo>
                  <a:cubicBezTo>
                    <a:pt x="517" y="1513"/>
                    <a:pt x="358" y="1991"/>
                    <a:pt x="418" y="1991"/>
                  </a:cubicBezTo>
                  <a:cubicBezTo>
                    <a:pt x="438" y="1991"/>
                    <a:pt x="637" y="1533"/>
                    <a:pt x="537" y="936"/>
                  </a:cubicBezTo>
                  <a:cubicBezTo>
                    <a:pt x="440" y="355"/>
                    <a:pt x="98" y="1"/>
                    <a:pt x="62"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54;p17">
              <a:extLst>
                <a:ext uri="{FF2B5EF4-FFF2-40B4-BE49-F238E27FC236}">
                  <a16:creationId xmlns:a16="http://schemas.microsoft.com/office/drawing/2014/main" id="{819D24B7-16C2-41E5-9036-B4CA185AAC45}"/>
                </a:ext>
              </a:extLst>
            </p:cNvPr>
            <p:cNvSpPr/>
            <p:nvPr/>
          </p:nvSpPr>
          <p:spPr>
            <a:xfrm>
              <a:off x="4195959" y="2106260"/>
              <a:ext cx="200093" cy="38278"/>
            </a:xfrm>
            <a:custGeom>
              <a:avLst/>
              <a:gdLst/>
              <a:ahLst/>
              <a:cxnLst/>
              <a:rect l="l" t="t" r="r" b="b"/>
              <a:pathLst>
                <a:path w="5034" h="963" extrusionOk="0">
                  <a:moveTo>
                    <a:pt x="5033" y="0"/>
                  </a:moveTo>
                  <a:cubicBezTo>
                    <a:pt x="4994" y="0"/>
                    <a:pt x="4735" y="60"/>
                    <a:pt x="4278" y="120"/>
                  </a:cubicBezTo>
                  <a:cubicBezTo>
                    <a:pt x="3840" y="219"/>
                    <a:pt x="3203" y="359"/>
                    <a:pt x="2507" y="478"/>
                  </a:cubicBezTo>
                  <a:cubicBezTo>
                    <a:pt x="1851" y="617"/>
                    <a:pt x="1194" y="717"/>
                    <a:pt x="757" y="796"/>
                  </a:cubicBezTo>
                  <a:cubicBezTo>
                    <a:pt x="279" y="876"/>
                    <a:pt x="1" y="916"/>
                    <a:pt x="1" y="955"/>
                  </a:cubicBezTo>
                  <a:cubicBezTo>
                    <a:pt x="1" y="960"/>
                    <a:pt x="19" y="963"/>
                    <a:pt x="54" y="963"/>
                  </a:cubicBezTo>
                  <a:cubicBezTo>
                    <a:pt x="160" y="963"/>
                    <a:pt x="413" y="940"/>
                    <a:pt x="757" y="896"/>
                  </a:cubicBezTo>
                  <a:cubicBezTo>
                    <a:pt x="1234" y="856"/>
                    <a:pt x="1851" y="756"/>
                    <a:pt x="2547" y="617"/>
                  </a:cubicBezTo>
                  <a:cubicBezTo>
                    <a:pt x="3243" y="478"/>
                    <a:pt x="3860" y="359"/>
                    <a:pt x="4297" y="219"/>
                  </a:cubicBezTo>
                  <a:cubicBezTo>
                    <a:pt x="4755" y="100"/>
                    <a:pt x="5033" y="20"/>
                    <a:pt x="503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55;p17">
              <a:extLst>
                <a:ext uri="{FF2B5EF4-FFF2-40B4-BE49-F238E27FC236}">
                  <a16:creationId xmlns:a16="http://schemas.microsoft.com/office/drawing/2014/main" id="{748AF606-9A4B-42E3-8385-2405D620B46E}"/>
                </a:ext>
              </a:extLst>
            </p:cNvPr>
            <p:cNvSpPr/>
            <p:nvPr/>
          </p:nvSpPr>
          <p:spPr>
            <a:xfrm>
              <a:off x="4167499" y="1985661"/>
              <a:ext cx="205618" cy="55926"/>
            </a:xfrm>
            <a:custGeom>
              <a:avLst/>
              <a:gdLst/>
              <a:ahLst/>
              <a:cxnLst/>
              <a:rect l="l" t="t" r="r" b="b"/>
              <a:pathLst>
                <a:path w="5173" h="1407" extrusionOk="0">
                  <a:moveTo>
                    <a:pt x="5138" y="0"/>
                  </a:moveTo>
                  <a:cubicBezTo>
                    <a:pt x="5048" y="0"/>
                    <a:pt x="4790" y="72"/>
                    <a:pt x="4397" y="170"/>
                  </a:cubicBezTo>
                  <a:cubicBezTo>
                    <a:pt x="3939" y="309"/>
                    <a:pt x="3283" y="448"/>
                    <a:pt x="2567" y="627"/>
                  </a:cubicBezTo>
                  <a:cubicBezTo>
                    <a:pt x="1870" y="806"/>
                    <a:pt x="1214" y="966"/>
                    <a:pt x="756" y="1125"/>
                  </a:cubicBezTo>
                  <a:cubicBezTo>
                    <a:pt x="279" y="1264"/>
                    <a:pt x="0" y="1363"/>
                    <a:pt x="0" y="1403"/>
                  </a:cubicBezTo>
                  <a:cubicBezTo>
                    <a:pt x="3" y="1405"/>
                    <a:pt x="7" y="1406"/>
                    <a:pt x="15" y="1406"/>
                  </a:cubicBezTo>
                  <a:cubicBezTo>
                    <a:pt x="80" y="1406"/>
                    <a:pt x="348" y="1331"/>
                    <a:pt x="776" y="1224"/>
                  </a:cubicBezTo>
                  <a:cubicBezTo>
                    <a:pt x="1254" y="1105"/>
                    <a:pt x="1890" y="946"/>
                    <a:pt x="2606" y="767"/>
                  </a:cubicBezTo>
                  <a:cubicBezTo>
                    <a:pt x="3303" y="608"/>
                    <a:pt x="3959" y="429"/>
                    <a:pt x="4437" y="269"/>
                  </a:cubicBezTo>
                  <a:cubicBezTo>
                    <a:pt x="4894" y="130"/>
                    <a:pt x="5173" y="31"/>
                    <a:pt x="5173" y="11"/>
                  </a:cubicBezTo>
                  <a:cubicBezTo>
                    <a:pt x="5169" y="4"/>
                    <a:pt x="5157" y="0"/>
                    <a:pt x="5138"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56;p17">
              <a:extLst>
                <a:ext uri="{FF2B5EF4-FFF2-40B4-BE49-F238E27FC236}">
                  <a16:creationId xmlns:a16="http://schemas.microsoft.com/office/drawing/2014/main" id="{5F0E8AA1-F8D2-4BC8-89C3-E930995447D6}"/>
                </a:ext>
              </a:extLst>
            </p:cNvPr>
            <p:cNvSpPr/>
            <p:nvPr/>
          </p:nvSpPr>
          <p:spPr>
            <a:xfrm>
              <a:off x="4144564" y="1937048"/>
              <a:ext cx="68049" cy="299703"/>
            </a:xfrm>
            <a:custGeom>
              <a:avLst/>
              <a:gdLst/>
              <a:ahLst/>
              <a:cxnLst/>
              <a:rect l="l" t="t" r="r" b="b"/>
              <a:pathLst>
                <a:path w="1712" h="7540" extrusionOk="0">
                  <a:moveTo>
                    <a:pt x="1" y="0"/>
                  </a:moveTo>
                  <a:cubicBezTo>
                    <a:pt x="1" y="1"/>
                    <a:pt x="40" y="100"/>
                    <a:pt x="60" y="299"/>
                  </a:cubicBezTo>
                  <a:cubicBezTo>
                    <a:pt x="100" y="518"/>
                    <a:pt x="160" y="796"/>
                    <a:pt x="219" y="1114"/>
                  </a:cubicBezTo>
                  <a:cubicBezTo>
                    <a:pt x="359" y="1791"/>
                    <a:pt x="577" y="2746"/>
                    <a:pt x="796" y="3780"/>
                  </a:cubicBezTo>
                  <a:cubicBezTo>
                    <a:pt x="1055" y="4834"/>
                    <a:pt x="1254" y="5769"/>
                    <a:pt x="1413" y="6446"/>
                  </a:cubicBezTo>
                  <a:cubicBezTo>
                    <a:pt x="1493" y="6764"/>
                    <a:pt x="1572" y="7023"/>
                    <a:pt x="1612" y="7241"/>
                  </a:cubicBezTo>
                  <a:cubicBezTo>
                    <a:pt x="1672" y="7440"/>
                    <a:pt x="1711" y="7540"/>
                    <a:pt x="1711" y="7540"/>
                  </a:cubicBezTo>
                  <a:cubicBezTo>
                    <a:pt x="1711" y="7540"/>
                    <a:pt x="1711" y="7440"/>
                    <a:pt x="1672" y="7241"/>
                  </a:cubicBezTo>
                  <a:cubicBezTo>
                    <a:pt x="1612" y="7023"/>
                    <a:pt x="1572" y="6744"/>
                    <a:pt x="1493" y="6426"/>
                  </a:cubicBezTo>
                  <a:cubicBezTo>
                    <a:pt x="1373" y="5749"/>
                    <a:pt x="1154" y="4814"/>
                    <a:pt x="916" y="3760"/>
                  </a:cubicBezTo>
                  <a:cubicBezTo>
                    <a:pt x="677" y="2706"/>
                    <a:pt x="478" y="1771"/>
                    <a:pt x="299" y="1095"/>
                  </a:cubicBezTo>
                  <a:cubicBezTo>
                    <a:pt x="219" y="776"/>
                    <a:pt x="160" y="518"/>
                    <a:pt x="100" y="299"/>
                  </a:cubicBezTo>
                  <a:cubicBezTo>
                    <a:pt x="60" y="100"/>
                    <a:pt x="1" y="1"/>
                    <a:pt x="1"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57;p17">
              <a:extLst>
                <a:ext uri="{FF2B5EF4-FFF2-40B4-BE49-F238E27FC236}">
                  <a16:creationId xmlns:a16="http://schemas.microsoft.com/office/drawing/2014/main" id="{A60694E5-A7B6-4AF4-847F-B5C9EAF17F5F}"/>
                </a:ext>
              </a:extLst>
            </p:cNvPr>
            <p:cNvSpPr/>
            <p:nvPr/>
          </p:nvSpPr>
          <p:spPr>
            <a:xfrm>
              <a:off x="3697029" y="1873649"/>
              <a:ext cx="665030" cy="18562"/>
            </a:xfrm>
            <a:custGeom>
              <a:avLst/>
              <a:gdLst/>
              <a:ahLst/>
              <a:cxnLst/>
              <a:rect l="l" t="t" r="r" b="b"/>
              <a:pathLst>
                <a:path w="16731" h="467" extrusionOk="0">
                  <a:moveTo>
                    <a:pt x="176" y="0"/>
                  </a:moveTo>
                  <a:cubicBezTo>
                    <a:pt x="61" y="0"/>
                    <a:pt x="0" y="1"/>
                    <a:pt x="0" y="4"/>
                  </a:cubicBezTo>
                  <a:cubicBezTo>
                    <a:pt x="0" y="64"/>
                    <a:pt x="3720" y="183"/>
                    <a:pt x="8355" y="302"/>
                  </a:cubicBezTo>
                  <a:cubicBezTo>
                    <a:pt x="12240" y="420"/>
                    <a:pt x="15518" y="466"/>
                    <a:pt x="16459" y="466"/>
                  </a:cubicBezTo>
                  <a:cubicBezTo>
                    <a:pt x="16636" y="466"/>
                    <a:pt x="16730" y="465"/>
                    <a:pt x="16730" y="462"/>
                  </a:cubicBezTo>
                  <a:cubicBezTo>
                    <a:pt x="16730" y="442"/>
                    <a:pt x="12970" y="302"/>
                    <a:pt x="8375" y="163"/>
                  </a:cubicBezTo>
                  <a:cubicBezTo>
                    <a:pt x="4346" y="59"/>
                    <a:pt x="969" y="0"/>
                    <a:pt x="176"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58;p17">
              <a:extLst>
                <a:ext uri="{FF2B5EF4-FFF2-40B4-BE49-F238E27FC236}">
                  <a16:creationId xmlns:a16="http://schemas.microsoft.com/office/drawing/2014/main" id="{08339AD1-6045-4B14-A033-AA630128FC79}"/>
                </a:ext>
              </a:extLst>
            </p:cNvPr>
            <p:cNvSpPr/>
            <p:nvPr/>
          </p:nvSpPr>
          <p:spPr>
            <a:xfrm>
              <a:off x="3739720" y="1721966"/>
              <a:ext cx="570946" cy="17768"/>
            </a:xfrm>
            <a:custGeom>
              <a:avLst/>
              <a:gdLst/>
              <a:ahLst/>
              <a:cxnLst/>
              <a:rect l="l" t="t" r="r" b="b"/>
              <a:pathLst>
                <a:path w="14364" h="447" extrusionOk="0">
                  <a:moveTo>
                    <a:pt x="13786" y="1"/>
                  </a:moveTo>
                  <a:cubicBezTo>
                    <a:pt x="13388" y="20"/>
                    <a:pt x="12891" y="40"/>
                    <a:pt x="12254" y="60"/>
                  </a:cubicBezTo>
                  <a:cubicBezTo>
                    <a:pt x="10961" y="120"/>
                    <a:pt x="9171" y="200"/>
                    <a:pt x="7182" y="239"/>
                  </a:cubicBezTo>
                  <a:cubicBezTo>
                    <a:pt x="5193" y="299"/>
                    <a:pt x="3402" y="319"/>
                    <a:pt x="2109" y="339"/>
                  </a:cubicBezTo>
                  <a:cubicBezTo>
                    <a:pt x="1453" y="379"/>
                    <a:pt x="936" y="379"/>
                    <a:pt x="558" y="379"/>
                  </a:cubicBezTo>
                  <a:lnTo>
                    <a:pt x="1" y="379"/>
                  </a:lnTo>
                  <a:cubicBezTo>
                    <a:pt x="1" y="398"/>
                    <a:pt x="40" y="398"/>
                    <a:pt x="140" y="398"/>
                  </a:cubicBezTo>
                  <a:cubicBezTo>
                    <a:pt x="259" y="418"/>
                    <a:pt x="398" y="418"/>
                    <a:pt x="558" y="418"/>
                  </a:cubicBezTo>
                  <a:cubicBezTo>
                    <a:pt x="936" y="438"/>
                    <a:pt x="1453" y="438"/>
                    <a:pt x="2109" y="438"/>
                  </a:cubicBezTo>
                  <a:cubicBezTo>
                    <a:pt x="2456" y="444"/>
                    <a:pt x="2838" y="446"/>
                    <a:pt x="3250" y="446"/>
                  </a:cubicBezTo>
                  <a:cubicBezTo>
                    <a:pt x="4376" y="446"/>
                    <a:pt x="5726" y="428"/>
                    <a:pt x="7182" y="398"/>
                  </a:cubicBezTo>
                  <a:cubicBezTo>
                    <a:pt x="9171" y="339"/>
                    <a:pt x="10961" y="239"/>
                    <a:pt x="12254" y="180"/>
                  </a:cubicBezTo>
                  <a:cubicBezTo>
                    <a:pt x="12891" y="140"/>
                    <a:pt x="13428" y="100"/>
                    <a:pt x="13786" y="80"/>
                  </a:cubicBezTo>
                  <a:cubicBezTo>
                    <a:pt x="13965" y="80"/>
                    <a:pt x="14124" y="40"/>
                    <a:pt x="14224" y="40"/>
                  </a:cubicBezTo>
                  <a:cubicBezTo>
                    <a:pt x="14323" y="20"/>
                    <a:pt x="14363" y="20"/>
                    <a:pt x="14363" y="20"/>
                  </a:cubicBezTo>
                  <a:cubicBezTo>
                    <a:pt x="14363" y="20"/>
                    <a:pt x="14323" y="20"/>
                    <a:pt x="1422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59;p17">
              <a:extLst>
                <a:ext uri="{FF2B5EF4-FFF2-40B4-BE49-F238E27FC236}">
                  <a16:creationId xmlns:a16="http://schemas.microsoft.com/office/drawing/2014/main" id="{5CF224B4-0015-41DA-BAD9-8AE52D92DF2F}"/>
                </a:ext>
              </a:extLst>
            </p:cNvPr>
            <p:cNvSpPr/>
            <p:nvPr/>
          </p:nvSpPr>
          <p:spPr>
            <a:xfrm>
              <a:off x="3598174" y="1551960"/>
              <a:ext cx="158199" cy="178748"/>
            </a:xfrm>
            <a:custGeom>
              <a:avLst/>
              <a:gdLst/>
              <a:ahLst/>
              <a:cxnLst/>
              <a:rect l="l" t="t" r="r" b="b"/>
              <a:pathLst>
                <a:path w="3980" h="4497" extrusionOk="0">
                  <a:moveTo>
                    <a:pt x="3958" y="0"/>
                  </a:moveTo>
                  <a:cubicBezTo>
                    <a:pt x="3902" y="0"/>
                    <a:pt x="2994" y="988"/>
                    <a:pt x="1930" y="2209"/>
                  </a:cubicBezTo>
                  <a:cubicBezTo>
                    <a:pt x="836" y="3462"/>
                    <a:pt x="1" y="4477"/>
                    <a:pt x="21" y="4496"/>
                  </a:cubicBezTo>
                  <a:cubicBezTo>
                    <a:pt x="21" y="4497"/>
                    <a:pt x="21" y="4497"/>
                    <a:pt x="21" y="4497"/>
                  </a:cubicBezTo>
                  <a:cubicBezTo>
                    <a:pt x="58" y="4497"/>
                    <a:pt x="946" y="3510"/>
                    <a:pt x="2030" y="2288"/>
                  </a:cubicBezTo>
                  <a:cubicBezTo>
                    <a:pt x="3124" y="1035"/>
                    <a:pt x="3979" y="21"/>
                    <a:pt x="3959" y="1"/>
                  </a:cubicBezTo>
                  <a:cubicBezTo>
                    <a:pt x="3959" y="0"/>
                    <a:pt x="3959" y="0"/>
                    <a:pt x="3958"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60;p17">
              <a:extLst>
                <a:ext uri="{FF2B5EF4-FFF2-40B4-BE49-F238E27FC236}">
                  <a16:creationId xmlns:a16="http://schemas.microsoft.com/office/drawing/2014/main" id="{EF5EBC51-470F-4F8A-99F2-7A886DF99556}"/>
                </a:ext>
              </a:extLst>
            </p:cNvPr>
            <p:cNvSpPr/>
            <p:nvPr/>
          </p:nvSpPr>
          <p:spPr>
            <a:xfrm>
              <a:off x="3704144" y="2033320"/>
              <a:ext cx="452297" cy="44558"/>
            </a:xfrm>
            <a:custGeom>
              <a:avLst/>
              <a:gdLst/>
              <a:ahLst/>
              <a:cxnLst/>
              <a:rect l="l" t="t" r="r" b="b"/>
              <a:pathLst>
                <a:path w="11379" h="1121" extrusionOk="0">
                  <a:moveTo>
                    <a:pt x="41" y="1"/>
                  </a:moveTo>
                  <a:cubicBezTo>
                    <a:pt x="14" y="1"/>
                    <a:pt x="0" y="2"/>
                    <a:pt x="0" y="5"/>
                  </a:cubicBezTo>
                  <a:cubicBezTo>
                    <a:pt x="0" y="25"/>
                    <a:pt x="2527" y="304"/>
                    <a:pt x="5690" y="622"/>
                  </a:cubicBezTo>
                  <a:cubicBezTo>
                    <a:pt x="8681" y="908"/>
                    <a:pt x="11161" y="1121"/>
                    <a:pt x="11365" y="1121"/>
                  </a:cubicBezTo>
                  <a:cubicBezTo>
                    <a:pt x="11374" y="1121"/>
                    <a:pt x="11379" y="1120"/>
                    <a:pt x="11379" y="1119"/>
                  </a:cubicBezTo>
                  <a:cubicBezTo>
                    <a:pt x="11379" y="1060"/>
                    <a:pt x="8853" y="801"/>
                    <a:pt x="5690" y="503"/>
                  </a:cubicBezTo>
                  <a:cubicBezTo>
                    <a:pt x="2778" y="226"/>
                    <a:pt x="378" y="1"/>
                    <a:pt x="4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61;p17">
              <a:extLst>
                <a:ext uri="{FF2B5EF4-FFF2-40B4-BE49-F238E27FC236}">
                  <a16:creationId xmlns:a16="http://schemas.microsoft.com/office/drawing/2014/main" id="{7D92B548-7C41-4617-B6DD-F010393B0561}"/>
                </a:ext>
              </a:extLst>
            </p:cNvPr>
            <p:cNvSpPr/>
            <p:nvPr/>
          </p:nvSpPr>
          <p:spPr>
            <a:xfrm>
              <a:off x="3720760" y="2204003"/>
              <a:ext cx="440452" cy="10494"/>
            </a:xfrm>
            <a:custGeom>
              <a:avLst/>
              <a:gdLst/>
              <a:ahLst/>
              <a:cxnLst/>
              <a:rect l="l" t="t" r="r" b="b"/>
              <a:pathLst>
                <a:path w="11081" h="264" extrusionOk="0">
                  <a:moveTo>
                    <a:pt x="519" y="0"/>
                  </a:moveTo>
                  <a:cubicBezTo>
                    <a:pt x="199" y="0"/>
                    <a:pt x="20" y="3"/>
                    <a:pt x="20" y="8"/>
                  </a:cubicBezTo>
                  <a:cubicBezTo>
                    <a:pt x="0" y="48"/>
                    <a:pt x="2487" y="128"/>
                    <a:pt x="5550" y="207"/>
                  </a:cubicBezTo>
                  <a:cubicBezTo>
                    <a:pt x="7702" y="235"/>
                    <a:pt x="9576" y="263"/>
                    <a:pt x="10489" y="263"/>
                  </a:cubicBezTo>
                  <a:cubicBezTo>
                    <a:pt x="10867" y="263"/>
                    <a:pt x="11080" y="259"/>
                    <a:pt x="11080" y="247"/>
                  </a:cubicBezTo>
                  <a:cubicBezTo>
                    <a:pt x="11080" y="227"/>
                    <a:pt x="8634" y="128"/>
                    <a:pt x="5570" y="48"/>
                  </a:cubicBezTo>
                  <a:cubicBezTo>
                    <a:pt x="3327" y="19"/>
                    <a:pt x="1394" y="0"/>
                    <a:pt x="51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62;p17">
              <a:extLst>
                <a:ext uri="{FF2B5EF4-FFF2-40B4-BE49-F238E27FC236}">
                  <a16:creationId xmlns:a16="http://schemas.microsoft.com/office/drawing/2014/main" id="{27860FC6-A27E-4D3A-9CD0-BAA5A3787127}"/>
                </a:ext>
              </a:extLst>
            </p:cNvPr>
            <p:cNvSpPr/>
            <p:nvPr/>
          </p:nvSpPr>
          <p:spPr>
            <a:xfrm>
              <a:off x="3863061" y="1601765"/>
              <a:ext cx="98099" cy="709310"/>
            </a:xfrm>
            <a:custGeom>
              <a:avLst/>
              <a:gdLst/>
              <a:ahLst/>
              <a:cxnLst/>
              <a:rect l="l" t="t" r="r" b="b"/>
              <a:pathLst>
                <a:path w="2468" h="17845" extrusionOk="0">
                  <a:moveTo>
                    <a:pt x="2468" y="1"/>
                  </a:moveTo>
                  <a:cubicBezTo>
                    <a:pt x="2467" y="1"/>
                    <a:pt x="2448" y="61"/>
                    <a:pt x="2388" y="180"/>
                  </a:cubicBezTo>
                  <a:cubicBezTo>
                    <a:pt x="2328" y="319"/>
                    <a:pt x="2288" y="478"/>
                    <a:pt x="2209" y="677"/>
                  </a:cubicBezTo>
                  <a:cubicBezTo>
                    <a:pt x="2090" y="1115"/>
                    <a:pt x="1891" y="1751"/>
                    <a:pt x="1712" y="2547"/>
                  </a:cubicBezTo>
                  <a:cubicBezTo>
                    <a:pt x="1314" y="4139"/>
                    <a:pt x="1035" y="6386"/>
                    <a:pt x="797" y="8873"/>
                  </a:cubicBezTo>
                  <a:cubicBezTo>
                    <a:pt x="677" y="10087"/>
                    <a:pt x="538" y="11280"/>
                    <a:pt x="419" y="12354"/>
                  </a:cubicBezTo>
                  <a:cubicBezTo>
                    <a:pt x="339" y="12871"/>
                    <a:pt x="279" y="13389"/>
                    <a:pt x="220" y="13866"/>
                  </a:cubicBezTo>
                  <a:cubicBezTo>
                    <a:pt x="180" y="14363"/>
                    <a:pt x="120" y="14801"/>
                    <a:pt x="100" y="15199"/>
                  </a:cubicBezTo>
                  <a:cubicBezTo>
                    <a:pt x="21" y="16015"/>
                    <a:pt x="1" y="16691"/>
                    <a:pt x="1" y="17148"/>
                  </a:cubicBezTo>
                  <a:lnTo>
                    <a:pt x="1" y="17666"/>
                  </a:lnTo>
                  <a:lnTo>
                    <a:pt x="1" y="17845"/>
                  </a:lnTo>
                  <a:cubicBezTo>
                    <a:pt x="1" y="17845"/>
                    <a:pt x="21" y="17765"/>
                    <a:pt x="80" y="17646"/>
                  </a:cubicBezTo>
                  <a:cubicBezTo>
                    <a:pt x="80" y="17507"/>
                    <a:pt x="100" y="17347"/>
                    <a:pt x="100" y="17109"/>
                  </a:cubicBezTo>
                  <a:cubicBezTo>
                    <a:pt x="120" y="16651"/>
                    <a:pt x="160" y="15995"/>
                    <a:pt x="220" y="15179"/>
                  </a:cubicBezTo>
                  <a:cubicBezTo>
                    <a:pt x="240" y="14781"/>
                    <a:pt x="299" y="14344"/>
                    <a:pt x="339" y="13866"/>
                  </a:cubicBezTo>
                  <a:cubicBezTo>
                    <a:pt x="399" y="13389"/>
                    <a:pt x="478" y="12891"/>
                    <a:pt x="538" y="12354"/>
                  </a:cubicBezTo>
                  <a:cubicBezTo>
                    <a:pt x="677" y="11280"/>
                    <a:pt x="797" y="10106"/>
                    <a:pt x="916" y="8873"/>
                  </a:cubicBezTo>
                  <a:cubicBezTo>
                    <a:pt x="1174" y="6386"/>
                    <a:pt x="1433" y="4139"/>
                    <a:pt x="1791" y="2547"/>
                  </a:cubicBezTo>
                  <a:cubicBezTo>
                    <a:pt x="1970" y="1751"/>
                    <a:pt x="2149" y="1135"/>
                    <a:pt x="2269" y="677"/>
                  </a:cubicBezTo>
                  <a:cubicBezTo>
                    <a:pt x="2328" y="478"/>
                    <a:pt x="2368" y="319"/>
                    <a:pt x="2408" y="180"/>
                  </a:cubicBezTo>
                  <a:cubicBezTo>
                    <a:pt x="2467" y="81"/>
                    <a:pt x="2468" y="1"/>
                    <a:pt x="2468"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63;p17">
              <a:extLst>
                <a:ext uri="{FF2B5EF4-FFF2-40B4-BE49-F238E27FC236}">
                  <a16:creationId xmlns:a16="http://schemas.microsoft.com/office/drawing/2014/main" id="{99BA208F-A576-4400-B256-0384B18F19BD}"/>
                </a:ext>
              </a:extLst>
            </p:cNvPr>
            <p:cNvSpPr/>
            <p:nvPr/>
          </p:nvSpPr>
          <p:spPr>
            <a:xfrm>
              <a:off x="4022812" y="1873808"/>
              <a:ext cx="108354" cy="27705"/>
            </a:xfrm>
            <a:custGeom>
              <a:avLst/>
              <a:gdLst/>
              <a:ahLst/>
              <a:cxnLst/>
              <a:rect l="l" t="t" r="r" b="b"/>
              <a:pathLst>
                <a:path w="2726" h="697" extrusionOk="0">
                  <a:moveTo>
                    <a:pt x="0" y="0"/>
                  </a:moveTo>
                  <a:lnTo>
                    <a:pt x="0" y="696"/>
                  </a:lnTo>
                  <a:lnTo>
                    <a:pt x="2725" y="696"/>
                  </a:lnTo>
                  <a:lnTo>
                    <a:pt x="2725"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64;p17">
              <a:extLst>
                <a:ext uri="{FF2B5EF4-FFF2-40B4-BE49-F238E27FC236}">
                  <a16:creationId xmlns:a16="http://schemas.microsoft.com/office/drawing/2014/main" id="{1B2AE9F4-3EAE-4A02-869F-D3705BD410BC}"/>
                </a:ext>
              </a:extLst>
            </p:cNvPr>
            <p:cNvSpPr/>
            <p:nvPr/>
          </p:nvSpPr>
          <p:spPr>
            <a:xfrm>
              <a:off x="4100283" y="1959189"/>
              <a:ext cx="75959" cy="245963"/>
            </a:xfrm>
            <a:custGeom>
              <a:avLst/>
              <a:gdLst/>
              <a:ahLst/>
              <a:cxnLst/>
              <a:rect l="l" t="t" r="r" b="b"/>
              <a:pathLst>
                <a:path w="1911" h="6188" extrusionOk="0">
                  <a:moveTo>
                    <a:pt x="1214" y="0"/>
                  </a:moveTo>
                  <a:cubicBezTo>
                    <a:pt x="1" y="1831"/>
                    <a:pt x="80" y="4417"/>
                    <a:pt x="1413" y="6187"/>
                  </a:cubicBezTo>
                  <a:cubicBezTo>
                    <a:pt x="1592" y="5013"/>
                    <a:pt x="1771" y="3860"/>
                    <a:pt x="1910" y="2706"/>
                  </a:cubicBezTo>
                  <a:lnTo>
                    <a:pt x="1214"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65;p17">
              <a:extLst>
                <a:ext uri="{FF2B5EF4-FFF2-40B4-BE49-F238E27FC236}">
                  <a16:creationId xmlns:a16="http://schemas.microsoft.com/office/drawing/2014/main" id="{40F53FA6-0046-4ACA-B55C-9F09FF1FE5FF}"/>
                </a:ext>
              </a:extLst>
            </p:cNvPr>
            <p:cNvSpPr/>
            <p:nvPr/>
          </p:nvSpPr>
          <p:spPr>
            <a:xfrm>
              <a:off x="4030722" y="1226535"/>
              <a:ext cx="160544" cy="591138"/>
            </a:xfrm>
            <a:custGeom>
              <a:avLst/>
              <a:gdLst/>
              <a:ahLst/>
              <a:cxnLst/>
              <a:rect l="l" t="t" r="r" b="b"/>
              <a:pathLst>
                <a:path w="4039" h="14872" extrusionOk="0">
                  <a:moveTo>
                    <a:pt x="2729" y="1"/>
                  </a:moveTo>
                  <a:cubicBezTo>
                    <a:pt x="2351" y="1"/>
                    <a:pt x="1965" y="224"/>
                    <a:pt x="1850" y="569"/>
                  </a:cubicBezTo>
                  <a:lnTo>
                    <a:pt x="1373" y="1066"/>
                  </a:lnTo>
                  <a:cubicBezTo>
                    <a:pt x="1691" y="1723"/>
                    <a:pt x="1552" y="2518"/>
                    <a:pt x="1293" y="3214"/>
                  </a:cubicBezTo>
                  <a:cubicBezTo>
                    <a:pt x="1074" y="3911"/>
                    <a:pt x="776" y="4607"/>
                    <a:pt x="836" y="5323"/>
                  </a:cubicBezTo>
                  <a:cubicBezTo>
                    <a:pt x="875" y="5999"/>
                    <a:pt x="1253" y="6616"/>
                    <a:pt x="1293" y="7292"/>
                  </a:cubicBezTo>
                  <a:cubicBezTo>
                    <a:pt x="1412" y="8426"/>
                    <a:pt x="676" y="9461"/>
                    <a:pt x="378" y="10555"/>
                  </a:cubicBezTo>
                  <a:cubicBezTo>
                    <a:pt x="0" y="11967"/>
                    <a:pt x="378" y="13559"/>
                    <a:pt x="1353" y="14653"/>
                  </a:cubicBezTo>
                  <a:cubicBezTo>
                    <a:pt x="1452" y="14752"/>
                    <a:pt x="1572" y="14872"/>
                    <a:pt x="1731" y="14872"/>
                  </a:cubicBezTo>
                  <a:cubicBezTo>
                    <a:pt x="1910" y="14872"/>
                    <a:pt x="2029" y="14693"/>
                    <a:pt x="2069" y="14533"/>
                  </a:cubicBezTo>
                  <a:cubicBezTo>
                    <a:pt x="2089" y="14354"/>
                    <a:pt x="2069" y="14175"/>
                    <a:pt x="2069" y="13996"/>
                  </a:cubicBezTo>
                  <a:cubicBezTo>
                    <a:pt x="1930" y="12385"/>
                    <a:pt x="3501" y="11072"/>
                    <a:pt x="3740" y="9461"/>
                  </a:cubicBezTo>
                  <a:cubicBezTo>
                    <a:pt x="3899" y="8406"/>
                    <a:pt x="3441" y="7372"/>
                    <a:pt x="3402" y="6298"/>
                  </a:cubicBezTo>
                  <a:cubicBezTo>
                    <a:pt x="3322" y="4945"/>
                    <a:pt x="3819" y="3652"/>
                    <a:pt x="3959" y="2339"/>
                  </a:cubicBezTo>
                  <a:cubicBezTo>
                    <a:pt x="4018" y="1902"/>
                    <a:pt x="4038" y="1424"/>
                    <a:pt x="3899" y="967"/>
                  </a:cubicBezTo>
                  <a:cubicBezTo>
                    <a:pt x="3740" y="549"/>
                    <a:pt x="3422" y="151"/>
                    <a:pt x="2964" y="32"/>
                  </a:cubicBezTo>
                  <a:cubicBezTo>
                    <a:pt x="2888" y="11"/>
                    <a:pt x="2809" y="1"/>
                    <a:pt x="272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66;p17">
              <a:extLst>
                <a:ext uri="{FF2B5EF4-FFF2-40B4-BE49-F238E27FC236}">
                  <a16:creationId xmlns:a16="http://schemas.microsoft.com/office/drawing/2014/main" id="{44BFBD68-2FEA-4B1E-B4F8-8EAB64DD644D}"/>
                </a:ext>
              </a:extLst>
            </p:cNvPr>
            <p:cNvSpPr/>
            <p:nvPr/>
          </p:nvSpPr>
          <p:spPr>
            <a:xfrm>
              <a:off x="2437423" y="1062172"/>
              <a:ext cx="555881" cy="963103"/>
            </a:xfrm>
            <a:custGeom>
              <a:avLst/>
              <a:gdLst/>
              <a:ahLst/>
              <a:cxnLst/>
              <a:rect l="l" t="t" r="r" b="b"/>
              <a:pathLst>
                <a:path w="13985" h="24230" extrusionOk="0">
                  <a:moveTo>
                    <a:pt x="9069" y="0"/>
                  </a:moveTo>
                  <a:cubicBezTo>
                    <a:pt x="8681" y="0"/>
                    <a:pt x="8499" y="2390"/>
                    <a:pt x="8057" y="2774"/>
                  </a:cubicBezTo>
                  <a:cubicBezTo>
                    <a:pt x="8022" y="2806"/>
                    <a:pt x="7995" y="2820"/>
                    <a:pt x="7974" y="2820"/>
                  </a:cubicBezTo>
                  <a:cubicBezTo>
                    <a:pt x="7729" y="2820"/>
                    <a:pt x="8324" y="852"/>
                    <a:pt x="7957" y="705"/>
                  </a:cubicBezTo>
                  <a:cubicBezTo>
                    <a:pt x="7934" y="699"/>
                    <a:pt x="7912" y="692"/>
                    <a:pt x="7889" y="692"/>
                  </a:cubicBezTo>
                  <a:cubicBezTo>
                    <a:pt x="7774" y="692"/>
                    <a:pt x="7656" y="858"/>
                    <a:pt x="7440" y="2018"/>
                  </a:cubicBezTo>
                  <a:cubicBezTo>
                    <a:pt x="7321" y="2695"/>
                    <a:pt x="7201" y="5062"/>
                    <a:pt x="7201" y="5062"/>
                  </a:cubicBezTo>
                  <a:lnTo>
                    <a:pt x="5968" y="7469"/>
                  </a:lnTo>
                  <a:lnTo>
                    <a:pt x="6008" y="7489"/>
                  </a:lnTo>
                  <a:lnTo>
                    <a:pt x="975" y="18092"/>
                  </a:lnTo>
                  <a:cubicBezTo>
                    <a:pt x="0" y="20618"/>
                    <a:pt x="1572" y="22687"/>
                    <a:pt x="3163" y="23602"/>
                  </a:cubicBezTo>
                  <a:cubicBezTo>
                    <a:pt x="3867" y="24020"/>
                    <a:pt x="4653" y="24230"/>
                    <a:pt x="5438" y="24230"/>
                  </a:cubicBezTo>
                  <a:cubicBezTo>
                    <a:pt x="6295" y="24230"/>
                    <a:pt x="7150" y="23981"/>
                    <a:pt x="7898" y="23482"/>
                  </a:cubicBezTo>
                  <a:lnTo>
                    <a:pt x="13985" y="19424"/>
                  </a:lnTo>
                  <a:lnTo>
                    <a:pt x="11379" y="15147"/>
                  </a:lnTo>
                  <a:lnTo>
                    <a:pt x="6107" y="18489"/>
                  </a:lnTo>
                  <a:lnTo>
                    <a:pt x="9827" y="8265"/>
                  </a:lnTo>
                  <a:lnTo>
                    <a:pt x="10842" y="6255"/>
                  </a:lnTo>
                  <a:cubicBezTo>
                    <a:pt x="10981" y="6076"/>
                    <a:pt x="11140" y="5877"/>
                    <a:pt x="11339" y="5659"/>
                  </a:cubicBezTo>
                  <a:cubicBezTo>
                    <a:pt x="11518" y="5460"/>
                    <a:pt x="11717" y="5301"/>
                    <a:pt x="11936" y="5181"/>
                  </a:cubicBezTo>
                  <a:cubicBezTo>
                    <a:pt x="12214" y="5022"/>
                    <a:pt x="12592" y="4863"/>
                    <a:pt x="12831" y="4843"/>
                  </a:cubicBezTo>
                  <a:cubicBezTo>
                    <a:pt x="13129" y="4783"/>
                    <a:pt x="13209" y="4405"/>
                    <a:pt x="12990" y="4286"/>
                  </a:cubicBezTo>
                  <a:cubicBezTo>
                    <a:pt x="12937" y="4257"/>
                    <a:pt x="12846" y="4241"/>
                    <a:pt x="12727" y="4241"/>
                  </a:cubicBezTo>
                  <a:cubicBezTo>
                    <a:pt x="12364" y="4241"/>
                    <a:pt x="11741" y="4393"/>
                    <a:pt x="11140" y="4783"/>
                  </a:cubicBezTo>
                  <a:cubicBezTo>
                    <a:pt x="11020" y="4861"/>
                    <a:pt x="10929" y="4895"/>
                    <a:pt x="10861" y="4895"/>
                  </a:cubicBezTo>
                  <a:cubicBezTo>
                    <a:pt x="10476" y="4895"/>
                    <a:pt x="10829" y="3810"/>
                    <a:pt x="10981" y="3371"/>
                  </a:cubicBezTo>
                  <a:cubicBezTo>
                    <a:pt x="11120" y="2834"/>
                    <a:pt x="11538" y="1223"/>
                    <a:pt x="11419" y="1043"/>
                  </a:cubicBezTo>
                  <a:cubicBezTo>
                    <a:pt x="11360" y="965"/>
                    <a:pt x="11287" y="926"/>
                    <a:pt x="11210" y="926"/>
                  </a:cubicBezTo>
                  <a:cubicBezTo>
                    <a:pt x="11053" y="926"/>
                    <a:pt x="10882" y="1093"/>
                    <a:pt x="10802" y="1441"/>
                  </a:cubicBezTo>
                  <a:cubicBezTo>
                    <a:pt x="10648" y="1962"/>
                    <a:pt x="10139" y="3415"/>
                    <a:pt x="9854" y="3415"/>
                  </a:cubicBezTo>
                  <a:cubicBezTo>
                    <a:pt x="9845" y="3415"/>
                    <a:pt x="9836" y="3414"/>
                    <a:pt x="9827" y="3411"/>
                  </a:cubicBezTo>
                  <a:cubicBezTo>
                    <a:pt x="9549" y="3311"/>
                    <a:pt x="10404" y="685"/>
                    <a:pt x="10404" y="685"/>
                  </a:cubicBezTo>
                  <a:cubicBezTo>
                    <a:pt x="10404" y="685"/>
                    <a:pt x="10683" y="148"/>
                    <a:pt x="10344" y="29"/>
                  </a:cubicBezTo>
                  <a:cubicBezTo>
                    <a:pt x="10325" y="21"/>
                    <a:pt x="10305" y="17"/>
                    <a:pt x="10285" y="17"/>
                  </a:cubicBezTo>
                  <a:cubicBezTo>
                    <a:pt x="9757" y="17"/>
                    <a:pt x="9109" y="2684"/>
                    <a:pt x="9051" y="2933"/>
                  </a:cubicBezTo>
                  <a:cubicBezTo>
                    <a:pt x="9036" y="3011"/>
                    <a:pt x="8981" y="3043"/>
                    <a:pt x="8925" y="3043"/>
                  </a:cubicBezTo>
                  <a:cubicBezTo>
                    <a:pt x="8837" y="3043"/>
                    <a:pt x="8744" y="2963"/>
                    <a:pt x="8793" y="2854"/>
                  </a:cubicBezTo>
                  <a:cubicBezTo>
                    <a:pt x="8833" y="2655"/>
                    <a:pt x="9688" y="228"/>
                    <a:pt x="9111" y="9"/>
                  </a:cubicBezTo>
                  <a:cubicBezTo>
                    <a:pt x="9097" y="3"/>
                    <a:pt x="9083" y="0"/>
                    <a:pt x="9069" y="0"/>
                  </a:cubicBezTo>
                  <a:close/>
                </a:path>
              </a:pathLst>
            </a:custGeom>
            <a:solidFill>
              <a:srgbClr val="EE7A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67;p17">
              <a:extLst>
                <a:ext uri="{FF2B5EF4-FFF2-40B4-BE49-F238E27FC236}">
                  <a16:creationId xmlns:a16="http://schemas.microsoft.com/office/drawing/2014/main" id="{96A946B2-682E-4C75-B49B-A2F5C55F1818}"/>
                </a:ext>
              </a:extLst>
            </p:cNvPr>
            <p:cNvSpPr/>
            <p:nvPr/>
          </p:nvSpPr>
          <p:spPr>
            <a:xfrm>
              <a:off x="2846997" y="4313921"/>
              <a:ext cx="355867" cy="294217"/>
            </a:xfrm>
            <a:custGeom>
              <a:avLst/>
              <a:gdLst/>
              <a:ahLst/>
              <a:cxnLst/>
              <a:rect l="l" t="t" r="r" b="b"/>
              <a:pathLst>
                <a:path w="8953" h="7402" extrusionOk="0">
                  <a:moveTo>
                    <a:pt x="8833" y="1"/>
                  </a:moveTo>
                  <a:lnTo>
                    <a:pt x="4357" y="120"/>
                  </a:lnTo>
                  <a:lnTo>
                    <a:pt x="4616" y="4716"/>
                  </a:lnTo>
                  <a:cubicBezTo>
                    <a:pt x="4616" y="4716"/>
                    <a:pt x="21" y="6526"/>
                    <a:pt x="1" y="7401"/>
                  </a:cubicBezTo>
                  <a:lnTo>
                    <a:pt x="8952" y="7341"/>
                  </a:lnTo>
                  <a:lnTo>
                    <a:pt x="8833" y="1"/>
                  </a:ln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68;p17">
              <a:extLst>
                <a:ext uri="{FF2B5EF4-FFF2-40B4-BE49-F238E27FC236}">
                  <a16:creationId xmlns:a16="http://schemas.microsoft.com/office/drawing/2014/main" id="{B7C54FDA-38F3-42A6-B489-6AD85227C64C}"/>
                </a:ext>
              </a:extLst>
            </p:cNvPr>
            <p:cNvSpPr/>
            <p:nvPr/>
          </p:nvSpPr>
          <p:spPr>
            <a:xfrm>
              <a:off x="3121384" y="4484524"/>
              <a:ext cx="30090" cy="28023"/>
            </a:xfrm>
            <a:custGeom>
              <a:avLst/>
              <a:gdLst/>
              <a:ahLst/>
              <a:cxnLst/>
              <a:rect l="l" t="t" r="r" b="b"/>
              <a:pathLst>
                <a:path w="757" h="705" extrusionOk="0">
                  <a:moveTo>
                    <a:pt x="394" y="1"/>
                  </a:moveTo>
                  <a:cubicBezTo>
                    <a:pt x="257" y="1"/>
                    <a:pt x="91" y="104"/>
                    <a:pt x="60" y="245"/>
                  </a:cubicBezTo>
                  <a:cubicBezTo>
                    <a:pt x="0" y="424"/>
                    <a:pt x="160" y="642"/>
                    <a:pt x="339" y="702"/>
                  </a:cubicBezTo>
                  <a:cubicBezTo>
                    <a:pt x="350" y="703"/>
                    <a:pt x="362" y="704"/>
                    <a:pt x="374" y="704"/>
                  </a:cubicBezTo>
                  <a:cubicBezTo>
                    <a:pt x="526" y="704"/>
                    <a:pt x="700" y="590"/>
                    <a:pt x="736" y="424"/>
                  </a:cubicBezTo>
                  <a:cubicBezTo>
                    <a:pt x="756" y="225"/>
                    <a:pt x="637" y="46"/>
                    <a:pt x="458" y="6"/>
                  </a:cubicBezTo>
                  <a:lnTo>
                    <a:pt x="458" y="6"/>
                  </a:lnTo>
                  <a:lnTo>
                    <a:pt x="481" y="17"/>
                  </a:lnTo>
                  <a:lnTo>
                    <a:pt x="481" y="17"/>
                  </a:lnTo>
                  <a:cubicBezTo>
                    <a:pt x="455" y="6"/>
                    <a:pt x="425" y="1"/>
                    <a:pt x="39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169;p17">
              <a:extLst>
                <a:ext uri="{FF2B5EF4-FFF2-40B4-BE49-F238E27FC236}">
                  <a16:creationId xmlns:a16="http://schemas.microsoft.com/office/drawing/2014/main" id="{9D9E30F3-A991-43DC-A11B-5E0F2404DC2C}"/>
                </a:ext>
              </a:extLst>
            </p:cNvPr>
            <p:cNvSpPr/>
            <p:nvPr/>
          </p:nvSpPr>
          <p:spPr>
            <a:xfrm>
              <a:off x="2843856" y="4576463"/>
              <a:ext cx="358212" cy="31679"/>
            </a:xfrm>
            <a:custGeom>
              <a:avLst/>
              <a:gdLst/>
              <a:ahLst/>
              <a:cxnLst/>
              <a:rect l="l" t="t" r="r" b="b"/>
              <a:pathLst>
                <a:path w="9012" h="797" extrusionOk="0">
                  <a:moveTo>
                    <a:pt x="9012" y="0"/>
                  </a:moveTo>
                  <a:lnTo>
                    <a:pt x="398" y="319"/>
                  </a:lnTo>
                  <a:cubicBezTo>
                    <a:pt x="398" y="319"/>
                    <a:pt x="0" y="498"/>
                    <a:pt x="60" y="796"/>
                  </a:cubicBezTo>
                  <a:lnTo>
                    <a:pt x="9012" y="736"/>
                  </a:lnTo>
                  <a:lnTo>
                    <a:pt x="9012"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170;p17">
              <a:extLst>
                <a:ext uri="{FF2B5EF4-FFF2-40B4-BE49-F238E27FC236}">
                  <a16:creationId xmlns:a16="http://schemas.microsoft.com/office/drawing/2014/main" id="{8EE2E292-81A0-465D-9D53-812255740922}"/>
                </a:ext>
              </a:extLst>
            </p:cNvPr>
            <p:cNvSpPr/>
            <p:nvPr/>
          </p:nvSpPr>
          <p:spPr>
            <a:xfrm>
              <a:off x="3024118" y="4498476"/>
              <a:ext cx="34820" cy="21941"/>
            </a:xfrm>
            <a:custGeom>
              <a:avLst/>
              <a:gdLst/>
              <a:ahLst/>
              <a:cxnLst/>
              <a:rect l="l" t="t" r="r" b="b"/>
              <a:pathLst>
                <a:path w="876" h="552" extrusionOk="0">
                  <a:moveTo>
                    <a:pt x="149" y="0"/>
                  </a:moveTo>
                  <a:cubicBezTo>
                    <a:pt x="59" y="0"/>
                    <a:pt x="1" y="24"/>
                    <a:pt x="1" y="53"/>
                  </a:cubicBezTo>
                  <a:cubicBezTo>
                    <a:pt x="1" y="92"/>
                    <a:pt x="219" y="92"/>
                    <a:pt x="438" y="232"/>
                  </a:cubicBezTo>
                  <a:cubicBezTo>
                    <a:pt x="666" y="364"/>
                    <a:pt x="785" y="551"/>
                    <a:pt x="813" y="551"/>
                  </a:cubicBezTo>
                  <a:cubicBezTo>
                    <a:pt x="814" y="551"/>
                    <a:pt x="815" y="551"/>
                    <a:pt x="816" y="550"/>
                  </a:cubicBezTo>
                  <a:cubicBezTo>
                    <a:pt x="876" y="550"/>
                    <a:pt x="796" y="271"/>
                    <a:pt x="518" y="112"/>
                  </a:cubicBezTo>
                  <a:cubicBezTo>
                    <a:pt x="383" y="29"/>
                    <a:pt x="247" y="0"/>
                    <a:pt x="149"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71;p17">
              <a:extLst>
                <a:ext uri="{FF2B5EF4-FFF2-40B4-BE49-F238E27FC236}">
                  <a16:creationId xmlns:a16="http://schemas.microsoft.com/office/drawing/2014/main" id="{91CBE416-466D-49A1-97AC-7222F4F8E176}"/>
                </a:ext>
              </a:extLst>
            </p:cNvPr>
            <p:cNvSpPr/>
            <p:nvPr/>
          </p:nvSpPr>
          <p:spPr>
            <a:xfrm>
              <a:off x="2986953" y="4515568"/>
              <a:ext cx="26154" cy="26910"/>
            </a:xfrm>
            <a:custGeom>
              <a:avLst/>
              <a:gdLst/>
              <a:ahLst/>
              <a:cxnLst/>
              <a:rect l="l" t="t" r="r" b="b"/>
              <a:pathLst>
                <a:path w="658" h="677" extrusionOk="0">
                  <a:moveTo>
                    <a:pt x="58" y="1"/>
                  </a:moveTo>
                  <a:cubicBezTo>
                    <a:pt x="22" y="1"/>
                    <a:pt x="1" y="9"/>
                    <a:pt x="1" y="20"/>
                  </a:cubicBezTo>
                  <a:cubicBezTo>
                    <a:pt x="1" y="60"/>
                    <a:pt x="180" y="140"/>
                    <a:pt x="339" y="319"/>
                  </a:cubicBezTo>
                  <a:cubicBezTo>
                    <a:pt x="478" y="478"/>
                    <a:pt x="538" y="677"/>
                    <a:pt x="578" y="677"/>
                  </a:cubicBezTo>
                  <a:cubicBezTo>
                    <a:pt x="637" y="677"/>
                    <a:pt x="657" y="438"/>
                    <a:pt x="458" y="219"/>
                  </a:cubicBezTo>
                  <a:cubicBezTo>
                    <a:pt x="317" y="50"/>
                    <a:pt x="146" y="1"/>
                    <a:pt x="58"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72;p17">
              <a:extLst>
                <a:ext uri="{FF2B5EF4-FFF2-40B4-BE49-F238E27FC236}">
                  <a16:creationId xmlns:a16="http://schemas.microsoft.com/office/drawing/2014/main" id="{286FED7C-E745-4305-9FC7-E8EF12DB94B5}"/>
                </a:ext>
              </a:extLst>
            </p:cNvPr>
            <p:cNvSpPr/>
            <p:nvPr/>
          </p:nvSpPr>
          <p:spPr>
            <a:xfrm>
              <a:off x="2952172" y="4531785"/>
              <a:ext cx="19795" cy="29692"/>
            </a:xfrm>
            <a:custGeom>
              <a:avLst/>
              <a:gdLst/>
              <a:ahLst/>
              <a:cxnLst/>
              <a:rect l="l" t="t" r="r" b="b"/>
              <a:pathLst>
                <a:path w="498" h="747" extrusionOk="0">
                  <a:moveTo>
                    <a:pt x="43" y="1"/>
                  </a:moveTo>
                  <a:cubicBezTo>
                    <a:pt x="31" y="1"/>
                    <a:pt x="24" y="4"/>
                    <a:pt x="20" y="10"/>
                  </a:cubicBezTo>
                  <a:cubicBezTo>
                    <a:pt x="0" y="30"/>
                    <a:pt x="120" y="169"/>
                    <a:pt x="219" y="349"/>
                  </a:cubicBezTo>
                  <a:cubicBezTo>
                    <a:pt x="319" y="567"/>
                    <a:pt x="339" y="746"/>
                    <a:pt x="378" y="746"/>
                  </a:cubicBezTo>
                  <a:cubicBezTo>
                    <a:pt x="438" y="746"/>
                    <a:pt x="498" y="547"/>
                    <a:pt x="359" y="309"/>
                  </a:cubicBezTo>
                  <a:cubicBezTo>
                    <a:pt x="258" y="92"/>
                    <a:pt x="102" y="1"/>
                    <a:pt x="43"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73;p17">
              <a:extLst>
                <a:ext uri="{FF2B5EF4-FFF2-40B4-BE49-F238E27FC236}">
                  <a16:creationId xmlns:a16="http://schemas.microsoft.com/office/drawing/2014/main" id="{A47BD5A0-1BEE-440C-9BD4-32DB8CB15E0C}"/>
                </a:ext>
              </a:extLst>
            </p:cNvPr>
            <p:cNvSpPr/>
            <p:nvPr/>
          </p:nvSpPr>
          <p:spPr>
            <a:xfrm>
              <a:off x="3025708" y="4450737"/>
              <a:ext cx="39589" cy="8109"/>
            </a:xfrm>
            <a:custGeom>
              <a:avLst/>
              <a:gdLst/>
              <a:ahLst/>
              <a:cxnLst/>
              <a:rect l="l" t="t" r="r" b="b"/>
              <a:pathLst>
                <a:path w="996" h="204" extrusionOk="0">
                  <a:moveTo>
                    <a:pt x="538" y="0"/>
                  </a:moveTo>
                  <a:cubicBezTo>
                    <a:pt x="199" y="0"/>
                    <a:pt x="0" y="160"/>
                    <a:pt x="20" y="179"/>
                  </a:cubicBezTo>
                  <a:cubicBezTo>
                    <a:pt x="30" y="189"/>
                    <a:pt x="50" y="193"/>
                    <a:pt x="78" y="193"/>
                  </a:cubicBezTo>
                  <a:cubicBezTo>
                    <a:pt x="162" y="193"/>
                    <a:pt x="319" y="160"/>
                    <a:pt x="498" y="160"/>
                  </a:cubicBezTo>
                  <a:cubicBezTo>
                    <a:pt x="719" y="160"/>
                    <a:pt x="897" y="203"/>
                    <a:pt x="956" y="203"/>
                  </a:cubicBezTo>
                  <a:cubicBezTo>
                    <a:pt x="966" y="203"/>
                    <a:pt x="972" y="202"/>
                    <a:pt x="975" y="199"/>
                  </a:cubicBezTo>
                  <a:cubicBezTo>
                    <a:pt x="995" y="179"/>
                    <a:pt x="796" y="0"/>
                    <a:pt x="538"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74;p17">
              <a:extLst>
                <a:ext uri="{FF2B5EF4-FFF2-40B4-BE49-F238E27FC236}">
                  <a16:creationId xmlns:a16="http://schemas.microsoft.com/office/drawing/2014/main" id="{1A4493AC-166C-49F9-A8A9-FC2F39D5D237}"/>
                </a:ext>
              </a:extLst>
            </p:cNvPr>
            <p:cNvSpPr/>
            <p:nvPr/>
          </p:nvSpPr>
          <p:spPr>
            <a:xfrm>
              <a:off x="3024913" y="4392226"/>
              <a:ext cx="54614" cy="30964"/>
            </a:xfrm>
            <a:custGeom>
              <a:avLst/>
              <a:gdLst/>
              <a:ahLst/>
              <a:cxnLst/>
              <a:rect l="l" t="t" r="r" b="b"/>
              <a:pathLst>
                <a:path w="1374" h="779" extrusionOk="0">
                  <a:moveTo>
                    <a:pt x="1124" y="164"/>
                  </a:moveTo>
                  <a:cubicBezTo>
                    <a:pt x="1159" y="164"/>
                    <a:pt x="1184" y="169"/>
                    <a:pt x="1194" y="179"/>
                  </a:cubicBezTo>
                  <a:lnTo>
                    <a:pt x="1194" y="239"/>
                  </a:lnTo>
                  <a:cubicBezTo>
                    <a:pt x="1174" y="259"/>
                    <a:pt x="1134" y="279"/>
                    <a:pt x="1095" y="299"/>
                  </a:cubicBezTo>
                  <a:lnTo>
                    <a:pt x="876" y="458"/>
                  </a:lnTo>
                  <a:cubicBezTo>
                    <a:pt x="717" y="537"/>
                    <a:pt x="577" y="597"/>
                    <a:pt x="438" y="637"/>
                  </a:cubicBezTo>
                  <a:cubicBezTo>
                    <a:pt x="319" y="655"/>
                    <a:pt x="217" y="669"/>
                    <a:pt x="142" y="683"/>
                  </a:cubicBezTo>
                  <a:lnTo>
                    <a:pt x="142" y="683"/>
                  </a:lnTo>
                  <a:cubicBezTo>
                    <a:pt x="197" y="630"/>
                    <a:pt x="270" y="558"/>
                    <a:pt x="359" y="478"/>
                  </a:cubicBezTo>
                  <a:cubicBezTo>
                    <a:pt x="458" y="398"/>
                    <a:pt x="597" y="299"/>
                    <a:pt x="737" y="259"/>
                  </a:cubicBezTo>
                  <a:cubicBezTo>
                    <a:pt x="816" y="239"/>
                    <a:pt x="916" y="179"/>
                    <a:pt x="995" y="179"/>
                  </a:cubicBezTo>
                  <a:cubicBezTo>
                    <a:pt x="1045" y="169"/>
                    <a:pt x="1090" y="164"/>
                    <a:pt x="1124" y="164"/>
                  </a:cubicBezTo>
                  <a:close/>
                  <a:moveTo>
                    <a:pt x="1115" y="0"/>
                  </a:moveTo>
                  <a:cubicBezTo>
                    <a:pt x="1035" y="0"/>
                    <a:pt x="995" y="40"/>
                    <a:pt x="936" y="40"/>
                  </a:cubicBezTo>
                  <a:cubicBezTo>
                    <a:pt x="836" y="60"/>
                    <a:pt x="737" y="80"/>
                    <a:pt x="677" y="140"/>
                  </a:cubicBezTo>
                  <a:cubicBezTo>
                    <a:pt x="498" y="199"/>
                    <a:pt x="379" y="299"/>
                    <a:pt x="279" y="398"/>
                  </a:cubicBezTo>
                  <a:cubicBezTo>
                    <a:pt x="156" y="521"/>
                    <a:pt x="79" y="636"/>
                    <a:pt x="43" y="706"/>
                  </a:cubicBezTo>
                  <a:lnTo>
                    <a:pt x="43" y="706"/>
                  </a:lnTo>
                  <a:cubicBezTo>
                    <a:pt x="15" y="715"/>
                    <a:pt x="1" y="725"/>
                    <a:pt x="1" y="736"/>
                  </a:cubicBezTo>
                  <a:cubicBezTo>
                    <a:pt x="1" y="741"/>
                    <a:pt x="8" y="745"/>
                    <a:pt x="23" y="748"/>
                  </a:cubicBezTo>
                  <a:lnTo>
                    <a:pt x="23" y="748"/>
                  </a:lnTo>
                  <a:cubicBezTo>
                    <a:pt x="17" y="766"/>
                    <a:pt x="16" y="776"/>
                    <a:pt x="20" y="776"/>
                  </a:cubicBezTo>
                  <a:cubicBezTo>
                    <a:pt x="22" y="777"/>
                    <a:pt x="23" y="778"/>
                    <a:pt x="25" y="778"/>
                  </a:cubicBezTo>
                  <a:cubicBezTo>
                    <a:pt x="33" y="778"/>
                    <a:pt x="46" y="770"/>
                    <a:pt x="64" y="755"/>
                  </a:cubicBezTo>
                  <a:lnTo>
                    <a:pt x="64" y="755"/>
                  </a:lnTo>
                  <a:cubicBezTo>
                    <a:pt x="89" y="758"/>
                    <a:pt x="122" y="759"/>
                    <a:pt x="160" y="759"/>
                  </a:cubicBezTo>
                  <a:cubicBezTo>
                    <a:pt x="234" y="759"/>
                    <a:pt x="329" y="753"/>
                    <a:pt x="438" y="736"/>
                  </a:cubicBezTo>
                  <a:cubicBezTo>
                    <a:pt x="597" y="697"/>
                    <a:pt x="737" y="657"/>
                    <a:pt x="916" y="577"/>
                  </a:cubicBezTo>
                  <a:cubicBezTo>
                    <a:pt x="995" y="518"/>
                    <a:pt x="1095" y="498"/>
                    <a:pt x="1174" y="418"/>
                  </a:cubicBezTo>
                  <a:cubicBezTo>
                    <a:pt x="1214" y="398"/>
                    <a:pt x="1274" y="378"/>
                    <a:pt x="1294" y="339"/>
                  </a:cubicBezTo>
                  <a:cubicBezTo>
                    <a:pt x="1353" y="279"/>
                    <a:pt x="1373" y="159"/>
                    <a:pt x="1313" y="100"/>
                  </a:cubicBezTo>
                  <a:cubicBezTo>
                    <a:pt x="1274" y="40"/>
                    <a:pt x="1194" y="0"/>
                    <a:pt x="1115"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75;p17">
              <a:extLst>
                <a:ext uri="{FF2B5EF4-FFF2-40B4-BE49-F238E27FC236}">
                  <a16:creationId xmlns:a16="http://schemas.microsoft.com/office/drawing/2014/main" id="{F39C3D86-D252-4C4A-9918-9885E87D43E6}"/>
                </a:ext>
              </a:extLst>
            </p:cNvPr>
            <p:cNvSpPr/>
            <p:nvPr/>
          </p:nvSpPr>
          <p:spPr>
            <a:xfrm>
              <a:off x="3001978" y="4366906"/>
              <a:ext cx="30090" cy="56999"/>
            </a:xfrm>
            <a:custGeom>
              <a:avLst/>
              <a:gdLst/>
              <a:ahLst/>
              <a:cxnLst/>
              <a:rect l="l" t="t" r="r" b="b"/>
              <a:pathLst>
                <a:path w="757" h="1434" extrusionOk="0">
                  <a:moveTo>
                    <a:pt x="259" y="1"/>
                  </a:moveTo>
                  <a:cubicBezTo>
                    <a:pt x="160" y="1"/>
                    <a:pt x="100" y="80"/>
                    <a:pt x="80" y="120"/>
                  </a:cubicBezTo>
                  <a:cubicBezTo>
                    <a:pt x="60" y="180"/>
                    <a:pt x="60" y="239"/>
                    <a:pt x="21" y="299"/>
                  </a:cubicBezTo>
                  <a:cubicBezTo>
                    <a:pt x="1" y="399"/>
                    <a:pt x="21" y="498"/>
                    <a:pt x="21" y="598"/>
                  </a:cubicBezTo>
                  <a:cubicBezTo>
                    <a:pt x="60" y="796"/>
                    <a:pt x="160" y="936"/>
                    <a:pt x="219" y="1035"/>
                  </a:cubicBezTo>
                  <a:cubicBezTo>
                    <a:pt x="399" y="1274"/>
                    <a:pt x="597" y="1314"/>
                    <a:pt x="597" y="1314"/>
                  </a:cubicBezTo>
                  <a:cubicBezTo>
                    <a:pt x="617" y="1294"/>
                    <a:pt x="458" y="1214"/>
                    <a:pt x="319" y="995"/>
                  </a:cubicBezTo>
                  <a:cubicBezTo>
                    <a:pt x="259" y="896"/>
                    <a:pt x="200" y="737"/>
                    <a:pt x="180" y="578"/>
                  </a:cubicBezTo>
                  <a:lnTo>
                    <a:pt x="180" y="319"/>
                  </a:lnTo>
                  <a:cubicBezTo>
                    <a:pt x="180" y="220"/>
                    <a:pt x="239" y="140"/>
                    <a:pt x="259" y="140"/>
                  </a:cubicBezTo>
                  <a:cubicBezTo>
                    <a:pt x="299" y="140"/>
                    <a:pt x="379" y="220"/>
                    <a:pt x="399" y="299"/>
                  </a:cubicBezTo>
                  <a:cubicBezTo>
                    <a:pt x="458" y="379"/>
                    <a:pt x="478" y="438"/>
                    <a:pt x="518" y="538"/>
                  </a:cubicBezTo>
                  <a:cubicBezTo>
                    <a:pt x="578" y="697"/>
                    <a:pt x="617" y="876"/>
                    <a:pt x="617" y="995"/>
                  </a:cubicBezTo>
                  <a:cubicBezTo>
                    <a:pt x="657" y="1274"/>
                    <a:pt x="617" y="1413"/>
                    <a:pt x="657" y="1433"/>
                  </a:cubicBezTo>
                  <a:cubicBezTo>
                    <a:pt x="677" y="1433"/>
                    <a:pt x="757" y="1294"/>
                    <a:pt x="757" y="995"/>
                  </a:cubicBezTo>
                  <a:cubicBezTo>
                    <a:pt x="757" y="836"/>
                    <a:pt x="737" y="697"/>
                    <a:pt x="677" y="498"/>
                  </a:cubicBezTo>
                  <a:cubicBezTo>
                    <a:pt x="657" y="399"/>
                    <a:pt x="597" y="319"/>
                    <a:pt x="558" y="220"/>
                  </a:cubicBezTo>
                  <a:cubicBezTo>
                    <a:pt x="498" y="120"/>
                    <a:pt x="438" y="21"/>
                    <a:pt x="259"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76;p17">
              <a:extLst>
                <a:ext uri="{FF2B5EF4-FFF2-40B4-BE49-F238E27FC236}">
                  <a16:creationId xmlns:a16="http://schemas.microsoft.com/office/drawing/2014/main" id="{BE42AE6B-FEE3-46FE-8511-1CCA4F961330}"/>
                </a:ext>
              </a:extLst>
            </p:cNvPr>
            <p:cNvSpPr/>
            <p:nvPr/>
          </p:nvSpPr>
          <p:spPr>
            <a:xfrm>
              <a:off x="3466922" y="4310781"/>
              <a:ext cx="355867" cy="298113"/>
            </a:xfrm>
            <a:custGeom>
              <a:avLst/>
              <a:gdLst/>
              <a:ahLst/>
              <a:cxnLst/>
              <a:rect l="l" t="t" r="r" b="b"/>
              <a:pathLst>
                <a:path w="8953" h="7500" extrusionOk="0">
                  <a:moveTo>
                    <a:pt x="8216" y="0"/>
                  </a:moveTo>
                  <a:lnTo>
                    <a:pt x="4218" y="140"/>
                  </a:lnTo>
                  <a:lnTo>
                    <a:pt x="4576" y="4735"/>
                  </a:lnTo>
                  <a:cubicBezTo>
                    <a:pt x="4576" y="4735"/>
                    <a:pt x="20" y="6625"/>
                    <a:pt x="1" y="7500"/>
                  </a:cubicBezTo>
                  <a:lnTo>
                    <a:pt x="8952" y="7162"/>
                  </a:lnTo>
                  <a:lnTo>
                    <a:pt x="8216" y="0"/>
                  </a:ln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77;p17">
              <a:extLst>
                <a:ext uri="{FF2B5EF4-FFF2-40B4-BE49-F238E27FC236}">
                  <a16:creationId xmlns:a16="http://schemas.microsoft.com/office/drawing/2014/main" id="{9AD673C1-1B86-415E-B0AD-D5B24FBFB5E1}"/>
                </a:ext>
              </a:extLst>
            </p:cNvPr>
            <p:cNvSpPr/>
            <p:nvPr/>
          </p:nvSpPr>
          <p:spPr>
            <a:xfrm>
              <a:off x="3740515" y="4479197"/>
              <a:ext cx="30090" cy="27029"/>
            </a:xfrm>
            <a:custGeom>
              <a:avLst/>
              <a:gdLst/>
              <a:ahLst/>
              <a:cxnLst/>
              <a:rect l="l" t="t" r="r" b="b"/>
              <a:pathLst>
                <a:path w="757" h="680" extrusionOk="0">
                  <a:moveTo>
                    <a:pt x="438" y="1"/>
                  </a:moveTo>
                  <a:lnTo>
                    <a:pt x="489" y="34"/>
                  </a:lnTo>
                  <a:lnTo>
                    <a:pt x="489" y="34"/>
                  </a:lnTo>
                  <a:cubicBezTo>
                    <a:pt x="459" y="16"/>
                    <a:pt x="424" y="7"/>
                    <a:pt x="387" y="7"/>
                  </a:cubicBezTo>
                  <a:cubicBezTo>
                    <a:pt x="251" y="7"/>
                    <a:pt x="91" y="121"/>
                    <a:pt x="60" y="259"/>
                  </a:cubicBezTo>
                  <a:cubicBezTo>
                    <a:pt x="0" y="438"/>
                    <a:pt x="140" y="657"/>
                    <a:pt x="319" y="677"/>
                  </a:cubicBezTo>
                  <a:cubicBezTo>
                    <a:pt x="332" y="678"/>
                    <a:pt x="345" y="679"/>
                    <a:pt x="358" y="679"/>
                  </a:cubicBezTo>
                  <a:cubicBezTo>
                    <a:pt x="526" y="679"/>
                    <a:pt x="698" y="564"/>
                    <a:pt x="717" y="398"/>
                  </a:cubicBezTo>
                  <a:cubicBezTo>
                    <a:pt x="756" y="239"/>
                    <a:pt x="617" y="60"/>
                    <a:pt x="43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178;p17">
              <a:extLst>
                <a:ext uri="{FF2B5EF4-FFF2-40B4-BE49-F238E27FC236}">
                  <a16:creationId xmlns:a16="http://schemas.microsoft.com/office/drawing/2014/main" id="{5C4E68ED-2765-405D-9D6A-B0A5FC9FAD41}"/>
                </a:ext>
              </a:extLst>
            </p:cNvPr>
            <p:cNvSpPr/>
            <p:nvPr/>
          </p:nvSpPr>
          <p:spPr>
            <a:xfrm>
              <a:off x="3464537" y="4565373"/>
              <a:ext cx="358252" cy="43524"/>
            </a:xfrm>
            <a:custGeom>
              <a:avLst/>
              <a:gdLst/>
              <a:ahLst/>
              <a:cxnLst/>
              <a:rect l="l" t="t" r="r" b="b"/>
              <a:pathLst>
                <a:path w="9013" h="1095" extrusionOk="0">
                  <a:moveTo>
                    <a:pt x="8953" y="1"/>
                  </a:moveTo>
                  <a:lnTo>
                    <a:pt x="399" y="618"/>
                  </a:lnTo>
                  <a:cubicBezTo>
                    <a:pt x="399" y="618"/>
                    <a:pt x="1" y="816"/>
                    <a:pt x="80" y="1095"/>
                  </a:cubicBezTo>
                  <a:lnTo>
                    <a:pt x="9012" y="717"/>
                  </a:lnTo>
                  <a:lnTo>
                    <a:pt x="8953"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179;p17">
              <a:extLst>
                <a:ext uri="{FF2B5EF4-FFF2-40B4-BE49-F238E27FC236}">
                  <a16:creationId xmlns:a16="http://schemas.microsoft.com/office/drawing/2014/main" id="{6163E13B-8D76-4F1B-99E6-3DF257EF25AA}"/>
                </a:ext>
              </a:extLst>
            </p:cNvPr>
            <p:cNvSpPr/>
            <p:nvPr/>
          </p:nvSpPr>
          <p:spPr>
            <a:xfrm>
              <a:off x="3642812" y="4495773"/>
              <a:ext cx="35257" cy="20629"/>
            </a:xfrm>
            <a:custGeom>
              <a:avLst/>
              <a:gdLst/>
              <a:ahLst/>
              <a:cxnLst/>
              <a:rect l="l" t="t" r="r" b="b"/>
              <a:pathLst>
                <a:path w="887" h="519" extrusionOk="0">
                  <a:moveTo>
                    <a:pt x="204" y="0"/>
                  </a:moveTo>
                  <a:cubicBezTo>
                    <a:pt x="82" y="0"/>
                    <a:pt x="1" y="30"/>
                    <a:pt x="12" y="41"/>
                  </a:cubicBezTo>
                  <a:cubicBezTo>
                    <a:pt x="12" y="81"/>
                    <a:pt x="250" y="81"/>
                    <a:pt x="469" y="220"/>
                  </a:cubicBezTo>
                  <a:cubicBezTo>
                    <a:pt x="688" y="339"/>
                    <a:pt x="807" y="518"/>
                    <a:pt x="847" y="518"/>
                  </a:cubicBezTo>
                  <a:cubicBezTo>
                    <a:pt x="887" y="518"/>
                    <a:pt x="807" y="240"/>
                    <a:pt x="549" y="81"/>
                  </a:cubicBezTo>
                  <a:cubicBezTo>
                    <a:pt x="425" y="19"/>
                    <a:pt x="302" y="0"/>
                    <a:pt x="204"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180;p17">
              <a:extLst>
                <a:ext uri="{FF2B5EF4-FFF2-40B4-BE49-F238E27FC236}">
                  <a16:creationId xmlns:a16="http://schemas.microsoft.com/office/drawing/2014/main" id="{51678674-5A13-460A-A0B8-F30FF262F6EE}"/>
                </a:ext>
              </a:extLst>
            </p:cNvPr>
            <p:cNvSpPr/>
            <p:nvPr/>
          </p:nvSpPr>
          <p:spPr>
            <a:xfrm>
              <a:off x="3606680" y="4513660"/>
              <a:ext cx="26353" cy="27267"/>
            </a:xfrm>
            <a:custGeom>
              <a:avLst/>
              <a:gdLst/>
              <a:ahLst/>
              <a:cxnLst/>
              <a:rect l="l" t="t" r="r" b="b"/>
              <a:pathLst>
                <a:path w="663" h="686" extrusionOk="0">
                  <a:moveTo>
                    <a:pt x="35" y="1"/>
                  </a:moveTo>
                  <a:cubicBezTo>
                    <a:pt x="12" y="1"/>
                    <a:pt x="1" y="4"/>
                    <a:pt x="6" y="9"/>
                  </a:cubicBezTo>
                  <a:cubicBezTo>
                    <a:pt x="6" y="68"/>
                    <a:pt x="185" y="108"/>
                    <a:pt x="364" y="307"/>
                  </a:cubicBezTo>
                  <a:cubicBezTo>
                    <a:pt x="503" y="486"/>
                    <a:pt x="563" y="685"/>
                    <a:pt x="602" y="685"/>
                  </a:cubicBezTo>
                  <a:cubicBezTo>
                    <a:pt x="662" y="685"/>
                    <a:pt x="662" y="427"/>
                    <a:pt x="483" y="208"/>
                  </a:cubicBezTo>
                  <a:cubicBezTo>
                    <a:pt x="315" y="40"/>
                    <a:pt x="112" y="1"/>
                    <a:pt x="35"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181;p17">
              <a:extLst>
                <a:ext uri="{FF2B5EF4-FFF2-40B4-BE49-F238E27FC236}">
                  <a16:creationId xmlns:a16="http://schemas.microsoft.com/office/drawing/2014/main" id="{9F9F4EB5-E404-43FD-8F00-61F9282B4F83}"/>
                </a:ext>
              </a:extLst>
            </p:cNvPr>
            <p:cNvSpPr/>
            <p:nvPr/>
          </p:nvSpPr>
          <p:spPr>
            <a:xfrm>
              <a:off x="3571303" y="4530235"/>
              <a:ext cx="19795" cy="29652"/>
            </a:xfrm>
            <a:custGeom>
              <a:avLst/>
              <a:gdLst/>
              <a:ahLst/>
              <a:cxnLst/>
              <a:rect l="l" t="t" r="r" b="b"/>
              <a:pathLst>
                <a:path w="498" h="746" extrusionOk="0">
                  <a:moveTo>
                    <a:pt x="59" y="1"/>
                  </a:moveTo>
                  <a:cubicBezTo>
                    <a:pt x="50" y="1"/>
                    <a:pt x="43" y="4"/>
                    <a:pt x="40" y="10"/>
                  </a:cubicBezTo>
                  <a:cubicBezTo>
                    <a:pt x="0" y="49"/>
                    <a:pt x="160" y="169"/>
                    <a:pt x="259" y="368"/>
                  </a:cubicBezTo>
                  <a:cubicBezTo>
                    <a:pt x="319" y="567"/>
                    <a:pt x="358" y="746"/>
                    <a:pt x="398" y="746"/>
                  </a:cubicBezTo>
                  <a:cubicBezTo>
                    <a:pt x="458" y="746"/>
                    <a:pt x="498" y="507"/>
                    <a:pt x="378" y="288"/>
                  </a:cubicBezTo>
                  <a:cubicBezTo>
                    <a:pt x="276" y="101"/>
                    <a:pt x="116" y="1"/>
                    <a:pt x="59"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182;p17">
              <a:extLst>
                <a:ext uri="{FF2B5EF4-FFF2-40B4-BE49-F238E27FC236}">
                  <a16:creationId xmlns:a16="http://schemas.microsoft.com/office/drawing/2014/main" id="{F8DB8A9C-3C80-4735-938F-0574A0B836ED}"/>
                </a:ext>
              </a:extLst>
            </p:cNvPr>
            <p:cNvSpPr/>
            <p:nvPr/>
          </p:nvSpPr>
          <p:spPr>
            <a:xfrm>
              <a:off x="3643448" y="4448908"/>
              <a:ext cx="40186" cy="8307"/>
            </a:xfrm>
            <a:custGeom>
              <a:avLst/>
              <a:gdLst/>
              <a:ahLst/>
              <a:cxnLst/>
              <a:rect l="l" t="t" r="r" b="b"/>
              <a:pathLst>
                <a:path w="1011" h="209" extrusionOk="0">
                  <a:moveTo>
                    <a:pt x="418" y="0"/>
                  </a:moveTo>
                  <a:cubicBezTo>
                    <a:pt x="170" y="0"/>
                    <a:pt x="0" y="130"/>
                    <a:pt x="35" y="166"/>
                  </a:cubicBezTo>
                  <a:cubicBezTo>
                    <a:pt x="41" y="182"/>
                    <a:pt x="60" y="188"/>
                    <a:pt x="89" y="188"/>
                  </a:cubicBezTo>
                  <a:cubicBezTo>
                    <a:pt x="168" y="188"/>
                    <a:pt x="325" y="146"/>
                    <a:pt x="513" y="146"/>
                  </a:cubicBezTo>
                  <a:cubicBezTo>
                    <a:pt x="725" y="146"/>
                    <a:pt x="906" y="209"/>
                    <a:pt x="957" y="209"/>
                  </a:cubicBezTo>
                  <a:cubicBezTo>
                    <a:pt x="964" y="209"/>
                    <a:pt x="968" y="208"/>
                    <a:pt x="970" y="206"/>
                  </a:cubicBezTo>
                  <a:cubicBezTo>
                    <a:pt x="1010" y="166"/>
                    <a:pt x="811" y="7"/>
                    <a:pt x="513" y="7"/>
                  </a:cubicBezTo>
                  <a:cubicBezTo>
                    <a:pt x="480" y="2"/>
                    <a:pt x="448" y="0"/>
                    <a:pt x="418"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183;p17">
              <a:extLst>
                <a:ext uri="{FF2B5EF4-FFF2-40B4-BE49-F238E27FC236}">
                  <a16:creationId xmlns:a16="http://schemas.microsoft.com/office/drawing/2014/main" id="{25C0C8F3-0C09-4AA2-B0AE-432F68730D65}"/>
                </a:ext>
              </a:extLst>
            </p:cNvPr>
            <p:cNvSpPr/>
            <p:nvPr/>
          </p:nvSpPr>
          <p:spPr>
            <a:xfrm>
              <a:off x="3642295" y="4387456"/>
              <a:ext cx="54773" cy="31759"/>
            </a:xfrm>
            <a:custGeom>
              <a:avLst/>
              <a:gdLst/>
              <a:ahLst/>
              <a:cxnLst/>
              <a:rect l="l" t="t" r="r" b="b"/>
              <a:pathLst>
                <a:path w="1378" h="799" extrusionOk="0">
                  <a:moveTo>
                    <a:pt x="1109" y="130"/>
                  </a:moveTo>
                  <a:cubicBezTo>
                    <a:pt x="1144" y="130"/>
                    <a:pt x="1168" y="140"/>
                    <a:pt x="1178" y="160"/>
                  </a:cubicBezTo>
                  <a:lnTo>
                    <a:pt x="1178" y="200"/>
                  </a:lnTo>
                  <a:cubicBezTo>
                    <a:pt x="1159" y="220"/>
                    <a:pt x="1119" y="260"/>
                    <a:pt x="1079" y="279"/>
                  </a:cubicBezTo>
                  <a:lnTo>
                    <a:pt x="860" y="419"/>
                  </a:lnTo>
                  <a:cubicBezTo>
                    <a:pt x="701" y="498"/>
                    <a:pt x="562" y="578"/>
                    <a:pt x="422" y="598"/>
                  </a:cubicBezTo>
                  <a:cubicBezTo>
                    <a:pt x="281" y="692"/>
                    <a:pt x="160" y="731"/>
                    <a:pt x="85" y="750"/>
                  </a:cubicBezTo>
                  <a:lnTo>
                    <a:pt x="85" y="750"/>
                  </a:lnTo>
                  <a:cubicBezTo>
                    <a:pt x="141" y="697"/>
                    <a:pt x="225" y="605"/>
                    <a:pt x="343" y="498"/>
                  </a:cubicBezTo>
                  <a:cubicBezTo>
                    <a:pt x="442" y="419"/>
                    <a:pt x="562" y="319"/>
                    <a:pt x="741" y="260"/>
                  </a:cubicBezTo>
                  <a:cubicBezTo>
                    <a:pt x="800" y="220"/>
                    <a:pt x="900" y="180"/>
                    <a:pt x="979" y="160"/>
                  </a:cubicBezTo>
                  <a:cubicBezTo>
                    <a:pt x="1029" y="140"/>
                    <a:pt x="1074" y="130"/>
                    <a:pt x="1109" y="130"/>
                  </a:cubicBezTo>
                  <a:close/>
                  <a:moveTo>
                    <a:pt x="1099" y="1"/>
                  </a:moveTo>
                  <a:cubicBezTo>
                    <a:pt x="1039" y="1"/>
                    <a:pt x="979" y="21"/>
                    <a:pt x="920" y="21"/>
                  </a:cubicBezTo>
                  <a:cubicBezTo>
                    <a:pt x="820" y="61"/>
                    <a:pt x="741" y="100"/>
                    <a:pt x="661" y="120"/>
                  </a:cubicBezTo>
                  <a:cubicBezTo>
                    <a:pt x="482" y="200"/>
                    <a:pt x="363" y="319"/>
                    <a:pt x="263" y="419"/>
                  </a:cubicBezTo>
                  <a:cubicBezTo>
                    <a:pt x="106" y="576"/>
                    <a:pt x="23" y="721"/>
                    <a:pt x="6" y="775"/>
                  </a:cubicBezTo>
                  <a:lnTo>
                    <a:pt x="6" y="775"/>
                  </a:lnTo>
                  <a:cubicBezTo>
                    <a:pt x="5" y="775"/>
                    <a:pt x="5" y="776"/>
                    <a:pt x="5" y="777"/>
                  </a:cubicBezTo>
                  <a:cubicBezTo>
                    <a:pt x="5" y="777"/>
                    <a:pt x="5" y="777"/>
                    <a:pt x="5" y="777"/>
                  </a:cubicBezTo>
                  <a:lnTo>
                    <a:pt x="5" y="777"/>
                  </a:lnTo>
                  <a:cubicBezTo>
                    <a:pt x="1" y="790"/>
                    <a:pt x="1" y="797"/>
                    <a:pt x="5" y="797"/>
                  </a:cubicBezTo>
                  <a:cubicBezTo>
                    <a:pt x="7" y="798"/>
                    <a:pt x="10" y="799"/>
                    <a:pt x="13" y="799"/>
                  </a:cubicBezTo>
                  <a:cubicBezTo>
                    <a:pt x="20" y="799"/>
                    <a:pt x="27" y="796"/>
                    <a:pt x="36" y="790"/>
                  </a:cubicBezTo>
                  <a:lnTo>
                    <a:pt x="36" y="790"/>
                  </a:lnTo>
                  <a:cubicBezTo>
                    <a:pt x="57" y="794"/>
                    <a:pt x="89" y="797"/>
                    <a:pt x="129" y="797"/>
                  </a:cubicBezTo>
                  <a:cubicBezTo>
                    <a:pt x="209" y="797"/>
                    <a:pt x="323" y="787"/>
                    <a:pt x="462" y="757"/>
                  </a:cubicBezTo>
                  <a:cubicBezTo>
                    <a:pt x="582" y="717"/>
                    <a:pt x="761" y="677"/>
                    <a:pt x="920" y="578"/>
                  </a:cubicBezTo>
                  <a:cubicBezTo>
                    <a:pt x="999" y="518"/>
                    <a:pt x="1099" y="478"/>
                    <a:pt x="1178" y="419"/>
                  </a:cubicBezTo>
                  <a:cubicBezTo>
                    <a:pt x="1238" y="399"/>
                    <a:pt x="1278" y="379"/>
                    <a:pt x="1298" y="319"/>
                  </a:cubicBezTo>
                  <a:cubicBezTo>
                    <a:pt x="1357" y="279"/>
                    <a:pt x="1377" y="140"/>
                    <a:pt x="1298" y="100"/>
                  </a:cubicBezTo>
                  <a:cubicBezTo>
                    <a:pt x="1258" y="21"/>
                    <a:pt x="1178" y="1"/>
                    <a:pt x="1099"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184;p17">
              <a:extLst>
                <a:ext uri="{FF2B5EF4-FFF2-40B4-BE49-F238E27FC236}">
                  <a16:creationId xmlns:a16="http://schemas.microsoft.com/office/drawing/2014/main" id="{F973E4F8-F3EB-476C-BD22-E7811B762D13}"/>
                </a:ext>
              </a:extLst>
            </p:cNvPr>
            <p:cNvSpPr/>
            <p:nvPr/>
          </p:nvSpPr>
          <p:spPr>
            <a:xfrm>
              <a:off x="3619519" y="4363766"/>
              <a:ext cx="29295" cy="57754"/>
            </a:xfrm>
            <a:custGeom>
              <a:avLst/>
              <a:gdLst/>
              <a:ahLst/>
              <a:cxnLst/>
              <a:rect l="l" t="t" r="r" b="b"/>
              <a:pathLst>
                <a:path w="737" h="1453" extrusionOk="0">
                  <a:moveTo>
                    <a:pt x="240" y="0"/>
                  </a:moveTo>
                  <a:cubicBezTo>
                    <a:pt x="140" y="0"/>
                    <a:pt x="80" y="80"/>
                    <a:pt x="61" y="120"/>
                  </a:cubicBezTo>
                  <a:cubicBezTo>
                    <a:pt x="41" y="179"/>
                    <a:pt x="41" y="259"/>
                    <a:pt x="1" y="299"/>
                  </a:cubicBezTo>
                  <a:lnTo>
                    <a:pt x="1" y="597"/>
                  </a:lnTo>
                  <a:cubicBezTo>
                    <a:pt x="41" y="796"/>
                    <a:pt x="140" y="955"/>
                    <a:pt x="200" y="1055"/>
                  </a:cubicBezTo>
                  <a:cubicBezTo>
                    <a:pt x="353" y="1241"/>
                    <a:pt x="520" y="1298"/>
                    <a:pt x="566" y="1298"/>
                  </a:cubicBezTo>
                  <a:cubicBezTo>
                    <a:pt x="574" y="1298"/>
                    <a:pt x="578" y="1296"/>
                    <a:pt x="578" y="1293"/>
                  </a:cubicBezTo>
                  <a:cubicBezTo>
                    <a:pt x="598" y="1273"/>
                    <a:pt x="438" y="1194"/>
                    <a:pt x="319" y="975"/>
                  </a:cubicBezTo>
                  <a:cubicBezTo>
                    <a:pt x="240" y="875"/>
                    <a:pt x="180" y="716"/>
                    <a:pt x="160" y="557"/>
                  </a:cubicBezTo>
                  <a:cubicBezTo>
                    <a:pt x="160" y="478"/>
                    <a:pt x="140" y="378"/>
                    <a:pt x="160" y="299"/>
                  </a:cubicBezTo>
                  <a:cubicBezTo>
                    <a:pt x="160" y="199"/>
                    <a:pt x="220" y="120"/>
                    <a:pt x="240" y="120"/>
                  </a:cubicBezTo>
                  <a:cubicBezTo>
                    <a:pt x="279" y="120"/>
                    <a:pt x="359" y="199"/>
                    <a:pt x="419" y="279"/>
                  </a:cubicBezTo>
                  <a:cubicBezTo>
                    <a:pt x="458" y="358"/>
                    <a:pt x="518" y="418"/>
                    <a:pt x="538" y="517"/>
                  </a:cubicBezTo>
                  <a:cubicBezTo>
                    <a:pt x="618" y="677"/>
                    <a:pt x="637" y="856"/>
                    <a:pt x="637" y="975"/>
                  </a:cubicBezTo>
                  <a:cubicBezTo>
                    <a:pt x="657" y="1273"/>
                    <a:pt x="598" y="1413"/>
                    <a:pt x="637" y="1452"/>
                  </a:cubicBezTo>
                  <a:cubicBezTo>
                    <a:pt x="657" y="1452"/>
                    <a:pt x="737" y="1293"/>
                    <a:pt x="737" y="995"/>
                  </a:cubicBezTo>
                  <a:cubicBezTo>
                    <a:pt x="737" y="856"/>
                    <a:pt x="717" y="696"/>
                    <a:pt x="657" y="498"/>
                  </a:cubicBezTo>
                  <a:cubicBezTo>
                    <a:pt x="637" y="398"/>
                    <a:pt x="578" y="318"/>
                    <a:pt x="538" y="219"/>
                  </a:cubicBezTo>
                  <a:cubicBezTo>
                    <a:pt x="478" y="159"/>
                    <a:pt x="419" y="20"/>
                    <a:pt x="24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185;p17">
              <a:extLst>
                <a:ext uri="{FF2B5EF4-FFF2-40B4-BE49-F238E27FC236}">
                  <a16:creationId xmlns:a16="http://schemas.microsoft.com/office/drawing/2014/main" id="{DD1903DE-8CEE-47A4-901B-44D3377C122E}"/>
                </a:ext>
              </a:extLst>
            </p:cNvPr>
            <p:cNvSpPr/>
            <p:nvPr/>
          </p:nvSpPr>
          <p:spPr>
            <a:xfrm>
              <a:off x="3019388" y="1048022"/>
              <a:ext cx="330547" cy="575119"/>
            </a:xfrm>
            <a:custGeom>
              <a:avLst/>
              <a:gdLst/>
              <a:ahLst/>
              <a:cxnLst/>
              <a:rect l="l" t="t" r="r" b="b"/>
              <a:pathLst>
                <a:path w="8316" h="14469" extrusionOk="0">
                  <a:moveTo>
                    <a:pt x="4250" y="1"/>
                  </a:moveTo>
                  <a:cubicBezTo>
                    <a:pt x="2201" y="1"/>
                    <a:pt x="491" y="1555"/>
                    <a:pt x="319" y="3627"/>
                  </a:cubicBezTo>
                  <a:cubicBezTo>
                    <a:pt x="140" y="5537"/>
                    <a:pt x="0" y="7666"/>
                    <a:pt x="20" y="8700"/>
                  </a:cubicBezTo>
                  <a:cubicBezTo>
                    <a:pt x="40" y="10829"/>
                    <a:pt x="2149" y="11147"/>
                    <a:pt x="2149" y="11147"/>
                  </a:cubicBezTo>
                  <a:cubicBezTo>
                    <a:pt x="2149" y="11147"/>
                    <a:pt x="2129" y="13474"/>
                    <a:pt x="2149" y="14071"/>
                  </a:cubicBezTo>
                  <a:lnTo>
                    <a:pt x="7241" y="14469"/>
                  </a:lnTo>
                  <a:lnTo>
                    <a:pt x="8117" y="4284"/>
                  </a:lnTo>
                  <a:cubicBezTo>
                    <a:pt x="8315" y="2076"/>
                    <a:pt x="6644" y="166"/>
                    <a:pt x="4476" y="7"/>
                  </a:cubicBezTo>
                  <a:cubicBezTo>
                    <a:pt x="4400" y="3"/>
                    <a:pt x="4325" y="1"/>
                    <a:pt x="4250" y="1"/>
                  </a:cubicBezTo>
                  <a:close/>
                </a:path>
              </a:pathLst>
            </a:custGeom>
            <a:solidFill>
              <a:srgbClr val="EE7A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186;p17">
              <a:extLst>
                <a:ext uri="{FF2B5EF4-FFF2-40B4-BE49-F238E27FC236}">
                  <a16:creationId xmlns:a16="http://schemas.microsoft.com/office/drawing/2014/main" id="{C92040BD-DE0D-45AE-974B-AB54CE48EF34}"/>
                </a:ext>
              </a:extLst>
            </p:cNvPr>
            <p:cNvSpPr/>
            <p:nvPr/>
          </p:nvSpPr>
          <p:spPr>
            <a:xfrm>
              <a:off x="3104769" y="1458669"/>
              <a:ext cx="109944" cy="54376"/>
            </a:xfrm>
            <a:custGeom>
              <a:avLst/>
              <a:gdLst/>
              <a:ahLst/>
              <a:cxnLst/>
              <a:rect l="l" t="t" r="r" b="b"/>
              <a:pathLst>
                <a:path w="2766" h="1368" extrusionOk="0">
                  <a:moveTo>
                    <a:pt x="2766" y="0"/>
                  </a:moveTo>
                  <a:lnTo>
                    <a:pt x="2766" y="0"/>
                  </a:lnTo>
                  <a:cubicBezTo>
                    <a:pt x="1610" y="733"/>
                    <a:pt x="495" y="799"/>
                    <a:pt x="127" y="799"/>
                  </a:cubicBezTo>
                  <a:cubicBezTo>
                    <a:pt x="45" y="799"/>
                    <a:pt x="1" y="796"/>
                    <a:pt x="1" y="796"/>
                  </a:cubicBezTo>
                  <a:lnTo>
                    <a:pt x="1" y="1353"/>
                  </a:lnTo>
                  <a:cubicBezTo>
                    <a:pt x="117" y="1363"/>
                    <a:pt x="229" y="1368"/>
                    <a:pt x="337" y="1368"/>
                  </a:cubicBezTo>
                  <a:cubicBezTo>
                    <a:pt x="2180" y="1368"/>
                    <a:pt x="2766" y="1"/>
                    <a:pt x="276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7" name="Google Shape;187;p17">
              <a:extLst>
                <a:ext uri="{FF2B5EF4-FFF2-40B4-BE49-F238E27FC236}">
                  <a16:creationId xmlns:a16="http://schemas.microsoft.com/office/drawing/2014/main" id="{EFA8EDC2-E52B-4299-8DDD-D771DF426AF4}"/>
                </a:ext>
              </a:extLst>
            </p:cNvPr>
            <p:cNvSpPr/>
            <p:nvPr/>
          </p:nvSpPr>
          <p:spPr>
            <a:xfrm>
              <a:off x="3050233" y="1250702"/>
              <a:ext cx="49844" cy="13912"/>
            </a:xfrm>
            <a:custGeom>
              <a:avLst/>
              <a:gdLst/>
              <a:ahLst/>
              <a:cxnLst/>
              <a:rect l="l" t="t" r="r" b="b"/>
              <a:pathLst>
                <a:path w="1254" h="350" extrusionOk="0">
                  <a:moveTo>
                    <a:pt x="637" y="1"/>
                  </a:moveTo>
                  <a:cubicBezTo>
                    <a:pt x="438" y="1"/>
                    <a:pt x="259" y="40"/>
                    <a:pt x="159" y="120"/>
                  </a:cubicBezTo>
                  <a:cubicBezTo>
                    <a:pt x="40" y="180"/>
                    <a:pt x="0" y="259"/>
                    <a:pt x="40" y="299"/>
                  </a:cubicBezTo>
                  <a:cubicBezTo>
                    <a:pt x="42" y="303"/>
                    <a:pt x="46" y="305"/>
                    <a:pt x="53" y="305"/>
                  </a:cubicBezTo>
                  <a:cubicBezTo>
                    <a:pt x="103" y="305"/>
                    <a:pt x="285" y="194"/>
                    <a:pt x="537" y="194"/>
                  </a:cubicBezTo>
                  <a:cubicBezTo>
                    <a:pt x="569" y="194"/>
                    <a:pt x="602" y="195"/>
                    <a:pt x="637" y="199"/>
                  </a:cubicBezTo>
                  <a:cubicBezTo>
                    <a:pt x="913" y="199"/>
                    <a:pt x="1115" y="350"/>
                    <a:pt x="1202" y="350"/>
                  </a:cubicBezTo>
                  <a:cubicBezTo>
                    <a:pt x="1215" y="350"/>
                    <a:pt x="1226" y="346"/>
                    <a:pt x="1233" y="339"/>
                  </a:cubicBezTo>
                  <a:cubicBezTo>
                    <a:pt x="1253" y="319"/>
                    <a:pt x="1214" y="239"/>
                    <a:pt x="1114" y="160"/>
                  </a:cubicBezTo>
                  <a:cubicBezTo>
                    <a:pt x="1015" y="100"/>
                    <a:pt x="836" y="1"/>
                    <a:pt x="637"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 name="Google Shape;188;p17">
              <a:extLst>
                <a:ext uri="{FF2B5EF4-FFF2-40B4-BE49-F238E27FC236}">
                  <a16:creationId xmlns:a16="http://schemas.microsoft.com/office/drawing/2014/main" id="{F682060C-A67E-4509-8898-C2647F7774C1}"/>
                </a:ext>
              </a:extLst>
            </p:cNvPr>
            <p:cNvSpPr/>
            <p:nvPr/>
          </p:nvSpPr>
          <p:spPr>
            <a:xfrm>
              <a:off x="3168844" y="1251060"/>
              <a:ext cx="49844" cy="13554"/>
            </a:xfrm>
            <a:custGeom>
              <a:avLst/>
              <a:gdLst/>
              <a:ahLst/>
              <a:cxnLst/>
              <a:rect l="l" t="t" r="r" b="b"/>
              <a:pathLst>
                <a:path w="1254" h="341" extrusionOk="0">
                  <a:moveTo>
                    <a:pt x="744" y="1"/>
                  </a:moveTo>
                  <a:cubicBezTo>
                    <a:pt x="709" y="1"/>
                    <a:pt x="673" y="4"/>
                    <a:pt x="637" y="11"/>
                  </a:cubicBezTo>
                  <a:cubicBezTo>
                    <a:pt x="438" y="11"/>
                    <a:pt x="259" y="71"/>
                    <a:pt x="159" y="171"/>
                  </a:cubicBezTo>
                  <a:cubicBezTo>
                    <a:pt x="40" y="230"/>
                    <a:pt x="0" y="310"/>
                    <a:pt x="40" y="330"/>
                  </a:cubicBezTo>
                  <a:cubicBezTo>
                    <a:pt x="45" y="337"/>
                    <a:pt x="52" y="340"/>
                    <a:pt x="62" y="340"/>
                  </a:cubicBezTo>
                  <a:cubicBezTo>
                    <a:pt x="134" y="340"/>
                    <a:pt x="339" y="171"/>
                    <a:pt x="637" y="171"/>
                  </a:cubicBezTo>
                  <a:cubicBezTo>
                    <a:pt x="653" y="170"/>
                    <a:pt x="670" y="169"/>
                    <a:pt x="687" y="169"/>
                  </a:cubicBezTo>
                  <a:cubicBezTo>
                    <a:pt x="937" y="169"/>
                    <a:pt x="1142" y="282"/>
                    <a:pt x="1210" y="282"/>
                  </a:cubicBezTo>
                  <a:cubicBezTo>
                    <a:pt x="1223" y="282"/>
                    <a:pt x="1231" y="279"/>
                    <a:pt x="1233" y="270"/>
                  </a:cubicBezTo>
                  <a:cubicBezTo>
                    <a:pt x="1253" y="250"/>
                    <a:pt x="1213" y="171"/>
                    <a:pt x="1114" y="131"/>
                  </a:cubicBezTo>
                  <a:cubicBezTo>
                    <a:pt x="1033" y="66"/>
                    <a:pt x="899" y="1"/>
                    <a:pt x="744"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 name="Google Shape;189;p17">
              <a:extLst>
                <a:ext uri="{FF2B5EF4-FFF2-40B4-BE49-F238E27FC236}">
                  <a16:creationId xmlns:a16="http://schemas.microsoft.com/office/drawing/2014/main" id="{A26AF9A8-1E20-430F-A64A-9AF585237360}"/>
                </a:ext>
              </a:extLst>
            </p:cNvPr>
            <p:cNvSpPr/>
            <p:nvPr/>
          </p:nvSpPr>
          <p:spPr>
            <a:xfrm>
              <a:off x="3096064" y="1234842"/>
              <a:ext cx="41974" cy="108394"/>
            </a:xfrm>
            <a:custGeom>
              <a:avLst/>
              <a:gdLst/>
              <a:ahLst/>
              <a:cxnLst/>
              <a:rect l="l" t="t" r="r" b="b"/>
              <a:pathLst>
                <a:path w="1056" h="2727" extrusionOk="0">
                  <a:moveTo>
                    <a:pt x="993" y="0"/>
                  </a:moveTo>
                  <a:cubicBezTo>
                    <a:pt x="958" y="0"/>
                    <a:pt x="628" y="703"/>
                    <a:pt x="299" y="1613"/>
                  </a:cubicBezTo>
                  <a:cubicBezTo>
                    <a:pt x="220" y="1832"/>
                    <a:pt x="160" y="2031"/>
                    <a:pt x="80" y="2250"/>
                  </a:cubicBezTo>
                  <a:cubicBezTo>
                    <a:pt x="61" y="2349"/>
                    <a:pt x="1" y="2448"/>
                    <a:pt x="21" y="2568"/>
                  </a:cubicBezTo>
                  <a:cubicBezTo>
                    <a:pt x="41" y="2647"/>
                    <a:pt x="100" y="2667"/>
                    <a:pt x="180" y="2707"/>
                  </a:cubicBezTo>
                  <a:cubicBezTo>
                    <a:pt x="220" y="2727"/>
                    <a:pt x="279" y="2727"/>
                    <a:pt x="319" y="2727"/>
                  </a:cubicBezTo>
                  <a:cubicBezTo>
                    <a:pt x="478" y="2717"/>
                    <a:pt x="608" y="2717"/>
                    <a:pt x="697" y="2717"/>
                  </a:cubicBezTo>
                  <a:cubicBezTo>
                    <a:pt x="787" y="2717"/>
                    <a:pt x="836" y="2717"/>
                    <a:pt x="836" y="2707"/>
                  </a:cubicBezTo>
                  <a:cubicBezTo>
                    <a:pt x="836" y="2667"/>
                    <a:pt x="637" y="2647"/>
                    <a:pt x="319" y="2608"/>
                  </a:cubicBezTo>
                  <a:cubicBezTo>
                    <a:pt x="240" y="2608"/>
                    <a:pt x="140" y="2568"/>
                    <a:pt x="140" y="2528"/>
                  </a:cubicBezTo>
                  <a:cubicBezTo>
                    <a:pt x="120" y="2488"/>
                    <a:pt x="180" y="2389"/>
                    <a:pt x="200" y="2289"/>
                  </a:cubicBezTo>
                  <a:cubicBezTo>
                    <a:pt x="279" y="2090"/>
                    <a:pt x="339" y="1852"/>
                    <a:pt x="439" y="1653"/>
                  </a:cubicBezTo>
                  <a:cubicBezTo>
                    <a:pt x="797" y="758"/>
                    <a:pt x="1055" y="22"/>
                    <a:pt x="996" y="2"/>
                  </a:cubicBezTo>
                  <a:cubicBezTo>
                    <a:pt x="995" y="1"/>
                    <a:pt x="994" y="0"/>
                    <a:pt x="993"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 name="Google Shape;190;p17">
              <a:extLst>
                <a:ext uri="{FF2B5EF4-FFF2-40B4-BE49-F238E27FC236}">
                  <a16:creationId xmlns:a16="http://schemas.microsoft.com/office/drawing/2014/main" id="{5A1056AC-706F-4D8C-B2B4-3FBCA07D60BF}"/>
                </a:ext>
              </a:extLst>
            </p:cNvPr>
            <p:cNvSpPr/>
            <p:nvPr/>
          </p:nvSpPr>
          <p:spPr>
            <a:xfrm>
              <a:off x="3126909" y="1351108"/>
              <a:ext cx="43524" cy="37999"/>
            </a:xfrm>
            <a:custGeom>
              <a:avLst/>
              <a:gdLst/>
              <a:ahLst/>
              <a:cxnLst/>
              <a:rect l="l" t="t" r="r" b="b"/>
              <a:pathLst>
                <a:path w="1095" h="956" extrusionOk="0">
                  <a:moveTo>
                    <a:pt x="1015" y="1"/>
                  </a:moveTo>
                  <a:cubicBezTo>
                    <a:pt x="956" y="1"/>
                    <a:pt x="956" y="359"/>
                    <a:pt x="657" y="598"/>
                  </a:cubicBezTo>
                  <a:cubicBezTo>
                    <a:pt x="359" y="856"/>
                    <a:pt x="1" y="817"/>
                    <a:pt x="1" y="876"/>
                  </a:cubicBezTo>
                  <a:cubicBezTo>
                    <a:pt x="1" y="896"/>
                    <a:pt x="60" y="956"/>
                    <a:pt x="239" y="956"/>
                  </a:cubicBezTo>
                  <a:cubicBezTo>
                    <a:pt x="399" y="956"/>
                    <a:pt x="617" y="896"/>
                    <a:pt x="816" y="757"/>
                  </a:cubicBezTo>
                  <a:cubicBezTo>
                    <a:pt x="995" y="598"/>
                    <a:pt x="1095" y="399"/>
                    <a:pt x="1095" y="260"/>
                  </a:cubicBezTo>
                  <a:cubicBezTo>
                    <a:pt x="1095" y="80"/>
                    <a:pt x="1035" y="1"/>
                    <a:pt x="1015"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191;p17">
              <a:extLst>
                <a:ext uri="{FF2B5EF4-FFF2-40B4-BE49-F238E27FC236}">
                  <a16:creationId xmlns:a16="http://schemas.microsoft.com/office/drawing/2014/main" id="{AB7701FA-7587-43AB-911C-3F06C02A05BD}"/>
                </a:ext>
              </a:extLst>
            </p:cNvPr>
            <p:cNvSpPr/>
            <p:nvPr/>
          </p:nvSpPr>
          <p:spPr>
            <a:xfrm>
              <a:off x="3172780" y="1194735"/>
              <a:ext cx="60934" cy="16853"/>
            </a:xfrm>
            <a:custGeom>
              <a:avLst/>
              <a:gdLst/>
              <a:ahLst/>
              <a:cxnLst/>
              <a:rect l="l" t="t" r="r" b="b"/>
              <a:pathLst>
                <a:path w="1533" h="424" extrusionOk="0">
                  <a:moveTo>
                    <a:pt x="615" y="0"/>
                  </a:moveTo>
                  <a:cubicBezTo>
                    <a:pt x="463" y="0"/>
                    <a:pt x="325" y="33"/>
                    <a:pt x="239" y="76"/>
                  </a:cubicBezTo>
                  <a:cubicBezTo>
                    <a:pt x="60" y="96"/>
                    <a:pt x="0" y="175"/>
                    <a:pt x="0" y="235"/>
                  </a:cubicBezTo>
                  <a:cubicBezTo>
                    <a:pt x="40" y="334"/>
                    <a:pt x="359" y="275"/>
                    <a:pt x="756" y="334"/>
                  </a:cubicBezTo>
                  <a:cubicBezTo>
                    <a:pt x="1032" y="363"/>
                    <a:pt x="1276" y="424"/>
                    <a:pt x="1403" y="424"/>
                  </a:cubicBezTo>
                  <a:cubicBezTo>
                    <a:pt x="1450" y="424"/>
                    <a:pt x="1482" y="416"/>
                    <a:pt x="1492" y="394"/>
                  </a:cubicBezTo>
                  <a:cubicBezTo>
                    <a:pt x="1532" y="354"/>
                    <a:pt x="1473" y="275"/>
                    <a:pt x="1353" y="195"/>
                  </a:cubicBezTo>
                  <a:cubicBezTo>
                    <a:pt x="1234" y="135"/>
                    <a:pt x="1035" y="36"/>
                    <a:pt x="796" y="16"/>
                  </a:cubicBezTo>
                  <a:cubicBezTo>
                    <a:pt x="735" y="5"/>
                    <a:pt x="674" y="0"/>
                    <a:pt x="615"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192;p17">
              <a:extLst>
                <a:ext uri="{FF2B5EF4-FFF2-40B4-BE49-F238E27FC236}">
                  <a16:creationId xmlns:a16="http://schemas.microsoft.com/office/drawing/2014/main" id="{DDBDEB49-25DC-4E3A-BCCB-E1DE1F1C75E2}"/>
                </a:ext>
              </a:extLst>
            </p:cNvPr>
            <p:cNvSpPr/>
            <p:nvPr/>
          </p:nvSpPr>
          <p:spPr>
            <a:xfrm>
              <a:off x="3052578" y="1195371"/>
              <a:ext cx="53024" cy="15661"/>
            </a:xfrm>
            <a:custGeom>
              <a:avLst/>
              <a:gdLst/>
              <a:ahLst/>
              <a:cxnLst/>
              <a:rect l="l" t="t" r="r" b="b"/>
              <a:pathLst>
                <a:path w="1334" h="394" extrusionOk="0">
                  <a:moveTo>
                    <a:pt x="677" y="0"/>
                  </a:moveTo>
                  <a:cubicBezTo>
                    <a:pt x="438" y="0"/>
                    <a:pt x="279" y="60"/>
                    <a:pt x="180" y="159"/>
                  </a:cubicBezTo>
                  <a:cubicBezTo>
                    <a:pt x="41" y="239"/>
                    <a:pt x="1" y="318"/>
                    <a:pt x="41" y="358"/>
                  </a:cubicBezTo>
                  <a:cubicBezTo>
                    <a:pt x="67" y="385"/>
                    <a:pt x="114" y="393"/>
                    <a:pt x="175" y="393"/>
                  </a:cubicBezTo>
                  <a:cubicBezTo>
                    <a:pt x="299" y="393"/>
                    <a:pt x="485" y="358"/>
                    <a:pt x="697" y="358"/>
                  </a:cubicBezTo>
                  <a:cubicBezTo>
                    <a:pt x="732" y="356"/>
                    <a:pt x="767" y="355"/>
                    <a:pt x="802" y="355"/>
                  </a:cubicBezTo>
                  <a:cubicBezTo>
                    <a:pt x="957" y="355"/>
                    <a:pt x="1098" y="374"/>
                    <a:pt x="1194" y="374"/>
                  </a:cubicBezTo>
                  <a:cubicBezTo>
                    <a:pt x="1257" y="374"/>
                    <a:pt x="1300" y="366"/>
                    <a:pt x="1314" y="338"/>
                  </a:cubicBezTo>
                  <a:cubicBezTo>
                    <a:pt x="1334" y="279"/>
                    <a:pt x="1294" y="219"/>
                    <a:pt x="1194" y="139"/>
                  </a:cubicBezTo>
                  <a:cubicBezTo>
                    <a:pt x="1075" y="60"/>
                    <a:pt x="896" y="0"/>
                    <a:pt x="677"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193;p17">
              <a:extLst>
                <a:ext uri="{FF2B5EF4-FFF2-40B4-BE49-F238E27FC236}">
                  <a16:creationId xmlns:a16="http://schemas.microsoft.com/office/drawing/2014/main" id="{C7E78CFE-0390-4CCC-99C7-CFF4607EF43A}"/>
                </a:ext>
              </a:extLst>
            </p:cNvPr>
            <p:cNvSpPr/>
            <p:nvPr/>
          </p:nvSpPr>
          <p:spPr>
            <a:xfrm>
              <a:off x="3250250" y="1075965"/>
              <a:ext cx="110739" cy="240557"/>
            </a:xfrm>
            <a:custGeom>
              <a:avLst/>
              <a:gdLst/>
              <a:ahLst/>
              <a:cxnLst/>
              <a:rect l="l" t="t" r="r" b="b"/>
              <a:pathLst>
                <a:path w="2786" h="6052" extrusionOk="0">
                  <a:moveTo>
                    <a:pt x="1421" y="0"/>
                  </a:moveTo>
                  <a:cubicBezTo>
                    <a:pt x="1337" y="0"/>
                    <a:pt x="1254" y="18"/>
                    <a:pt x="1175" y="60"/>
                  </a:cubicBezTo>
                  <a:cubicBezTo>
                    <a:pt x="817" y="239"/>
                    <a:pt x="339" y="895"/>
                    <a:pt x="81" y="1174"/>
                  </a:cubicBezTo>
                  <a:lnTo>
                    <a:pt x="1" y="1253"/>
                  </a:lnTo>
                  <a:cubicBezTo>
                    <a:pt x="339" y="1532"/>
                    <a:pt x="578" y="1930"/>
                    <a:pt x="618" y="2348"/>
                  </a:cubicBezTo>
                  <a:lnTo>
                    <a:pt x="618" y="2407"/>
                  </a:lnTo>
                  <a:cubicBezTo>
                    <a:pt x="697" y="3004"/>
                    <a:pt x="697" y="3621"/>
                    <a:pt x="777" y="4217"/>
                  </a:cubicBezTo>
                  <a:cubicBezTo>
                    <a:pt x="876" y="4814"/>
                    <a:pt x="1075" y="5431"/>
                    <a:pt x="1513" y="5849"/>
                  </a:cubicBezTo>
                  <a:cubicBezTo>
                    <a:pt x="1626" y="5962"/>
                    <a:pt x="1795" y="6051"/>
                    <a:pt x="1949" y="6051"/>
                  </a:cubicBezTo>
                  <a:cubicBezTo>
                    <a:pt x="2039" y="6051"/>
                    <a:pt x="2123" y="6021"/>
                    <a:pt x="2189" y="5948"/>
                  </a:cubicBezTo>
                  <a:cubicBezTo>
                    <a:pt x="2229" y="5888"/>
                    <a:pt x="2269" y="5769"/>
                    <a:pt x="2269" y="5670"/>
                  </a:cubicBezTo>
                  <a:cubicBezTo>
                    <a:pt x="2388" y="4217"/>
                    <a:pt x="2786" y="2924"/>
                    <a:pt x="2766" y="1393"/>
                  </a:cubicBezTo>
                  <a:cubicBezTo>
                    <a:pt x="2766" y="975"/>
                    <a:pt x="2567" y="597"/>
                    <a:pt x="2229" y="358"/>
                  </a:cubicBezTo>
                  <a:cubicBezTo>
                    <a:pt x="1985" y="191"/>
                    <a:pt x="1695" y="0"/>
                    <a:pt x="1421"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194;p17">
              <a:extLst>
                <a:ext uri="{FF2B5EF4-FFF2-40B4-BE49-F238E27FC236}">
                  <a16:creationId xmlns:a16="http://schemas.microsoft.com/office/drawing/2014/main" id="{A074365D-2256-4B6C-9851-2655DA53A24D}"/>
                </a:ext>
              </a:extLst>
            </p:cNvPr>
            <p:cNvSpPr/>
            <p:nvPr/>
          </p:nvSpPr>
          <p:spPr>
            <a:xfrm>
              <a:off x="3310351" y="1253643"/>
              <a:ext cx="60855" cy="87764"/>
            </a:xfrm>
            <a:custGeom>
              <a:avLst/>
              <a:gdLst/>
              <a:ahLst/>
              <a:cxnLst/>
              <a:rect l="l" t="t" r="r" b="b"/>
              <a:pathLst>
                <a:path w="1531" h="2208" extrusionOk="0">
                  <a:moveTo>
                    <a:pt x="535" y="0"/>
                  </a:moveTo>
                  <a:cubicBezTo>
                    <a:pt x="288" y="0"/>
                    <a:pt x="88" y="58"/>
                    <a:pt x="80" y="66"/>
                  </a:cubicBezTo>
                  <a:cubicBezTo>
                    <a:pt x="80" y="66"/>
                    <a:pt x="1" y="2095"/>
                    <a:pt x="1" y="2155"/>
                  </a:cubicBezTo>
                  <a:cubicBezTo>
                    <a:pt x="1" y="2161"/>
                    <a:pt x="171" y="2208"/>
                    <a:pt x="396" y="2208"/>
                  </a:cubicBezTo>
                  <a:cubicBezTo>
                    <a:pt x="829" y="2208"/>
                    <a:pt x="1467" y="2036"/>
                    <a:pt x="1493" y="1080"/>
                  </a:cubicBezTo>
                  <a:cubicBezTo>
                    <a:pt x="1531" y="174"/>
                    <a:pt x="962" y="0"/>
                    <a:pt x="535" y="0"/>
                  </a:cubicBezTo>
                  <a:close/>
                </a:path>
              </a:pathLst>
            </a:custGeom>
            <a:solidFill>
              <a:srgbClr val="EE7A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195;p17">
              <a:extLst>
                <a:ext uri="{FF2B5EF4-FFF2-40B4-BE49-F238E27FC236}">
                  <a16:creationId xmlns:a16="http://schemas.microsoft.com/office/drawing/2014/main" id="{81E9D557-3AA0-45B4-BC5B-CF10F5A30799}"/>
                </a:ext>
              </a:extLst>
            </p:cNvPr>
            <p:cNvSpPr/>
            <p:nvPr/>
          </p:nvSpPr>
          <p:spPr>
            <a:xfrm>
              <a:off x="3328556" y="1272524"/>
              <a:ext cx="27705" cy="50480"/>
            </a:xfrm>
            <a:custGeom>
              <a:avLst/>
              <a:gdLst/>
              <a:ahLst/>
              <a:cxnLst/>
              <a:rect l="l" t="t" r="r" b="b"/>
              <a:pathLst>
                <a:path w="697" h="1270" extrusionOk="0">
                  <a:moveTo>
                    <a:pt x="320" y="1"/>
                  </a:moveTo>
                  <a:cubicBezTo>
                    <a:pt x="280" y="1"/>
                    <a:pt x="234" y="19"/>
                    <a:pt x="219" y="48"/>
                  </a:cubicBezTo>
                  <a:cubicBezTo>
                    <a:pt x="199" y="68"/>
                    <a:pt x="179" y="108"/>
                    <a:pt x="179" y="128"/>
                  </a:cubicBezTo>
                  <a:cubicBezTo>
                    <a:pt x="179" y="188"/>
                    <a:pt x="199" y="207"/>
                    <a:pt x="199" y="207"/>
                  </a:cubicBezTo>
                  <a:cubicBezTo>
                    <a:pt x="199" y="207"/>
                    <a:pt x="199" y="188"/>
                    <a:pt x="219" y="128"/>
                  </a:cubicBezTo>
                  <a:cubicBezTo>
                    <a:pt x="235" y="95"/>
                    <a:pt x="278" y="63"/>
                    <a:pt x="326" y="63"/>
                  </a:cubicBezTo>
                  <a:cubicBezTo>
                    <a:pt x="337" y="63"/>
                    <a:pt x="347" y="65"/>
                    <a:pt x="358" y="68"/>
                  </a:cubicBezTo>
                  <a:cubicBezTo>
                    <a:pt x="438" y="88"/>
                    <a:pt x="498" y="168"/>
                    <a:pt x="537" y="267"/>
                  </a:cubicBezTo>
                  <a:cubicBezTo>
                    <a:pt x="557" y="386"/>
                    <a:pt x="597" y="506"/>
                    <a:pt x="597" y="625"/>
                  </a:cubicBezTo>
                  <a:cubicBezTo>
                    <a:pt x="597" y="884"/>
                    <a:pt x="438" y="1123"/>
                    <a:pt x="299" y="1182"/>
                  </a:cubicBezTo>
                  <a:cubicBezTo>
                    <a:pt x="259" y="1192"/>
                    <a:pt x="219" y="1197"/>
                    <a:pt x="184" y="1197"/>
                  </a:cubicBezTo>
                  <a:cubicBezTo>
                    <a:pt x="150" y="1197"/>
                    <a:pt x="120" y="1192"/>
                    <a:pt x="100" y="1182"/>
                  </a:cubicBezTo>
                  <a:cubicBezTo>
                    <a:pt x="40" y="1162"/>
                    <a:pt x="20" y="1123"/>
                    <a:pt x="20" y="1123"/>
                  </a:cubicBezTo>
                  <a:cubicBezTo>
                    <a:pt x="0" y="1123"/>
                    <a:pt x="20" y="1182"/>
                    <a:pt x="60" y="1202"/>
                  </a:cubicBezTo>
                  <a:cubicBezTo>
                    <a:pt x="90" y="1247"/>
                    <a:pt x="153" y="1269"/>
                    <a:pt x="225" y="1269"/>
                  </a:cubicBezTo>
                  <a:cubicBezTo>
                    <a:pt x="249" y="1269"/>
                    <a:pt x="274" y="1267"/>
                    <a:pt x="299" y="1262"/>
                  </a:cubicBezTo>
                  <a:cubicBezTo>
                    <a:pt x="518" y="1202"/>
                    <a:pt x="677" y="943"/>
                    <a:pt x="697" y="625"/>
                  </a:cubicBezTo>
                  <a:cubicBezTo>
                    <a:pt x="697" y="486"/>
                    <a:pt x="677" y="367"/>
                    <a:pt x="617" y="227"/>
                  </a:cubicBezTo>
                  <a:cubicBezTo>
                    <a:pt x="557" y="128"/>
                    <a:pt x="478" y="9"/>
                    <a:pt x="358" y="9"/>
                  </a:cubicBezTo>
                  <a:cubicBezTo>
                    <a:pt x="348" y="3"/>
                    <a:pt x="334" y="1"/>
                    <a:pt x="320" y="1"/>
                  </a:cubicBezTo>
                  <a:close/>
                </a:path>
              </a:pathLst>
            </a:custGeom>
            <a:solidFill>
              <a:srgbClr val="9E6CA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196;p17">
              <a:extLst>
                <a:ext uri="{FF2B5EF4-FFF2-40B4-BE49-F238E27FC236}">
                  <a16:creationId xmlns:a16="http://schemas.microsoft.com/office/drawing/2014/main" id="{EB644CCF-E8C4-41CC-AC17-B6913696FDBC}"/>
                </a:ext>
              </a:extLst>
            </p:cNvPr>
            <p:cNvSpPr/>
            <p:nvPr/>
          </p:nvSpPr>
          <p:spPr>
            <a:xfrm>
              <a:off x="2965329" y="1017892"/>
              <a:ext cx="348236" cy="158238"/>
            </a:xfrm>
            <a:custGeom>
              <a:avLst/>
              <a:gdLst/>
              <a:ahLst/>
              <a:cxnLst/>
              <a:rect l="l" t="t" r="r" b="b"/>
              <a:pathLst>
                <a:path w="8761" h="3981" extrusionOk="0">
                  <a:moveTo>
                    <a:pt x="6568" y="0"/>
                  </a:moveTo>
                  <a:cubicBezTo>
                    <a:pt x="5947" y="0"/>
                    <a:pt x="5246" y="256"/>
                    <a:pt x="4702" y="427"/>
                  </a:cubicBezTo>
                  <a:cubicBezTo>
                    <a:pt x="4265" y="566"/>
                    <a:pt x="3807" y="765"/>
                    <a:pt x="3330" y="765"/>
                  </a:cubicBezTo>
                  <a:cubicBezTo>
                    <a:pt x="3011" y="745"/>
                    <a:pt x="2713" y="646"/>
                    <a:pt x="2415" y="546"/>
                  </a:cubicBezTo>
                  <a:cubicBezTo>
                    <a:pt x="2142" y="455"/>
                    <a:pt x="1853" y="365"/>
                    <a:pt x="1578" y="365"/>
                  </a:cubicBezTo>
                  <a:cubicBezTo>
                    <a:pt x="1552" y="365"/>
                    <a:pt x="1526" y="365"/>
                    <a:pt x="1500" y="367"/>
                  </a:cubicBezTo>
                  <a:cubicBezTo>
                    <a:pt x="1181" y="407"/>
                    <a:pt x="843" y="566"/>
                    <a:pt x="724" y="845"/>
                  </a:cubicBezTo>
                  <a:cubicBezTo>
                    <a:pt x="626" y="1072"/>
                    <a:pt x="728" y="1392"/>
                    <a:pt x="941" y="1534"/>
                  </a:cubicBezTo>
                  <a:lnTo>
                    <a:pt x="941" y="1534"/>
                  </a:lnTo>
                  <a:cubicBezTo>
                    <a:pt x="892" y="1522"/>
                    <a:pt x="841" y="1516"/>
                    <a:pt x="790" y="1516"/>
                  </a:cubicBezTo>
                  <a:cubicBezTo>
                    <a:pt x="453" y="1516"/>
                    <a:pt x="108" y="1771"/>
                    <a:pt x="47" y="2118"/>
                  </a:cubicBezTo>
                  <a:cubicBezTo>
                    <a:pt x="0" y="2462"/>
                    <a:pt x="273" y="2818"/>
                    <a:pt x="614" y="2906"/>
                  </a:cubicBezTo>
                  <a:lnTo>
                    <a:pt x="614" y="2906"/>
                  </a:lnTo>
                  <a:cubicBezTo>
                    <a:pt x="491" y="2975"/>
                    <a:pt x="394" y="3116"/>
                    <a:pt x="405" y="3252"/>
                  </a:cubicBezTo>
                  <a:cubicBezTo>
                    <a:pt x="425" y="3510"/>
                    <a:pt x="644" y="3709"/>
                    <a:pt x="903" y="3809"/>
                  </a:cubicBezTo>
                  <a:cubicBezTo>
                    <a:pt x="1165" y="3931"/>
                    <a:pt x="1451" y="3980"/>
                    <a:pt x="1740" y="3980"/>
                  </a:cubicBezTo>
                  <a:cubicBezTo>
                    <a:pt x="2110" y="3980"/>
                    <a:pt x="2487" y="3900"/>
                    <a:pt x="2832" y="3789"/>
                  </a:cubicBezTo>
                  <a:cubicBezTo>
                    <a:pt x="3469" y="3590"/>
                    <a:pt x="4066" y="3232"/>
                    <a:pt x="4662" y="3013"/>
                  </a:cubicBezTo>
                  <a:cubicBezTo>
                    <a:pt x="5162" y="2836"/>
                    <a:pt x="5935" y="2541"/>
                    <a:pt x="6549" y="2541"/>
                  </a:cubicBezTo>
                  <a:cubicBezTo>
                    <a:pt x="6694" y="2541"/>
                    <a:pt x="6829" y="2557"/>
                    <a:pt x="6950" y="2595"/>
                  </a:cubicBezTo>
                  <a:cubicBezTo>
                    <a:pt x="7346" y="2739"/>
                    <a:pt x="7644" y="3209"/>
                    <a:pt x="7904" y="3209"/>
                  </a:cubicBezTo>
                  <a:cubicBezTo>
                    <a:pt x="7931" y="3209"/>
                    <a:pt x="7958" y="3203"/>
                    <a:pt x="7985" y="3192"/>
                  </a:cubicBezTo>
                  <a:cubicBezTo>
                    <a:pt x="8243" y="3053"/>
                    <a:pt x="8382" y="2814"/>
                    <a:pt x="8442" y="2535"/>
                  </a:cubicBezTo>
                  <a:cubicBezTo>
                    <a:pt x="8482" y="2277"/>
                    <a:pt x="8462" y="1998"/>
                    <a:pt x="8402" y="1720"/>
                  </a:cubicBezTo>
                  <a:cubicBezTo>
                    <a:pt x="8760" y="1143"/>
                    <a:pt x="7786" y="307"/>
                    <a:pt x="7070" y="69"/>
                  </a:cubicBezTo>
                  <a:cubicBezTo>
                    <a:pt x="6912" y="21"/>
                    <a:pt x="6744" y="0"/>
                    <a:pt x="6568"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197;p17">
              <a:extLst>
                <a:ext uri="{FF2B5EF4-FFF2-40B4-BE49-F238E27FC236}">
                  <a16:creationId xmlns:a16="http://schemas.microsoft.com/office/drawing/2014/main" id="{7FDE1E67-5C67-4AC8-BAD7-2306E12341A3}"/>
                </a:ext>
              </a:extLst>
            </p:cNvPr>
            <p:cNvSpPr/>
            <p:nvPr/>
          </p:nvSpPr>
          <p:spPr>
            <a:xfrm>
              <a:off x="3001183" y="1035421"/>
              <a:ext cx="286268" cy="86055"/>
            </a:xfrm>
            <a:custGeom>
              <a:avLst/>
              <a:gdLst/>
              <a:ahLst/>
              <a:cxnLst/>
              <a:rect l="l" t="t" r="r" b="b"/>
              <a:pathLst>
                <a:path w="7202" h="2165" extrusionOk="0">
                  <a:moveTo>
                    <a:pt x="5617" y="1"/>
                  </a:moveTo>
                  <a:cubicBezTo>
                    <a:pt x="5569" y="1"/>
                    <a:pt x="5520" y="2"/>
                    <a:pt x="5471" y="6"/>
                  </a:cubicBezTo>
                  <a:cubicBezTo>
                    <a:pt x="4894" y="65"/>
                    <a:pt x="4298" y="364"/>
                    <a:pt x="3820" y="782"/>
                  </a:cubicBezTo>
                  <a:cubicBezTo>
                    <a:pt x="3363" y="1179"/>
                    <a:pt x="2945" y="1637"/>
                    <a:pt x="2448" y="1856"/>
                  </a:cubicBezTo>
                  <a:cubicBezTo>
                    <a:pt x="2199" y="1965"/>
                    <a:pt x="1940" y="2010"/>
                    <a:pt x="1699" y="2010"/>
                  </a:cubicBezTo>
                  <a:cubicBezTo>
                    <a:pt x="1458" y="2010"/>
                    <a:pt x="1234" y="1965"/>
                    <a:pt x="1055" y="1896"/>
                  </a:cubicBezTo>
                  <a:cubicBezTo>
                    <a:pt x="677" y="1756"/>
                    <a:pt x="399" y="1557"/>
                    <a:pt x="259" y="1378"/>
                  </a:cubicBezTo>
                  <a:cubicBezTo>
                    <a:pt x="100" y="1199"/>
                    <a:pt x="21" y="1100"/>
                    <a:pt x="21" y="1100"/>
                  </a:cubicBezTo>
                  <a:cubicBezTo>
                    <a:pt x="1" y="1100"/>
                    <a:pt x="21" y="1120"/>
                    <a:pt x="41" y="1239"/>
                  </a:cubicBezTo>
                  <a:cubicBezTo>
                    <a:pt x="80" y="1279"/>
                    <a:pt x="120" y="1358"/>
                    <a:pt x="200" y="1458"/>
                  </a:cubicBezTo>
                  <a:cubicBezTo>
                    <a:pt x="339" y="1617"/>
                    <a:pt x="617" y="1876"/>
                    <a:pt x="1015" y="2035"/>
                  </a:cubicBezTo>
                  <a:cubicBezTo>
                    <a:pt x="1224" y="2108"/>
                    <a:pt x="1477" y="2164"/>
                    <a:pt x="1744" y="2164"/>
                  </a:cubicBezTo>
                  <a:cubicBezTo>
                    <a:pt x="1987" y="2164"/>
                    <a:pt x="2241" y="2118"/>
                    <a:pt x="2487" y="1995"/>
                  </a:cubicBezTo>
                  <a:cubicBezTo>
                    <a:pt x="3005" y="1776"/>
                    <a:pt x="3462" y="1299"/>
                    <a:pt x="3920" y="901"/>
                  </a:cubicBezTo>
                  <a:cubicBezTo>
                    <a:pt x="4397" y="483"/>
                    <a:pt x="4914" y="185"/>
                    <a:pt x="5471" y="125"/>
                  </a:cubicBezTo>
                  <a:cubicBezTo>
                    <a:pt x="5519" y="121"/>
                    <a:pt x="5567" y="120"/>
                    <a:pt x="5615" y="120"/>
                  </a:cubicBezTo>
                  <a:cubicBezTo>
                    <a:pt x="6079" y="120"/>
                    <a:pt x="6512" y="292"/>
                    <a:pt x="6764" y="563"/>
                  </a:cubicBezTo>
                  <a:cubicBezTo>
                    <a:pt x="7043" y="861"/>
                    <a:pt x="7102" y="1199"/>
                    <a:pt x="7102" y="1438"/>
                  </a:cubicBezTo>
                  <a:cubicBezTo>
                    <a:pt x="7102" y="1657"/>
                    <a:pt x="7043" y="1776"/>
                    <a:pt x="7063" y="1776"/>
                  </a:cubicBezTo>
                  <a:cubicBezTo>
                    <a:pt x="7063" y="1776"/>
                    <a:pt x="7083" y="1756"/>
                    <a:pt x="7102" y="1697"/>
                  </a:cubicBezTo>
                  <a:cubicBezTo>
                    <a:pt x="7142" y="1617"/>
                    <a:pt x="7182" y="1557"/>
                    <a:pt x="7182" y="1438"/>
                  </a:cubicBezTo>
                  <a:cubicBezTo>
                    <a:pt x="7202" y="1179"/>
                    <a:pt x="7162" y="801"/>
                    <a:pt x="6864" y="483"/>
                  </a:cubicBezTo>
                  <a:cubicBezTo>
                    <a:pt x="6591" y="192"/>
                    <a:pt x="6135" y="1"/>
                    <a:pt x="5617"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198;p17">
              <a:extLst>
                <a:ext uri="{FF2B5EF4-FFF2-40B4-BE49-F238E27FC236}">
                  <a16:creationId xmlns:a16="http://schemas.microsoft.com/office/drawing/2014/main" id="{936EABF7-9B05-4FFF-A17B-2B5981A6E4E8}"/>
                </a:ext>
              </a:extLst>
            </p:cNvPr>
            <p:cNvSpPr/>
            <p:nvPr/>
          </p:nvSpPr>
          <p:spPr>
            <a:xfrm>
              <a:off x="3286660" y="1103034"/>
              <a:ext cx="61689" cy="151640"/>
            </a:xfrm>
            <a:custGeom>
              <a:avLst/>
              <a:gdLst/>
              <a:ahLst/>
              <a:cxnLst/>
              <a:rect l="l" t="t" r="r" b="b"/>
              <a:pathLst>
                <a:path w="1552" h="3815" extrusionOk="0">
                  <a:moveTo>
                    <a:pt x="408" y="1"/>
                  </a:moveTo>
                  <a:cubicBezTo>
                    <a:pt x="318" y="1"/>
                    <a:pt x="239" y="15"/>
                    <a:pt x="179" y="35"/>
                  </a:cubicBezTo>
                  <a:cubicBezTo>
                    <a:pt x="60" y="75"/>
                    <a:pt x="0" y="135"/>
                    <a:pt x="0" y="135"/>
                  </a:cubicBezTo>
                  <a:cubicBezTo>
                    <a:pt x="0" y="140"/>
                    <a:pt x="4" y="143"/>
                    <a:pt x="13" y="143"/>
                  </a:cubicBezTo>
                  <a:cubicBezTo>
                    <a:pt x="36" y="143"/>
                    <a:pt x="92" y="124"/>
                    <a:pt x="179" y="95"/>
                  </a:cubicBezTo>
                  <a:cubicBezTo>
                    <a:pt x="279" y="95"/>
                    <a:pt x="458" y="95"/>
                    <a:pt x="656" y="175"/>
                  </a:cubicBezTo>
                  <a:cubicBezTo>
                    <a:pt x="855" y="254"/>
                    <a:pt x="1074" y="413"/>
                    <a:pt x="1194" y="652"/>
                  </a:cubicBezTo>
                  <a:cubicBezTo>
                    <a:pt x="1333" y="891"/>
                    <a:pt x="1373" y="1189"/>
                    <a:pt x="1353" y="1507"/>
                  </a:cubicBezTo>
                  <a:cubicBezTo>
                    <a:pt x="1293" y="2164"/>
                    <a:pt x="875" y="2661"/>
                    <a:pt x="855" y="3139"/>
                  </a:cubicBezTo>
                  <a:cubicBezTo>
                    <a:pt x="816" y="3357"/>
                    <a:pt x="875" y="3536"/>
                    <a:pt x="915" y="3656"/>
                  </a:cubicBezTo>
                  <a:cubicBezTo>
                    <a:pt x="975" y="3755"/>
                    <a:pt x="1054" y="3815"/>
                    <a:pt x="1054" y="3815"/>
                  </a:cubicBezTo>
                  <a:cubicBezTo>
                    <a:pt x="1074" y="3775"/>
                    <a:pt x="895" y="3556"/>
                    <a:pt x="995" y="3119"/>
                  </a:cubicBezTo>
                  <a:cubicBezTo>
                    <a:pt x="1015" y="2920"/>
                    <a:pt x="1114" y="2661"/>
                    <a:pt x="1253" y="2423"/>
                  </a:cubicBezTo>
                  <a:cubicBezTo>
                    <a:pt x="1373" y="2144"/>
                    <a:pt x="1492" y="1846"/>
                    <a:pt x="1512" y="1488"/>
                  </a:cubicBezTo>
                  <a:cubicBezTo>
                    <a:pt x="1552" y="1149"/>
                    <a:pt x="1472" y="791"/>
                    <a:pt x="1313" y="553"/>
                  </a:cubicBezTo>
                  <a:cubicBezTo>
                    <a:pt x="1154" y="274"/>
                    <a:pt x="915" y="135"/>
                    <a:pt x="696" y="55"/>
                  </a:cubicBezTo>
                  <a:cubicBezTo>
                    <a:pt x="597" y="15"/>
                    <a:pt x="497" y="1"/>
                    <a:pt x="408"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199;p17">
              <a:extLst>
                <a:ext uri="{FF2B5EF4-FFF2-40B4-BE49-F238E27FC236}">
                  <a16:creationId xmlns:a16="http://schemas.microsoft.com/office/drawing/2014/main" id="{7C88FC56-6479-4F8F-A683-FAB7B309E1A2}"/>
                </a:ext>
              </a:extLst>
            </p:cNvPr>
            <p:cNvSpPr/>
            <p:nvPr/>
          </p:nvSpPr>
          <p:spPr>
            <a:xfrm>
              <a:off x="2883367" y="2508719"/>
              <a:ext cx="949668" cy="1976011"/>
            </a:xfrm>
            <a:custGeom>
              <a:avLst/>
              <a:gdLst/>
              <a:ahLst/>
              <a:cxnLst/>
              <a:rect l="l" t="t" r="r" b="b"/>
              <a:pathLst>
                <a:path w="23892" h="49713" extrusionOk="0">
                  <a:moveTo>
                    <a:pt x="1" y="1"/>
                  </a:moveTo>
                  <a:lnTo>
                    <a:pt x="2487" y="49076"/>
                  </a:lnTo>
                  <a:lnTo>
                    <a:pt x="8773" y="49076"/>
                  </a:lnTo>
                  <a:lnTo>
                    <a:pt x="8018" y="6446"/>
                  </a:lnTo>
                  <a:lnTo>
                    <a:pt x="17347" y="49713"/>
                  </a:lnTo>
                  <a:lnTo>
                    <a:pt x="23892" y="48917"/>
                  </a:lnTo>
                  <a:lnTo>
                    <a:pt x="15577" y="419"/>
                  </a:lnTo>
                  <a:lnTo>
                    <a:pt x="1"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200;p17">
              <a:extLst>
                <a:ext uri="{FF2B5EF4-FFF2-40B4-BE49-F238E27FC236}">
                  <a16:creationId xmlns:a16="http://schemas.microsoft.com/office/drawing/2014/main" id="{E5E02C8D-AB2A-4E17-A653-E3B700572926}"/>
                </a:ext>
              </a:extLst>
            </p:cNvPr>
            <p:cNvSpPr/>
            <p:nvPr/>
          </p:nvSpPr>
          <p:spPr>
            <a:xfrm>
              <a:off x="2709425" y="1571715"/>
              <a:ext cx="971808" cy="1001103"/>
            </a:xfrm>
            <a:custGeom>
              <a:avLst/>
              <a:gdLst/>
              <a:ahLst/>
              <a:cxnLst/>
              <a:rect l="l" t="t" r="r" b="b"/>
              <a:pathLst>
                <a:path w="24449" h="25186" extrusionOk="0">
                  <a:moveTo>
                    <a:pt x="9947" y="1"/>
                  </a:moveTo>
                  <a:cubicBezTo>
                    <a:pt x="9648" y="21"/>
                    <a:pt x="9171" y="81"/>
                    <a:pt x="8574" y="140"/>
                  </a:cubicBezTo>
                  <a:cubicBezTo>
                    <a:pt x="7639" y="260"/>
                    <a:pt x="7062" y="419"/>
                    <a:pt x="6625" y="618"/>
                  </a:cubicBezTo>
                  <a:cubicBezTo>
                    <a:pt x="6366" y="717"/>
                    <a:pt x="6127" y="856"/>
                    <a:pt x="5869" y="1016"/>
                  </a:cubicBezTo>
                  <a:cubicBezTo>
                    <a:pt x="4934" y="1632"/>
                    <a:pt x="1174" y="4059"/>
                    <a:pt x="0" y="4895"/>
                  </a:cubicBezTo>
                  <a:lnTo>
                    <a:pt x="2666" y="10027"/>
                  </a:lnTo>
                  <a:lnTo>
                    <a:pt x="4993" y="8555"/>
                  </a:lnTo>
                  <a:lnTo>
                    <a:pt x="4914" y="10286"/>
                  </a:lnTo>
                  <a:cubicBezTo>
                    <a:pt x="4914" y="10286"/>
                    <a:pt x="4675" y="16432"/>
                    <a:pt x="4476" y="20371"/>
                  </a:cubicBezTo>
                  <a:cubicBezTo>
                    <a:pt x="4337" y="23176"/>
                    <a:pt x="4357" y="25185"/>
                    <a:pt x="4357" y="25185"/>
                  </a:cubicBezTo>
                  <a:lnTo>
                    <a:pt x="20589" y="25185"/>
                  </a:lnTo>
                  <a:lnTo>
                    <a:pt x="19396" y="16631"/>
                  </a:lnTo>
                  <a:lnTo>
                    <a:pt x="19097" y="9768"/>
                  </a:lnTo>
                  <a:lnTo>
                    <a:pt x="20370" y="11260"/>
                  </a:lnTo>
                  <a:lnTo>
                    <a:pt x="24448" y="6387"/>
                  </a:lnTo>
                  <a:lnTo>
                    <a:pt x="20291" y="2667"/>
                  </a:lnTo>
                  <a:cubicBezTo>
                    <a:pt x="19256" y="1513"/>
                    <a:pt x="17566" y="299"/>
                    <a:pt x="15815" y="41"/>
                  </a:cubicBezTo>
                  <a:cubicBezTo>
                    <a:pt x="15616" y="21"/>
                    <a:pt x="15417" y="1"/>
                    <a:pt x="15218" y="1"/>
                  </a:cubicBezTo>
                  <a:cubicBezTo>
                    <a:pt x="14333" y="270"/>
                    <a:pt x="13458" y="404"/>
                    <a:pt x="12583" y="404"/>
                  </a:cubicBezTo>
                  <a:cubicBezTo>
                    <a:pt x="11707" y="404"/>
                    <a:pt x="10832" y="270"/>
                    <a:pt x="9947"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201;p17">
              <a:extLst>
                <a:ext uri="{FF2B5EF4-FFF2-40B4-BE49-F238E27FC236}">
                  <a16:creationId xmlns:a16="http://schemas.microsoft.com/office/drawing/2014/main" id="{BD7EF33D-D266-4677-87F9-A373BF981A66}"/>
                </a:ext>
              </a:extLst>
            </p:cNvPr>
            <p:cNvSpPr/>
            <p:nvPr/>
          </p:nvSpPr>
          <p:spPr>
            <a:xfrm>
              <a:off x="2899982" y="1778092"/>
              <a:ext cx="26910" cy="305268"/>
            </a:xfrm>
            <a:custGeom>
              <a:avLst/>
              <a:gdLst/>
              <a:ahLst/>
              <a:cxnLst/>
              <a:rect l="l" t="t" r="r" b="b"/>
              <a:pathLst>
                <a:path w="677" h="7680" extrusionOk="0">
                  <a:moveTo>
                    <a:pt x="657" y="1"/>
                  </a:moveTo>
                  <a:lnTo>
                    <a:pt x="657" y="1"/>
                  </a:lnTo>
                  <a:cubicBezTo>
                    <a:pt x="637" y="1"/>
                    <a:pt x="558" y="419"/>
                    <a:pt x="458" y="1115"/>
                  </a:cubicBezTo>
                  <a:cubicBezTo>
                    <a:pt x="359" y="1811"/>
                    <a:pt x="239" y="2786"/>
                    <a:pt x="160" y="3840"/>
                  </a:cubicBezTo>
                  <a:cubicBezTo>
                    <a:pt x="60" y="4895"/>
                    <a:pt x="40" y="5869"/>
                    <a:pt x="1" y="6566"/>
                  </a:cubicBezTo>
                  <a:cubicBezTo>
                    <a:pt x="1" y="7242"/>
                    <a:pt x="1" y="7680"/>
                    <a:pt x="40" y="7680"/>
                  </a:cubicBezTo>
                  <a:cubicBezTo>
                    <a:pt x="60" y="7680"/>
                    <a:pt x="80" y="7262"/>
                    <a:pt x="140" y="6566"/>
                  </a:cubicBezTo>
                  <a:cubicBezTo>
                    <a:pt x="180" y="5869"/>
                    <a:pt x="239" y="4895"/>
                    <a:pt x="339" y="3840"/>
                  </a:cubicBezTo>
                  <a:cubicBezTo>
                    <a:pt x="438" y="2766"/>
                    <a:pt x="498" y="1811"/>
                    <a:pt x="577" y="1115"/>
                  </a:cubicBezTo>
                  <a:cubicBezTo>
                    <a:pt x="657" y="419"/>
                    <a:pt x="677" y="1"/>
                    <a:pt x="657"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202;p17">
              <a:extLst>
                <a:ext uri="{FF2B5EF4-FFF2-40B4-BE49-F238E27FC236}">
                  <a16:creationId xmlns:a16="http://schemas.microsoft.com/office/drawing/2014/main" id="{C81A56D8-77F4-4521-9AF4-3A5C7F3DE438}"/>
                </a:ext>
              </a:extLst>
            </p:cNvPr>
            <p:cNvSpPr/>
            <p:nvPr/>
          </p:nvSpPr>
          <p:spPr>
            <a:xfrm>
              <a:off x="3455077" y="1813707"/>
              <a:ext cx="17410" cy="209553"/>
            </a:xfrm>
            <a:custGeom>
              <a:avLst/>
              <a:gdLst/>
              <a:ahLst/>
              <a:cxnLst/>
              <a:rect l="l" t="t" r="r" b="b"/>
              <a:pathLst>
                <a:path w="438" h="5272" extrusionOk="0">
                  <a:moveTo>
                    <a:pt x="40" y="0"/>
                  </a:moveTo>
                  <a:cubicBezTo>
                    <a:pt x="20" y="0"/>
                    <a:pt x="0" y="299"/>
                    <a:pt x="0" y="776"/>
                  </a:cubicBezTo>
                  <a:cubicBezTo>
                    <a:pt x="0" y="1253"/>
                    <a:pt x="20" y="1910"/>
                    <a:pt x="60" y="2646"/>
                  </a:cubicBezTo>
                  <a:cubicBezTo>
                    <a:pt x="120" y="3362"/>
                    <a:pt x="199" y="4038"/>
                    <a:pt x="259" y="4496"/>
                  </a:cubicBezTo>
                  <a:cubicBezTo>
                    <a:pt x="338" y="4973"/>
                    <a:pt x="398" y="5272"/>
                    <a:pt x="418" y="5272"/>
                  </a:cubicBezTo>
                  <a:cubicBezTo>
                    <a:pt x="438" y="5272"/>
                    <a:pt x="418" y="4973"/>
                    <a:pt x="398" y="4496"/>
                  </a:cubicBezTo>
                  <a:cubicBezTo>
                    <a:pt x="338" y="3959"/>
                    <a:pt x="299" y="3342"/>
                    <a:pt x="239" y="2646"/>
                  </a:cubicBezTo>
                  <a:cubicBezTo>
                    <a:pt x="199" y="1950"/>
                    <a:pt x="139" y="1313"/>
                    <a:pt x="120" y="776"/>
                  </a:cubicBezTo>
                  <a:cubicBezTo>
                    <a:pt x="100" y="299"/>
                    <a:pt x="60" y="0"/>
                    <a:pt x="4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203;p17">
              <a:extLst>
                <a:ext uri="{FF2B5EF4-FFF2-40B4-BE49-F238E27FC236}">
                  <a16:creationId xmlns:a16="http://schemas.microsoft.com/office/drawing/2014/main" id="{75C98A6D-39A2-4EDC-87BF-0A787E7839FF}"/>
                </a:ext>
              </a:extLst>
            </p:cNvPr>
            <p:cNvSpPr/>
            <p:nvPr/>
          </p:nvSpPr>
          <p:spPr>
            <a:xfrm>
              <a:off x="3296121" y="1846103"/>
              <a:ext cx="107599" cy="27705"/>
            </a:xfrm>
            <a:custGeom>
              <a:avLst/>
              <a:gdLst/>
              <a:ahLst/>
              <a:cxnLst/>
              <a:rect l="l" t="t" r="r" b="b"/>
              <a:pathLst>
                <a:path w="2707" h="697" extrusionOk="0">
                  <a:moveTo>
                    <a:pt x="1" y="1"/>
                  </a:moveTo>
                  <a:lnTo>
                    <a:pt x="1" y="697"/>
                  </a:lnTo>
                  <a:lnTo>
                    <a:pt x="2706" y="697"/>
                  </a:lnTo>
                  <a:lnTo>
                    <a:pt x="270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204;p17">
              <a:extLst>
                <a:ext uri="{FF2B5EF4-FFF2-40B4-BE49-F238E27FC236}">
                  <a16:creationId xmlns:a16="http://schemas.microsoft.com/office/drawing/2014/main" id="{A7A726F4-07E6-4131-8155-0B1F1CCB5E5A}"/>
                </a:ext>
              </a:extLst>
            </p:cNvPr>
            <p:cNvSpPr/>
            <p:nvPr/>
          </p:nvSpPr>
          <p:spPr>
            <a:xfrm>
              <a:off x="2897597" y="1636307"/>
              <a:ext cx="606520" cy="131368"/>
            </a:xfrm>
            <a:custGeom>
              <a:avLst/>
              <a:gdLst/>
              <a:ahLst/>
              <a:cxnLst/>
              <a:rect l="l" t="t" r="r" b="b"/>
              <a:pathLst>
                <a:path w="15259" h="3305" extrusionOk="0">
                  <a:moveTo>
                    <a:pt x="755" y="0"/>
                  </a:moveTo>
                  <a:cubicBezTo>
                    <a:pt x="699" y="0"/>
                    <a:pt x="647" y="3"/>
                    <a:pt x="598" y="7"/>
                  </a:cubicBezTo>
                  <a:cubicBezTo>
                    <a:pt x="359" y="67"/>
                    <a:pt x="220" y="107"/>
                    <a:pt x="120" y="166"/>
                  </a:cubicBezTo>
                  <a:cubicBezTo>
                    <a:pt x="61" y="186"/>
                    <a:pt x="41" y="206"/>
                    <a:pt x="21" y="226"/>
                  </a:cubicBezTo>
                  <a:lnTo>
                    <a:pt x="1" y="266"/>
                  </a:lnTo>
                  <a:cubicBezTo>
                    <a:pt x="1" y="267"/>
                    <a:pt x="2" y="268"/>
                    <a:pt x="3" y="268"/>
                  </a:cubicBezTo>
                  <a:cubicBezTo>
                    <a:pt x="25" y="268"/>
                    <a:pt x="224" y="124"/>
                    <a:pt x="618" y="87"/>
                  </a:cubicBezTo>
                  <a:cubicBezTo>
                    <a:pt x="646" y="85"/>
                    <a:pt x="676" y="85"/>
                    <a:pt x="707" y="85"/>
                  </a:cubicBezTo>
                  <a:cubicBezTo>
                    <a:pt x="1125" y="85"/>
                    <a:pt x="1733" y="216"/>
                    <a:pt x="2288" y="624"/>
                  </a:cubicBezTo>
                  <a:cubicBezTo>
                    <a:pt x="2905" y="1061"/>
                    <a:pt x="3502" y="1778"/>
                    <a:pt x="4377" y="2295"/>
                  </a:cubicBezTo>
                  <a:cubicBezTo>
                    <a:pt x="4596" y="2454"/>
                    <a:pt x="4815" y="2553"/>
                    <a:pt x="5073" y="2673"/>
                  </a:cubicBezTo>
                  <a:cubicBezTo>
                    <a:pt x="5312" y="2792"/>
                    <a:pt x="5571" y="2892"/>
                    <a:pt x="5849" y="2971"/>
                  </a:cubicBezTo>
                  <a:cubicBezTo>
                    <a:pt x="6366" y="3150"/>
                    <a:pt x="6904" y="3270"/>
                    <a:pt x="7500" y="3289"/>
                  </a:cubicBezTo>
                  <a:cubicBezTo>
                    <a:pt x="7655" y="3300"/>
                    <a:pt x="7807" y="3305"/>
                    <a:pt x="7959" y="3305"/>
                  </a:cubicBezTo>
                  <a:cubicBezTo>
                    <a:pt x="8394" y="3305"/>
                    <a:pt x="8818" y="3264"/>
                    <a:pt x="9231" y="3190"/>
                  </a:cubicBezTo>
                  <a:cubicBezTo>
                    <a:pt x="9768" y="3091"/>
                    <a:pt x="10265" y="2951"/>
                    <a:pt x="10743" y="2752"/>
                  </a:cubicBezTo>
                  <a:cubicBezTo>
                    <a:pt x="11181" y="2534"/>
                    <a:pt x="11618" y="2295"/>
                    <a:pt x="11976" y="2036"/>
                  </a:cubicBezTo>
                  <a:cubicBezTo>
                    <a:pt x="12334" y="1758"/>
                    <a:pt x="12653" y="1479"/>
                    <a:pt x="12971" y="1280"/>
                  </a:cubicBezTo>
                  <a:cubicBezTo>
                    <a:pt x="13607" y="863"/>
                    <a:pt x="14184" y="684"/>
                    <a:pt x="14622" y="684"/>
                  </a:cubicBezTo>
                  <a:cubicBezTo>
                    <a:pt x="15008" y="684"/>
                    <a:pt x="15224" y="785"/>
                    <a:pt x="15255" y="785"/>
                  </a:cubicBezTo>
                  <a:cubicBezTo>
                    <a:pt x="15257" y="785"/>
                    <a:pt x="15259" y="785"/>
                    <a:pt x="15259" y="783"/>
                  </a:cubicBezTo>
                  <a:lnTo>
                    <a:pt x="15199" y="703"/>
                  </a:lnTo>
                  <a:cubicBezTo>
                    <a:pt x="15159" y="684"/>
                    <a:pt x="15119" y="684"/>
                    <a:pt x="15060" y="664"/>
                  </a:cubicBezTo>
                  <a:cubicBezTo>
                    <a:pt x="14940" y="644"/>
                    <a:pt x="14801" y="584"/>
                    <a:pt x="14562" y="584"/>
                  </a:cubicBezTo>
                  <a:cubicBezTo>
                    <a:pt x="14542" y="583"/>
                    <a:pt x="14520" y="583"/>
                    <a:pt x="14498" y="583"/>
                  </a:cubicBezTo>
                  <a:cubicBezTo>
                    <a:pt x="14083" y="583"/>
                    <a:pt x="13495" y="764"/>
                    <a:pt x="12871" y="1161"/>
                  </a:cubicBezTo>
                  <a:cubicBezTo>
                    <a:pt x="12553" y="1360"/>
                    <a:pt x="12235" y="1638"/>
                    <a:pt x="11857" y="1877"/>
                  </a:cubicBezTo>
                  <a:cubicBezTo>
                    <a:pt x="11479" y="2156"/>
                    <a:pt x="11061" y="2374"/>
                    <a:pt x="10624" y="2573"/>
                  </a:cubicBezTo>
                  <a:cubicBezTo>
                    <a:pt x="10166" y="2772"/>
                    <a:pt x="9649" y="2931"/>
                    <a:pt x="9132" y="3031"/>
                  </a:cubicBezTo>
                  <a:cubicBezTo>
                    <a:pt x="8744" y="3074"/>
                    <a:pt x="8347" y="3107"/>
                    <a:pt x="7939" y="3107"/>
                  </a:cubicBezTo>
                  <a:cubicBezTo>
                    <a:pt x="7781" y="3107"/>
                    <a:pt x="7622" y="3102"/>
                    <a:pt x="7461" y="3091"/>
                  </a:cubicBezTo>
                  <a:cubicBezTo>
                    <a:pt x="6884" y="3071"/>
                    <a:pt x="6347" y="2951"/>
                    <a:pt x="5810" y="2792"/>
                  </a:cubicBezTo>
                  <a:cubicBezTo>
                    <a:pt x="5571" y="2713"/>
                    <a:pt x="5312" y="2613"/>
                    <a:pt x="5073" y="2534"/>
                  </a:cubicBezTo>
                  <a:cubicBezTo>
                    <a:pt x="4855" y="2434"/>
                    <a:pt x="4596" y="2335"/>
                    <a:pt x="4397" y="2175"/>
                  </a:cubicBezTo>
                  <a:cubicBezTo>
                    <a:pt x="3562" y="1678"/>
                    <a:pt x="2965" y="962"/>
                    <a:pt x="2308" y="544"/>
                  </a:cubicBezTo>
                  <a:cubicBezTo>
                    <a:pt x="1764" y="140"/>
                    <a:pt x="1173" y="0"/>
                    <a:pt x="75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205;p17">
              <a:extLst>
                <a:ext uri="{FF2B5EF4-FFF2-40B4-BE49-F238E27FC236}">
                  <a16:creationId xmlns:a16="http://schemas.microsoft.com/office/drawing/2014/main" id="{8F8C8533-C6E1-44C4-94C6-43E4F499B307}"/>
                </a:ext>
              </a:extLst>
            </p:cNvPr>
            <p:cNvSpPr/>
            <p:nvPr/>
          </p:nvSpPr>
          <p:spPr>
            <a:xfrm>
              <a:off x="2735500" y="1812117"/>
              <a:ext cx="174018" cy="63319"/>
            </a:xfrm>
            <a:custGeom>
              <a:avLst/>
              <a:gdLst/>
              <a:ahLst/>
              <a:cxnLst/>
              <a:rect l="l" t="t" r="r" b="b"/>
              <a:pathLst>
                <a:path w="4378" h="1593" extrusionOk="0">
                  <a:moveTo>
                    <a:pt x="1493" y="0"/>
                  </a:moveTo>
                  <a:cubicBezTo>
                    <a:pt x="1194" y="0"/>
                    <a:pt x="916" y="0"/>
                    <a:pt x="697" y="40"/>
                  </a:cubicBezTo>
                  <a:cubicBezTo>
                    <a:pt x="458" y="60"/>
                    <a:pt x="299" y="120"/>
                    <a:pt x="160" y="160"/>
                  </a:cubicBezTo>
                  <a:cubicBezTo>
                    <a:pt x="41" y="219"/>
                    <a:pt x="1" y="239"/>
                    <a:pt x="1" y="239"/>
                  </a:cubicBezTo>
                  <a:cubicBezTo>
                    <a:pt x="1" y="241"/>
                    <a:pt x="3" y="242"/>
                    <a:pt x="7" y="242"/>
                  </a:cubicBezTo>
                  <a:cubicBezTo>
                    <a:pt x="45" y="242"/>
                    <a:pt x="280" y="156"/>
                    <a:pt x="697" y="120"/>
                  </a:cubicBezTo>
                  <a:cubicBezTo>
                    <a:pt x="818" y="87"/>
                    <a:pt x="944" y="72"/>
                    <a:pt x="1083" y="72"/>
                  </a:cubicBezTo>
                  <a:cubicBezTo>
                    <a:pt x="1197" y="72"/>
                    <a:pt x="1319" y="82"/>
                    <a:pt x="1453" y="100"/>
                  </a:cubicBezTo>
                  <a:cubicBezTo>
                    <a:pt x="1732" y="120"/>
                    <a:pt x="2050" y="160"/>
                    <a:pt x="2388" y="259"/>
                  </a:cubicBezTo>
                  <a:cubicBezTo>
                    <a:pt x="2706" y="358"/>
                    <a:pt x="3005" y="498"/>
                    <a:pt x="3243" y="637"/>
                  </a:cubicBezTo>
                  <a:cubicBezTo>
                    <a:pt x="3502" y="796"/>
                    <a:pt x="3701" y="935"/>
                    <a:pt x="3880" y="1094"/>
                  </a:cubicBezTo>
                  <a:cubicBezTo>
                    <a:pt x="4187" y="1344"/>
                    <a:pt x="4327" y="1593"/>
                    <a:pt x="4372" y="1593"/>
                  </a:cubicBezTo>
                  <a:cubicBezTo>
                    <a:pt x="4374" y="1593"/>
                    <a:pt x="4376" y="1593"/>
                    <a:pt x="4377" y="1592"/>
                  </a:cubicBezTo>
                  <a:cubicBezTo>
                    <a:pt x="4377" y="1592"/>
                    <a:pt x="4337" y="1532"/>
                    <a:pt x="4278" y="1453"/>
                  </a:cubicBezTo>
                  <a:cubicBezTo>
                    <a:pt x="4218" y="1413"/>
                    <a:pt x="4178" y="1353"/>
                    <a:pt x="4119" y="1293"/>
                  </a:cubicBezTo>
                  <a:cubicBezTo>
                    <a:pt x="4079" y="1214"/>
                    <a:pt x="3999" y="1134"/>
                    <a:pt x="3920" y="1055"/>
                  </a:cubicBezTo>
                  <a:cubicBezTo>
                    <a:pt x="3780" y="896"/>
                    <a:pt x="3542" y="717"/>
                    <a:pt x="3303" y="557"/>
                  </a:cubicBezTo>
                  <a:cubicBezTo>
                    <a:pt x="3044" y="418"/>
                    <a:pt x="2746" y="259"/>
                    <a:pt x="2428" y="160"/>
                  </a:cubicBezTo>
                  <a:cubicBezTo>
                    <a:pt x="2109" y="60"/>
                    <a:pt x="1791" y="20"/>
                    <a:pt x="149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6" name="Google Shape;206;p17">
              <a:extLst>
                <a:ext uri="{FF2B5EF4-FFF2-40B4-BE49-F238E27FC236}">
                  <a16:creationId xmlns:a16="http://schemas.microsoft.com/office/drawing/2014/main" id="{4919E2E7-160E-465C-AE21-1B74AEA897A1}"/>
                </a:ext>
              </a:extLst>
            </p:cNvPr>
            <p:cNvSpPr/>
            <p:nvPr/>
          </p:nvSpPr>
          <p:spPr>
            <a:xfrm>
              <a:off x="2913417" y="1954458"/>
              <a:ext cx="541691" cy="81603"/>
            </a:xfrm>
            <a:custGeom>
              <a:avLst/>
              <a:gdLst/>
              <a:ahLst/>
              <a:cxnLst/>
              <a:rect l="l" t="t" r="r" b="b"/>
              <a:pathLst>
                <a:path w="13628" h="2053" extrusionOk="0">
                  <a:moveTo>
                    <a:pt x="13627" y="418"/>
                  </a:moveTo>
                  <a:cubicBezTo>
                    <a:pt x="13627" y="418"/>
                    <a:pt x="13587" y="418"/>
                    <a:pt x="13506" y="484"/>
                  </a:cubicBezTo>
                  <a:lnTo>
                    <a:pt x="13506" y="484"/>
                  </a:lnTo>
                  <a:cubicBezTo>
                    <a:pt x="13576" y="435"/>
                    <a:pt x="13627" y="418"/>
                    <a:pt x="13627" y="418"/>
                  </a:cubicBezTo>
                  <a:close/>
                  <a:moveTo>
                    <a:pt x="13506" y="484"/>
                  </a:moveTo>
                  <a:lnTo>
                    <a:pt x="13506" y="484"/>
                  </a:lnTo>
                  <a:cubicBezTo>
                    <a:pt x="13500" y="488"/>
                    <a:pt x="13494" y="493"/>
                    <a:pt x="13488" y="497"/>
                  </a:cubicBezTo>
                  <a:cubicBezTo>
                    <a:pt x="13388" y="537"/>
                    <a:pt x="13269" y="617"/>
                    <a:pt x="13130" y="676"/>
                  </a:cubicBezTo>
                  <a:cubicBezTo>
                    <a:pt x="13111" y="691"/>
                    <a:pt x="13091" y="704"/>
                    <a:pt x="13070" y="716"/>
                  </a:cubicBezTo>
                  <a:lnTo>
                    <a:pt x="13070" y="716"/>
                  </a:lnTo>
                  <a:cubicBezTo>
                    <a:pt x="13070" y="716"/>
                    <a:pt x="13070" y="716"/>
                    <a:pt x="13070" y="716"/>
                  </a:cubicBezTo>
                  <a:cubicBezTo>
                    <a:pt x="13229" y="637"/>
                    <a:pt x="13349" y="577"/>
                    <a:pt x="13448" y="537"/>
                  </a:cubicBezTo>
                  <a:cubicBezTo>
                    <a:pt x="13469" y="516"/>
                    <a:pt x="13489" y="498"/>
                    <a:pt x="13506" y="484"/>
                  </a:cubicBezTo>
                  <a:close/>
                  <a:moveTo>
                    <a:pt x="1" y="0"/>
                  </a:moveTo>
                  <a:cubicBezTo>
                    <a:pt x="80" y="40"/>
                    <a:pt x="200" y="119"/>
                    <a:pt x="339" y="219"/>
                  </a:cubicBezTo>
                  <a:cubicBezTo>
                    <a:pt x="418" y="259"/>
                    <a:pt x="498" y="318"/>
                    <a:pt x="597" y="358"/>
                  </a:cubicBezTo>
                  <a:cubicBezTo>
                    <a:pt x="697" y="418"/>
                    <a:pt x="796" y="497"/>
                    <a:pt x="916" y="537"/>
                  </a:cubicBezTo>
                  <a:cubicBezTo>
                    <a:pt x="1135" y="637"/>
                    <a:pt x="1413" y="796"/>
                    <a:pt x="1711" y="915"/>
                  </a:cubicBezTo>
                  <a:cubicBezTo>
                    <a:pt x="1871" y="955"/>
                    <a:pt x="2010" y="1034"/>
                    <a:pt x="2189" y="1114"/>
                  </a:cubicBezTo>
                  <a:cubicBezTo>
                    <a:pt x="2348" y="1194"/>
                    <a:pt x="2527" y="1233"/>
                    <a:pt x="2706" y="1313"/>
                  </a:cubicBezTo>
                  <a:cubicBezTo>
                    <a:pt x="3064" y="1432"/>
                    <a:pt x="3462" y="1532"/>
                    <a:pt x="3880" y="1651"/>
                  </a:cubicBezTo>
                  <a:cubicBezTo>
                    <a:pt x="4715" y="1850"/>
                    <a:pt x="5670" y="2009"/>
                    <a:pt x="6665" y="2049"/>
                  </a:cubicBezTo>
                  <a:cubicBezTo>
                    <a:pt x="6794" y="2052"/>
                    <a:pt x="6922" y="2053"/>
                    <a:pt x="7048" y="2053"/>
                  </a:cubicBezTo>
                  <a:cubicBezTo>
                    <a:pt x="7920" y="2053"/>
                    <a:pt x="8740" y="1994"/>
                    <a:pt x="9470" y="1890"/>
                  </a:cubicBezTo>
                  <a:cubicBezTo>
                    <a:pt x="9887" y="1810"/>
                    <a:pt x="10285" y="1731"/>
                    <a:pt x="10663" y="1631"/>
                  </a:cubicBezTo>
                  <a:cubicBezTo>
                    <a:pt x="10862" y="1572"/>
                    <a:pt x="11041" y="1532"/>
                    <a:pt x="11220" y="1492"/>
                  </a:cubicBezTo>
                  <a:cubicBezTo>
                    <a:pt x="11379" y="1412"/>
                    <a:pt x="11558" y="1353"/>
                    <a:pt x="11717" y="1313"/>
                  </a:cubicBezTo>
                  <a:cubicBezTo>
                    <a:pt x="12036" y="1214"/>
                    <a:pt x="12274" y="1074"/>
                    <a:pt x="12533" y="995"/>
                  </a:cubicBezTo>
                  <a:cubicBezTo>
                    <a:pt x="12633" y="935"/>
                    <a:pt x="12752" y="895"/>
                    <a:pt x="12851" y="836"/>
                  </a:cubicBezTo>
                  <a:cubicBezTo>
                    <a:pt x="12927" y="790"/>
                    <a:pt x="13003" y="756"/>
                    <a:pt x="13070" y="716"/>
                  </a:cubicBezTo>
                  <a:lnTo>
                    <a:pt x="13070" y="716"/>
                  </a:lnTo>
                  <a:cubicBezTo>
                    <a:pt x="12990" y="736"/>
                    <a:pt x="12891" y="776"/>
                    <a:pt x="12792" y="836"/>
                  </a:cubicBezTo>
                  <a:cubicBezTo>
                    <a:pt x="12692" y="855"/>
                    <a:pt x="12593" y="915"/>
                    <a:pt x="12473" y="955"/>
                  </a:cubicBezTo>
                  <a:cubicBezTo>
                    <a:pt x="12235" y="1054"/>
                    <a:pt x="11976" y="1154"/>
                    <a:pt x="11658" y="1253"/>
                  </a:cubicBezTo>
                  <a:cubicBezTo>
                    <a:pt x="11499" y="1313"/>
                    <a:pt x="11359" y="1353"/>
                    <a:pt x="11180" y="1412"/>
                  </a:cubicBezTo>
                  <a:cubicBezTo>
                    <a:pt x="11041" y="1492"/>
                    <a:pt x="10842" y="1512"/>
                    <a:pt x="10663" y="1552"/>
                  </a:cubicBezTo>
                  <a:cubicBezTo>
                    <a:pt x="10285" y="1651"/>
                    <a:pt x="9887" y="1731"/>
                    <a:pt x="9470" y="1810"/>
                  </a:cubicBezTo>
                  <a:cubicBezTo>
                    <a:pt x="8793" y="1905"/>
                    <a:pt x="8066" y="1962"/>
                    <a:pt x="7299" y="1962"/>
                  </a:cubicBezTo>
                  <a:cubicBezTo>
                    <a:pt x="7097" y="1962"/>
                    <a:pt x="6892" y="1958"/>
                    <a:pt x="6685" y="1950"/>
                  </a:cubicBezTo>
                  <a:cubicBezTo>
                    <a:pt x="5690" y="1930"/>
                    <a:pt x="4775" y="1790"/>
                    <a:pt x="3920" y="1591"/>
                  </a:cubicBezTo>
                  <a:cubicBezTo>
                    <a:pt x="3502" y="1452"/>
                    <a:pt x="3104" y="1353"/>
                    <a:pt x="2746" y="1233"/>
                  </a:cubicBezTo>
                  <a:cubicBezTo>
                    <a:pt x="2587" y="1194"/>
                    <a:pt x="2408" y="1134"/>
                    <a:pt x="2229" y="1054"/>
                  </a:cubicBezTo>
                  <a:cubicBezTo>
                    <a:pt x="2050" y="995"/>
                    <a:pt x="1910" y="915"/>
                    <a:pt x="1751" y="855"/>
                  </a:cubicBezTo>
                  <a:cubicBezTo>
                    <a:pt x="1453" y="736"/>
                    <a:pt x="1194" y="597"/>
                    <a:pt x="956" y="497"/>
                  </a:cubicBezTo>
                  <a:cubicBezTo>
                    <a:pt x="836" y="438"/>
                    <a:pt x="737" y="398"/>
                    <a:pt x="637" y="338"/>
                  </a:cubicBezTo>
                  <a:cubicBezTo>
                    <a:pt x="538" y="298"/>
                    <a:pt x="438" y="239"/>
                    <a:pt x="359" y="199"/>
                  </a:cubicBezTo>
                  <a:cubicBezTo>
                    <a:pt x="220" y="119"/>
                    <a:pt x="100" y="40"/>
                    <a:pt x="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7" name="Google Shape;207;p17">
              <a:extLst>
                <a:ext uri="{FF2B5EF4-FFF2-40B4-BE49-F238E27FC236}">
                  <a16:creationId xmlns:a16="http://schemas.microsoft.com/office/drawing/2014/main" id="{27AF7F14-D52B-45D5-B6F6-AAC3EBD66A80}"/>
                </a:ext>
              </a:extLst>
            </p:cNvPr>
            <p:cNvSpPr/>
            <p:nvPr/>
          </p:nvSpPr>
          <p:spPr>
            <a:xfrm>
              <a:off x="3451897" y="1798603"/>
              <a:ext cx="178748" cy="89474"/>
            </a:xfrm>
            <a:custGeom>
              <a:avLst/>
              <a:gdLst/>
              <a:ahLst/>
              <a:cxnLst/>
              <a:rect l="l" t="t" r="r" b="b"/>
              <a:pathLst>
                <a:path w="4497" h="2251" extrusionOk="0">
                  <a:moveTo>
                    <a:pt x="3679" y="1"/>
                  </a:moveTo>
                  <a:cubicBezTo>
                    <a:pt x="3208" y="1"/>
                    <a:pt x="2571" y="161"/>
                    <a:pt x="1970" y="500"/>
                  </a:cubicBezTo>
                  <a:cubicBezTo>
                    <a:pt x="1333" y="877"/>
                    <a:pt x="836" y="1335"/>
                    <a:pt x="518" y="1673"/>
                  </a:cubicBezTo>
                  <a:cubicBezTo>
                    <a:pt x="180" y="2031"/>
                    <a:pt x="1" y="2250"/>
                    <a:pt x="1" y="2250"/>
                  </a:cubicBezTo>
                  <a:cubicBezTo>
                    <a:pt x="1" y="2250"/>
                    <a:pt x="219" y="2051"/>
                    <a:pt x="577" y="1733"/>
                  </a:cubicBezTo>
                  <a:cubicBezTo>
                    <a:pt x="916" y="1395"/>
                    <a:pt x="1393" y="957"/>
                    <a:pt x="2010" y="599"/>
                  </a:cubicBezTo>
                  <a:cubicBezTo>
                    <a:pt x="2626" y="261"/>
                    <a:pt x="3283" y="82"/>
                    <a:pt x="3760" y="82"/>
                  </a:cubicBezTo>
                  <a:cubicBezTo>
                    <a:pt x="3800" y="80"/>
                    <a:pt x="3839" y="79"/>
                    <a:pt x="3877" y="79"/>
                  </a:cubicBezTo>
                  <a:cubicBezTo>
                    <a:pt x="4213" y="79"/>
                    <a:pt x="4445" y="144"/>
                    <a:pt x="4489" y="144"/>
                  </a:cubicBezTo>
                  <a:cubicBezTo>
                    <a:pt x="4494" y="144"/>
                    <a:pt x="4496" y="143"/>
                    <a:pt x="4496" y="141"/>
                  </a:cubicBezTo>
                  <a:cubicBezTo>
                    <a:pt x="4496" y="141"/>
                    <a:pt x="4457" y="102"/>
                    <a:pt x="4317" y="82"/>
                  </a:cubicBezTo>
                  <a:cubicBezTo>
                    <a:pt x="4178" y="62"/>
                    <a:pt x="3999" y="2"/>
                    <a:pt x="3760" y="2"/>
                  </a:cubicBezTo>
                  <a:cubicBezTo>
                    <a:pt x="3734" y="1"/>
                    <a:pt x="3707" y="1"/>
                    <a:pt x="367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208;p17">
              <a:extLst>
                <a:ext uri="{FF2B5EF4-FFF2-40B4-BE49-F238E27FC236}">
                  <a16:creationId xmlns:a16="http://schemas.microsoft.com/office/drawing/2014/main" id="{AC637675-B8AE-487F-B2AF-C43AB7F80370}"/>
                </a:ext>
              </a:extLst>
            </p:cNvPr>
            <p:cNvSpPr/>
            <p:nvPr/>
          </p:nvSpPr>
          <p:spPr>
            <a:xfrm>
              <a:off x="2899982" y="2178206"/>
              <a:ext cx="567766" cy="63319"/>
            </a:xfrm>
            <a:custGeom>
              <a:avLst/>
              <a:gdLst/>
              <a:ahLst/>
              <a:cxnLst/>
              <a:rect l="l" t="t" r="r" b="b"/>
              <a:pathLst>
                <a:path w="14284" h="1593" extrusionOk="0">
                  <a:moveTo>
                    <a:pt x="14283" y="1"/>
                  </a:moveTo>
                  <a:cubicBezTo>
                    <a:pt x="14282" y="1"/>
                    <a:pt x="14223" y="40"/>
                    <a:pt x="14184" y="40"/>
                  </a:cubicBezTo>
                  <a:cubicBezTo>
                    <a:pt x="14085" y="60"/>
                    <a:pt x="13965" y="140"/>
                    <a:pt x="13786" y="180"/>
                  </a:cubicBezTo>
                  <a:cubicBezTo>
                    <a:pt x="13607" y="239"/>
                    <a:pt x="13388" y="339"/>
                    <a:pt x="13130" y="399"/>
                  </a:cubicBezTo>
                  <a:cubicBezTo>
                    <a:pt x="12891" y="478"/>
                    <a:pt x="12612" y="597"/>
                    <a:pt x="12294" y="677"/>
                  </a:cubicBezTo>
                  <a:cubicBezTo>
                    <a:pt x="12135" y="737"/>
                    <a:pt x="11976" y="777"/>
                    <a:pt x="11797" y="836"/>
                  </a:cubicBezTo>
                  <a:cubicBezTo>
                    <a:pt x="11618" y="876"/>
                    <a:pt x="11439" y="896"/>
                    <a:pt x="11240" y="956"/>
                  </a:cubicBezTo>
                  <a:cubicBezTo>
                    <a:pt x="10882" y="1055"/>
                    <a:pt x="10444" y="1135"/>
                    <a:pt x="10026" y="1194"/>
                  </a:cubicBezTo>
                  <a:cubicBezTo>
                    <a:pt x="9151" y="1353"/>
                    <a:pt x="8216" y="1433"/>
                    <a:pt x="7202" y="1453"/>
                  </a:cubicBezTo>
                  <a:cubicBezTo>
                    <a:pt x="6167" y="1453"/>
                    <a:pt x="5212" y="1373"/>
                    <a:pt x="4337" y="1254"/>
                  </a:cubicBezTo>
                  <a:cubicBezTo>
                    <a:pt x="3919" y="1174"/>
                    <a:pt x="3482" y="1135"/>
                    <a:pt x="3124" y="1035"/>
                  </a:cubicBezTo>
                  <a:cubicBezTo>
                    <a:pt x="2945" y="975"/>
                    <a:pt x="2746" y="956"/>
                    <a:pt x="2567" y="896"/>
                  </a:cubicBezTo>
                  <a:cubicBezTo>
                    <a:pt x="2388" y="876"/>
                    <a:pt x="2228" y="836"/>
                    <a:pt x="2069" y="777"/>
                  </a:cubicBezTo>
                  <a:cubicBezTo>
                    <a:pt x="1751" y="697"/>
                    <a:pt x="1453" y="597"/>
                    <a:pt x="1194" y="538"/>
                  </a:cubicBezTo>
                  <a:cubicBezTo>
                    <a:pt x="955" y="458"/>
                    <a:pt x="737" y="379"/>
                    <a:pt x="558" y="299"/>
                  </a:cubicBezTo>
                  <a:cubicBezTo>
                    <a:pt x="398" y="239"/>
                    <a:pt x="259" y="200"/>
                    <a:pt x="160" y="160"/>
                  </a:cubicBezTo>
                  <a:cubicBezTo>
                    <a:pt x="60" y="100"/>
                    <a:pt x="1" y="100"/>
                    <a:pt x="1" y="100"/>
                  </a:cubicBezTo>
                  <a:lnTo>
                    <a:pt x="1" y="100"/>
                  </a:lnTo>
                  <a:cubicBezTo>
                    <a:pt x="1" y="100"/>
                    <a:pt x="40" y="140"/>
                    <a:pt x="140" y="180"/>
                  </a:cubicBezTo>
                  <a:cubicBezTo>
                    <a:pt x="239" y="239"/>
                    <a:pt x="378" y="279"/>
                    <a:pt x="538" y="359"/>
                  </a:cubicBezTo>
                  <a:cubicBezTo>
                    <a:pt x="697" y="438"/>
                    <a:pt x="935" y="538"/>
                    <a:pt x="1174" y="597"/>
                  </a:cubicBezTo>
                  <a:cubicBezTo>
                    <a:pt x="1433" y="677"/>
                    <a:pt x="1691" y="796"/>
                    <a:pt x="2030" y="876"/>
                  </a:cubicBezTo>
                  <a:cubicBezTo>
                    <a:pt x="2169" y="936"/>
                    <a:pt x="2348" y="975"/>
                    <a:pt x="2527" y="1035"/>
                  </a:cubicBezTo>
                  <a:cubicBezTo>
                    <a:pt x="2686" y="1075"/>
                    <a:pt x="2865" y="1095"/>
                    <a:pt x="3064" y="1154"/>
                  </a:cubicBezTo>
                  <a:cubicBezTo>
                    <a:pt x="3462" y="1254"/>
                    <a:pt x="3860" y="1334"/>
                    <a:pt x="4317" y="1393"/>
                  </a:cubicBezTo>
                  <a:cubicBezTo>
                    <a:pt x="5173" y="1532"/>
                    <a:pt x="6147" y="1592"/>
                    <a:pt x="7162" y="1592"/>
                  </a:cubicBezTo>
                  <a:cubicBezTo>
                    <a:pt x="8196" y="1592"/>
                    <a:pt x="9151" y="1493"/>
                    <a:pt x="10026" y="1353"/>
                  </a:cubicBezTo>
                  <a:cubicBezTo>
                    <a:pt x="10444" y="1274"/>
                    <a:pt x="10882" y="1194"/>
                    <a:pt x="11240" y="1095"/>
                  </a:cubicBezTo>
                  <a:cubicBezTo>
                    <a:pt x="11419" y="1055"/>
                    <a:pt x="11618" y="995"/>
                    <a:pt x="11797" y="956"/>
                  </a:cubicBezTo>
                  <a:cubicBezTo>
                    <a:pt x="11976" y="896"/>
                    <a:pt x="12135" y="856"/>
                    <a:pt x="12294" y="796"/>
                  </a:cubicBezTo>
                  <a:cubicBezTo>
                    <a:pt x="12612" y="697"/>
                    <a:pt x="12891" y="597"/>
                    <a:pt x="13130" y="498"/>
                  </a:cubicBezTo>
                  <a:cubicBezTo>
                    <a:pt x="13388" y="438"/>
                    <a:pt x="13587" y="339"/>
                    <a:pt x="13766" y="259"/>
                  </a:cubicBezTo>
                  <a:cubicBezTo>
                    <a:pt x="13925" y="180"/>
                    <a:pt x="14065" y="140"/>
                    <a:pt x="14164" y="80"/>
                  </a:cubicBezTo>
                  <a:cubicBezTo>
                    <a:pt x="14223" y="41"/>
                    <a:pt x="14282" y="1"/>
                    <a:pt x="1428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209;p17">
              <a:extLst>
                <a:ext uri="{FF2B5EF4-FFF2-40B4-BE49-F238E27FC236}">
                  <a16:creationId xmlns:a16="http://schemas.microsoft.com/office/drawing/2014/main" id="{4151A98A-F78E-439D-B6ED-20E59ACCAC25}"/>
                </a:ext>
              </a:extLst>
            </p:cNvPr>
            <p:cNvSpPr/>
            <p:nvPr/>
          </p:nvSpPr>
          <p:spPr>
            <a:xfrm>
              <a:off x="2892867" y="2415150"/>
              <a:ext cx="611250" cy="38278"/>
            </a:xfrm>
            <a:custGeom>
              <a:avLst/>
              <a:gdLst/>
              <a:ahLst/>
              <a:cxnLst/>
              <a:rect l="l" t="t" r="r" b="b"/>
              <a:pathLst>
                <a:path w="15378" h="963" extrusionOk="0">
                  <a:moveTo>
                    <a:pt x="15330" y="576"/>
                  </a:moveTo>
                  <a:cubicBezTo>
                    <a:pt x="15316" y="576"/>
                    <a:pt x="15298" y="578"/>
                    <a:pt x="15278" y="584"/>
                  </a:cubicBezTo>
                  <a:lnTo>
                    <a:pt x="15378" y="584"/>
                  </a:lnTo>
                  <a:cubicBezTo>
                    <a:pt x="15378" y="584"/>
                    <a:pt x="15360" y="576"/>
                    <a:pt x="15330" y="576"/>
                  </a:cubicBezTo>
                  <a:close/>
                  <a:moveTo>
                    <a:pt x="8493" y="0"/>
                  </a:moveTo>
                  <a:cubicBezTo>
                    <a:pt x="8232" y="0"/>
                    <a:pt x="7968" y="3"/>
                    <a:pt x="7699" y="8"/>
                  </a:cubicBezTo>
                  <a:cubicBezTo>
                    <a:pt x="6625" y="47"/>
                    <a:pt x="5610" y="87"/>
                    <a:pt x="4695" y="187"/>
                  </a:cubicBezTo>
                  <a:cubicBezTo>
                    <a:pt x="3740" y="286"/>
                    <a:pt x="2925" y="385"/>
                    <a:pt x="2228" y="505"/>
                  </a:cubicBezTo>
                  <a:cubicBezTo>
                    <a:pt x="1532" y="604"/>
                    <a:pt x="955" y="744"/>
                    <a:pt x="597" y="803"/>
                  </a:cubicBezTo>
                  <a:cubicBezTo>
                    <a:pt x="398" y="863"/>
                    <a:pt x="259" y="883"/>
                    <a:pt x="140" y="903"/>
                  </a:cubicBezTo>
                  <a:cubicBezTo>
                    <a:pt x="40" y="942"/>
                    <a:pt x="0" y="962"/>
                    <a:pt x="0" y="962"/>
                  </a:cubicBezTo>
                  <a:cubicBezTo>
                    <a:pt x="0" y="962"/>
                    <a:pt x="40" y="962"/>
                    <a:pt x="140" y="942"/>
                  </a:cubicBezTo>
                  <a:cubicBezTo>
                    <a:pt x="259" y="903"/>
                    <a:pt x="418" y="883"/>
                    <a:pt x="597" y="863"/>
                  </a:cubicBezTo>
                  <a:cubicBezTo>
                    <a:pt x="995" y="783"/>
                    <a:pt x="1532" y="684"/>
                    <a:pt x="2228" y="584"/>
                  </a:cubicBezTo>
                  <a:cubicBezTo>
                    <a:pt x="2925" y="485"/>
                    <a:pt x="3740" y="385"/>
                    <a:pt x="4675" y="286"/>
                  </a:cubicBezTo>
                  <a:cubicBezTo>
                    <a:pt x="5590" y="206"/>
                    <a:pt x="6605" y="147"/>
                    <a:pt x="7679" y="107"/>
                  </a:cubicBezTo>
                  <a:cubicBezTo>
                    <a:pt x="8753" y="107"/>
                    <a:pt x="9768" y="107"/>
                    <a:pt x="10683" y="167"/>
                  </a:cubicBezTo>
                  <a:cubicBezTo>
                    <a:pt x="11598" y="187"/>
                    <a:pt x="12453" y="266"/>
                    <a:pt x="13150" y="346"/>
                  </a:cubicBezTo>
                  <a:cubicBezTo>
                    <a:pt x="13846" y="405"/>
                    <a:pt x="14383" y="485"/>
                    <a:pt x="14781" y="545"/>
                  </a:cubicBezTo>
                  <a:cubicBezTo>
                    <a:pt x="14960" y="565"/>
                    <a:pt x="15119" y="565"/>
                    <a:pt x="15238" y="584"/>
                  </a:cubicBezTo>
                  <a:lnTo>
                    <a:pt x="15278" y="584"/>
                  </a:lnTo>
                  <a:cubicBezTo>
                    <a:pt x="15159" y="565"/>
                    <a:pt x="15019" y="545"/>
                    <a:pt x="14840" y="505"/>
                  </a:cubicBezTo>
                  <a:cubicBezTo>
                    <a:pt x="14462" y="465"/>
                    <a:pt x="13886" y="366"/>
                    <a:pt x="13189" y="286"/>
                  </a:cubicBezTo>
                  <a:cubicBezTo>
                    <a:pt x="12493" y="187"/>
                    <a:pt x="11658" y="107"/>
                    <a:pt x="10743" y="67"/>
                  </a:cubicBezTo>
                  <a:cubicBezTo>
                    <a:pt x="10026" y="22"/>
                    <a:pt x="9277" y="0"/>
                    <a:pt x="849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210;p17">
              <a:extLst>
                <a:ext uri="{FF2B5EF4-FFF2-40B4-BE49-F238E27FC236}">
                  <a16:creationId xmlns:a16="http://schemas.microsoft.com/office/drawing/2014/main" id="{AF4AAE7E-E2B7-47C2-9827-731EA3365473}"/>
                </a:ext>
              </a:extLst>
            </p:cNvPr>
            <p:cNvSpPr/>
            <p:nvPr/>
          </p:nvSpPr>
          <p:spPr>
            <a:xfrm>
              <a:off x="3538868" y="1831872"/>
              <a:ext cx="189838" cy="359802"/>
            </a:xfrm>
            <a:custGeom>
              <a:avLst/>
              <a:gdLst/>
              <a:ahLst/>
              <a:cxnLst/>
              <a:rect l="l" t="t" r="r" b="b"/>
              <a:pathLst>
                <a:path w="4776" h="9052" extrusionOk="0">
                  <a:moveTo>
                    <a:pt x="3363" y="1"/>
                  </a:moveTo>
                  <a:lnTo>
                    <a:pt x="1" y="4019"/>
                  </a:lnTo>
                  <a:lnTo>
                    <a:pt x="4516" y="9052"/>
                  </a:lnTo>
                  <a:lnTo>
                    <a:pt x="4775" y="6764"/>
                  </a:lnTo>
                  <a:cubicBezTo>
                    <a:pt x="4775" y="6764"/>
                    <a:pt x="3263" y="4138"/>
                    <a:pt x="3959" y="538"/>
                  </a:cubicBezTo>
                  <a:lnTo>
                    <a:pt x="3363" y="1"/>
                  </a:lnTo>
                  <a:close/>
                </a:path>
              </a:pathLst>
            </a:custGeom>
            <a:solidFill>
              <a:srgbClr val="EE7A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211;p17">
              <a:extLst>
                <a:ext uri="{FF2B5EF4-FFF2-40B4-BE49-F238E27FC236}">
                  <a16:creationId xmlns:a16="http://schemas.microsoft.com/office/drawing/2014/main" id="{0ECEB1B1-7F0F-494F-88AF-A316EBD81BFB}"/>
                </a:ext>
              </a:extLst>
            </p:cNvPr>
            <p:cNvSpPr/>
            <p:nvPr/>
          </p:nvSpPr>
          <p:spPr>
            <a:xfrm>
              <a:off x="853623" y="1073580"/>
              <a:ext cx="555881" cy="805223"/>
            </a:xfrm>
            <a:custGeom>
              <a:avLst/>
              <a:gdLst/>
              <a:ahLst/>
              <a:cxnLst/>
              <a:rect l="l" t="t" r="r" b="b"/>
              <a:pathLst>
                <a:path w="13985" h="20258" extrusionOk="0">
                  <a:moveTo>
                    <a:pt x="11498" y="1"/>
                  </a:moveTo>
                  <a:lnTo>
                    <a:pt x="9569" y="339"/>
                  </a:lnTo>
                  <a:cubicBezTo>
                    <a:pt x="9544" y="338"/>
                    <a:pt x="9519" y="338"/>
                    <a:pt x="9494" y="338"/>
                  </a:cubicBezTo>
                  <a:cubicBezTo>
                    <a:pt x="7353" y="338"/>
                    <a:pt x="5327" y="2014"/>
                    <a:pt x="4973" y="4098"/>
                  </a:cubicBezTo>
                  <a:cubicBezTo>
                    <a:pt x="4775" y="5193"/>
                    <a:pt x="4993" y="6406"/>
                    <a:pt x="4476" y="7401"/>
                  </a:cubicBezTo>
                  <a:cubicBezTo>
                    <a:pt x="3800" y="8714"/>
                    <a:pt x="2029" y="9350"/>
                    <a:pt x="1631" y="10763"/>
                  </a:cubicBezTo>
                  <a:cubicBezTo>
                    <a:pt x="1313" y="11956"/>
                    <a:pt x="2089" y="13249"/>
                    <a:pt x="1751" y="14443"/>
                  </a:cubicBezTo>
                  <a:cubicBezTo>
                    <a:pt x="1512" y="15318"/>
                    <a:pt x="736" y="15915"/>
                    <a:pt x="358" y="16730"/>
                  </a:cubicBezTo>
                  <a:cubicBezTo>
                    <a:pt x="0" y="17526"/>
                    <a:pt x="60" y="18501"/>
                    <a:pt x="537" y="19217"/>
                  </a:cubicBezTo>
                  <a:cubicBezTo>
                    <a:pt x="955" y="19844"/>
                    <a:pt x="1708" y="20257"/>
                    <a:pt x="2463" y="20257"/>
                  </a:cubicBezTo>
                  <a:cubicBezTo>
                    <a:pt x="2571" y="20257"/>
                    <a:pt x="2679" y="20249"/>
                    <a:pt x="2785" y="20231"/>
                  </a:cubicBezTo>
                  <a:cubicBezTo>
                    <a:pt x="3322" y="20172"/>
                    <a:pt x="3820" y="19893"/>
                    <a:pt x="4337" y="19714"/>
                  </a:cubicBezTo>
                  <a:cubicBezTo>
                    <a:pt x="4871" y="19539"/>
                    <a:pt x="5418" y="19479"/>
                    <a:pt x="5968" y="19479"/>
                  </a:cubicBezTo>
                  <a:cubicBezTo>
                    <a:pt x="6606" y="19479"/>
                    <a:pt x="7248" y="19560"/>
                    <a:pt x="7878" y="19635"/>
                  </a:cubicBezTo>
                  <a:cubicBezTo>
                    <a:pt x="8612" y="19747"/>
                    <a:pt x="9362" y="19859"/>
                    <a:pt x="10108" y="19859"/>
                  </a:cubicBezTo>
                  <a:cubicBezTo>
                    <a:pt x="10554" y="19859"/>
                    <a:pt x="10999" y="19819"/>
                    <a:pt x="11439" y="19714"/>
                  </a:cubicBezTo>
                  <a:cubicBezTo>
                    <a:pt x="12592" y="19436"/>
                    <a:pt x="13686" y="18580"/>
                    <a:pt x="13865" y="17407"/>
                  </a:cubicBezTo>
                  <a:cubicBezTo>
                    <a:pt x="13985" y="16631"/>
                    <a:pt x="13686" y="15895"/>
                    <a:pt x="13448" y="15139"/>
                  </a:cubicBezTo>
                  <a:cubicBezTo>
                    <a:pt x="11896" y="10285"/>
                    <a:pt x="12632" y="4974"/>
                    <a:pt x="11498"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212;p17">
              <a:extLst>
                <a:ext uri="{FF2B5EF4-FFF2-40B4-BE49-F238E27FC236}">
                  <a16:creationId xmlns:a16="http://schemas.microsoft.com/office/drawing/2014/main" id="{41C979F1-8170-4CE8-8B26-02F0A8360D8D}"/>
                </a:ext>
              </a:extLst>
            </p:cNvPr>
            <p:cNvSpPr/>
            <p:nvPr/>
          </p:nvSpPr>
          <p:spPr>
            <a:xfrm>
              <a:off x="914478" y="1209999"/>
              <a:ext cx="162134" cy="143611"/>
            </a:xfrm>
            <a:custGeom>
              <a:avLst/>
              <a:gdLst/>
              <a:ahLst/>
              <a:cxnLst/>
              <a:rect l="l" t="t" r="r" b="b"/>
              <a:pathLst>
                <a:path w="4079" h="3613" extrusionOk="0">
                  <a:moveTo>
                    <a:pt x="1587" y="0"/>
                  </a:moveTo>
                  <a:cubicBezTo>
                    <a:pt x="1489" y="0"/>
                    <a:pt x="1391" y="10"/>
                    <a:pt x="1294" y="30"/>
                  </a:cubicBezTo>
                  <a:cubicBezTo>
                    <a:pt x="817" y="129"/>
                    <a:pt x="379" y="468"/>
                    <a:pt x="279" y="945"/>
                  </a:cubicBezTo>
                  <a:cubicBezTo>
                    <a:pt x="198" y="1336"/>
                    <a:pt x="436" y="1766"/>
                    <a:pt x="776" y="1921"/>
                  </a:cubicBezTo>
                  <a:lnTo>
                    <a:pt x="776" y="1921"/>
                  </a:lnTo>
                  <a:cubicBezTo>
                    <a:pt x="467" y="1925"/>
                    <a:pt x="143" y="2202"/>
                    <a:pt x="81" y="2516"/>
                  </a:cubicBezTo>
                  <a:cubicBezTo>
                    <a:pt x="1" y="2934"/>
                    <a:pt x="279" y="3332"/>
                    <a:pt x="677" y="3511"/>
                  </a:cubicBezTo>
                  <a:cubicBezTo>
                    <a:pt x="843" y="3581"/>
                    <a:pt x="1020" y="3612"/>
                    <a:pt x="1201" y="3612"/>
                  </a:cubicBezTo>
                  <a:cubicBezTo>
                    <a:pt x="1431" y="3612"/>
                    <a:pt x="1667" y="3561"/>
                    <a:pt x="1891" y="3471"/>
                  </a:cubicBezTo>
                  <a:cubicBezTo>
                    <a:pt x="2289" y="3332"/>
                    <a:pt x="2627" y="3073"/>
                    <a:pt x="2965" y="2815"/>
                  </a:cubicBezTo>
                  <a:cubicBezTo>
                    <a:pt x="3343" y="2536"/>
                    <a:pt x="3721" y="2238"/>
                    <a:pt x="4079" y="1959"/>
                  </a:cubicBezTo>
                  <a:lnTo>
                    <a:pt x="3701" y="1383"/>
                  </a:lnTo>
                  <a:cubicBezTo>
                    <a:pt x="3403" y="1025"/>
                    <a:pt x="3064" y="647"/>
                    <a:pt x="2667" y="368"/>
                  </a:cubicBezTo>
                  <a:cubicBezTo>
                    <a:pt x="2350" y="146"/>
                    <a:pt x="1970" y="0"/>
                    <a:pt x="1587"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213;p17">
              <a:extLst>
                <a:ext uri="{FF2B5EF4-FFF2-40B4-BE49-F238E27FC236}">
                  <a16:creationId xmlns:a16="http://schemas.microsoft.com/office/drawing/2014/main" id="{1D127D43-25CD-489A-8DE6-A067162150A7}"/>
                </a:ext>
              </a:extLst>
            </p:cNvPr>
            <p:cNvSpPr/>
            <p:nvPr/>
          </p:nvSpPr>
          <p:spPr>
            <a:xfrm>
              <a:off x="878108" y="1143976"/>
              <a:ext cx="320292" cy="682400"/>
            </a:xfrm>
            <a:custGeom>
              <a:avLst/>
              <a:gdLst/>
              <a:ahLst/>
              <a:cxnLst/>
              <a:rect l="l" t="t" r="r" b="b"/>
              <a:pathLst>
                <a:path w="8058" h="17168" extrusionOk="0">
                  <a:moveTo>
                    <a:pt x="7998" y="0"/>
                  </a:moveTo>
                  <a:cubicBezTo>
                    <a:pt x="7978" y="20"/>
                    <a:pt x="7938" y="20"/>
                    <a:pt x="7859" y="40"/>
                  </a:cubicBezTo>
                  <a:cubicBezTo>
                    <a:pt x="7739" y="99"/>
                    <a:pt x="7540" y="159"/>
                    <a:pt x="7302" y="318"/>
                  </a:cubicBezTo>
                  <a:cubicBezTo>
                    <a:pt x="6864" y="617"/>
                    <a:pt x="6287" y="1213"/>
                    <a:pt x="6009" y="2129"/>
                  </a:cubicBezTo>
                  <a:cubicBezTo>
                    <a:pt x="5869" y="2606"/>
                    <a:pt x="5770" y="3123"/>
                    <a:pt x="5750" y="3680"/>
                  </a:cubicBezTo>
                  <a:cubicBezTo>
                    <a:pt x="5690" y="4217"/>
                    <a:pt x="5730" y="4814"/>
                    <a:pt x="5611" y="5431"/>
                  </a:cubicBezTo>
                  <a:cubicBezTo>
                    <a:pt x="5551" y="5729"/>
                    <a:pt x="5471" y="6028"/>
                    <a:pt x="5292" y="6306"/>
                  </a:cubicBezTo>
                  <a:cubicBezTo>
                    <a:pt x="5153" y="6585"/>
                    <a:pt x="4895" y="6803"/>
                    <a:pt x="4616" y="7002"/>
                  </a:cubicBezTo>
                  <a:cubicBezTo>
                    <a:pt x="4079" y="7380"/>
                    <a:pt x="3383" y="7599"/>
                    <a:pt x="2766" y="7997"/>
                  </a:cubicBezTo>
                  <a:cubicBezTo>
                    <a:pt x="2468" y="8196"/>
                    <a:pt x="2169" y="8454"/>
                    <a:pt x="1970" y="8753"/>
                  </a:cubicBezTo>
                  <a:cubicBezTo>
                    <a:pt x="1771" y="9051"/>
                    <a:pt x="1672" y="9409"/>
                    <a:pt x="1672" y="9767"/>
                  </a:cubicBezTo>
                  <a:cubicBezTo>
                    <a:pt x="1672" y="10464"/>
                    <a:pt x="1891" y="11100"/>
                    <a:pt x="2010" y="11697"/>
                  </a:cubicBezTo>
                  <a:cubicBezTo>
                    <a:pt x="2129" y="12294"/>
                    <a:pt x="2110" y="12930"/>
                    <a:pt x="1811" y="13388"/>
                  </a:cubicBezTo>
                  <a:cubicBezTo>
                    <a:pt x="1553" y="13865"/>
                    <a:pt x="1135" y="14223"/>
                    <a:pt x="817" y="14561"/>
                  </a:cubicBezTo>
                  <a:cubicBezTo>
                    <a:pt x="498" y="14920"/>
                    <a:pt x="260" y="15258"/>
                    <a:pt x="120" y="15636"/>
                  </a:cubicBezTo>
                  <a:cubicBezTo>
                    <a:pt x="1" y="16014"/>
                    <a:pt x="41" y="16352"/>
                    <a:pt x="140" y="16610"/>
                  </a:cubicBezTo>
                  <a:cubicBezTo>
                    <a:pt x="260" y="16849"/>
                    <a:pt x="399" y="17008"/>
                    <a:pt x="518" y="17068"/>
                  </a:cubicBezTo>
                  <a:cubicBezTo>
                    <a:pt x="637" y="17148"/>
                    <a:pt x="717" y="17167"/>
                    <a:pt x="717" y="17167"/>
                  </a:cubicBezTo>
                  <a:cubicBezTo>
                    <a:pt x="717" y="17167"/>
                    <a:pt x="677" y="17148"/>
                    <a:pt x="598" y="17068"/>
                  </a:cubicBezTo>
                  <a:cubicBezTo>
                    <a:pt x="478" y="17008"/>
                    <a:pt x="359" y="16849"/>
                    <a:pt x="260" y="16610"/>
                  </a:cubicBezTo>
                  <a:cubicBezTo>
                    <a:pt x="180" y="16372"/>
                    <a:pt x="120" y="16034"/>
                    <a:pt x="260" y="15675"/>
                  </a:cubicBezTo>
                  <a:cubicBezTo>
                    <a:pt x="379" y="15337"/>
                    <a:pt x="618" y="14979"/>
                    <a:pt x="936" y="14641"/>
                  </a:cubicBezTo>
                  <a:cubicBezTo>
                    <a:pt x="1274" y="14283"/>
                    <a:pt x="1672" y="13945"/>
                    <a:pt x="1970" y="13447"/>
                  </a:cubicBezTo>
                  <a:cubicBezTo>
                    <a:pt x="2110" y="13189"/>
                    <a:pt x="2209" y="12891"/>
                    <a:pt x="2229" y="12592"/>
                  </a:cubicBezTo>
                  <a:cubicBezTo>
                    <a:pt x="2269" y="12294"/>
                    <a:pt x="2209" y="11975"/>
                    <a:pt x="2169" y="11677"/>
                  </a:cubicBezTo>
                  <a:cubicBezTo>
                    <a:pt x="2030" y="11060"/>
                    <a:pt x="1811" y="10444"/>
                    <a:pt x="1811" y="9767"/>
                  </a:cubicBezTo>
                  <a:cubicBezTo>
                    <a:pt x="1811" y="9449"/>
                    <a:pt x="1891" y="9091"/>
                    <a:pt x="2090" y="8812"/>
                  </a:cubicBezTo>
                  <a:cubicBezTo>
                    <a:pt x="2289" y="8554"/>
                    <a:pt x="2567" y="8315"/>
                    <a:pt x="2865" y="8116"/>
                  </a:cubicBezTo>
                  <a:cubicBezTo>
                    <a:pt x="3462" y="7758"/>
                    <a:pt x="4159" y="7519"/>
                    <a:pt x="4715" y="7122"/>
                  </a:cubicBezTo>
                  <a:cubicBezTo>
                    <a:pt x="5014" y="6923"/>
                    <a:pt x="5272" y="6684"/>
                    <a:pt x="5452" y="6386"/>
                  </a:cubicBezTo>
                  <a:cubicBezTo>
                    <a:pt x="5611" y="6087"/>
                    <a:pt x="5710" y="5789"/>
                    <a:pt x="5770" y="5471"/>
                  </a:cubicBezTo>
                  <a:cubicBezTo>
                    <a:pt x="5869" y="4814"/>
                    <a:pt x="5849" y="4217"/>
                    <a:pt x="5869" y="3680"/>
                  </a:cubicBezTo>
                  <a:cubicBezTo>
                    <a:pt x="5889" y="3123"/>
                    <a:pt x="5969" y="2606"/>
                    <a:pt x="6108" y="2148"/>
                  </a:cubicBezTo>
                  <a:cubicBezTo>
                    <a:pt x="6367" y="1253"/>
                    <a:pt x="6904" y="656"/>
                    <a:pt x="7341" y="358"/>
                  </a:cubicBezTo>
                  <a:cubicBezTo>
                    <a:pt x="7759" y="60"/>
                    <a:pt x="8057" y="20"/>
                    <a:pt x="8057" y="0"/>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214;p17">
              <a:extLst>
                <a:ext uri="{FF2B5EF4-FFF2-40B4-BE49-F238E27FC236}">
                  <a16:creationId xmlns:a16="http://schemas.microsoft.com/office/drawing/2014/main" id="{42EB0A11-7258-4288-BC93-60F8A8E42D92}"/>
                </a:ext>
              </a:extLst>
            </p:cNvPr>
            <p:cNvSpPr/>
            <p:nvPr/>
          </p:nvSpPr>
          <p:spPr>
            <a:xfrm>
              <a:off x="1044974" y="1249112"/>
              <a:ext cx="16615" cy="77549"/>
            </a:xfrm>
            <a:custGeom>
              <a:avLst/>
              <a:gdLst/>
              <a:ahLst/>
              <a:cxnLst/>
              <a:rect l="l" t="t" r="r" b="b"/>
              <a:pathLst>
                <a:path w="418" h="1951" extrusionOk="0">
                  <a:moveTo>
                    <a:pt x="123" y="0"/>
                  </a:moveTo>
                  <a:cubicBezTo>
                    <a:pt x="122" y="0"/>
                    <a:pt x="121" y="0"/>
                    <a:pt x="120" y="1"/>
                  </a:cubicBezTo>
                  <a:cubicBezTo>
                    <a:pt x="80" y="1"/>
                    <a:pt x="279" y="438"/>
                    <a:pt x="259" y="975"/>
                  </a:cubicBezTo>
                  <a:cubicBezTo>
                    <a:pt x="219" y="1532"/>
                    <a:pt x="0" y="1930"/>
                    <a:pt x="20" y="1950"/>
                  </a:cubicBezTo>
                  <a:cubicBezTo>
                    <a:pt x="20" y="1951"/>
                    <a:pt x="20" y="1951"/>
                    <a:pt x="21" y="1951"/>
                  </a:cubicBezTo>
                  <a:cubicBezTo>
                    <a:pt x="36" y="1951"/>
                    <a:pt x="359" y="1558"/>
                    <a:pt x="398" y="995"/>
                  </a:cubicBezTo>
                  <a:cubicBezTo>
                    <a:pt x="418" y="412"/>
                    <a:pt x="171" y="0"/>
                    <a:pt x="123" y="0"/>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215;p17">
              <a:extLst>
                <a:ext uri="{FF2B5EF4-FFF2-40B4-BE49-F238E27FC236}">
                  <a16:creationId xmlns:a16="http://schemas.microsoft.com/office/drawing/2014/main" id="{0B7C8CEB-9D60-463E-B763-8B07B88B784E}"/>
                </a:ext>
              </a:extLst>
            </p:cNvPr>
            <p:cNvSpPr/>
            <p:nvPr/>
          </p:nvSpPr>
          <p:spPr>
            <a:xfrm>
              <a:off x="1078960" y="1177166"/>
              <a:ext cx="132084" cy="469707"/>
            </a:xfrm>
            <a:custGeom>
              <a:avLst/>
              <a:gdLst/>
              <a:ahLst/>
              <a:cxnLst/>
              <a:rect l="l" t="t" r="r" b="b"/>
              <a:pathLst>
                <a:path w="3323" h="11817" extrusionOk="0">
                  <a:moveTo>
                    <a:pt x="3323" y="1"/>
                  </a:moveTo>
                  <a:cubicBezTo>
                    <a:pt x="3323" y="1"/>
                    <a:pt x="3283" y="20"/>
                    <a:pt x="3203" y="40"/>
                  </a:cubicBezTo>
                  <a:cubicBezTo>
                    <a:pt x="3124" y="100"/>
                    <a:pt x="3004" y="140"/>
                    <a:pt x="2885" y="239"/>
                  </a:cubicBezTo>
                  <a:cubicBezTo>
                    <a:pt x="2607" y="438"/>
                    <a:pt x="2288" y="816"/>
                    <a:pt x="2050" y="1373"/>
                  </a:cubicBezTo>
                  <a:cubicBezTo>
                    <a:pt x="1811" y="1910"/>
                    <a:pt x="1751" y="2626"/>
                    <a:pt x="1811" y="3402"/>
                  </a:cubicBezTo>
                  <a:cubicBezTo>
                    <a:pt x="1851" y="4198"/>
                    <a:pt x="2030" y="5013"/>
                    <a:pt x="2010" y="5929"/>
                  </a:cubicBezTo>
                  <a:cubicBezTo>
                    <a:pt x="2010" y="6366"/>
                    <a:pt x="1950" y="6784"/>
                    <a:pt x="1811" y="7182"/>
                  </a:cubicBezTo>
                  <a:cubicBezTo>
                    <a:pt x="1652" y="7560"/>
                    <a:pt x="1453" y="7918"/>
                    <a:pt x="1234" y="8236"/>
                  </a:cubicBezTo>
                  <a:cubicBezTo>
                    <a:pt x="816" y="8853"/>
                    <a:pt x="359" y="9430"/>
                    <a:pt x="200" y="10007"/>
                  </a:cubicBezTo>
                  <a:cubicBezTo>
                    <a:pt x="1" y="10564"/>
                    <a:pt x="40" y="11101"/>
                    <a:pt x="160" y="11399"/>
                  </a:cubicBezTo>
                  <a:cubicBezTo>
                    <a:pt x="239" y="11538"/>
                    <a:pt x="319" y="11638"/>
                    <a:pt x="359" y="11717"/>
                  </a:cubicBezTo>
                  <a:lnTo>
                    <a:pt x="458" y="11817"/>
                  </a:lnTo>
                  <a:cubicBezTo>
                    <a:pt x="458" y="11817"/>
                    <a:pt x="339" y="11697"/>
                    <a:pt x="219" y="11359"/>
                  </a:cubicBezTo>
                  <a:cubicBezTo>
                    <a:pt x="100" y="11061"/>
                    <a:pt x="60" y="10564"/>
                    <a:pt x="259" y="10026"/>
                  </a:cubicBezTo>
                  <a:cubicBezTo>
                    <a:pt x="438" y="9450"/>
                    <a:pt x="896" y="8912"/>
                    <a:pt x="1333" y="8276"/>
                  </a:cubicBezTo>
                  <a:cubicBezTo>
                    <a:pt x="1552" y="7977"/>
                    <a:pt x="1791" y="7619"/>
                    <a:pt x="1930" y="7222"/>
                  </a:cubicBezTo>
                  <a:cubicBezTo>
                    <a:pt x="2089" y="6824"/>
                    <a:pt x="2149" y="6366"/>
                    <a:pt x="2149" y="5929"/>
                  </a:cubicBezTo>
                  <a:cubicBezTo>
                    <a:pt x="2149" y="5013"/>
                    <a:pt x="1990" y="4178"/>
                    <a:pt x="1930" y="3402"/>
                  </a:cubicBezTo>
                  <a:cubicBezTo>
                    <a:pt x="1851" y="2626"/>
                    <a:pt x="1910" y="1950"/>
                    <a:pt x="2129" y="1393"/>
                  </a:cubicBezTo>
                  <a:cubicBezTo>
                    <a:pt x="2328" y="836"/>
                    <a:pt x="2646" y="478"/>
                    <a:pt x="2905" y="279"/>
                  </a:cubicBezTo>
                  <a:cubicBezTo>
                    <a:pt x="3144" y="80"/>
                    <a:pt x="3323" y="20"/>
                    <a:pt x="3323"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216;p17">
              <a:extLst>
                <a:ext uri="{FF2B5EF4-FFF2-40B4-BE49-F238E27FC236}">
                  <a16:creationId xmlns:a16="http://schemas.microsoft.com/office/drawing/2014/main" id="{CF758887-8890-4481-A666-3FF27C7BC7EC}"/>
                </a:ext>
              </a:extLst>
            </p:cNvPr>
            <p:cNvSpPr/>
            <p:nvPr/>
          </p:nvSpPr>
          <p:spPr>
            <a:xfrm>
              <a:off x="835418" y="1290252"/>
              <a:ext cx="226208" cy="399312"/>
            </a:xfrm>
            <a:custGeom>
              <a:avLst/>
              <a:gdLst/>
              <a:ahLst/>
              <a:cxnLst/>
              <a:rect l="l" t="t" r="r" b="b"/>
              <a:pathLst>
                <a:path w="5691" h="10046" extrusionOk="0">
                  <a:moveTo>
                    <a:pt x="5670" y="0"/>
                  </a:moveTo>
                  <a:lnTo>
                    <a:pt x="5670" y="0"/>
                  </a:lnTo>
                  <a:cubicBezTo>
                    <a:pt x="5650" y="0"/>
                    <a:pt x="5670" y="199"/>
                    <a:pt x="5571" y="517"/>
                  </a:cubicBezTo>
                  <a:cubicBezTo>
                    <a:pt x="5471" y="836"/>
                    <a:pt x="5233" y="1293"/>
                    <a:pt x="4795" y="1711"/>
                  </a:cubicBezTo>
                  <a:cubicBezTo>
                    <a:pt x="4596" y="1930"/>
                    <a:pt x="4357" y="2149"/>
                    <a:pt x="4059" y="2348"/>
                  </a:cubicBezTo>
                  <a:cubicBezTo>
                    <a:pt x="3760" y="2546"/>
                    <a:pt x="3442" y="2745"/>
                    <a:pt x="3104" y="3004"/>
                  </a:cubicBezTo>
                  <a:cubicBezTo>
                    <a:pt x="2786" y="3243"/>
                    <a:pt x="2448" y="3521"/>
                    <a:pt x="2149" y="3839"/>
                  </a:cubicBezTo>
                  <a:cubicBezTo>
                    <a:pt x="1851" y="4178"/>
                    <a:pt x="1592" y="4595"/>
                    <a:pt x="1493" y="5073"/>
                  </a:cubicBezTo>
                  <a:cubicBezTo>
                    <a:pt x="1393" y="5530"/>
                    <a:pt x="1493" y="6008"/>
                    <a:pt x="1592" y="6426"/>
                  </a:cubicBezTo>
                  <a:cubicBezTo>
                    <a:pt x="1692" y="6863"/>
                    <a:pt x="1851" y="7261"/>
                    <a:pt x="1950" y="7659"/>
                  </a:cubicBezTo>
                  <a:cubicBezTo>
                    <a:pt x="2050" y="8057"/>
                    <a:pt x="2089" y="8415"/>
                    <a:pt x="2050" y="8773"/>
                  </a:cubicBezTo>
                  <a:cubicBezTo>
                    <a:pt x="1990" y="9111"/>
                    <a:pt x="1851" y="9409"/>
                    <a:pt x="1652" y="9648"/>
                  </a:cubicBezTo>
                  <a:cubicBezTo>
                    <a:pt x="1453" y="9867"/>
                    <a:pt x="1174" y="9966"/>
                    <a:pt x="956" y="9986"/>
                  </a:cubicBezTo>
                  <a:cubicBezTo>
                    <a:pt x="924" y="9989"/>
                    <a:pt x="893" y="9990"/>
                    <a:pt x="864" y="9990"/>
                  </a:cubicBezTo>
                  <a:cubicBezTo>
                    <a:pt x="666" y="9990"/>
                    <a:pt x="500" y="9936"/>
                    <a:pt x="379" y="9867"/>
                  </a:cubicBezTo>
                  <a:cubicBezTo>
                    <a:pt x="220" y="9787"/>
                    <a:pt x="160" y="9688"/>
                    <a:pt x="100" y="9608"/>
                  </a:cubicBezTo>
                  <a:cubicBezTo>
                    <a:pt x="60" y="9549"/>
                    <a:pt x="21" y="9489"/>
                    <a:pt x="21" y="9489"/>
                  </a:cubicBezTo>
                  <a:cubicBezTo>
                    <a:pt x="1" y="9489"/>
                    <a:pt x="21" y="9489"/>
                    <a:pt x="21" y="9509"/>
                  </a:cubicBezTo>
                  <a:cubicBezTo>
                    <a:pt x="60" y="9549"/>
                    <a:pt x="60" y="9569"/>
                    <a:pt x="80" y="9608"/>
                  </a:cubicBezTo>
                  <a:cubicBezTo>
                    <a:pt x="100" y="9688"/>
                    <a:pt x="200" y="9787"/>
                    <a:pt x="359" y="9887"/>
                  </a:cubicBezTo>
                  <a:cubicBezTo>
                    <a:pt x="498" y="9986"/>
                    <a:pt x="717" y="10046"/>
                    <a:pt x="975" y="10046"/>
                  </a:cubicBezTo>
                  <a:cubicBezTo>
                    <a:pt x="1214" y="10046"/>
                    <a:pt x="1493" y="9907"/>
                    <a:pt x="1711" y="9688"/>
                  </a:cubicBezTo>
                  <a:cubicBezTo>
                    <a:pt x="1950" y="9469"/>
                    <a:pt x="2089" y="9151"/>
                    <a:pt x="2149" y="8773"/>
                  </a:cubicBezTo>
                  <a:cubicBezTo>
                    <a:pt x="2209" y="8395"/>
                    <a:pt x="2169" y="7997"/>
                    <a:pt x="2070" y="7599"/>
                  </a:cubicBezTo>
                  <a:cubicBezTo>
                    <a:pt x="1970" y="7201"/>
                    <a:pt x="1811" y="6803"/>
                    <a:pt x="1711" y="6386"/>
                  </a:cubicBezTo>
                  <a:cubicBezTo>
                    <a:pt x="1612" y="5968"/>
                    <a:pt x="1513" y="5510"/>
                    <a:pt x="1612" y="5073"/>
                  </a:cubicBezTo>
                  <a:cubicBezTo>
                    <a:pt x="1692" y="4615"/>
                    <a:pt x="1950" y="4217"/>
                    <a:pt x="2209" y="3899"/>
                  </a:cubicBezTo>
                  <a:cubicBezTo>
                    <a:pt x="2507" y="3581"/>
                    <a:pt x="2845" y="3322"/>
                    <a:pt x="3164" y="3084"/>
                  </a:cubicBezTo>
                  <a:cubicBezTo>
                    <a:pt x="3482" y="2825"/>
                    <a:pt x="3800" y="2626"/>
                    <a:pt x="4099" y="2407"/>
                  </a:cubicBezTo>
                  <a:cubicBezTo>
                    <a:pt x="4397" y="2208"/>
                    <a:pt x="4656" y="1989"/>
                    <a:pt x="4874" y="1751"/>
                  </a:cubicBezTo>
                  <a:cubicBezTo>
                    <a:pt x="5292" y="1313"/>
                    <a:pt x="5551" y="856"/>
                    <a:pt x="5630" y="517"/>
                  </a:cubicBezTo>
                  <a:cubicBezTo>
                    <a:pt x="5690" y="199"/>
                    <a:pt x="5670" y="0"/>
                    <a:pt x="567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Google Shape;217;p17">
              <a:extLst>
                <a:ext uri="{FF2B5EF4-FFF2-40B4-BE49-F238E27FC236}">
                  <a16:creationId xmlns:a16="http://schemas.microsoft.com/office/drawing/2014/main" id="{F7C906BB-0876-49B3-BC76-D82095F10AB9}"/>
                </a:ext>
              </a:extLst>
            </p:cNvPr>
            <p:cNvSpPr/>
            <p:nvPr/>
          </p:nvSpPr>
          <p:spPr>
            <a:xfrm>
              <a:off x="1318567" y="1181101"/>
              <a:ext cx="308408" cy="533344"/>
            </a:xfrm>
            <a:custGeom>
              <a:avLst/>
              <a:gdLst/>
              <a:ahLst/>
              <a:cxnLst/>
              <a:rect l="l" t="t" r="r" b="b"/>
              <a:pathLst>
                <a:path w="7759" h="13418" extrusionOk="0">
                  <a:moveTo>
                    <a:pt x="3621" y="1"/>
                  </a:moveTo>
                  <a:lnTo>
                    <a:pt x="40" y="3602"/>
                  </a:lnTo>
                  <a:cubicBezTo>
                    <a:pt x="0" y="5869"/>
                    <a:pt x="0" y="8137"/>
                    <a:pt x="199" y="10365"/>
                  </a:cubicBezTo>
                  <a:cubicBezTo>
                    <a:pt x="279" y="11201"/>
                    <a:pt x="438" y="12116"/>
                    <a:pt x="995" y="12712"/>
                  </a:cubicBezTo>
                  <a:cubicBezTo>
                    <a:pt x="1493" y="13234"/>
                    <a:pt x="2186" y="13418"/>
                    <a:pt x="2914" y="13418"/>
                  </a:cubicBezTo>
                  <a:cubicBezTo>
                    <a:pt x="3437" y="13418"/>
                    <a:pt x="3977" y="13323"/>
                    <a:pt x="4476" y="13190"/>
                  </a:cubicBezTo>
                  <a:cubicBezTo>
                    <a:pt x="5312" y="12951"/>
                    <a:pt x="6147" y="12633"/>
                    <a:pt x="6764" y="12036"/>
                  </a:cubicBezTo>
                  <a:cubicBezTo>
                    <a:pt x="7400" y="11439"/>
                    <a:pt x="7758" y="10524"/>
                    <a:pt x="7500" y="9709"/>
                  </a:cubicBezTo>
                  <a:cubicBezTo>
                    <a:pt x="7162" y="8734"/>
                    <a:pt x="6028" y="8077"/>
                    <a:pt x="5928" y="7063"/>
                  </a:cubicBezTo>
                  <a:cubicBezTo>
                    <a:pt x="5888" y="6426"/>
                    <a:pt x="6246" y="5770"/>
                    <a:pt x="6147" y="5133"/>
                  </a:cubicBezTo>
                  <a:cubicBezTo>
                    <a:pt x="6028" y="4377"/>
                    <a:pt x="5152" y="3999"/>
                    <a:pt x="4715" y="3363"/>
                  </a:cubicBezTo>
                  <a:cubicBezTo>
                    <a:pt x="4158" y="2567"/>
                    <a:pt x="3820" y="1294"/>
                    <a:pt x="3621"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8" name="Google Shape;218;p17">
              <a:extLst>
                <a:ext uri="{FF2B5EF4-FFF2-40B4-BE49-F238E27FC236}">
                  <a16:creationId xmlns:a16="http://schemas.microsoft.com/office/drawing/2014/main" id="{BD34BA0F-8C43-49A3-BE65-691FCE3A79CD}"/>
                </a:ext>
              </a:extLst>
            </p:cNvPr>
            <p:cNvSpPr/>
            <p:nvPr/>
          </p:nvSpPr>
          <p:spPr>
            <a:xfrm>
              <a:off x="1142996" y="1094250"/>
              <a:ext cx="336112" cy="641459"/>
            </a:xfrm>
            <a:custGeom>
              <a:avLst/>
              <a:gdLst/>
              <a:ahLst/>
              <a:cxnLst/>
              <a:rect l="l" t="t" r="r" b="b"/>
              <a:pathLst>
                <a:path w="8456" h="16138" extrusionOk="0">
                  <a:moveTo>
                    <a:pt x="4115" y="0"/>
                  </a:moveTo>
                  <a:cubicBezTo>
                    <a:pt x="3998" y="0"/>
                    <a:pt x="3880" y="6"/>
                    <a:pt x="3761" y="18"/>
                  </a:cubicBezTo>
                  <a:cubicBezTo>
                    <a:pt x="1573" y="217"/>
                    <a:pt x="1" y="2186"/>
                    <a:pt x="279" y="4354"/>
                  </a:cubicBezTo>
                  <a:lnTo>
                    <a:pt x="1712" y="13704"/>
                  </a:lnTo>
                  <a:cubicBezTo>
                    <a:pt x="1912" y="15071"/>
                    <a:pt x="2915" y="16138"/>
                    <a:pt x="4230" y="16138"/>
                  </a:cubicBezTo>
                  <a:cubicBezTo>
                    <a:pt x="4349" y="16138"/>
                    <a:pt x="4472" y="16129"/>
                    <a:pt x="4596" y="16111"/>
                  </a:cubicBezTo>
                  <a:cubicBezTo>
                    <a:pt x="6088" y="15892"/>
                    <a:pt x="6904" y="14579"/>
                    <a:pt x="6705" y="13087"/>
                  </a:cubicBezTo>
                  <a:lnTo>
                    <a:pt x="6267" y="10800"/>
                  </a:lnTo>
                  <a:lnTo>
                    <a:pt x="6267" y="10760"/>
                  </a:lnTo>
                  <a:cubicBezTo>
                    <a:pt x="6387" y="10760"/>
                    <a:pt x="6685" y="10700"/>
                    <a:pt x="6784" y="10640"/>
                  </a:cubicBezTo>
                  <a:cubicBezTo>
                    <a:pt x="7262" y="10422"/>
                    <a:pt x="8435" y="9646"/>
                    <a:pt x="8455" y="7656"/>
                  </a:cubicBezTo>
                  <a:cubicBezTo>
                    <a:pt x="8455" y="7020"/>
                    <a:pt x="8237" y="5190"/>
                    <a:pt x="7958" y="3399"/>
                  </a:cubicBezTo>
                  <a:cubicBezTo>
                    <a:pt x="7658" y="1488"/>
                    <a:pt x="6017" y="0"/>
                    <a:pt x="4115" y="0"/>
                  </a:cubicBez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219;p17">
              <a:extLst>
                <a:ext uri="{FF2B5EF4-FFF2-40B4-BE49-F238E27FC236}">
                  <a16:creationId xmlns:a16="http://schemas.microsoft.com/office/drawing/2014/main" id="{EAB61C6E-884E-422A-8CF9-C55AA4231960}"/>
                </a:ext>
              </a:extLst>
            </p:cNvPr>
            <p:cNvSpPr/>
            <p:nvPr/>
          </p:nvSpPr>
          <p:spPr>
            <a:xfrm>
              <a:off x="1393653" y="1254120"/>
              <a:ext cx="49884" cy="17251"/>
            </a:xfrm>
            <a:custGeom>
              <a:avLst/>
              <a:gdLst/>
              <a:ahLst/>
              <a:cxnLst/>
              <a:rect l="l" t="t" r="r" b="b"/>
              <a:pathLst>
                <a:path w="1255" h="434" extrusionOk="0">
                  <a:moveTo>
                    <a:pt x="735" y="1"/>
                  </a:moveTo>
                  <a:cubicBezTo>
                    <a:pt x="690" y="1"/>
                    <a:pt x="644" y="5"/>
                    <a:pt x="598" y="14"/>
                  </a:cubicBezTo>
                  <a:cubicBezTo>
                    <a:pt x="399" y="34"/>
                    <a:pt x="240" y="133"/>
                    <a:pt x="140" y="233"/>
                  </a:cubicBezTo>
                  <a:cubicBezTo>
                    <a:pt x="41" y="332"/>
                    <a:pt x="1" y="392"/>
                    <a:pt x="41" y="432"/>
                  </a:cubicBezTo>
                  <a:cubicBezTo>
                    <a:pt x="43" y="433"/>
                    <a:pt x="45" y="433"/>
                    <a:pt x="48" y="433"/>
                  </a:cubicBezTo>
                  <a:cubicBezTo>
                    <a:pt x="101" y="433"/>
                    <a:pt x="315" y="250"/>
                    <a:pt x="638" y="193"/>
                  </a:cubicBezTo>
                  <a:cubicBezTo>
                    <a:pt x="674" y="189"/>
                    <a:pt x="709" y="187"/>
                    <a:pt x="744" y="187"/>
                  </a:cubicBezTo>
                  <a:cubicBezTo>
                    <a:pt x="966" y="187"/>
                    <a:pt x="1155" y="266"/>
                    <a:pt x="1225" y="266"/>
                  </a:cubicBezTo>
                  <a:cubicBezTo>
                    <a:pt x="1241" y="266"/>
                    <a:pt x="1251" y="262"/>
                    <a:pt x="1254" y="253"/>
                  </a:cubicBezTo>
                  <a:cubicBezTo>
                    <a:pt x="1254" y="233"/>
                    <a:pt x="1195" y="153"/>
                    <a:pt x="1095" y="74"/>
                  </a:cubicBezTo>
                  <a:cubicBezTo>
                    <a:pt x="1019" y="43"/>
                    <a:pt x="884" y="1"/>
                    <a:pt x="735"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220;p17">
              <a:extLst>
                <a:ext uri="{FF2B5EF4-FFF2-40B4-BE49-F238E27FC236}">
                  <a16:creationId xmlns:a16="http://schemas.microsoft.com/office/drawing/2014/main" id="{082F2583-E994-4339-91BA-66F3508BCF8D}"/>
                </a:ext>
              </a:extLst>
            </p:cNvPr>
            <p:cNvSpPr/>
            <p:nvPr/>
          </p:nvSpPr>
          <p:spPr>
            <a:xfrm>
              <a:off x="1273492" y="1277413"/>
              <a:ext cx="50639" cy="17648"/>
            </a:xfrm>
            <a:custGeom>
              <a:avLst/>
              <a:gdLst/>
              <a:ahLst/>
              <a:cxnLst/>
              <a:rect l="l" t="t" r="r" b="b"/>
              <a:pathLst>
                <a:path w="1274" h="444" extrusionOk="0">
                  <a:moveTo>
                    <a:pt x="678" y="1"/>
                  </a:moveTo>
                  <a:cubicBezTo>
                    <a:pt x="651" y="1"/>
                    <a:pt x="624" y="2"/>
                    <a:pt x="597" y="5"/>
                  </a:cubicBezTo>
                  <a:cubicBezTo>
                    <a:pt x="398" y="45"/>
                    <a:pt x="219" y="144"/>
                    <a:pt x="120" y="244"/>
                  </a:cubicBezTo>
                  <a:cubicBezTo>
                    <a:pt x="20" y="343"/>
                    <a:pt x="0" y="403"/>
                    <a:pt x="20" y="443"/>
                  </a:cubicBezTo>
                  <a:cubicBezTo>
                    <a:pt x="23" y="443"/>
                    <a:pt x="26" y="444"/>
                    <a:pt x="30" y="444"/>
                  </a:cubicBezTo>
                  <a:cubicBezTo>
                    <a:pt x="101" y="444"/>
                    <a:pt x="314" y="261"/>
                    <a:pt x="617" y="204"/>
                  </a:cubicBezTo>
                  <a:cubicBezTo>
                    <a:pt x="653" y="199"/>
                    <a:pt x="689" y="197"/>
                    <a:pt x="723" y="197"/>
                  </a:cubicBezTo>
                  <a:cubicBezTo>
                    <a:pt x="946" y="197"/>
                    <a:pt x="1134" y="277"/>
                    <a:pt x="1205" y="277"/>
                  </a:cubicBezTo>
                  <a:cubicBezTo>
                    <a:pt x="1220" y="277"/>
                    <a:pt x="1230" y="273"/>
                    <a:pt x="1234" y="263"/>
                  </a:cubicBezTo>
                  <a:cubicBezTo>
                    <a:pt x="1273" y="244"/>
                    <a:pt x="1214" y="164"/>
                    <a:pt x="1094" y="84"/>
                  </a:cubicBezTo>
                  <a:cubicBezTo>
                    <a:pt x="1009" y="50"/>
                    <a:pt x="848" y="1"/>
                    <a:pt x="678"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221;p17">
              <a:extLst>
                <a:ext uri="{FF2B5EF4-FFF2-40B4-BE49-F238E27FC236}">
                  <a16:creationId xmlns:a16="http://schemas.microsoft.com/office/drawing/2014/main" id="{62A01DC9-C39A-487F-8174-08A0910A9805}"/>
                </a:ext>
              </a:extLst>
            </p:cNvPr>
            <p:cNvSpPr/>
            <p:nvPr/>
          </p:nvSpPr>
          <p:spPr>
            <a:xfrm>
              <a:off x="1348617" y="1254597"/>
              <a:ext cx="56959" cy="109865"/>
            </a:xfrm>
            <a:custGeom>
              <a:avLst/>
              <a:gdLst/>
              <a:ahLst/>
              <a:cxnLst/>
              <a:rect l="l" t="t" r="r" b="b"/>
              <a:pathLst>
                <a:path w="1433" h="2764" extrusionOk="0">
                  <a:moveTo>
                    <a:pt x="23" y="0"/>
                  </a:moveTo>
                  <a:cubicBezTo>
                    <a:pt x="21" y="0"/>
                    <a:pt x="21" y="1"/>
                    <a:pt x="20" y="2"/>
                  </a:cubicBezTo>
                  <a:cubicBezTo>
                    <a:pt x="0" y="2"/>
                    <a:pt x="338" y="738"/>
                    <a:pt x="836" y="1613"/>
                  </a:cubicBezTo>
                  <a:cubicBezTo>
                    <a:pt x="975" y="1832"/>
                    <a:pt x="1094" y="2031"/>
                    <a:pt x="1194" y="2230"/>
                  </a:cubicBezTo>
                  <a:cubicBezTo>
                    <a:pt x="1233" y="2329"/>
                    <a:pt x="1293" y="2409"/>
                    <a:pt x="1293" y="2489"/>
                  </a:cubicBezTo>
                  <a:cubicBezTo>
                    <a:pt x="1293" y="2528"/>
                    <a:pt x="1194" y="2548"/>
                    <a:pt x="1114" y="2568"/>
                  </a:cubicBezTo>
                  <a:cubicBezTo>
                    <a:pt x="796" y="2688"/>
                    <a:pt x="597" y="2727"/>
                    <a:pt x="597" y="2747"/>
                  </a:cubicBezTo>
                  <a:cubicBezTo>
                    <a:pt x="602" y="2758"/>
                    <a:pt x="622" y="2763"/>
                    <a:pt x="654" y="2763"/>
                  </a:cubicBezTo>
                  <a:cubicBezTo>
                    <a:pt x="737" y="2763"/>
                    <a:pt x="905" y="2731"/>
                    <a:pt x="1134" y="2688"/>
                  </a:cubicBezTo>
                  <a:cubicBezTo>
                    <a:pt x="1194" y="2648"/>
                    <a:pt x="1233" y="2648"/>
                    <a:pt x="1293" y="2628"/>
                  </a:cubicBezTo>
                  <a:cubicBezTo>
                    <a:pt x="1333" y="2608"/>
                    <a:pt x="1393" y="2548"/>
                    <a:pt x="1412" y="2489"/>
                  </a:cubicBezTo>
                  <a:cubicBezTo>
                    <a:pt x="1432" y="2349"/>
                    <a:pt x="1373" y="2250"/>
                    <a:pt x="1313" y="2150"/>
                  </a:cubicBezTo>
                  <a:cubicBezTo>
                    <a:pt x="1194" y="1951"/>
                    <a:pt x="1094" y="1753"/>
                    <a:pt x="975" y="1534"/>
                  </a:cubicBezTo>
                  <a:cubicBezTo>
                    <a:pt x="491" y="682"/>
                    <a:pt x="64" y="0"/>
                    <a:pt x="23"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222;p17">
              <a:extLst>
                <a:ext uri="{FF2B5EF4-FFF2-40B4-BE49-F238E27FC236}">
                  <a16:creationId xmlns:a16="http://schemas.microsoft.com/office/drawing/2014/main" id="{37A49644-2B53-4B0D-9BF4-00F271CDCDC2}"/>
                </a:ext>
              </a:extLst>
            </p:cNvPr>
            <p:cNvSpPr/>
            <p:nvPr/>
          </p:nvSpPr>
          <p:spPr>
            <a:xfrm>
              <a:off x="1270312" y="1505294"/>
              <a:ext cx="125764" cy="47142"/>
            </a:xfrm>
            <a:custGeom>
              <a:avLst/>
              <a:gdLst/>
              <a:ahLst/>
              <a:cxnLst/>
              <a:rect l="l" t="t" r="r" b="b"/>
              <a:pathLst>
                <a:path w="3164" h="1186" extrusionOk="0">
                  <a:moveTo>
                    <a:pt x="1" y="1"/>
                  </a:moveTo>
                  <a:cubicBezTo>
                    <a:pt x="1" y="1"/>
                    <a:pt x="557" y="1185"/>
                    <a:pt x="2178" y="1185"/>
                  </a:cubicBezTo>
                  <a:cubicBezTo>
                    <a:pt x="2471" y="1185"/>
                    <a:pt x="2798" y="1147"/>
                    <a:pt x="3164" y="1055"/>
                  </a:cubicBezTo>
                  <a:lnTo>
                    <a:pt x="3044" y="459"/>
                  </a:lnTo>
                  <a:cubicBezTo>
                    <a:pt x="3044" y="459"/>
                    <a:pt x="2796" y="517"/>
                    <a:pt x="2368" y="517"/>
                  </a:cubicBezTo>
                  <a:cubicBezTo>
                    <a:pt x="1824" y="517"/>
                    <a:pt x="990" y="423"/>
                    <a:pt x="1" y="1"/>
                  </a:cubicBezTo>
                  <a:close/>
                </a:path>
              </a:pathLst>
            </a:custGeom>
            <a:solidFill>
              <a:srgbClr val="EE7A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223;p17">
              <a:extLst>
                <a:ext uri="{FF2B5EF4-FFF2-40B4-BE49-F238E27FC236}">
                  <a16:creationId xmlns:a16="http://schemas.microsoft.com/office/drawing/2014/main" id="{E7927E7D-C1C1-470A-9A57-FC613C2DC89A}"/>
                </a:ext>
              </a:extLst>
            </p:cNvPr>
            <p:cNvSpPr/>
            <p:nvPr/>
          </p:nvSpPr>
          <p:spPr>
            <a:xfrm>
              <a:off x="1332002" y="1390897"/>
              <a:ext cx="41935" cy="30487"/>
            </a:xfrm>
            <a:custGeom>
              <a:avLst/>
              <a:gdLst/>
              <a:ahLst/>
              <a:cxnLst/>
              <a:rect l="l" t="t" r="r" b="b"/>
              <a:pathLst>
                <a:path w="1055" h="767" extrusionOk="0">
                  <a:moveTo>
                    <a:pt x="561" y="0"/>
                  </a:moveTo>
                  <a:cubicBezTo>
                    <a:pt x="513" y="0"/>
                    <a:pt x="465" y="5"/>
                    <a:pt x="418" y="14"/>
                  </a:cubicBezTo>
                  <a:cubicBezTo>
                    <a:pt x="279" y="54"/>
                    <a:pt x="140" y="134"/>
                    <a:pt x="60" y="273"/>
                  </a:cubicBezTo>
                  <a:cubicBezTo>
                    <a:pt x="0" y="392"/>
                    <a:pt x="0" y="571"/>
                    <a:pt x="100" y="671"/>
                  </a:cubicBezTo>
                  <a:cubicBezTo>
                    <a:pt x="155" y="737"/>
                    <a:pt x="239" y="766"/>
                    <a:pt x="328" y="766"/>
                  </a:cubicBezTo>
                  <a:cubicBezTo>
                    <a:pt x="400" y="766"/>
                    <a:pt x="475" y="746"/>
                    <a:pt x="537" y="711"/>
                  </a:cubicBezTo>
                  <a:cubicBezTo>
                    <a:pt x="697" y="651"/>
                    <a:pt x="816" y="512"/>
                    <a:pt x="935" y="392"/>
                  </a:cubicBezTo>
                  <a:cubicBezTo>
                    <a:pt x="955" y="373"/>
                    <a:pt x="1015" y="313"/>
                    <a:pt x="1015" y="273"/>
                  </a:cubicBezTo>
                  <a:cubicBezTo>
                    <a:pt x="1055" y="253"/>
                    <a:pt x="1035" y="193"/>
                    <a:pt x="995" y="174"/>
                  </a:cubicBezTo>
                  <a:cubicBezTo>
                    <a:pt x="873" y="52"/>
                    <a:pt x="717" y="0"/>
                    <a:pt x="561" y="0"/>
                  </a:cubicBezTo>
                  <a:close/>
                </a:path>
              </a:pathLst>
            </a:custGeom>
            <a:solidFill>
              <a:srgbClr val="EE7A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224;p17">
              <a:extLst>
                <a:ext uri="{FF2B5EF4-FFF2-40B4-BE49-F238E27FC236}">
                  <a16:creationId xmlns:a16="http://schemas.microsoft.com/office/drawing/2014/main" id="{32D57145-D5A8-4C2E-8CD3-28453CE11772}"/>
                </a:ext>
              </a:extLst>
            </p:cNvPr>
            <p:cNvSpPr/>
            <p:nvPr/>
          </p:nvSpPr>
          <p:spPr>
            <a:xfrm>
              <a:off x="1332797" y="1378813"/>
              <a:ext cx="49049" cy="34303"/>
            </a:xfrm>
            <a:custGeom>
              <a:avLst/>
              <a:gdLst/>
              <a:ahLst/>
              <a:cxnLst/>
              <a:rect l="l" t="t" r="r" b="b"/>
              <a:pathLst>
                <a:path w="1234" h="863" extrusionOk="0">
                  <a:moveTo>
                    <a:pt x="40" y="0"/>
                  </a:moveTo>
                  <a:cubicBezTo>
                    <a:pt x="20" y="20"/>
                    <a:pt x="0" y="100"/>
                    <a:pt x="20" y="259"/>
                  </a:cubicBezTo>
                  <a:cubicBezTo>
                    <a:pt x="40" y="398"/>
                    <a:pt x="139" y="597"/>
                    <a:pt x="378" y="716"/>
                  </a:cubicBezTo>
                  <a:cubicBezTo>
                    <a:pt x="552" y="827"/>
                    <a:pt x="738" y="862"/>
                    <a:pt x="887" y="862"/>
                  </a:cubicBezTo>
                  <a:cubicBezTo>
                    <a:pt x="926" y="862"/>
                    <a:pt x="962" y="860"/>
                    <a:pt x="995" y="856"/>
                  </a:cubicBezTo>
                  <a:cubicBezTo>
                    <a:pt x="1174" y="816"/>
                    <a:pt x="1234" y="776"/>
                    <a:pt x="1234" y="756"/>
                  </a:cubicBezTo>
                  <a:cubicBezTo>
                    <a:pt x="1214" y="696"/>
                    <a:pt x="836" y="796"/>
                    <a:pt x="498" y="577"/>
                  </a:cubicBezTo>
                  <a:cubicBezTo>
                    <a:pt x="139" y="358"/>
                    <a:pt x="100" y="0"/>
                    <a:pt x="4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225;p17">
              <a:extLst>
                <a:ext uri="{FF2B5EF4-FFF2-40B4-BE49-F238E27FC236}">
                  <a16:creationId xmlns:a16="http://schemas.microsoft.com/office/drawing/2014/main" id="{1F850FC4-8992-4A65-9A32-2DBF8D59A3CE}"/>
                </a:ext>
              </a:extLst>
            </p:cNvPr>
            <p:cNvSpPr/>
            <p:nvPr/>
          </p:nvSpPr>
          <p:spPr>
            <a:xfrm>
              <a:off x="1255287" y="1241520"/>
              <a:ext cx="60934" cy="23531"/>
            </a:xfrm>
            <a:custGeom>
              <a:avLst/>
              <a:gdLst/>
              <a:ahLst/>
              <a:cxnLst/>
              <a:rect l="l" t="t" r="r" b="b"/>
              <a:pathLst>
                <a:path w="1533" h="592" extrusionOk="0">
                  <a:moveTo>
                    <a:pt x="1112" y="1"/>
                  </a:moveTo>
                  <a:cubicBezTo>
                    <a:pt x="992" y="1"/>
                    <a:pt x="848" y="15"/>
                    <a:pt x="697" y="52"/>
                  </a:cubicBezTo>
                  <a:cubicBezTo>
                    <a:pt x="458" y="92"/>
                    <a:pt x="279" y="232"/>
                    <a:pt x="160" y="331"/>
                  </a:cubicBezTo>
                  <a:cubicBezTo>
                    <a:pt x="60" y="450"/>
                    <a:pt x="1" y="550"/>
                    <a:pt x="41" y="570"/>
                  </a:cubicBezTo>
                  <a:cubicBezTo>
                    <a:pt x="48" y="585"/>
                    <a:pt x="65" y="591"/>
                    <a:pt x="90" y="591"/>
                  </a:cubicBezTo>
                  <a:cubicBezTo>
                    <a:pt x="197" y="591"/>
                    <a:pt x="454" y="471"/>
                    <a:pt x="777" y="391"/>
                  </a:cubicBezTo>
                  <a:cubicBezTo>
                    <a:pt x="1155" y="291"/>
                    <a:pt x="1493" y="291"/>
                    <a:pt x="1532" y="192"/>
                  </a:cubicBezTo>
                  <a:cubicBezTo>
                    <a:pt x="1532" y="152"/>
                    <a:pt x="1453" y="92"/>
                    <a:pt x="1294" y="13"/>
                  </a:cubicBezTo>
                  <a:cubicBezTo>
                    <a:pt x="1243" y="5"/>
                    <a:pt x="1181" y="1"/>
                    <a:pt x="1112"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226;p17">
              <a:extLst>
                <a:ext uri="{FF2B5EF4-FFF2-40B4-BE49-F238E27FC236}">
                  <a16:creationId xmlns:a16="http://schemas.microsoft.com/office/drawing/2014/main" id="{946A6EC3-EB55-48DD-BB3B-851190798EEF}"/>
                </a:ext>
              </a:extLst>
            </p:cNvPr>
            <p:cNvSpPr/>
            <p:nvPr/>
          </p:nvSpPr>
          <p:spPr>
            <a:xfrm>
              <a:off x="1384988" y="1216518"/>
              <a:ext cx="47460" cy="17251"/>
            </a:xfrm>
            <a:custGeom>
              <a:avLst/>
              <a:gdLst/>
              <a:ahLst/>
              <a:cxnLst/>
              <a:rect l="l" t="t" r="r" b="b"/>
              <a:pathLst>
                <a:path w="1194" h="434" extrusionOk="0">
                  <a:moveTo>
                    <a:pt x="677" y="0"/>
                  </a:moveTo>
                  <a:cubicBezTo>
                    <a:pt x="645" y="0"/>
                    <a:pt x="611" y="2"/>
                    <a:pt x="577" y="5"/>
                  </a:cubicBezTo>
                  <a:cubicBezTo>
                    <a:pt x="378" y="25"/>
                    <a:pt x="239" y="124"/>
                    <a:pt x="119" y="204"/>
                  </a:cubicBezTo>
                  <a:cubicBezTo>
                    <a:pt x="20" y="284"/>
                    <a:pt x="0" y="383"/>
                    <a:pt x="20" y="403"/>
                  </a:cubicBezTo>
                  <a:cubicBezTo>
                    <a:pt x="42" y="425"/>
                    <a:pt x="75" y="433"/>
                    <a:pt x="117" y="433"/>
                  </a:cubicBezTo>
                  <a:cubicBezTo>
                    <a:pt x="226" y="433"/>
                    <a:pt x="396" y="378"/>
                    <a:pt x="597" y="363"/>
                  </a:cubicBezTo>
                  <a:cubicBezTo>
                    <a:pt x="875" y="323"/>
                    <a:pt x="1114" y="363"/>
                    <a:pt x="1174" y="284"/>
                  </a:cubicBezTo>
                  <a:cubicBezTo>
                    <a:pt x="1194" y="224"/>
                    <a:pt x="1154" y="164"/>
                    <a:pt x="1054" y="105"/>
                  </a:cubicBezTo>
                  <a:cubicBezTo>
                    <a:pt x="972" y="39"/>
                    <a:pt x="835" y="0"/>
                    <a:pt x="677"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7" name="Google Shape;227;p17">
              <a:extLst>
                <a:ext uri="{FF2B5EF4-FFF2-40B4-BE49-F238E27FC236}">
                  <a16:creationId xmlns:a16="http://schemas.microsoft.com/office/drawing/2014/main" id="{4DD098FD-E827-4BA7-9437-3F6C3DE024C0}"/>
                </a:ext>
              </a:extLst>
            </p:cNvPr>
            <p:cNvSpPr/>
            <p:nvPr/>
          </p:nvSpPr>
          <p:spPr>
            <a:xfrm>
              <a:off x="1418973" y="1265886"/>
              <a:ext cx="25359" cy="23173"/>
            </a:xfrm>
            <a:custGeom>
              <a:avLst/>
              <a:gdLst/>
              <a:ahLst/>
              <a:cxnLst/>
              <a:rect l="l" t="t" r="r" b="b"/>
              <a:pathLst>
                <a:path w="638" h="583" extrusionOk="0">
                  <a:moveTo>
                    <a:pt x="281" y="1"/>
                  </a:moveTo>
                  <a:cubicBezTo>
                    <a:pt x="160" y="1"/>
                    <a:pt x="37" y="105"/>
                    <a:pt x="20" y="235"/>
                  </a:cubicBezTo>
                  <a:cubicBezTo>
                    <a:pt x="1" y="414"/>
                    <a:pt x="100" y="553"/>
                    <a:pt x="259" y="573"/>
                  </a:cubicBezTo>
                  <a:cubicBezTo>
                    <a:pt x="286" y="579"/>
                    <a:pt x="312" y="582"/>
                    <a:pt x="338" y="582"/>
                  </a:cubicBezTo>
                  <a:cubicBezTo>
                    <a:pt x="483" y="582"/>
                    <a:pt x="600" y="490"/>
                    <a:pt x="617" y="355"/>
                  </a:cubicBezTo>
                  <a:cubicBezTo>
                    <a:pt x="637" y="176"/>
                    <a:pt x="538" y="36"/>
                    <a:pt x="359" y="16"/>
                  </a:cubicBezTo>
                  <a:cubicBezTo>
                    <a:pt x="334" y="6"/>
                    <a:pt x="307" y="1"/>
                    <a:pt x="281"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8" name="Google Shape;228;p17">
              <a:extLst>
                <a:ext uri="{FF2B5EF4-FFF2-40B4-BE49-F238E27FC236}">
                  <a16:creationId xmlns:a16="http://schemas.microsoft.com/office/drawing/2014/main" id="{CFB307B1-CDAB-42AE-A9E6-D1F139486761}"/>
                </a:ext>
              </a:extLst>
            </p:cNvPr>
            <p:cNvSpPr/>
            <p:nvPr/>
          </p:nvSpPr>
          <p:spPr>
            <a:xfrm>
              <a:off x="1297222" y="1288344"/>
              <a:ext cx="25320" cy="23372"/>
            </a:xfrm>
            <a:custGeom>
              <a:avLst/>
              <a:gdLst/>
              <a:ahLst/>
              <a:cxnLst/>
              <a:rect l="l" t="t" r="r" b="b"/>
              <a:pathLst>
                <a:path w="637" h="588" extrusionOk="0">
                  <a:moveTo>
                    <a:pt x="308" y="1"/>
                  </a:moveTo>
                  <a:cubicBezTo>
                    <a:pt x="159" y="1"/>
                    <a:pt x="37" y="106"/>
                    <a:pt x="20" y="227"/>
                  </a:cubicBezTo>
                  <a:cubicBezTo>
                    <a:pt x="0" y="406"/>
                    <a:pt x="100" y="565"/>
                    <a:pt x="279" y="585"/>
                  </a:cubicBezTo>
                  <a:cubicBezTo>
                    <a:pt x="292" y="587"/>
                    <a:pt x="306" y="588"/>
                    <a:pt x="319" y="588"/>
                  </a:cubicBezTo>
                  <a:cubicBezTo>
                    <a:pt x="464" y="588"/>
                    <a:pt x="599" y="494"/>
                    <a:pt x="617" y="366"/>
                  </a:cubicBezTo>
                  <a:cubicBezTo>
                    <a:pt x="637" y="187"/>
                    <a:pt x="537" y="48"/>
                    <a:pt x="378" y="8"/>
                  </a:cubicBezTo>
                  <a:cubicBezTo>
                    <a:pt x="354" y="3"/>
                    <a:pt x="331" y="1"/>
                    <a:pt x="308"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9" name="Google Shape;229;p17">
              <a:extLst>
                <a:ext uri="{FF2B5EF4-FFF2-40B4-BE49-F238E27FC236}">
                  <a16:creationId xmlns:a16="http://schemas.microsoft.com/office/drawing/2014/main" id="{347BA94F-C700-4C35-93C3-AD164F819276}"/>
                </a:ext>
              </a:extLst>
            </p:cNvPr>
            <p:cNvSpPr/>
            <p:nvPr/>
          </p:nvSpPr>
          <p:spPr>
            <a:xfrm>
              <a:off x="1162791" y="1582805"/>
              <a:ext cx="299703" cy="211779"/>
            </a:xfrm>
            <a:custGeom>
              <a:avLst/>
              <a:gdLst/>
              <a:ahLst/>
              <a:cxnLst/>
              <a:rect l="l" t="t" r="r" b="b"/>
              <a:pathLst>
                <a:path w="7540" h="5328" extrusionOk="0">
                  <a:moveTo>
                    <a:pt x="7540" y="0"/>
                  </a:moveTo>
                  <a:lnTo>
                    <a:pt x="0" y="1453"/>
                  </a:lnTo>
                  <a:lnTo>
                    <a:pt x="1512" y="5292"/>
                  </a:lnTo>
                  <a:cubicBezTo>
                    <a:pt x="1512" y="5292"/>
                    <a:pt x="2485" y="5327"/>
                    <a:pt x="3168" y="5327"/>
                  </a:cubicBezTo>
                  <a:cubicBezTo>
                    <a:pt x="3510" y="5327"/>
                    <a:pt x="3780" y="5318"/>
                    <a:pt x="3820" y="5292"/>
                  </a:cubicBezTo>
                  <a:cubicBezTo>
                    <a:pt x="3959" y="5232"/>
                    <a:pt x="7301" y="4198"/>
                    <a:pt x="7301" y="4198"/>
                  </a:cubicBezTo>
                  <a:lnTo>
                    <a:pt x="7540" y="0"/>
                  </a:ln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230;p17">
              <a:extLst>
                <a:ext uri="{FF2B5EF4-FFF2-40B4-BE49-F238E27FC236}">
                  <a16:creationId xmlns:a16="http://schemas.microsoft.com/office/drawing/2014/main" id="{31E1421F-3321-4F8A-B4FE-A257DF67DDE9}"/>
                </a:ext>
              </a:extLst>
            </p:cNvPr>
            <p:cNvSpPr/>
            <p:nvPr/>
          </p:nvSpPr>
          <p:spPr>
            <a:xfrm>
              <a:off x="592670" y="2205871"/>
              <a:ext cx="446811" cy="695875"/>
            </a:xfrm>
            <a:custGeom>
              <a:avLst/>
              <a:gdLst/>
              <a:ahLst/>
              <a:cxnLst/>
              <a:rect l="l" t="t" r="r" b="b"/>
              <a:pathLst>
                <a:path w="11241" h="17507" extrusionOk="0">
                  <a:moveTo>
                    <a:pt x="6665" y="1"/>
                  </a:moveTo>
                  <a:lnTo>
                    <a:pt x="3183" y="12155"/>
                  </a:lnTo>
                  <a:cubicBezTo>
                    <a:pt x="3183" y="12155"/>
                    <a:pt x="1473" y="13508"/>
                    <a:pt x="1015" y="13946"/>
                  </a:cubicBezTo>
                  <a:cubicBezTo>
                    <a:pt x="100" y="14881"/>
                    <a:pt x="160" y="14940"/>
                    <a:pt x="299" y="15040"/>
                  </a:cubicBezTo>
                  <a:cubicBezTo>
                    <a:pt x="322" y="15057"/>
                    <a:pt x="350" y="15066"/>
                    <a:pt x="381" y="15066"/>
                  </a:cubicBezTo>
                  <a:cubicBezTo>
                    <a:pt x="753" y="15066"/>
                    <a:pt x="1669" y="13944"/>
                    <a:pt x="1873" y="13944"/>
                  </a:cubicBezTo>
                  <a:cubicBezTo>
                    <a:pt x="1906" y="13944"/>
                    <a:pt x="1921" y="13974"/>
                    <a:pt x="1910" y="14045"/>
                  </a:cubicBezTo>
                  <a:cubicBezTo>
                    <a:pt x="1831" y="14602"/>
                    <a:pt x="1" y="16074"/>
                    <a:pt x="359" y="16293"/>
                  </a:cubicBezTo>
                  <a:cubicBezTo>
                    <a:pt x="395" y="16317"/>
                    <a:pt x="437" y="16329"/>
                    <a:pt x="483" y="16329"/>
                  </a:cubicBezTo>
                  <a:cubicBezTo>
                    <a:pt x="1039" y="16329"/>
                    <a:pt x="2218" y="14689"/>
                    <a:pt x="2328" y="14543"/>
                  </a:cubicBezTo>
                  <a:cubicBezTo>
                    <a:pt x="2364" y="14507"/>
                    <a:pt x="2405" y="14492"/>
                    <a:pt x="2445" y="14492"/>
                  </a:cubicBezTo>
                  <a:cubicBezTo>
                    <a:pt x="2558" y="14492"/>
                    <a:pt x="2655" y="14613"/>
                    <a:pt x="2567" y="14702"/>
                  </a:cubicBezTo>
                  <a:cubicBezTo>
                    <a:pt x="2388" y="14901"/>
                    <a:pt x="578" y="16930"/>
                    <a:pt x="1035" y="17228"/>
                  </a:cubicBezTo>
                  <a:cubicBezTo>
                    <a:pt x="1078" y="17255"/>
                    <a:pt x="1120" y="17267"/>
                    <a:pt x="1160" y="17267"/>
                  </a:cubicBezTo>
                  <a:cubicBezTo>
                    <a:pt x="1386" y="17267"/>
                    <a:pt x="1572" y="16910"/>
                    <a:pt x="1572" y="16910"/>
                  </a:cubicBezTo>
                  <a:cubicBezTo>
                    <a:pt x="1572" y="16910"/>
                    <a:pt x="3003" y="15033"/>
                    <a:pt x="3296" y="15033"/>
                  </a:cubicBezTo>
                  <a:cubicBezTo>
                    <a:pt x="3307" y="15033"/>
                    <a:pt x="3315" y="15035"/>
                    <a:pt x="3323" y="15040"/>
                  </a:cubicBezTo>
                  <a:cubicBezTo>
                    <a:pt x="3542" y="15199"/>
                    <a:pt x="2686" y="16412"/>
                    <a:pt x="2348" y="16810"/>
                  </a:cubicBezTo>
                  <a:cubicBezTo>
                    <a:pt x="2030" y="17208"/>
                    <a:pt x="2089" y="17507"/>
                    <a:pt x="2388" y="17507"/>
                  </a:cubicBezTo>
                  <a:cubicBezTo>
                    <a:pt x="2587" y="17507"/>
                    <a:pt x="3601" y="16333"/>
                    <a:pt x="3900" y="15935"/>
                  </a:cubicBezTo>
                  <a:cubicBezTo>
                    <a:pt x="4117" y="15646"/>
                    <a:pt x="4618" y="14988"/>
                    <a:pt x="4891" y="14988"/>
                  </a:cubicBezTo>
                  <a:cubicBezTo>
                    <a:pt x="4993" y="14988"/>
                    <a:pt x="5062" y="15080"/>
                    <a:pt x="5073" y="15318"/>
                  </a:cubicBezTo>
                  <a:cubicBezTo>
                    <a:pt x="5093" y="16194"/>
                    <a:pt x="5431" y="16830"/>
                    <a:pt x="5670" y="16969"/>
                  </a:cubicBezTo>
                  <a:cubicBezTo>
                    <a:pt x="5700" y="16984"/>
                    <a:pt x="5731" y="16991"/>
                    <a:pt x="5761" y="16991"/>
                  </a:cubicBezTo>
                  <a:cubicBezTo>
                    <a:pt x="5933" y="16991"/>
                    <a:pt x="6090" y="16774"/>
                    <a:pt x="5988" y="16572"/>
                  </a:cubicBezTo>
                  <a:cubicBezTo>
                    <a:pt x="5889" y="16393"/>
                    <a:pt x="5809" y="15995"/>
                    <a:pt x="5789" y="15716"/>
                  </a:cubicBezTo>
                  <a:cubicBezTo>
                    <a:pt x="5770" y="15497"/>
                    <a:pt x="5770" y="15239"/>
                    <a:pt x="5809" y="15020"/>
                  </a:cubicBezTo>
                  <a:cubicBezTo>
                    <a:pt x="5869" y="14761"/>
                    <a:pt x="5929" y="14523"/>
                    <a:pt x="5988" y="14324"/>
                  </a:cubicBezTo>
                  <a:lnTo>
                    <a:pt x="11240" y="1"/>
                  </a:ln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231;p17">
              <a:extLst>
                <a:ext uri="{FF2B5EF4-FFF2-40B4-BE49-F238E27FC236}">
                  <a16:creationId xmlns:a16="http://schemas.microsoft.com/office/drawing/2014/main" id="{0CD1D09D-C842-4E1D-A848-46BC28EB16FC}"/>
                </a:ext>
              </a:extLst>
            </p:cNvPr>
            <p:cNvSpPr/>
            <p:nvPr/>
          </p:nvSpPr>
          <p:spPr>
            <a:xfrm>
              <a:off x="1712321" y="985019"/>
              <a:ext cx="878519" cy="703785"/>
            </a:xfrm>
            <a:custGeom>
              <a:avLst/>
              <a:gdLst/>
              <a:ahLst/>
              <a:cxnLst/>
              <a:rect l="l" t="t" r="r" b="b"/>
              <a:pathLst>
                <a:path w="22102" h="17706" extrusionOk="0">
                  <a:moveTo>
                    <a:pt x="16814" y="1"/>
                  </a:moveTo>
                  <a:cubicBezTo>
                    <a:pt x="16658" y="1"/>
                    <a:pt x="16502" y="152"/>
                    <a:pt x="16532" y="359"/>
                  </a:cubicBezTo>
                  <a:cubicBezTo>
                    <a:pt x="16571" y="558"/>
                    <a:pt x="16532" y="955"/>
                    <a:pt x="16492" y="1234"/>
                  </a:cubicBezTo>
                  <a:cubicBezTo>
                    <a:pt x="16432" y="1453"/>
                    <a:pt x="16392" y="1711"/>
                    <a:pt x="16253" y="1890"/>
                  </a:cubicBezTo>
                  <a:cubicBezTo>
                    <a:pt x="16134" y="2149"/>
                    <a:pt x="16014" y="2348"/>
                    <a:pt x="15915" y="2527"/>
                  </a:cubicBezTo>
                  <a:lnTo>
                    <a:pt x="15040" y="3243"/>
                  </a:lnTo>
                  <a:cubicBezTo>
                    <a:pt x="15040" y="3243"/>
                    <a:pt x="8574" y="9092"/>
                    <a:pt x="7540" y="9887"/>
                  </a:cubicBezTo>
                  <a:cubicBezTo>
                    <a:pt x="6506" y="10683"/>
                    <a:pt x="1" y="13269"/>
                    <a:pt x="1" y="13269"/>
                  </a:cubicBezTo>
                  <a:lnTo>
                    <a:pt x="1194" y="17705"/>
                  </a:lnTo>
                  <a:lnTo>
                    <a:pt x="9131" y="14522"/>
                  </a:lnTo>
                  <a:lnTo>
                    <a:pt x="17785" y="5551"/>
                  </a:lnTo>
                  <a:lnTo>
                    <a:pt x="18004" y="5332"/>
                  </a:lnTo>
                  <a:cubicBezTo>
                    <a:pt x="18004" y="5332"/>
                    <a:pt x="20013" y="4476"/>
                    <a:pt x="20570" y="4178"/>
                  </a:cubicBezTo>
                  <a:cubicBezTo>
                    <a:pt x="21704" y="3561"/>
                    <a:pt x="21664" y="3462"/>
                    <a:pt x="21564" y="3343"/>
                  </a:cubicBezTo>
                  <a:cubicBezTo>
                    <a:pt x="21537" y="3308"/>
                    <a:pt x="21491" y="3293"/>
                    <a:pt x="21432" y="3293"/>
                  </a:cubicBezTo>
                  <a:cubicBezTo>
                    <a:pt x="21034" y="3293"/>
                    <a:pt x="20023" y="3979"/>
                    <a:pt x="19773" y="3979"/>
                  </a:cubicBezTo>
                  <a:cubicBezTo>
                    <a:pt x="19716" y="3979"/>
                    <a:pt x="19698" y="3944"/>
                    <a:pt x="19734" y="3860"/>
                  </a:cubicBezTo>
                  <a:cubicBezTo>
                    <a:pt x="19973" y="3343"/>
                    <a:pt x="22101" y="2447"/>
                    <a:pt x="21843" y="2129"/>
                  </a:cubicBezTo>
                  <a:cubicBezTo>
                    <a:pt x="21798" y="2077"/>
                    <a:pt x="21730" y="2054"/>
                    <a:pt x="21645" y="2054"/>
                  </a:cubicBezTo>
                  <a:cubicBezTo>
                    <a:pt x="21052" y="2054"/>
                    <a:pt x="19632" y="3176"/>
                    <a:pt x="19476" y="3263"/>
                  </a:cubicBezTo>
                  <a:cubicBezTo>
                    <a:pt x="19447" y="3281"/>
                    <a:pt x="19419" y="3288"/>
                    <a:pt x="19392" y="3288"/>
                  </a:cubicBezTo>
                  <a:cubicBezTo>
                    <a:pt x="19269" y="3288"/>
                    <a:pt x="19182" y="3126"/>
                    <a:pt x="19297" y="3044"/>
                  </a:cubicBezTo>
                  <a:cubicBezTo>
                    <a:pt x="19515" y="2925"/>
                    <a:pt x="21803" y="1453"/>
                    <a:pt x="21465" y="1035"/>
                  </a:cubicBezTo>
                  <a:cubicBezTo>
                    <a:pt x="21422" y="988"/>
                    <a:pt x="21371" y="969"/>
                    <a:pt x="21317" y="969"/>
                  </a:cubicBezTo>
                  <a:cubicBezTo>
                    <a:pt x="21121" y="969"/>
                    <a:pt x="20888" y="1214"/>
                    <a:pt x="20888" y="1214"/>
                  </a:cubicBezTo>
                  <a:cubicBezTo>
                    <a:pt x="20888" y="1214"/>
                    <a:pt x="19102" y="2545"/>
                    <a:pt x="18733" y="2545"/>
                  </a:cubicBezTo>
                  <a:cubicBezTo>
                    <a:pt x="18709" y="2545"/>
                    <a:pt x="18691" y="2539"/>
                    <a:pt x="18680" y="2527"/>
                  </a:cubicBezTo>
                  <a:cubicBezTo>
                    <a:pt x="18501" y="2328"/>
                    <a:pt x="19675" y="1393"/>
                    <a:pt x="20092" y="1095"/>
                  </a:cubicBezTo>
                  <a:cubicBezTo>
                    <a:pt x="20510" y="836"/>
                    <a:pt x="20550" y="498"/>
                    <a:pt x="20271" y="438"/>
                  </a:cubicBezTo>
                  <a:cubicBezTo>
                    <a:pt x="20265" y="436"/>
                    <a:pt x="20257" y="435"/>
                    <a:pt x="20248" y="435"/>
                  </a:cubicBezTo>
                  <a:cubicBezTo>
                    <a:pt x="19987" y="435"/>
                    <a:pt x="18766" y="1244"/>
                    <a:pt x="18382" y="1532"/>
                  </a:cubicBezTo>
                  <a:cubicBezTo>
                    <a:pt x="18113" y="1734"/>
                    <a:pt x="17528" y="2171"/>
                    <a:pt x="17236" y="2171"/>
                  </a:cubicBezTo>
                  <a:cubicBezTo>
                    <a:pt x="17096" y="2171"/>
                    <a:pt x="17024" y="2069"/>
                    <a:pt x="17089" y="1791"/>
                  </a:cubicBezTo>
                  <a:cubicBezTo>
                    <a:pt x="17307" y="955"/>
                    <a:pt x="17128" y="239"/>
                    <a:pt x="16969" y="60"/>
                  </a:cubicBezTo>
                  <a:cubicBezTo>
                    <a:pt x="16923" y="19"/>
                    <a:pt x="16868" y="1"/>
                    <a:pt x="16814" y="1"/>
                  </a:cubicBez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232;p17">
              <a:extLst>
                <a:ext uri="{FF2B5EF4-FFF2-40B4-BE49-F238E27FC236}">
                  <a16:creationId xmlns:a16="http://schemas.microsoft.com/office/drawing/2014/main" id="{B04A7A2B-8FB0-4577-8262-BE7DC2FE1227}"/>
                </a:ext>
              </a:extLst>
            </p:cNvPr>
            <p:cNvSpPr/>
            <p:nvPr/>
          </p:nvSpPr>
          <p:spPr>
            <a:xfrm>
              <a:off x="596645" y="4223810"/>
              <a:ext cx="311548" cy="434052"/>
            </a:xfrm>
            <a:custGeom>
              <a:avLst/>
              <a:gdLst/>
              <a:ahLst/>
              <a:cxnLst/>
              <a:rect l="l" t="t" r="r" b="b"/>
              <a:pathLst>
                <a:path w="7838" h="10920" extrusionOk="0">
                  <a:moveTo>
                    <a:pt x="3740" y="0"/>
                  </a:moveTo>
                  <a:lnTo>
                    <a:pt x="2487" y="5769"/>
                  </a:lnTo>
                  <a:lnTo>
                    <a:pt x="179" y="10006"/>
                  </a:lnTo>
                  <a:cubicBezTo>
                    <a:pt x="0" y="10305"/>
                    <a:pt x="119" y="10702"/>
                    <a:pt x="438" y="10862"/>
                  </a:cubicBezTo>
                  <a:cubicBezTo>
                    <a:pt x="522" y="10899"/>
                    <a:pt x="611" y="10919"/>
                    <a:pt x="700" y="10919"/>
                  </a:cubicBezTo>
                  <a:cubicBezTo>
                    <a:pt x="800" y="10919"/>
                    <a:pt x="900" y="10894"/>
                    <a:pt x="995" y="10842"/>
                  </a:cubicBezTo>
                  <a:cubicBezTo>
                    <a:pt x="2049" y="10205"/>
                    <a:pt x="6028" y="7898"/>
                    <a:pt x="6087" y="7480"/>
                  </a:cubicBezTo>
                  <a:cubicBezTo>
                    <a:pt x="6167" y="6983"/>
                    <a:pt x="7838" y="1492"/>
                    <a:pt x="7838" y="1492"/>
                  </a:cubicBezTo>
                  <a:lnTo>
                    <a:pt x="3740"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3" name="Google Shape;233;p17">
              <a:extLst>
                <a:ext uri="{FF2B5EF4-FFF2-40B4-BE49-F238E27FC236}">
                  <a16:creationId xmlns:a16="http://schemas.microsoft.com/office/drawing/2014/main" id="{BBA70F97-35A1-4D26-8AC1-27F5EA7014CA}"/>
                </a:ext>
              </a:extLst>
            </p:cNvPr>
            <p:cNvSpPr/>
            <p:nvPr/>
          </p:nvSpPr>
          <p:spPr>
            <a:xfrm>
              <a:off x="613221" y="4509013"/>
              <a:ext cx="228548" cy="152829"/>
            </a:xfrm>
            <a:custGeom>
              <a:avLst/>
              <a:gdLst/>
              <a:ahLst/>
              <a:cxnLst/>
              <a:rect l="l" t="t" r="r" b="b"/>
              <a:pathLst>
                <a:path w="5750" h="3845" extrusionOk="0">
                  <a:moveTo>
                    <a:pt x="5750" y="0"/>
                  </a:moveTo>
                  <a:lnTo>
                    <a:pt x="1" y="3780"/>
                  </a:lnTo>
                  <a:cubicBezTo>
                    <a:pt x="90" y="3824"/>
                    <a:pt x="180" y="3845"/>
                    <a:pt x="268" y="3845"/>
                  </a:cubicBezTo>
                  <a:cubicBezTo>
                    <a:pt x="375" y="3845"/>
                    <a:pt x="479" y="3814"/>
                    <a:pt x="578" y="3760"/>
                  </a:cubicBezTo>
                  <a:cubicBezTo>
                    <a:pt x="3562" y="2009"/>
                    <a:pt x="4875" y="1114"/>
                    <a:pt x="5352" y="776"/>
                  </a:cubicBezTo>
                  <a:cubicBezTo>
                    <a:pt x="5511" y="637"/>
                    <a:pt x="5650" y="438"/>
                    <a:pt x="5690" y="239"/>
                  </a:cubicBezTo>
                  <a:lnTo>
                    <a:pt x="5750"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4" name="Google Shape;234;p17">
              <a:extLst>
                <a:ext uri="{FF2B5EF4-FFF2-40B4-BE49-F238E27FC236}">
                  <a16:creationId xmlns:a16="http://schemas.microsoft.com/office/drawing/2014/main" id="{B8B9FAA6-E2C0-4CAE-B06D-328A085787A3}"/>
                </a:ext>
              </a:extLst>
            </p:cNvPr>
            <p:cNvSpPr/>
            <p:nvPr/>
          </p:nvSpPr>
          <p:spPr>
            <a:xfrm>
              <a:off x="803022" y="4419892"/>
              <a:ext cx="31640" cy="27625"/>
            </a:xfrm>
            <a:custGeom>
              <a:avLst/>
              <a:gdLst/>
              <a:ahLst/>
              <a:cxnLst/>
              <a:rect l="l" t="t" r="r" b="b"/>
              <a:pathLst>
                <a:path w="796" h="695" extrusionOk="0">
                  <a:moveTo>
                    <a:pt x="388" y="1"/>
                  </a:moveTo>
                  <a:cubicBezTo>
                    <a:pt x="335" y="1"/>
                    <a:pt x="283" y="13"/>
                    <a:pt x="239" y="40"/>
                  </a:cubicBezTo>
                  <a:lnTo>
                    <a:pt x="279" y="1"/>
                  </a:lnTo>
                  <a:lnTo>
                    <a:pt x="279" y="1"/>
                  </a:lnTo>
                  <a:cubicBezTo>
                    <a:pt x="100" y="80"/>
                    <a:pt x="0" y="279"/>
                    <a:pt x="80" y="458"/>
                  </a:cubicBezTo>
                  <a:cubicBezTo>
                    <a:pt x="112" y="602"/>
                    <a:pt x="259" y="694"/>
                    <a:pt x="398" y="694"/>
                  </a:cubicBezTo>
                  <a:cubicBezTo>
                    <a:pt x="432" y="694"/>
                    <a:pt x="466" y="689"/>
                    <a:pt x="497" y="677"/>
                  </a:cubicBezTo>
                  <a:cubicBezTo>
                    <a:pt x="676" y="637"/>
                    <a:pt x="796" y="379"/>
                    <a:pt x="716" y="200"/>
                  </a:cubicBezTo>
                  <a:cubicBezTo>
                    <a:pt x="673" y="84"/>
                    <a:pt x="526" y="1"/>
                    <a:pt x="38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5" name="Google Shape;235;p17">
              <a:extLst>
                <a:ext uri="{FF2B5EF4-FFF2-40B4-BE49-F238E27FC236}">
                  <a16:creationId xmlns:a16="http://schemas.microsoft.com/office/drawing/2014/main" id="{84D368C3-3BA6-405A-9847-3A1286A846D3}"/>
                </a:ext>
              </a:extLst>
            </p:cNvPr>
            <p:cNvSpPr/>
            <p:nvPr/>
          </p:nvSpPr>
          <p:spPr>
            <a:xfrm>
              <a:off x="649591" y="4532660"/>
              <a:ext cx="41974" cy="35933"/>
            </a:xfrm>
            <a:custGeom>
              <a:avLst/>
              <a:gdLst/>
              <a:ahLst/>
              <a:cxnLst/>
              <a:rect l="l" t="t" r="r" b="b"/>
              <a:pathLst>
                <a:path w="1056" h="904" extrusionOk="0">
                  <a:moveTo>
                    <a:pt x="113" y="0"/>
                  </a:moveTo>
                  <a:cubicBezTo>
                    <a:pt x="41" y="0"/>
                    <a:pt x="1" y="14"/>
                    <a:pt x="1" y="28"/>
                  </a:cubicBezTo>
                  <a:cubicBezTo>
                    <a:pt x="1" y="88"/>
                    <a:pt x="319" y="88"/>
                    <a:pt x="618" y="327"/>
                  </a:cubicBezTo>
                  <a:cubicBezTo>
                    <a:pt x="916" y="585"/>
                    <a:pt x="996" y="903"/>
                    <a:pt x="1015" y="903"/>
                  </a:cubicBezTo>
                  <a:cubicBezTo>
                    <a:pt x="1015" y="903"/>
                    <a:pt x="1055" y="824"/>
                    <a:pt x="1035" y="685"/>
                  </a:cubicBezTo>
                  <a:cubicBezTo>
                    <a:pt x="996" y="545"/>
                    <a:pt x="896" y="386"/>
                    <a:pt x="717" y="227"/>
                  </a:cubicBezTo>
                  <a:cubicBezTo>
                    <a:pt x="558" y="88"/>
                    <a:pt x="379" y="28"/>
                    <a:pt x="220" y="8"/>
                  </a:cubicBezTo>
                  <a:cubicBezTo>
                    <a:pt x="179" y="2"/>
                    <a:pt x="143" y="0"/>
                    <a:pt x="113"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6" name="Google Shape;236;p17">
              <a:extLst>
                <a:ext uri="{FF2B5EF4-FFF2-40B4-BE49-F238E27FC236}">
                  <a16:creationId xmlns:a16="http://schemas.microsoft.com/office/drawing/2014/main" id="{CCC592D6-B9A1-4DE5-96A3-FC6B8DEF83B7}"/>
                </a:ext>
              </a:extLst>
            </p:cNvPr>
            <p:cNvSpPr/>
            <p:nvPr/>
          </p:nvSpPr>
          <p:spPr>
            <a:xfrm>
              <a:off x="626695" y="4571216"/>
              <a:ext cx="41140" cy="24286"/>
            </a:xfrm>
            <a:custGeom>
              <a:avLst/>
              <a:gdLst/>
              <a:ahLst/>
              <a:cxnLst/>
              <a:rect l="l" t="t" r="r" b="b"/>
              <a:pathLst>
                <a:path w="1035" h="611" extrusionOk="0">
                  <a:moveTo>
                    <a:pt x="173" y="0"/>
                  </a:moveTo>
                  <a:cubicBezTo>
                    <a:pt x="68" y="0"/>
                    <a:pt x="0" y="23"/>
                    <a:pt x="0" y="33"/>
                  </a:cubicBezTo>
                  <a:cubicBezTo>
                    <a:pt x="0" y="53"/>
                    <a:pt x="279" y="53"/>
                    <a:pt x="557" y="232"/>
                  </a:cubicBezTo>
                  <a:cubicBezTo>
                    <a:pt x="825" y="366"/>
                    <a:pt x="964" y="611"/>
                    <a:pt x="992" y="611"/>
                  </a:cubicBezTo>
                  <a:cubicBezTo>
                    <a:pt x="993" y="611"/>
                    <a:pt x="994" y="611"/>
                    <a:pt x="995" y="610"/>
                  </a:cubicBezTo>
                  <a:cubicBezTo>
                    <a:pt x="1034" y="610"/>
                    <a:pt x="935" y="311"/>
                    <a:pt x="617" y="132"/>
                  </a:cubicBezTo>
                  <a:cubicBezTo>
                    <a:pt x="450" y="28"/>
                    <a:pt x="289" y="0"/>
                    <a:pt x="173"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7" name="Google Shape;237;p17">
              <a:extLst>
                <a:ext uri="{FF2B5EF4-FFF2-40B4-BE49-F238E27FC236}">
                  <a16:creationId xmlns:a16="http://schemas.microsoft.com/office/drawing/2014/main" id="{2D0745A7-D98F-4CCD-A2F7-86EFFE7C3A57}"/>
                </a:ext>
              </a:extLst>
            </p:cNvPr>
            <p:cNvSpPr/>
            <p:nvPr/>
          </p:nvSpPr>
          <p:spPr>
            <a:xfrm>
              <a:off x="671731" y="4496091"/>
              <a:ext cx="59344" cy="40901"/>
            </a:xfrm>
            <a:custGeom>
              <a:avLst/>
              <a:gdLst/>
              <a:ahLst/>
              <a:cxnLst/>
              <a:rect l="l" t="t" r="r" b="b"/>
              <a:pathLst>
                <a:path w="1493" h="1029" extrusionOk="0">
                  <a:moveTo>
                    <a:pt x="71" y="0"/>
                  </a:moveTo>
                  <a:cubicBezTo>
                    <a:pt x="39" y="0"/>
                    <a:pt x="21" y="5"/>
                    <a:pt x="21" y="13"/>
                  </a:cubicBezTo>
                  <a:cubicBezTo>
                    <a:pt x="1" y="33"/>
                    <a:pt x="419" y="113"/>
                    <a:pt x="817" y="411"/>
                  </a:cubicBezTo>
                  <a:cubicBezTo>
                    <a:pt x="1204" y="663"/>
                    <a:pt x="1422" y="1028"/>
                    <a:pt x="1451" y="1028"/>
                  </a:cubicBezTo>
                  <a:cubicBezTo>
                    <a:pt x="1452" y="1028"/>
                    <a:pt x="1453" y="1028"/>
                    <a:pt x="1453" y="1028"/>
                  </a:cubicBezTo>
                  <a:cubicBezTo>
                    <a:pt x="1493" y="1028"/>
                    <a:pt x="1314" y="610"/>
                    <a:pt x="896" y="312"/>
                  </a:cubicBezTo>
                  <a:cubicBezTo>
                    <a:pt x="548" y="74"/>
                    <a:pt x="199" y="0"/>
                    <a:pt x="71"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238;p17">
              <a:extLst>
                <a:ext uri="{FF2B5EF4-FFF2-40B4-BE49-F238E27FC236}">
                  <a16:creationId xmlns:a16="http://schemas.microsoft.com/office/drawing/2014/main" id="{F2D69501-2021-41AE-9301-D300B3B52148}"/>
                </a:ext>
              </a:extLst>
            </p:cNvPr>
            <p:cNvSpPr/>
            <p:nvPr/>
          </p:nvSpPr>
          <p:spPr>
            <a:xfrm>
              <a:off x="691526" y="4449226"/>
              <a:ext cx="60139" cy="19795"/>
            </a:xfrm>
            <a:custGeom>
              <a:avLst/>
              <a:gdLst/>
              <a:ahLst/>
              <a:cxnLst/>
              <a:rect l="l" t="t" r="r" b="b"/>
              <a:pathLst>
                <a:path w="1513" h="498" extrusionOk="0">
                  <a:moveTo>
                    <a:pt x="365" y="1"/>
                  </a:moveTo>
                  <a:cubicBezTo>
                    <a:pt x="146" y="1"/>
                    <a:pt x="0" y="46"/>
                    <a:pt x="0" y="58"/>
                  </a:cubicBezTo>
                  <a:cubicBezTo>
                    <a:pt x="0" y="98"/>
                    <a:pt x="358" y="58"/>
                    <a:pt x="756" y="198"/>
                  </a:cubicBezTo>
                  <a:cubicBezTo>
                    <a:pt x="1173" y="311"/>
                    <a:pt x="1446" y="497"/>
                    <a:pt x="1488" y="497"/>
                  </a:cubicBezTo>
                  <a:cubicBezTo>
                    <a:pt x="1490" y="497"/>
                    <a:pt x="1491" y="497"/>
                    <a:pt x="1492" y="496"/>
                  </a:cubicBezTo>
                  <a:cubicBezTo>
                    <a:pt x="1512" y="456"/>
                    <a:pt x="1253" y="198"/>
                    <a:pt x="796" y="58"/>
                  </a:cubicBezTo>
                  <a:cubicBezTo>
                    <a:pt x="637" y="15"/>
                    <a:pt x="489" y="1"/>
                    <a:pt x="365"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9" name="Google Shape;239;p17">
              <a:extLst>
                <a:ext uri="{FF2B5EF4-FFF2-40B4-BE49-F238E27FC236}">
                  <a16:creationId xmlns:a16="http://schemas.microsoft.com/office/drawing/2014/main" id="{93FB7579-254D-4E0B-95D9-175AE4210EB1}"/>
                </a:ext>
              </a:extLst>
            </p:cNvPr>
            <p:cNvSpPr/>
            <p:nvPr/>
          </p:nvSpPr>
          <p:spPr>
            <a:xfrm>
              <a:off x="705756" y="4382647"/>
              <a:ext cx="62484" cy="19914"/>
            </a:xfrm>
            <a:custGeom>
              <a:avLst/>
              <a:gdLst/>
              <a:ahLst/>
              <a:cxnLst/>
              <a:rect l="l" t="t" r="r" b="b"/>
              <a:pathLst>
                <a:path w="1572" h="501" extrusionOk="0">
                  <a:moveTo>
                    <a:pt x="574" y="1"/>
                  </a:moveTo>
                  <a:cubicBezTo>
                    <a:pt x="442" y="1"/>
                    <a:pt x="325" y="18"/>
                    <a:pt x="239" y="42"/>
                  </a:cubicBezTo>
                  <a:cubicBezTo>
                    <a:pt x="80" y="102"/>
                    <a:pt x="0" y="142"/>
                    <a:pt x="0" y="182"/>
                  </a:cubicBezTo>
                  <a:cubicBezTo>
                    <a:pt x="0" y="187"/>
                    <a:pt x="6" y="189"/>
                    <a:pt x="18" y="189"/>
                  </a:cubicBezTo>
                  <a:cubicBezTo>
                    <a:pt x="71" y="189"/>
                    <a:pt x="238" y="145"/>
                    <a:pt x="460" y="145"/>
                  </a:cubicBezTo>
                  <a:cubicBezTo>
                    <a:pt x="562" y="145"/>
                    <a:pt x="676" y="154"/>
                    <a:pt x="796" y="182"/>
                  </a:cubicBezTo>
                  <a:cubicBezTo>
                    <a:pt x="1238" y="239"/>
                    <a:pt x="1513" y="501"/>
                    <a:pt x="1549" y="501"/>
                  </a:cubicBezTo>
                  <a:cubicBezTo>
                    <a:pt x="1550" y="501"/>
                    <a:pt x="1551" y="501"/>
                    <a:pt x="1552" y="500"/>
                  </a:cubicBezTo>
                  <a:cubicBezTo>
                    <a:pt x="1572" y="480"/>
                    <a:pt x="1532" y="400"/>
                    <a:pt x="1373" y="281"/>
                  </a:cubicBezTo>
                  <a:cubicBezTo>
                    <a:pt x="1254" y="182"/>
                    <a:pt x="1055" y="82"/>
                    <a:pt x="836" y="23"/>
                  </a:cubicBezTo>
                  <a:cubicBezTo>
                    <a:pt x="745" y="7"/>
                    <a:pt x="656" y="1"/>
                    <a:pt x="574"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0" name="Google Shape;240;p17">
              <a:extLst>
                <a:ext uri="{FF2B5EF4-FFF2-40B4-BE49-F238E27FC236}">
                  <a16:creationId xmlns:a16="http://schemas.microsoft.com/office/drawing/2014/main" id="{FD1E6EB4-DB00-4D41-B4B0-E793870AB50D}"/>
                </a:ext>
              </a:extLst>
            </p:cNvPr>
            <p:cNvSpPr/>
            <p:nvPr/>
          </p:nvSpPr>
          <p:spPr>
            <a:xfrm>
              <a:off x="712076" y="4332643"/>
              <a:ext cx="71189" cy="44121"/>
            </a:xfrm>
            <a:custGeom>
              <a:avLst/>
              <a:gdLst/>
              <a:ahLst/>
              <a:cxnLst/>
              <a:rect l="l" t="t" r="r" b="b"/>
              <a:pathLst>
                <a:path w="1791" h="1110" extrusionOk="0">
                  <a:moveTo>
                    <a:pt x="244" y="130"/>
                  </a:moveTo>
                  <a:cubicBezTo>
                    <a:pt x="262" y="130"/>
                    <a:pt x="280" y="134"/>
                    <a:pt x="299" y="147"/>
                  </a:cubicBezTo>
                  <a:cubicBezTo>
                    <a:pt x="418" y="186"/>
                    <a:pt x="518" y="286"/>
                    <a:pt x="597" y="385"/>
                  </a:cubicBezTo>
                  <a:cubicBezTo>
                    <a:pt x="711" y="520"/>
                    <a:pt x="791" y="647"/>
                    <a:pt x="849" y="755"/>
                  </a:cubicBezTo>
                  <a:lnTo>
                    <a:pt x="849" y="755"/>
                  </a:lnTo>
                  <a:cubicBezTo>
                    <a:pt x="826" y="803"/>
                    <a:pt x="808" y="847"/>
                    <a:pt x="796" y="883"/>
                  </a:cubicBezTo>
                  <a:cubicBezTo>
                    <a:pt x="783" y="918"/>
                    <a:pt x="773" y="948"/>
                    <a:pt x="765" y="974"/>
                  </a:cubicBezTo>
                  <a:lnTo>
                    <a:pt x="765" y="974"/>
                  </a:lnTo>
                  <a:cubicBezTo>
                    <a:pt x="457" y="920"/>
                    <a:pt x="194" y="643"/>
                    <a:pt x="120" y="365"/>
                  </a:cubicBezTo>
                  <a:cubicBezTo>
                    <a:pt x="100" y="286"/>
                    <a:pt x="120" y="206"/>
                    <a:pt x="140" y="167"/>
                  </a:cubicBezTo>
                  <a:cubicBezTo>
                    <a:pt x="167" y="153"/>
                    <a:pt x="204" y="130"/>
                    <a:pt x="244" y="130"/>
                  </a:cubicBezTo>
                  <a:close/>
                  <a:moveTo>
                    <a:pt x="1492" y="206"/>
                  </a:moveTo>
                  <a:cubicBezTo>
                    <a:pt x="1572" y="206"/>
                    <a:pt x="1612" y="246"/>
                    <a:pt x="1632" y="286"/>
                  </a:cubicBezTo>
                  <a:cubicBezTo>
                    <a:pt x="1671" y="346"/>
                    <a:pt x="1671" y="405"/>
                    <a:pt x="1632" y="485"/>
                  </a:cubicBezTo>
                  <a:cubicBezTo>
                    <a:pt x="1546" y="743"/>
                    <a:pt x="1281" y="971"/>
                    <a:pt x="980" y="990"/>
                  </a:cubicBezTo>
                  <a:lnTo>
                    <a:pt x="980" y="990"/>
                  </a:lnTo>
                  <a:cubicBezTo>
                    <a:pt x="971" y="956"/>
                    <a:pt x="957" y="913"/>
                    <a:pt x="935" y="863"/>
                  </a:cubicBezTo>
                  <a:cubicBezTo>
                    <a:pt x="931" y="828"/>
                    <a:pt x="923" y="791"/>
                    <a:pt x="911" y="752"/>
                  </a:cubicBezTo>
                  <a:lnTo>
                    <a:pt x="911" y="752"/>
                  </a:lnTo>
                  <a:cubicBezTo>
                    <a:pt x="972" y="650"/>
                    <a:pt x="1055" y="531"/>
                    <a:pt x="1174" y="405"/>
                  </a:cubicBezTo>
                  <a:cubicBezTo>
                    <a:pt x="1274" y="346"/>
                    <a:pt x="1373" y="246"/>
                    <a:pt x="1492" y="206"/>
                  </a:cubicBezTo>
                  <a:close/>
                  <a:moveTo>
                    <a:pt x="878" y="812"/>
                  </a:moveTo>
                  <a:cubicBezTo>
                    <a:pt x="914" y="884"/>
                    <a:pt x="938" y="945"/>
                    <a:pt x="956" y="991"/>
                  </a:cubicBezTo>
                  <a:lnTo>
                    <a:pt x="956" y="991"/>
                  </a:lnTo>
                  <a:cubicBezTo>
                    <a:pt x="951" y="991"/>
                    <a:pt x="946" y="991"/>
                    <a:pt x="940" y="991"/>
                  </a:cubicBezTo>
                  <a:cubicBezTo>
                    <a:pt x="906" y="991"/>
                    <a:pt x="871" y="988"/>
                    <a:pt x="836" y="982"/>
                  </a:cubicBezTo>
                  <a:cubicBezTo>
                    <a:pt x="824" y="981"/>
                    <a:pt x="811" y="980"/>
                    <a:pt x="799" y="979"/>
                  </a:cubicBezTo>
                  <a:lnTo>
                    <a:pt x="799" y="979"/>
                  </a:lnTo>
                  <a:cubicBezTo>
                    <a:pt x="818" y="933"/>
                    <a:pt x="843" y="876"/>
                    <a:pt x="878" y="812"/>
                  </a:cubicBezTo>
                  <a:close/>
                  <a:moveTo>
                    <a:pt x="285" y="0"/>
                  </a:moveTo>
                  <a:cubicBezTo>
                    <a:pt x="218" y="0"/>
                    <a:pt x="126" y="26"/>
                    <a:pt x="80" y="87"/>
                  </a:cubicBezTo>
                  <a:cubicBezTo>
                    <a:pt x="0" y="167"/>
                    <a:pt x="0" y="266"/>
                    <a:pt x="20" y="365"/>
                  </a:cubicBezTo>
                  <a:cubicBezTo>
                    <a:pt x="94" y="713"/>
                    <a:pt x="369" y="1010"/>
                    <a:pt x="738" y="1087"/>
                  </a:cubicBezTo>
                  <a:lnTo>
                    <a:pt x="738" y="1087"/>
                  </a:lnTo>
                  <a:cubicBezTo>
                    <a:pt x="736" y="1097"/>
                    <a:pt x="736" y="1101"/>
                    <a:pt x="736" y="1101"/>
                  </a:cubicBezTo>
                  <a:cubicBezTo>
                    <a:pt x="741" y="1101"/>
                    <a:pt x="746" y="1097"/>
                    <a:pt x="751" y="1089"/>
                  </a:cubicBezTo>
                  <a:lnTo>
                    <a:pt x="751" y="1089"/>
                  </a:lnTo>
                  <a:cubicBezTo>
                    <a:pt x="779" y="1095"/>
                    <a:pt x="807" y="1099"/>
                    <a:pt x="836" y="1101"/>
                  </a:cubicBezTo>
                  <a:cubicBezTo>
                    <a:pt x="876" y="1107"/>
                    <a:pt x="915" y="1110"/>
                    <a:pt x="954" y="1110"/>
                  </a:cubicBezTo>
                  <a:cubicBezTo>
                    <a:pt x="1344" y="1110"/>
                    <a:pt x="1681" y="848"/>
                    <a:pt x="1771" y="505"/>
                  </a:cubicBezTo>
                  <a:cubicBezTo>
                    <a:pt x="1791" y="425"/>
                    <a:pt x="1791" y="346"/>
                    <a:pt x="1731" y="246"/>
                  </a:cubicBezTo>
                  <a:cubicBezTo>
                    <a:pt x="1696" y="159"/>
                    <a:pt x="1617" y="103"/>
                    <a:pt x="1531" y="103"/>
                  </a:cubicBezTo>
                  <a:cubicBezTo>
                    <a:pt x="1518" y="103"/>
                    <a:pt x="1505" y="104"/>
                    <a:pt x="1492" y="107"/>
                  </a:cubicBezTo>
                  <a:cubicBezTo>
                    <a:pt x="1293" y="147"/>
                    <a:pt x="1214" y="266"/>
                    <a:pt x="1114" y="365"/>
                  </a:cubicBezTo>
                  <a:cubicBezTo>
                    <a:pt x="1015" y="476"/>
                    <a:pt x="941" y="586"/>
                    <a:pt x="887" y="682"/>
                  </a:cubicBezTo>
                  <a:lnTo>
                    <a:pt x="887" y="682"/>
                  </a:lnTo>
                  <a:cubicBezTo>
                    <a:pt x="841" y="564"/>
                    <a:pt x="767" y="435"/>
                    <a:pt x="677" y="306"/>
                  </a:cubicBezTo>
                  <a:cubicBezTo>
                    <a:pt x="597" y="206"/>
                    <a:pt x="518" y="87"/>
                    <a:pt x="339" y="7"/>
                  </a:cubicBezTo>
                  <a:cubicBezTo>
                    <a:pt x="325" y="3"/>
                    <a:pt x="306" y="0"/>
                    <a:pt x="285"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1" name="Google Shape;241;p17">
              <a:extLst>
                <a:ext uri="{FF2B5EF4-FFF2-40B4-BE49-F238E27FC236}">
                  <a16:creationId xmlns:a16="http://schemas.microsoft.com/office/drawing/2014/main" id="{66176DAB-500E-4B41-8232-A51337C442DC}"/>
                </a:ext>
              </a:extLst>
            </p:cNvPr>
            <p:cNvSpPr/>
            <p:nvPr/>
          </p:nvSpPr>
          <p:spPr>
            <a:xfrm>
              <a:off x="1329617" y="4474626"/>
              <a:ext cx="31679" cy="28102"/>
            </a:xfrm>
            <a:custGeom>
              <a:avLst/>
              <a:gdLst/>
              <a:ahLst/>
              <a:cxnLst/>
              <a:rect l="l" t="t" r="r" b="b"/>
              <a:pathLst>
                <a:path w="797" h="707" extrusionOk="0">
                  <a:moveTo>
                    <a:pt x="390" y="1"/>
                  </a:moveTo>
                  <a:cubicBezTo>
                    <a:pt x="358" y="1"/>
                    <a:pt x="327" y="6"/>
                    <a:pt x="299" y="16"/>
                  </a:cubicBezTo>
                  <a:cubicBezTo>
                    <a:pt x="120" y="76"/>
                    <a:pt x="1" y="275"/>
                    <a:pt x="60" y="454"/>
                  </a:cubicBezTo>
                  <a:cubicBezTo>
                    <a:pt x="94" y="587"/>
                    <a:pt x="239" y="707"/>
                    <a:pt x="390" y="707"/>
                  </a:cubicBezTo>
                  <a:cubicBezTo>
                    <a:pt x="420" y="707"/>
                    <a:pt x="449" y="702"/>
                    <a:pt x="478" y="692"/>
                  </a:cubicBezTo>
                  <a:cubicBezTo>
                    <a:pt x="657" y="653"/>
                    <a:pt x="796" y="414"/>
                    <a:pt x="757" y="255"/>
                  </a:cubicBezTo>
                  <a:cubicBezTo>
                    <a:pt x="707" y="107"/>
                    <a:pt x="537" y="1"/>
                    <a:pt x="39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2" name="Google Shape;242;p17">
              <a:extLst>
                <a:ext uri="{FF2B5EF4-FFF2-40B4-BE49-F238E27FC236}">
                  <a16:creationId xmlns:a16="http://schemas.microsoft.com/office/drawing/2014/main" id="{1732F59E-EDCA-43D3-86D4-093200763D4A}"/>
                </a:ext>
              </a:extLst>
            </p:cNvPr>
            <p:cNvSpPr/>
            <p:nvPr/>
          </p:nvSpPr>
          <p:spPr>
            <a:xfrm>
              <a:off x="1422908" y="4488379"/>
              <a:ext cx="34820" cy="20947"/>
            </a:xfrm>
            <a:custGeom>
              <a:avLst/>
              <a:gdLst/>
              <a:ahLst/>
              <a:cxnLst/>
              <a:rect l="l" t="t" r="r" b="b"/>
              <a:pathLst>
                <a:path w="876" h="527" extrusionOk="0">
                  <a:moveTo>
                    <a:pt x="734" y="1"/>
                  </a:moveTo>
                  <a:cubicBezTo>
                    <a:pt x="634" y="1"/>
                    <a:pt x="486" y="24"/>
                    <a:pt x="339" y="108"/>
                  </a:cubicBezTo>
                  <a:cubicBezTo>
                    <a:pt x="61" y="247"/>
                    <a:pt x="1" y="525"/>
                    <a:pt x="41" y="525"/>
                  </a:cubicBezTo>
                  <a:cubicBezTo>
                    <a:pt x="44" y="526"/>
                    <a:pt x="46" y="527"/>
                    <a:pt x="49" y="527"/>
                  </a:cubicBezTo>
                  <a:cubicBezTo>
                    <a:pt x="110" y="527"/>
                    <a:pt x="210" y="341"/>
                    <a:pt x="419" y="227"/>
                  </a:cubicBezTo>
                  <a:cubicBezTo>
                    <a:pt x="638" y="108"/>
                    <a:pt x="856" y="68"/>
                    <a:pt x="856" y="28"/>
                  </a:cubicBezTo>
                  <a:cubicBezTo>
                    <a:pt x="875" y="19"/>
                    <a:pt x="823" y="1"/>
                    <a:pt x="734"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3" name="Google Shape;243;p17">
              <a:extLst>
                <a:ext uri="{FF2B5EF4-FFF2-40B4-BE49-F238E27FC236}">
                  <a16:creationId xmlns:a16="http://schemas.microsoft.com/office/drawing/2014/main" id="{BA6236C9-8145-4CF6-BE14-AF638A12F00A}"/>
                </a:ext>
              </a:extLst>
            </p:cNvPr>
            <p:cNvSpPr/>
            <p:nvPr/>
          </p:nvSpPr>
          <p:spPr>
            <a:xfrm>
              <a:off x="1470369" y="4504279"/>
              <a:ext cx="24564" cy="27943"/>
            </a:xfrm>
            <a:custGeom>
              <a:avLst/>
              <a:gdLst/>
              <a:ahLst/>
              <a:cxnLst/>
              <a:rect l="l" t="t" r="r" b="b"/>
              <a:pathLst>
                <a:path w="618" h="703" extrusionOk="0">
                  <a:moveTo>
                    <a:pt x="567" y="1"/>
                  </a:moveTo>
                  <a:cubicBezTo>
                    <a:pt x="485" y="1"/>
                    <a:pt x="316" y="65"/>
                    <a:pt x="199" y="225"/>
                  </a:cubicBezTo>
                  <a:cubicBezTo>
                    <a:pt x="1" y="444"/>
                    <a:pt x="20" y="702"/>
                    <a:pt x="60" y="702"/>
                  </a:cubicBezTo>
                  <a:cubicBezTo>
                    <a:pt x="100" y="702"/>
                    <a:pt x="140" y="503"/>
                    <a:pt x="299" y="324"/>
                  </a:cubicBezTo>
                  <a:cubicBezTo>
                    <a:pt x="438" y="145"/>
                    <a:pt x="617" y="66"/>
                    <a:pt x="617" y="26"/>
                  </a:cubicBezTo>
                  <a:cubicBezTo>
                    <a:pt x="617" y="10"/>
                    <a:pt x="598" y="1"/>
                    <a:pt x="567"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4" name="Google Shape;244;p17">
              <a:extLst>
                <a:ext uri="{FF2B5EF4-FFF2-40B4-BE49-F238E27FC236}">
                  <a16:creationId xmlns:a16="http://schemas.microsoft.com/office/drawing/2014/main" id="{2048BA2C-1986-4AE1-A041-5DB434D829E1}"/>
                </a:ext>
              </a:extLst>
            </p:cNvPr>
            <p:cNvSpPr/>
            <p:nvPr/>
          </p:nvSpPr>
          <p:spPr>
            <a:xfrm>
              <a:off x="1512264" y="4519940"/>
              <a:ext cx="19834" cy="29652"/>
            </a:xfrm>
            <a:custGeom>
              <a:avLst/>
              <a:gdLst/>
              <a:ahLst/>
              <a:cxnLst/>
              <a:rect l="l" t="t" r="r" b="b"/>
              <a:pathLst>
                <a:path w="499" h="746" extrusionOk="0">
                  <a:moveTo>
                    <a:pt x="455" y="0"/>
                  </a:moveTo>
                  <a:cubicBezTo>
                    <a:pt x="391" y="0"/>
                    <a:pt x="224" y="91"/>
                    <a:pt x="140" y="308"/>
                  </a:cubicBezTo>
                  <a:cubicBezTo>
                    <a:pt x="1" y="547"/>
                    <a:pt x="61" y="746"/>
                    <a:pt x="100" y="746"/>
                  </a:cubicBezTo>
                  <a:cubicBezTo>
                    <a:pt x="140" y="746"/>
                    <a:pt x="160" y="567"/>
                    <a:pt x="279" y="368"/>
                  </a:cubicBezTo>
                  <a:cubicBezTo>
                    <a:pt x="379" y="169"/>
                    <a:pt x="498" y="30"/>
                    <a:pt x="478" y="10"/>
                  </a:cubicBezTo>
                  <a:cubicBezTo>
                    <a:pt x="475" y="4"/>
                    <a:pt x="467" y="0"/>
                    <a:pt x="455"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5" name="Google Shape;245;p17">
              <a:extLst>
                <a:ext uri="{FF2B5EF4-FFF2-40B4-BE49-F238E27FC236}">
                  <a16:creationId xmlns:a16="http://schemas.microsoft.com/office/drawing/2014/main" id="{5BD9B44E-471B-45A6-ADD4-80CF1FA30A49}"/>
                </a:ext>
              </a:extLst>
            </p:cNvPr>
            <p:cNvSpPr/>
            <p:nvPr/>
          </p:nvSpPr>
          <p:spPr>
            <a:xfrm>
              <a:off x="1415793" y="4441952"/>
              <a:ext cx="39550" cy="8387"/>
            </a:xfrm>
            <a:custGeom>
              <a:avLst/>
              <a:gdLst/>
              <a:ahLst/>
              <a:cxnLst/>
              <a:rect l="l" t="t" r="r" b="b"/>
              <a:pathLst>
                <a:path w="995" h="211" extrusionOk="0">
                  <a:moveTo>
                    <a:pt x="549" y="0"/>
                  </a:moveTo>
                  <a:cubicBezTo>
                    <a:pt x="526" y="0"/>
                    <a:pt x="503" y="1"/>
                    <a:pt x="478" y="3"/>
                  </a:cubicBezTo>
                  <a:cubicBezTo>
                    <a:pt x="200" y="3"/>
                    <a:pt x="1" y="182"/>
                    <a:pt x="21" y="202"/>
                  </a:cubicBezTo>
                  <a:cubicBezTo>
                    <a:pt x="24" y="208"/>
                    <a:pt x="32" y="211"/>
                    <a:pt x="45" y="211"/>
                  </a:cubicBezTo>
                  <a:cubicBezTo>
                    <a:pt x="109" y="211"/>
                    <a:pt x="283" y="142"/>
                    <a:pt x="498" y="142"/>
                  </a:cubicBezTo>
                  <a:cubicBezTo>
                    <a:pt x="526" y="140"/>
                    <a:pt x="553" y="139"/>
                    <a:pt x="580" y="139"/>
                  </a:cubicBezTo>
                  <a:cubicBezTo>
                    <a:pt x="717" y="139"/>
                    <a:pt x="834" y="164"/>
                    <a:pt x="906" y="164"/>
                  </a:cubicBezTo>
                  <a:cubicBezTo>
                    <a:pt x="940" y="164"/>
                    <a:pt x="964" y="159"/>
                    <a:pt x="976" y="142"/>
                  </a:cubicBezTo>
                  <a:cubicBezTo>
                    <a:pt x="994" y="105"/>
                    <a:pt x="826" y="0"/>
                    <a:pt x="549"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246;p17">
              <a:extLst>
                <a:ext uri="{FF2B5EF4-FFF2-40B4-BE49-F238E27FC236}">
                  <a16:creationId xmlns:a16="http://schemas.microsoft.com/office/drawing/2014/main" id="{CA7DA089-E93C-4280-86F2-FBAFA19148E3}"/>
                </a:ext>
              </a:extLst>
            </p:cNvPr>
            <p:cNvSpPr/>
            <p:nvPr/>
          </p:nvSpPr>
          <p:spPr>
            <a:xfrm>
              <a:off x="1281402" y="4343971"/>
              <a:ext cx="175569" cy="32474"/>
            </a:xfrm>
            <a:custGeom>
              <a:avLst/>
              <a:gdLst/>
              <a:ahLst/>
              <a:cxnLst/>
              <a:rect l="l" t="t" r="r" b="b"/>
              <a:pathLst>
                <a:path w="4417" h="817" extrusionOk="0">
                  <a:moveTo>
                    <a:pt x="4416" y="1"/>
                  </a:moveTo>
                  <a:lnTo>
                    <a:pt x="0" y="61"/>
                  </a:lnTo>
                  <a:lnTo>
                    <a:pt x="0" y="797"/>
                  </a:lnTo>
                  <a:lnTo>
                    <a:pt x="4396" y="816"/>
                  </a:lnTo>
                  <a:lnTo>
                    <a:pt x="4416"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247;p17">
              <a:extLst>
                <a:ext uri="{FF2B5EF4-FFF2-40B4-BE49-F238E27FC236}">
                  <a16:creationId xmlns:a16="http://schemas.microsoft.com/office/drawing/2014/main" id="{45BE7305-6C43-492E-8ABD-2598C12A5266}"/>
                </a:ext>
              </a:extLst>
            </p:cNvPr>
            <p:cNvSpPr/>
            <p:nvPr/>
          </p:nvSpPr>
          <p:spPr>
            <a:xfrm>
              <a:off x="1400768" y="4381931"/>
              <a:ext cx="55409" cy="30328"/>
            </a:xfrm>
            <a:custGeom>
              <a:avLst/>
              <a:gdLst/>
              <a:ahLst/>
              <a:cxnLst/>
              <a:rect l="l" t="t" r="r" b="b"/>
              <a:pathLst>
                <a:path w="1394" h="763" extrusionOk="0">
                  <a:moveTo>
                    <a:pt x="307" y="172"/>
                  </a:moveTo>
                  <a:cubicBezTo>
                    <a:pt x="337" y="172"/>
                    <a:pt x="374" y="182"/>
                    <a:pt x="419" y="200"/>
                  </a:cubicBezTo>
                  <a:cubicBezTo>
                    <a:pt x="498" y="220"/>
                    <a:pt x="598" y="239"/>
                    <a:pt x="677" y="259"/>
                  </a:cubicBezTo>
                  <a:cubicBezTo>
                    <a:pt x="817" y="339"/>
                    <a:pt x="976" y="418"/>
                    <a:pt x="1075" y="498"/>
                  </a:cubicBezTo>
                  <a:cubicBezTo>
                    <a:pt x="1177" y="570"/>
                    <a:pt x="1253" y="646"/>
                    <a:pt x="1306" y="699"/>
                  </a:cubicBezTo>
                  <a:lnTo>
                    <a:pt x="1306" y="699"/>
                  </a:lnTo>
                  <a:cubicBezTo>
                    <a:pt x="1236" y="688"/>
                    <a:pt x="1119" y="674"/>
                    <a:pt x="996" y="637"/>
                  </a:cubicBezTo>
                  <a:cubicBezTo>
                    <a:pt x="876" y="598"/>
                    <a:pt x="717" y="538"/>
                    <a:pt x="578" y="458"/>
                  </a:cubicBezTo>
                  <a:cubicBezTo>
                    <a:pt x="478" y="438"/>
                    <a:pt x="399" y="399"/>
                    <a:pt x="339" y="339"/>
                  </a:cubicBezTo>
                  <a:cubicBezTo>
                    <a:pt x="279" y="319"/>
                    <a:pt x="260" y="299"/>
                    <a:pt x="220" y="259"/>
                  </a:cubicBezTo>
                  <a:lnTo>
                    <a:pt x="220" y="220"/>
                  </a:lnTo>
                  <a:cubicBezTo>
                    <a:pt x="242" y="187"/>
                    <a:pt x="270" y="172"/>
                    <a:pt x="307" y="172"/>
                  </a:cubicBezTo>
                  <a:close/>
                  <a:moveTo>
                    <a:pt x="260" y="1"/>
                  </a:moveTo>
                  <a:cubicBezTo>
                    <a:pt x="180" y="1"/>
                    <a:pt x="100" y="21"/>
                    <a:pt x="61" y="100"/>
                  </a:cubicBezTo>
                  <a:cubicBezTo>
                    <a:pt x="1" y="140"/>
                    <a:pt x="21" y="259"/>
                    <a:pt x="81" y="319"/>
                  </a:cubicBezTo>
                  <a:cubicBezTo>
                    <a:pt x="100" y="359"/>
                    <a:pt x="160" y="399"/>
                    <a:pt x="200" y="418"/>
                  </a:cubicBezTo>
                  <a:cubicBezTo>
                    <a:pt x="279" y="498"/>
                    <a:pt x="379" y="518"/>
                    <a:pt x="459" y="558"/>
                  </a:cubicBezTo>
                  <a:cubicBezTo>
                    <a:pt x="618" y="637"/>
                    <a:pt x="777" y="697"/>
                    <a:pt x="916" y="717"/>
                  </a:cubicBezTo>
                  <a:cubicBezTo>
                    <a:pt x="1034" y="734"/>
                    <a:pt x="1134" y="740"/>
                    <a:pt x="1210" y="740"/>
                  </a:cubicBezTo>
                  <a:cubicBezTo>
                    <a:pt x="1267" y="740"/>
                    <a:pt x="1311" y="736"/>
                    <a:pt x="1339" y="731"/>
                  </a:cubicBezTo>
                  <a:lnTo>
                    <a:pt x="1339" y="731"/>
                  </a:lnTo>
                  <a:cubicBezTo>
                    <a:pt x="1360" y="751"/>
                    <a:pt x="1375" y="763"/>
                    <a:pt x="1384" y="763"/>
                  </a:cubicBezTo>
                  <a:cubicBezTo>
                    <a:pt x="1388" y="763"/>
                    <a:pt x="1391" y="761"/>
                    <a:pt x="1393" y="757"/>
                  </a:cubicBezTo>
                  <a:cubicBezTo>
                    <a:pt x="1393" y="737"/>
                    <a:pt x="1314" y="598"/>
                    <a:pt x="1115" y="399"/>
                  </a:cubicBezTo>
                  <a:cubicBezTo>
                    <a:pt x="996" y="299"/>
                    <a:pt x="876" y="200"/>
                    <a:pt x="697" y="120"/>
                  </a:cubicBezTo>
                  <a:cubicBezTo>
                    <a:pt x="618" y="60"/>
                    <a:pt x="538" y="41"/>
                    <a:pt x="419" y="21"/>
                  </a:cubicBezTo>
                  <a:cubicBezTo>
                    <a:pt x="379" y="1"/>
                    <a:pt x="319" y="1"/>
                    <a:pt x="260"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248;p17">
              <a:extLst>
                <a:ext uri="{FF2B5EF4-FFF2-40B4-BE49-F238E27FC236}">
                  <a16:creationId xmlns:a16="http://schemas.microsoft.com/office/drawing/2014/main" id="{CE8F4D3A-ECFA-4181-AA73-7CBBCE41FD59}"/>
                </a:ext>
              </a:extLst>
            </p:cNvPr>
            <p:cNvSpPr/>
            <p:nvPr/>
          </p:nvSpPr>
          <p:spPr>
            <a:xfrm>
              <a:off x="1448228" y="4356651"/>
              <a:ext cx="30090" cy="56959"/>
            </a:xfrm>
            <a:custGeom>
              <a:avLst/>
              <a:gdLst/>
              <a:ahLst/>
              <a:cxnLst/>
              <a:rect l="l" t="t" r="r" b="b"/>
              <a:pathLst>
                <a:path w="757" h="1433" extrusionOk="0">
                  <a:moveTo>
                    <a:pt x="478" y="0"/>
                  </a:moveTo>
                  <a:cubicBezTo>
                    <a:pt x="299" y="40"/>
                    <a:pt x="219" y="139"/>
                    <a:pt x="180" y="239"/>
                  </a:cubicBezTo>
                  <a:cubicBezTo>
                    <a:pt x="120" y="318"/>
                    <a:pt x="80" y="398"/>
                    <a:pt x="60" y="497"/>
                  </a:cubicBezTo>
                  <a:cubicBezTo>
                    <a:pt x="1" y="696"/>
                    <a:pt x="1" y="856"/>
                    <a:pt x="1" y="995"/>
                  </a:cubicBezTo>
                  <a:cubicBezTo>
                    <a:pt x="20" y="1273"/>
                    <a:pt x="100" y="1432"/>
                    <a:pt x="120" y="1432"/>
                  </a:cubicBezTo>
                  <a:cubicBezTo>
                    <a:pt x="160" y="1432"/>
                    <a:pt x="100" y="1253"/>
                    <a:pt x="160" y="1035"/>
                  </a:cubicBezTo>
                  <a:cubicBezTo>
                    <a:pt x="180" y="895"/>
                    <a:pt x="199" y="756"/>
                    <a:pt x="259" y="577"/>
                  </a:cubicBezTo>
                  <a:cubicBezTo>
                    <a:pt x="279" y="497"/>
                    <a:pt x="299" y="398"/>
                    <a:pt x="359" y="338"/>
                  </a:cubicBezTo>
                  <a:cubicBezTo>
                    <a:pt x="379" y="259"/>
                    <a:pt x="458" y="179"/>
                    <a:pt x="498" y="179"/>
                  </a:cubicBezTo>
                  <a:cubicBezTo>
                    <a:pt x="518" y="179"/>
                    <a:pt x="558" y="259"/>
                    <a:pt x="577" y="358"/>
                  </a:cubicBezTo>
                  <a:lnTo>
                    <a:pt x="577" y="597"/>
                  </a:lnTo>
                  <a:cubicBezTo>
                    <a:pt x="558" y="776"/>
                    <a:pt x="498" y="935"/>
                    <a:pt x="418" y="1035"/>
                  </a:cubicBezTo>
                  <a:cubicBezTo>
                    <a:pt x="299" y="1253"/>
                    <a:pt x="140" y="1333"/>
                    <a:pt x="160" y="1353"/>
                  </a:cubicBezTo>
                  <a:cubicBezTo>
                    <a:pt x="180" y="1353"/>
                    <a:pt x="359" y="1293"/>
                    <a:pt x="518" y="1074"/>
                  </a:cubicBezTo>
                  <a:cubicBezTo>
                    <a:pt x="617" y="955"/>
                    <a:pt x="697" y="796"/>
                    <a:pt x="717" y="597"/>
                  </a:cubicBezTo>
                  <a:cubicBezTo>
                    <a:pt x="756" y="497"/>
                    <a:pt x="756" y="398"/>
                    <a:pt x="717" y="299"/>
                  </a:cubicBezTo>
                  <a:cubicBezTo>
                    <a:pt x="697" y="259"/>
                    <a:pt x="697" y="179"/>
                    <a:pt x="677" y="139"/>
                  </a:cubicBezTo>
                  <a:cubicBezTo>
                    <a:pt x="657" y="80"/>
                    <a:pt x="577" y="0"/>
                    <a:pt x="478"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9" name="Google Shape;249;p17">
              <a:extLst>
                <a:ext uri="{FF2B5EF4-FFF2-40B4-BE49-F238E27FC236}">
                  <a16:creationId xmlns:a16="http://schemas.microsoft.com/office/drawing/2014/main" id="{3C8CADB5-AD58-49F7-AB71-5D17E82DCAB2}"/>
                </a:ext>
              </a:extLst>
            </p:cNvPr>
            <p:cNvSpPr/>
            <p:nvPr/>
          </p:nvSpPr>
          <p:spPr>
            <a:xfrm>
              <a:off x="666206" y="2296022"/>
              <a:ext cx="986038" cy="2052765"/>
            </a:xfrm>
            <a:custGeom>
              <a:avLst/>
              <a:gdLst/>
              <a:ahLst/>
              <a:cxnLst/>
              <a:rect l="l" t="t" r="r" b="b"/>
              <a:pathLst>
                <a:path w="24807" h="51644" extrusionOk="0">
                  <a:moveTo>
                    <a:pt x="11200" y="1"/>
                  </a:moveTo>
                  <a:cubicBezTo>
                    <a:pt x="11200" y="1"/>
                    <a:pt x="8356" y="4477"/>
                    <a:pt x="7958" y="6187"/>
                  </a:cubicBezTo>
                  <a:cubicBezTo>
                    <a:pt x="7600" y="7739"/>
                    <a:pt x="1393" y="41059"/>
                    <a:pt x="140" y="47962"/>
                  </a:cubicBezTo>
                  <a:cubicBezTo>
                    <a:pt x="1" y="48678"/>
                    <a:pt x="438" y="49355"/>
                    <a:pt x="1135" y="49593"/>
                  </a:cubicBezTo>
                  <a:lnTo>
                    <a:pt x="6724" y="51264"/>
                  </a:lnTo>
                  <a:cubicBezTo>
                    <a:pt x="6868" y="51311"/>
                    <a:pt x="7012" y="51333"/>
                    <a:pt x="7153" y="51333"/>
                  </a:cubicBezTo>
                  <a:cubicBezTo>
                    <a:pt x="7794" y="51333"/>
                    <a:pt x="8368" y="50878"/>
                    <a:pt x="8515" y="50210"/>
                  </a:cubicBezTo>
                  <a:lnTo>
                    <a:pt x="15418" y="17904"/>
                  </a:lnTo>
                  <a:lnTo>
                    <a:pt x="13408" y="49912"/>
                  </a:lnTo>
                  <a:cubicBezTo>
                    <a:pt x="13370" y="50863"/>
                    <a:pt x="14108" y="51644"/>
                    <a:pt x="15031" y="51644"/>
                  </a:cubicBezTo>
                  <a:cubicBezTo>
                    <a:pt x="15053" y="51644"/>
                    <a:pt x="15076" y="51643"/>
                    <a:pt x="15099" y="51642"/>
                  </a:cubicBezTo>
                  <a:lnTo>
                    <a:pt x="20590" y="51483"/>
                  </a:lnTo>
                  <a:cubicBezTo>
                    <a:pt x="21445" y="51443"/>
                    <a:pt x="22141" y="50787"/>
                    <a:pt x="22181" y="49931"/>
                  </a:cubicBezTo>
                  <a:cubicBezTo>
                    <a:pt x="22658" y="42213"/>
                    <a:pt x="24807" y="7162"/>
                    <a:pt x="24369" y="6068"/>
                  </a:cubicBezTo>
                  <a:cubicBezTo>
                    <a:pt x="23912" y="4835"/>
                    <a:pt x="22619" y="518"/>
                    <a:pt x="22619" y="518"/>
                  </a:cubicBezTo>
                  <a:lnTo>
                    <a:pt x="11200" y="1"/>
                  </a:ln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0" name="Google Shape;250;p17">
              <a:extLst>
                <a:ext uri="{FF2B5EF4-FFF2-40B4-BE49-F238E27FC236}">
                  <a16:creationId xmlns:a16="http://schemas.microsoft.com/office/drawing/2014/main" id="{46753ED4-0A63-4D38-9613-B65B967C3BB0}"/>
                </a:ext>
              </a:extLst>
            </p:cNvPr>
            <p:cNvSpPr/>
            <p:nvPr/>
          </p:nvSpPr>
          <p:spPr>
            <a:xfrm>
              <a:off x="688346" y="4130479"/>
              <a:ext cx="333727" cy="98099"/>
            </a:xfrm>
            <a:custGeom>
              <a:avLst/>
              <a:gdLst/>
              <a:ahLst/>
              <a:cxnLst/>
              <a:rect l="l" t="t" r="r" b="b"/>
              <a:pathLst>
                <a:path w="8396" h="2468" extrusionOk="0">
                  <a:moveTo>
                    <a:pt x="1" y="1"/>
                  </a:moveTo>
                  <a:cubicBezTo>
                    <a:pt x="1" y="1"/>
                    <a:pt x="120" y="41"/>
                    <a:pt x="319" y="140"/>
                  </a:cubicBezTo>
                  <a:cubicBezTo>
                    <a:pt x="518" y="220"/>
                    <a:pt x="816" y="339"/>
                    <a:pt x="1194" y="498"/>
                  </a:cubicBezTo>
                  <a:cubicBezTo>
                    <a:pt x="1910" y="797"/>
                    <a:pt x="2965" y="1135"/>
                    <a:pt x="4118" y="1493"/>
                  </a:cubicBezTo>
                  <a:cubicBezTo>
                    <a:pt x="5292" y="1811"/>
                    <a:pt x="6366" y="2090"/>
                    <a:pt x="7142" y="2229"/>
                  </a:cubicBezTo>
                  <a:cubicBezTo>
                    <a:pt x="7500" y="2308"/>
                    <a:pt x="7838" y="2388"/>
                    <a:pt x="8057" y="2408"/>
                  </a:cubicBezTo>
                  <a:cubicBezTo>
                    <a:pt x="8276" y="2468"/>
                    <a:pt x="8395" y="2468"/>
                    <a:pt x="8395" y="2468"/>
                  </a:cubicBezTo>
                  <a:cubicBezTo>
                    <a:pt x="8395" y="2468"/>
                    <a:pt x="8296" y="2448"/>
                    <a:pt x="8077" y="2368"/>
                  </a:cubicBezTo>
                  <a:cubicBezTo>
                    <a:pt x="7838" y="2289"/>
                    <a:pt x="7540" y="2209"/>
                    <a:pt x="7162" y="2129"/>
                  </a:cubicBezTo>
                  <a:cubicBezTo>
                    <a:pt x="6386" y="1930"/>
                    <a:pt x="5352" y="1692"/>
                    <a:pt x="4178" y="1334"/>
                  </a:cubicBezTo>
                  <a:cubicBezTo>
                    <a:pt x="3004" y="995"/>
                    <a:pt x="1970" y="637"/>
                    <a:pt x="1214" y="399"/>
                  </a:cubicBezTo>
                  <a:lnTo>
                    <a:pt x="319" y="100"/>
                  </a:lnTo>
                  <a:cubicBezTo>
                    <a:pt x="120" y="21"/>
                    <a:pt x="1" y="1"/>
                    <a:pt x="1"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251;p17">
              <a:extLst>
                <a:ext uri="{FF2B5EF4-FFF2-40B4-BE49-F238E27FC236}">
                  <a16:creationId xmlns:a16="http://schemas.microsoft.com/office/drawing/2014/main" id="{93028883-0408-4DF1-8217-4E66D8B97CEC}"/>
                </a:ext>
              </a:extLst>
            </p:cNvPr>
            <p:cNvSpPr/>
            <p:nvPr/>
          </p:nvSpPr>
          <p:spPr>
            <a:xfrm>
              <a:off x="728811" y="4094864"/>
              <a:ext cx="18880" cy="52428"/>
            </a:xfrm>
            <a:custGeom>
              <a:avLst/>
              <a:gdLst/>
              <a:ahLst/>
              <a:cxnLst/>
              <a:rect l="l" t="t" r="r" b="b"/>
              <a:pathLst>
                <a:path w="475" h="1319" extrusionOk="0">
                  <a:moveTo>
                    <a:pt x="153" y="1"/>
                  </a:moveTo>
                  <a:cubicBezTo>
                    <a:pt x="110" y="1"/>
                    <a:pt x="0" y="312"/>
                    <a:pt x="97" y="698"/>
                  </a:cubicBezTo>
                  <a:cubicBezTo>
                    <a:pt x="171" y="1069"/>
                    <a:pt x="383" y="1319"/>
                    <a:pt x="444" y="1319"/>
                  </a:cubicBezTo>
                  <a:cubicBezTo>
                    <a:pt x="448" y="1319"/>
                    <a:pt x="452" y="1317"/>
                    <a:pt x="455" y="1315"/>
                  </a:cubicBezTo>
                  <a:cubicBezTo>
                    <a:pt x="475" y="1295"/>
                    <a:pt x="296" y="1056"/>
                    <a:pt x="216" y="678"/>
                  </a:cubicBezTo>
                  <a:cubicBezTo>
                    <a:pt x="156" y="320"/>
                    <a:pt x="196" y="2"/>
                    <a:pt x="156" y="2"/>
                  </a:cubicBezTo>
                  <a:cubicBezTo>
                    <a:pt x="155" y="1"/>
                    <a:pt x="154" y="1"/>
                    <a:pt x="153"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2" name="Google Shape;252;p17">
              <a:extLst>
                <a:ext uri="{FF2B5EF4-FFF2-40B4-BE49-F238E27FC236}">
                  <a16:creationId xmlns:a16="http://schemas.microsoft.com/office/drawing/2014/main" id="{4811E2ED-ACAC-4AC2-8942-AFE791488911}"/>
                </a:ext>
              </a:extLst>
            </p:cNvPr>
            <p:cNvSpPr/>
            <p:nvPr/>
          </p:nvSpPr>
          <p:spPr>
            <a:xfrm>
              <a:off x="758742" y="4099674"/>
              <a:ext cx="17410" cy="50639"/>
            </a:xfrm>
            <a:custGeom>
              <a:avLst/>
              <a:gdLst/>
              <a:ahLst/>
              <a:cxnLst/>
              <a:rect l="l" t="t" r="r" b="b"/>
              <a:pathLst>
                <a:path w="438" h="1274" extrusionOk="0">
                  <a:moveTo>
                    <a:pt x="398" y="0"/>
                  </a:moveTo>
                  <a:cubicBezTo>
                    <a:pt x="338" y="0"/>
                    <a:pt x="299" y="298"/>
                    <a:pt x="199" y="656"/>
                  </a:cubicBezTo>
                  <a:cubicBezTo>
                    <a:pt x="100" y="995"/>
                    <a:pt x="0" y="1253"/>
                    <a:pt x="20" y="1273"/>
                  </a:cubicBezTo>
                  <a:cubicBezTo>
                    <a:pt x="40" y="1273"/>
                    <a:pt x="219" y="1034"/>
                    <a:pt x="318" y="676"/>
                  </a:cubicBezTo>
                  <a:cubicBezTo>
                    <a:pt x="438" y="298"/>
                    <a:pt x="418" y="0"/>
                    <a:pt x="398" y="0"/>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3" name="Google Shape;253;p17">
              <a:extLst>
                <a:ext uri="{FF2B5EF4-FFF2-40B4-BE49-F238E27FC236}">
                  <a16:creationId xmlns:a16="http://schemas.microsoft.com/office/drawing/2014/main" id="{7C11C3C2-5A15-485D-AA6F-116288C735B8}"/>
                </a:ext>
              </a:extLst>
            </p:cNvPr>
            <p:cNvSpPr/>
            <p:nvPr/>
          </p:nvSpPr>
          <p:spPr>
            <a:xfrm>
              <a:off x="1471164" y="4166849"/>
              <a:ext cx="9540" cy="46704"/>
            </a:xfrm>
            <a:custGeom>
              <a:avLst/>
              <a:gdLst/>
              <a:ahLst/>
              <a:cxnLst/>
              <a:rect l="l" t="t" r="r" b="b"/>
              <a:pathLst>
                <a:path w="240" h="1175" extrusionOk="0">
                  <a:moveTo>
                    <a:pt x="20" y="1"/>
                  </a:moveTo>
                  <a:lnTo>
                    <a:pt x="20" y="1"/>
                  </a:lnTo>
                  <a:cubicBezTo>
                    <a:pt x="0" y="1"/>
                    <a:pt x="20" y="279"/>
                    <a:pt x="40" y="598"/>
                  </a:cubicBezTo>
                  <a:cubicBezTo>
                    <a:pt x="100" y="936"/>
                    <a:pt x="179" y="1175"/>
                    <a:pt x="199" y="1175"/>
                  </a:cubicBezTo>
                  <a:cubicBezTo>
                    <a:pt x="239" y="1175"/>
                    <a:pt x="219" y="896"/>
                    <a:pt x="179" y="578"/>
                  </a:cubicBezTo>
                  <a:cubicBezTo>
                    <a:pt x="120" y="260"/>
                    <a:pt x="40" y="1"/>
                    <a:pt x="20"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4" name="Google Shape;254;p17">
              <a:extLst>
                <a:ext uri="{FF2B5EF4-FFF2-40B4-BE49-F238E27FC236}">
                  <a16:creationId xmlns:a16="http://schemas.microsoft.com/office/drawing/2014/main" id="{ABF687A9-BE4F-4A14-B3B6-29336C18D0A5}"/>
                </a:ext>
              </a:extLst>
            </p:cNvPr>
            <p:cNvSpPr/>
            <p:nvPr/>
          </p:nvSpPr>
          <p:spPr>
            <a:xfrm>
              <a:off x="1495689" y="4154209"/>
              <a:ext cx="4770" cy="49844"/>
            </a:xfrm>
            <a:custGeom>
              <a:avLst/>
              <a:gdLst/>
              <a:ahLst/>
              <a:cxnLst/>
              <a:rect l="l" t="t" r="r" b="b"/>
              <a:pathLst>
                <a:path w="120" h="1254" extrusionOk="0">
                  <a:moveTo>
                    <a:pt x="80" y="1"/>
                  </a:moveTo>
                  <a:cubicBezTo>
                    <a:pt x="60" y="1"/>
                    <a:pt x="20" y="299"/>
                    <a:pt x="0" y="617"/>
                  </a:cubicBezTo>
                  <a:cubicBezTo>
                    <a:pt x="0" y="975"/>
                    <a:pt x="20" y="1254"/>
                    <a:pt x="60" y="1254"/>
                  </a:cubicBezTo>
                  <a:cubicBezTo>
                    <a:pt x="80" y="1254"/>
                    <a:pt x="119" y="975"/>
                    <a:pt x="119" y="617"/>
                  </a:cubicBezTo>
                  <a:cubicBezTo>
                    <a:pt x="119" y="279"/>
                    <a:pt x="100" y="1"/>
                    <a:pt x="80"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 name="Google Shape;255;p17">
              <a:extLst>
                <a:ext uri="{FF2B5EF4-FFF2-40B4-BE49-F238E27FC236}">
                  <a16:creationId xmlns:a16="http://schemas.microsoft.com/office/drawing/2014/main" id="{2A0C0AEA-E8AE-404B-99C6-642503FA2173}"/>
                </a:ext>
              </a:extLst>
            </p:cNvPr>
            <p:cNvSpPr/>
            <p:nvPr/>
          </p:nvSpPr>
          <p:spPr>
            <a:xfrm>
              <a:off x="1278222" y="2358507"/>
              <a:ext cx="98099" cy="679260"/>
            </a:xfrm>
            <a:custGeom>
              <a:avLst/>
              <a:gdLst/>
              <a:ahLst/>
              <a:cxnLst/>
              <a:rect l="l" t="t" r="r" b="b"/>
              <a:pathLst>
                <a:path w="2468" h="17089" extrusionOk="0">
                  <a:moveTo>
                    <a:pt x="2467" y="0"/>
                  </a:moveTo>
                  <a:cubicBezTo>
                    <a:pt x="2467" y="0"/>
                    <a:pt x="2467" y="40"/>
                    <a:pt x="2447" y="179"/>
                  </a:cubicBezTo>
                  <a:cubicBezTo>
                    <a:pt x="2428" y="299"/>
                    <a:pt x="2428" y="478"/>
                    <a:pt x="2388" y="677"/>
                  </a:cubicBezTo>
                  <a:cubicBezTo>
                    <a:pt x="2368" y="1114"/>
                    <a:pt x="2328" y="1731"/>
                    <a:pt x="2249" y="2507"/>
                  </a:cubicBezTo>
                  <a:cubicBezTo>
                    <a:pt x="2089" y="4078"/>
                    <a:pt x="1871" y="6207"/>
                    <a:pt x="1532" y="8574"/>
                  </a:cubicBezTo>
                  <a:cubicBezTo>
                    <a:pt x="1174" y="10941"/>
                    <a:pt x="776" y="13050"/>
                    <a:pt x="478" y="14602"/>
                  </a:cubicBezTo>
                  <a:cubicBezTo>
                    <a:pt x="319" y="15338"/>
                    <a:pt x="200" y="15954"/>
                    <a:pt x="140" y="16412"/>
                  </a:cubicBezTo>
                  <a:cubicBezTo>
                    <a:pt x="80" y="16611"/>
                    <a:pt x="60" y="16790"/>
                    <a:pt x="21" y="16909"/>
                  </a:cubicBezTo>
                  <a:cubicBezTo>
                    <a:pt x="1" y="17028"/>
                    <a:pt x="1" y="17088"/>
                    <a:pt x="1" y="17088"/>
                  </a:cubicBezTo>
                  <a:cubicBezTo>
                    <a:pt x="1" y="17088"/>
                    <a:pt x="40" y="17009"/>
                    <a:pt x="60" y="16909"/>
                  </a:cubicBezTo>
                  <a:cubicBezTo>
                    <a:pt x="100" y="16790"/>
                    <a:pt x="140" y="16611"/>
                    <a:pt x="180" y="16412"/>
                  </a:cubicBezTo>
                  <a:cubicBezTo>
                    <a:pt x="279" y="15994"/>
                    <a:pt x="438" y="15357"/>
                    <a:pt x="578" y="14602"/>
                  </a:cubicBezTo>
                  <a:cubicBezTo>
                    <a:pt x="896" y="13070"/>
                    <a:pt x="1294" y="10941"/>
                    <a:pt x="1652" y="8574"/>
                  </a:cubicBezTo>
                  <a:cubicBezTo>
                    <a:pt x="1990" y="6207"/>
                    <a:pt x="2189" y="4078"/>
                    <a:pt x="2308" y="2507"/>
                  </a:cubicBezTo>
                  <a:cubicBezTo>
                    <a:pt x="2388" y="1731"/>
                    <a:pt x="2428" y="1114"/>
                    <a:pt x="2447" y="677"/>
                  </a:cubicBezTo>
                  <a:cubicBezTo>
                    <a:pt x="2467" y="478"/>
                    <a:pt x="2467" y="299"/>
                    <a:pt x="2467" y="179"/>
                  </a:cubicBezTo>
                  <a:lnTo>
                    <a:pt x="2467" y="0"/>
                  </a:ln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 name="Google Shape;256;p17">
              <a:extLst>
                <a:ext uri="{FF2B5EF4-FFF2-40B4-BE49-F238E27FC236}">
                  <a16:creationId xmlns:a16="http://schemas.microsoft.com/office/drawing/2014/main" id="{DF278F89-B998-497B-B5A6-0C9A3AA01647}"/>
                </a:ext>
              </a:extLst>
            </p:cNvPr>
            <p:cNvSpPr/>
            <p:nvPr/>
          </p:nvSpPr>
          <p:spPr>
            <a:xfrm>
              <a:off x="1085280" y="2344277"/>
              <a:ext cx="489501" cy="17887"/>
            </a:xfrm>
            <a:custGeom>
              <a:avLst/>
              <a:gdLst/>
              <a:ahLst/>
              <a:cxnLst/>
              <a:rect l="l" t="t" r="r" b="b"/>
              <a:pathLst>
                <a:path w="12315" h="450" extrusionOk="0">
                  <a:moveTo>
                    <a:pt x="1" y="0"/>
                  </a:moveTo>
                  <a:cubicBezTo>
                    <a:pt x="1" y="0"/>
                    <a:pt x="60" y="40"/>
                    <a:pt x="140" y="40"/>
                  </a:cubicBezTo>
                  <a:cubicBezTo>
                    <a:pt x="200" y="60"/>
                    <a:pt x="339" y="60"/>
                    <a:pt x="478" y="80"/>
                  </a:cubicBezTo>
                  <a:cubicBezTo>
                    <a:pt x="777" y="100"/>
                    <a:pt x="1254" y="139"/>
                    <a:pt x="1791" y="179"/>
                  </a:cubicBezTo>
                  <a:cubicBezTo>
                    <a:pt x="2885" y="279"/>
                    <a:pt x="4437" y="358"/>
                    <a:pt x="6148" y="398"/>
                  </a:cubicBezTo>
                  <a:cubicBezTo>
                    <a:pt x="7232" y="436"/>
                    <a:pt x="8253" y="450"/>
                    <a:pt x="9139" y="450"/>
                  </a:cubicBezTo>
                  <a:cubicBezTo>
                    <a:pt x="9650" y="450"/>
                    <a:pt x="10116" y="445"/>
                    <a:pt x="10524" y="438"/>
                  </a:cubicBezTo>
                  <a:cubicBezTo>
                    <a:pt x="11081" y="438"/>
                    <a:pt x="11519" y="438"/>
                    <a:pt x="11837" y="398"/>
                  </a:cubicBezTo>
                  <a:cubicBezTo>
                    <a:pt x="11976" y="378"/>
                    <a:pt x="12096" y="378"/>
                    <a:pt x="12195" y="378"/>
                  </a:cubicBezTo>
                  <a:cubicBezTo>
                    <a:pt x="12275" y="358"/>
                    <a:pt x="12314" y="358"/>
                    <a:pt x="12314" y="358"/>
                  </a:cubicBezTo>
                  <a:cubicBezTo>
                    <a:pt x="12314" y="348"/>
                    <a:pt x="12304" y="343"/>
                    <a:pt x="12282" y="343"/>
                  </a:cubicBezTo>
                  <a:cubicBezTo>
                    <a:pt x="12260" y="343"/>
                    <a:pt x="12225" y="348"/>
                    <a:pt x="12175" y="358"/>
                  </a:cubicBezTo>
                  <a:lnTo>
                    <a:pt x="10504" y="358"/>
                  </a:lnTo>
                  <a:cubicBezTo>
                    <a:pt x="9410" y="358"/>
                    <a:pt x="7839" y="338"/>
                    <a:pt x="6148" y="279"/>
                  </a:cubicBezTo>
                  <a:cubicBezTo>
                    <a:pt x="4457" y="239"/>
                    <a:pt x="2925" y="159"/>
                    <a:pt x="1791" y="100"/>
                  </a:cubicBezTo>
                  <a:cubicBezTo>
                    <a:pt x="1254" y="80"/>
                    <a:pt x="797" y="60"/>
                    <a:pt x="478" y="40"/>
                  </a:cubicBezTo>
                  <a:cubicBezTo>
                    <a:pt x="359" y="0"/>
                    <a:pt x="240" y="0"/>
                    <a:pt x="140" y="0"/>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 name="Google Shape;257;p17">
              <a:extLst>
                <a:ext uri="{FF2B5EF4-FFF2-40B4-BE49-F238E27FC236}">
                  <a16:creationId xmlns:a16="http://schemas.microsoft.com/office/drawing/2014/main" id="{AAC87E1F-3C9B-45AE-96E8-C987B7FB5179}"/>
                </a:ext>
              </a:extLst>
            </p:cNvPr>
            <p:cNvSpPr/>
            <p:nvPr/>
          </p:nvSpPr>
          <p:spPr>
            <a:xfrm>
              <a:off x="1335937" y="2355327"/>
              <a:ext cx="77549" cy="402532"/>
            </a:xfrm>
            <a:custGeom>
              <a:avLst/>
              <a:gdLst/>
              <a:ahLst/>
              <a:cxnLst/>
              <a:rect l="l" t="t" r="r" b="b"/>
              <a:pathLst>
                <a:path w="1951" h="10127" extrusionOk="0">
                  <a:moveTo>
                    <a:pt x="1950" y="1"/>
                  </a:moveTo>
                  <a:cubicBezTo>
                    <a:pt x="1950" y="1"/>
                    <a:pt x="1930" y="160"/>
                    <a:pt x="1891" y="418"/>
                  </a:cubicBezTo>
                  <a:cubicBezTo>
                    <a:pt x="1851" y="717"/>
                    <a:pt x="1831" y="1095"/>
                    <a:pt x="1811" y="1572"/>
                  </a:cubicBezTo>
                  <a:cubicBezTo>
                    <a:pt x="1751" y="2547"/>
                    <a:pt x="1692" y="3880"/>
                    <a:pt x="1612" y="5372"/>
                  </a:cubicBezTo>
                  <a:cubicBezTo>
                    <a:pt x="1592" y="6128"/>
                    <a:pt x="1552" y="6824"/>
                    <a:pt x="1513" y="7460"/>
                  </a:cubicBezTo>
                  <a:cubicBezTo>
                    <a:pt x="1453" y="8077"/>
                    <a:pt x="1334" y="8654"/>
                    <a:pt x="1115" y="9072"/>
                  </a:cubicBezTo>
                  <a:cubicBezTo>
                    <a:pt x="896" y="9509"/>
                    <a:pt x="598" y="9768"/>
                    <a:pt x="359" y="9927"/>
                  </a:cubicBezTo>
                  <a:cubicBezTo>
                    <a:pt x="140" y="10066"/>
                    <a:pt x="1" y="10106"/>
                    <a:pt x="1" y="10126"/>
                  </a:cubicBezTo>
                  <a:cubicBezTo>
                    <a:pt x="1" y="10126"/>
                    <a:pt x="21" y="10126"/>
                    <a:pt x="100" y="10106"/>
                  </a:cubicBezTo>
                  <a:cubicBezTo>
                    <a:pt x="160" y="10066"/>
                    <a:pt x="259" y="10046"/>
                    <a:pt x="399" y="9967"/>
                  </a:cubicBezTo>
                  <a:cubicBezTo>
                    <a:pt x="637" y="9828"/>
                    <a:pt x="936" y="9549"/>
                    <a:pt x="1194" y="9131"/>
                  </a:cubicBezTo>
                  <a:cubicBezTo>
                    <a:pt x="1413" y="8674"/>
                    <a:pt x="1552" y="8117"/>
                    <a:pt x="1612" y="7460"/>
                  </a:cubicBezTo>
                  <a:cubicBezTo>
                    <a:pt x="1652" y="6824"/>
                    <a:pt x="1692" y="6128"/>
                    <a:pt x="1731" y="5372"/>
                  </a:cubicBezTo>
                  <a:cubicBezTo>
                    <a:pt x="1811" y="3880"/>
                    <a:pt x="1851" y="2547"/>
                    <a:pt x="1910" y="1572"/>
                  </a:cubicBezTo>
                  <a:cubicBezTo>
                    <a:pt x="1930" y="1095"/>
                    <a:pt x="1950" y="717"/>
                    <a:pt x="1950" y="418"/>
                  </a:cubicBezTo>
                  <a:lnTo>
                    <a:pt x="1950" y="1"/>
                  </a:ln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 name="Google Shape;258;p17">
              <a:extLst>
                <a:ext uri="{FF2B5EF4-FFF2-40B4-BE49-F238E27FC236}">
                  <a16:creationId xmlns:a16="http://schemas.microsoft.com/office/drawing/2014/main" id="{45A3C868-1417-4E0F-A86E-08DFAC4D10E9}"/>
                </a:ext>
              </a:extLst>
            </p:cNvPr>
            <p:cNvSpPr/>
            <p:nvPr/>
          </p:nvSpPr>
          <p:spPr>
            <a:xfrm>
              <a:off x="968259" y="2465233"/>
              <a:ext cx="191388" cy="179543"/>
            </a:xfrm>
            <a:custGeom>
              <a:avLst/>
              <a:gdLst/>
              <a:ahLst/>
              <a:cxnLst/>
              <a:rect l="l" t="t" r="r" b="b"/>
              <a:pathLst>
                <a:path w="4815" h="4517" extrusionOk="0">
                  <a:moveTo>
                    <a:pt x="4815" y="1"/>
                  </a:moveTo>
                  <a:cubicBezTo>
                    <a:pt x="4795" y="1"/>
                    <a:pt x="4795" y="419"/>
                    <a:pt x="4576" y="1035"/>
                  </a:cubicBezTo>
                  <a:cubicBezTo>
                    <a:pt x="4397" y="1652"/>
                    <a:pt x="3979" y="2507"/>
                    <a:pt x="3263" y="3184"/>
                  </a:cubicBezTo>
                  <a:cubicBezTo>
                    <a:pt x="2527" y="3860"/>
                    <a:pt x="1652" y="4198"/>
                    <a:pt x="1035" y="4357"/>
                  </a:cubicBezTo>
                  <a:cubicBezTo>
                    <a:pt x="418" y="4497"/>
                    <a:pt x="1" y="4477"/>
                    <a:pt x="1" y="4497"/>
                  </a:cubicBezTo>
                  <a:cubicBezTo>
                    <a:pt x="1" y="4516"/>
                    <a:pt x="120" y="4516"/>
                    <a:pt x="299" y="4516"/>
                  </a:cubicBezTo>
                  <a:cubicBezTo>
                    <a:pt x="458" y="4516"/>
                    <a:pt x="737" y="4516"/>
                    <a:pt x="1055" y="4457"/>
                  </a:cubicBezTo>
                  <a:cubicBezTo>
                    <a:pt x="1711" y="4317"/>
                    <a:pt x="2607" y="3979"/>
                    <a:pt x="3343" y="3283"/>
                  </a:cubicBezTo>
                  <a:cubicBezTo>
                    <a:pt x="4099" y="2587"/>
                    <a:pt x="4496" y="1712"/>
                    <a:pt x="4675" y="1075"/>
                  </a:cubicBezTo>
                  <a:cubicBezTo>
                    <a:pt x="4775" y="737"/>
                    <a:pt x="4795" y="478"/>
                    <a:pt x="4815" y="299"/>
                  </a:cubicBezTo>
                  <a:lnTo>
                    <a:pt x="4815" y="1"/>
                  </a:ln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9" name="Google Shape;259;p17">
              <a:extLst>
                <a:ext uri="{FF2B5EF4-FFF2-40B4-BE49-F238E27FC236}">
                  <a16:creationId xmlns:a16="http://schemas.microsoft.com/office/drawing/2014/main" id="{B24F2932-FBBA-415E-B165-EC6F507A9B2A}"/>
                </a:ext>
              </a:extLst>
            </p:cNvPr>
            <p:cNvSpPr/>
            <p:nvPr/>
          </p:nvSpPr>
          <p:spPr>
            <a:xfrm>
              <a:off x="1515444" y="2500054"/>
              <a:ext cx="117059" cy="151839"/>
            </a:xfrm>
            <a:custGeom>
              <a:avLst/>
              <a:gdLst/>
              <a:ahLst/>
              <a:cxnLst/>
              <a:rect l="l" t="t" r="r" b="b"/>
              <a:pathLst>
                <a:path w="2945" h="3820" extrusionOk="0">
                  <a:moveTo>
                    <a:pt x="0" y="0"/>
                  </a:moveTo>
                  <a:lnTo>
                    <a:pt x="0" y="199"/>
                  </a:lnTo>
                  <a:cubicBezTo>
                    <a:pt x="0" y="318"/>
                    <a:pt x="20" y="517"/>
                    <a:pt x="80" y="736"/>
                  </a:cubicBezTo>
                  <a:cubicBezTo>
                    <a:pt x="120" y="955"/>
                    <a:pt x="219" y="1233"/>
                    <a:pt x="359" y="1512"/>
                  </a:cubicBezTo>
                  <a:cubicBezTo>
                    <a:pt x="478" y="1810"/>
                    <a:pt x="657" y="2109"/>
                    <a:pt x="876" y="2387"/>
                  </a:cubicBezTo>
                  <a:cubicBezTo>
                    <a:pt x="1095" y="2646"/>
                    <a:pt x="1313" y="2904"/>
                    <a:pt x="1572" y="3103"/>
                  </a:cubicBezTo>
                  <a:cubicBezTo>
                    <a:pt x="1791" y="3302"/>
                    <a:pt x="2049" y="3441"/>
                    <a:pt x="2248" y="3541"/>
                  </a:cubicBezTo>
                  <a:cubicBezTo>
                    <a:pt x="2447" y="3680"/>
                    <a:pt x="2606" y="3720"/>
                    <a:pt x="2746" y="3760"/>
                  </a:cubicBezTo>
                  <a:cubicBezTo>
                    <a:pt x="2865" y="3819"/>
                    <a:pt x="2945" y="3819"/>
                    <a:pt x="2945" y="3819"/>
                  </a:cubicBezTo>
                  <a:cubicBezTo>
                    <a:pt x="2945" y="3800"/>
                    <a:pt x="2666" y="3700"/>
                    <a:pt x="2288" y="3441"/>
                  </a:cubicBezTo>
                  <a:cubicBezTo>
                    <a:pt x="2089" y="3322"/>
                    <a:pt x="1870" y="3163"/>
                    <a:pt x="1652" y="2964"/>
                  </a:cubicBezTo>
                  <a:cubicBezTo>
                    <a:pt x="1413" y="2765"/>
                    <a:pt x="1194" y="2546"/>
                    <a:pt x="975" y="2268"/>
                  </a:cubicBezTo>
                  <a:cubicBezTo>
                    <a:pt x="756" y="2009"/>
                    <a:pt x="577" y="1731"/>
                    <a:pt x="458" y="1452"/>
                  </a:cubicBezTo>
                  <a:cubicBezTo>
                    <a:pt x="319" y="1194"/>
                    <a:pt x="239" y="935"/>
                    <a:pt x="179" y="716"/>
                  </a:cubicBezTo>
                  <a:cubicBezTo>
                    <a:pt x="60" y="259"/>
                    <a:pt x="20" y="0"/>
                    <a:pt x="0" y="0"/>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0" name="Google Shape;260;p17">
              <a:extLst>
                <a:ext uri="{FF2B5EF4-FFF2-40B4-BE49-F238E27FC236}">
                  <a16:creationId xmlns:a16="http://schemas.microsoft.com/office/drawing/2014/main" id="{489F22D4-DFAF-492A-8CFD-8CB987FA3475}"/>
                </a:ext>
              </a:extLst>
            </p:cNvPr>
            <p:cNvSpPr/>
            <p:nvPr/>
          </p:nvSpPr>
          <p:spPr>
            <a:xfrm>
              <a:off x="886813" y="2497669"/>
              <a:ext cx="348752" cy="1687398"/>
            </a:xfrm>
            <a:custGeom>
              <a:avLst/>
              <a:gdLst/>
              <a:ahLst/>
              <a:cxnLst/>
              <a:rect l="l" t="t" r="r" b="b"/>
              <a:pathLst>
                <a:path w="8774" h="42452" extrusionOk="0">
                  <a:moveTo>
                    <a:pt x="8773" y="0"/>
                  </a:moveTo>
                  <a:cubicBezTo>
                    <a:pt x="8773" y="0"/>
                    <a:pt x="8773" y="60"/>
                    <a:pt x="8734" y="120"/>
                  </a:cubicBezTo>
                  <a:cubicBezTo>
                    <a:pt x="8734" y="199"/>
                    <a:pt x="8714" y="299"/>
                    <a:pt x="8674" y="458"/>
                  </a:cubicBezTo>
                  <a:cubicBezTo>
                    <a:pt x="8634" y="756"/>
                    <a:pt x="8555" y="1154"/>
                    <a:pt x="8475" y="1691"/>
                  </a:cubicBezTo>
                  <a:cubicBezTo>
                    <a:pt x="8336" y="2785"/>
                    <a:pt x="8077" y="4357"/>
                    <a:pt x="7759" y="6286"/>
                  </a:cubicBezTo>
                  <a:cubicBezTo>
                    <a:pt x="7142" y="10146"/>
                    <a:pt x="6187" y="15497"/>
                    <a:pt x="4974" y="21365"/>
                  </a:cubicBezTo>
                  <a:cubicBezTo>
                    <a:pt x="3760" y="27234"/>
                    <a:pt x="2507" y="32505"/>
                    <a:pt x="1572" y="36305"/>
                  </a:cubicBezTo>
                  <a:cubicBezTo>
                    <a:pt x="1095" y="38194"/>
                    <a:pt x="697" y="39746"/>
                    <a:pt x="418" y="40800"/>
                  </a:cubicBezTo>
                  <a:cubicBezTo>
                    <a:pt x="279" y="41337"/>
                    <a:pt x="180" y="41735"/>
                    <a:pt x="100" y="42034"/>
                  </a:cubicBezTo>
                  <a:cubicBezTo>
                    <a:pt x="89" y="42109"/>
                    <a:pt x="79" y="42173"/>
                    <a:pt x="65" y="42229"/>
                  </a:cubicBezTo>
                  <a:lnTo>
                    <a:pt x="65" y="42229"/>
                  </a:lnTo>
                  <a:cubicBezTo>
                    <a:pt x="82" y="42169"/>
                    <a:pt x="98" y="42101"/>
                    <a:pt x="120" y="42034"/>
                  </a:cubicBezTo>
                  <a:cubicBezTo>
                    <a:pt x="220" y="41755"/>
                    <a:pt x="339" y="41337"/>
                    <a:pt x="478" y="40800"/>
                  </a:cubicBezTo>
                  <a:cubicBezTo>
                    <a:pt x="777" y="39746"/>
                    <a:pt x="1174" y="38194"/>
                    <a:pt x="1672" y="36305"/>
                  </a:cubicBezTo>
                  <a:cubicBezTo>
                    <a:pt x="2646" y="32505"/>
                    <a:pt x="3880" y="27234"/>
                    <a:pt x="5093" y="21365"/>
                  </a:cubicBezTo>
                  <a:cubicBezTo>
                    <a:pt x="6327" y="15497"/>
                    <a:pt x="7242" y="10146"/>
                    <a:pt x="7858" y="6267"/>
                  </a:cubicBezTo>
                  <a:cubicBezTo>
                    <a:pt x="8177" y="4337"/>
                    <a:pt x="8415" y="2765"/>
                    <a:pt x="8555" y="1671"/>
                  </a:cubicBezTo>
                  <a:cubicBezTo>
                    <a:pt x="8634" y="1154"/>
                    <a:pt x="8674" y="717"/>
                    <a:pt x="8734" y="418"/>
                  </a:cubicBezTo>
                  <a:cubicBezTo>
                    <a:pt x="8754" y="299"/>
                    <a:pt x="8773" y="179"/>
                    <a:pt x="8773" y="100"/>
                  </a:cubicBezTo>
                  <a:lnTo>
                    <a:pt x="8773" y="0"/>
                  </a:lnTo>
                  <a:close/>
                  <a:moveTo>
                    <a:pt x="65" y="42229"/>
                  </a:moveTo>
                  <a:lnTo>
                    <a:pt x="65" y="42229"/>
                  </a:lnTo>
                  <a:cubicBezTo>
                    <a:pt x="52" y="42275"/>
                    <a:pt x="38" y="42317"/>
                    <a:pt x="21" y="42352"/>
                  </a:cubicBezTo>
                  <a:cubicBezTo>
                    <a:pt x="39" y="42316"/>
                    <a:pt x="53" y="42275"/>
                    <a:pt x="65" y="42229"/>
                  </a:cubicBezTo>
                  <a:close/>
                  <a:moveTo>
                    <a:pt x="21" y="42352"/>
                  </a:moveTo>
                  <a:cubicBezTo>
                    <a:pt x="1" y="42392"/>
                    <a:pt x="1" y="42451"/>
                    <a:pt x="1" y="42451"/>
                  </a:cubicBezTo>
                  <a:cubicBezTo>
                    <a:pt x="1" y="42451"/>
                    <a:pt x="1" y="42432"/>
                    <a:pt x="21" y="42352"/>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1" name="Google Shape;261;p17">
              <a:extLst>
                <a:ext uri="{FF2B5EF4-FFF2-40B4-BE49-F238E27FC236}">
                  <a16:creationId xmlns:a16="http://schemas.microsoft.com/office/drawing/2014/main" id="{BA218E60-E18F-42D3-8089-5897E31C8463}"/>
                </a:ext>
              </a:extLst>
            </p:cNvPr>
            <p:cNvSpPr/>
            <p:nvPr/>
          </p:nvSpPr>
          <p:spPr>
            <a:xfrm>
              <a:off x="1416588" y="2608370"/>
              <a:ext cx="90189" cy="1616248"/>
            </a:xfrm>
            <a:custGeom>
              <a:avLst/>
              <a:gdLst/>
              <a:ahLst/>
              <a:cxnLst/>
              <a:rect l="l" t="t" r="r" b="b"/>
              <a:pathLst>
                <a:path w="2269" h="40662" extrusionOk="0">
                  <a:moveTo>
                    <a:pt x="1791" y="0"/>
                  </a:moveTo>
                  <a:lnTo>
                    <a:pt x="1791" y="100"/>
                  </a:lnTo>
                  <a:cubicBezTo>
                    <a:pt x="1791" y="179"/>
                    <a:pt x="1811" y="279"/>
                    <a:pt x="1811" y="398"/>
                  </a:cubicBezTo>
                  <a:cubicBezTo>
                    <a:pt x="1811" y="677"/>
                    <a:pt x="1871" y="1075"/>
                    <a:pt x="1891" y="1592"/>
                  </a:cubicBezTo>
                  <a:cubicBezTo>
                    <a:pt x="1970" y="2646"/>
                    <a:pt x="2070" y="4138"/>
                    <a:pt x="2109" y="5968"/>
                  </a:cubicBezTo>
                  <a:cubicBezTo>
                    <a:pt x="2169" y="7818"/>
                    <a:pt x="2169" y="10026"/>
                    <a:pt x="2109" y="12453"/>
                  </a:cubicBezTo>
                  <a:cubicBezTo>
                    <a:pt x="2070" y="14900"/>
                    <a:pt x="1950" y="17586"/>
                    <a:pt x="1751" y="20390"/>
                  </a:cubicBezTo>
                  <a:cubicBezTo>
                    <a:pt x="1373" y="26040"/>
                    <a:pt x="856" y="31113"/>
                    <a:pt x="518" y="34793"/>
                  </a:cubicBezTo>
                  <a:cubicBezTo>
                    <a:pt x="359" y="36603"/>
                    <a:pt x="220" y="38095"/>
                    <a:pt x="120" y="39149"/>
                  </a:cubicBezTo>
                  <a:cubicBezTo>
                    <a:pt x="80" y="39666"/>
                    <a:pt x="61" y="40064"/>
                    <a:pt x="21" y="40343"/>
                  </a:cubicBezTo>
                  <a:cubicBezTo>
                    <a:pt x="21" y="40350"/>
                    <a:pt x="21" y="40357"/>
                    <a:pt x="21" y="40364"/>
                  </a:cubicBezTo>
                  <a:lnTo>
                    <a:pt x="21" y="40364"/>
                  </a:lnTo>
                  <a:cubicBezTo>
                    <a:pt x="21" y="40364"/>
                    <a:pt x="21" y="40363"/>
                    <a:pt x="21" y="40363"/>
                  </a:cubicBezTo>
                  <a:cubicBezTo>
                    <a:pt x="61" y="40064"/>
                    <a:pt x="100" y="39666"/>
                    <a:pt x="160" y="39169"/>
                  </a:cubicBezTo>
                  <a:cubicBezTo>
                    <a:pt x="259" y="38155"/>
                    <a:pt x="399" y="36663"/>
                    <a:pt x="578" y="34813"/>
                  </a:cubicBezTo>
                  <a:cubicBezTo>
                    <a:pt x="916" y="31132"/>
                    <a:pt x="1453" y="26040"/>
                    <a:pt x="1851" y="20410"/>
                  </a:cubicBezTo>
                  <a:cubicBezTo>
                    <a:pt x="2050" y="17586"/>
                    <a:pt x="2169" y="14900"/>
                    <a:pt x="2209" y="12453"/>
                  </a:cubicBezTo>
                  <a:cubicBezTo>
                    <a:pt x="2269" y="10026"/>
                    <a:pt x="2249" y="7818"/>
                    <a:pt x="2189" y="5968"/>
                  </a:cubicBezTo>
                  <a:cubicBezTo>
                    <a:pt x="2109" y="4098"/>
                    <a:pt x="2050" y="2606"/>
                    <a:pt x="1950" y="1592"/>
                  </a:cubicBezTo>
                  <a:cubicBezTo>
                    <a:pt x="1911" y="1075"/>
                    <a:pt x="1871" y="677"/>
                    <a:pt x="1851" y="398"/>
                  </a:cubicBezTo>
                  <a:cubicBezTo>
                    <a:pt x="1851" y="279"/>
                    <a:pt x="1811" y="179"/>
                    <a:pt x="1811" y="100"/>
                  </a:cubicBezTo>
                  <a:cubicBezTo>
                    <a:pt x="1791" y="20"/>
                    <a:pt x="1791" y="0"/>
                    <a:pt x="1791" y="0"/>
                  </a:cubicBezTo>
                  <a:close/>
                  <a:moveTo>
                    <a:pt x="21" y="40364"/>
                  </a:moveTo>
                  <a:cubicBezTo>
                    <a:pt x="3" y="40471"/>
                    <a:pt x="1" y="40562"/>
                    <a:pt x="1" y="40637"/>
                  </a:cubicBezTo>
                  <a:lnTo>
                    <a:pt x="1" y="40637"/>
                  </a:lnTo>
                  <a:cubicBezTo>
                    <a:pt x="2" y="40563"/>
                    <a:pt x="18" y="40472"/>
                    <a:pt x="21" y="40364"/>
                  </a:cubicBezTo>
                  <a:close/>
                  <a:moveTo>
                    <a:pt x="1" y="40637"/>
                  </a:moveTo>
                  <a:lnTo>
                    <a:pt x="1" y="40637"/>
                  </a:lnTo>
                  <a:cubicBezTo>
                    <a:pt x="1" y="40638"/>
                    <a:pt x="1" y="40640"/>
                    <a:pt x="1" y="40641"/>
                  </a:cubicBezTo>
                  <a:lnTo>
                    <a:pt x="1" y="40661"/>
                  </a:lnTo>
                  <a:cubicBezTo>
                    <a:pt x="1" y="40653"/>
                    <a:pt x="1" y="40645"/>
                    <a:pt x="1" y="40637"/>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2" name="Google Shape;262;p17">
              <a:extLst>
                <a:ext uri="{FF2B5EF4-FFF2-40B4-BE49-F238E27FC236}">
                  <a16:creationId xmlns:a16="http://schemas.microsoft.com/office/drawing/2014/main" id="{C6358DEE-1FF0-4C11-8A8A-41415D0A87DE}"/>
                </a:ext>
              </a:extLst>
            </p:cNvPr>
            <p:cNvSpPr/>
            <p:nvPr/>
          </p:nvSpPr>
          <p:spPr>
            <a:xfrm>
              <a:off x="1201546" y="4204412"/>
              <a:ext cx="350302" cy="39232"/>
            </a:xfrm>
            <a:custGeom>
              <a:avLst/>
              <a:gdLst/>
              <a:ahLst/>
              <a:cxnLst/>
              <a:rect l="l" t="t" r="r" b="b"/>
              <a:pathLst>
                <a:path w="8813" h="987" extrusionOk="0">
                  <a:moveTo>
                    <a:pt x="8729" y="0"/>
                  </a:moveTo>
                  <a:cubicBezTo>
                    <a:pt x="8327" y="0"/>
                    <a:pt x="6531" y="184"/>
                    <a:pt x="4396" y="429"/>
                  </a:cubicBezTo>
                  <a:cubicBezTo>
                    <a:pt x="1950" y="707"/>
                    <a:pt x="0" y="946"/>
                    <a:pt x="0" y="986"/>
                  </a:cubicBezTo>
                  <a:cubicBezTo>
                    <a:pt x="1" y="987"/>
                    <a:pt x="7" y="987"/>
                    <a:pt x="18" y="987"/>
                  </a:cubicBezTo>
                  <a:cubicBezTo>
                    <a:pt x="221" y="987"/>
                    <a:pt x="2112" y="812"/>
                    <a:pt x="4416" y="548"/>
                  </a:cubicBezTo>
                  <a:cubicBezTo>
                    <a:pt x="6863" y="289"/>
                    <a:pt x="8812" y="31"/>
                    <a:pt x="8812" y="11"/>
                  </a:cubicBezTo>
                  <a:cubicBezTo>
                    <a:pt x="8812" y="4"/>
                    <a:pt x="8784" y="0"/>
                    <a:pt x="8729" y="0"/>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3" name="Google Shape;263;p17">
              <a:extLst>
                <a:ext uri="{FF2B5EF4-FFF2-40B4-BE49-F238E27FC236}">
                  <a16:creationId xmlns:a16="http://schemas.microsoft.com/office/drawing/2014/main" id="{79D92DE3-19B8-43EA-9911-0505473F969A}"/>
                </a:ext>
              </a:extLst>
            </p:cNvPr>
            <p:cNvSpPr/>
            <p:nvPr/>
          </p:nvSpPr>
          <p:spPr>
            <a:xfrm>
              <a:off x="1111395" y="1108361"/>
              <a:ext cx="174774" cy="524957"/>
            </a:xfrm>
            <a:custGeom>
              <a:avLst/>
              <a:gdLst/>
              <a:ahLst/>
              <a:cxnLst/>
              <a:rect l="l" t="t" r="r" b="b"/>
              <a:pathLst>
                <a:path w="4397" h="13207" extrusionOk="0">
                  <a:moveTo>
                    <a:pt x="3621" y="1"/>
                  </a:moveTo>
                  <a:cubicBezTo>
                    <a:pt x="2507" y="200"/>
                    <a:pt x="1492" y="916"/>
                    <a:pt x="895" y="1891"/>
                  </a:cubicBezTo>
                  <a:cubicBezTo>
                    <a:pt x="319" y="2826"/>
                    <a:pt x="140" y="3979"/>
                    <a:pt x="80" y="5093"/>
                  </a:cubicBezTo>
                  <a:cubicBezTo>
                    <a:pt x="0" y="6466"/>
                    <a:pt x="0" y="7858"/>
                    <a:pt x="140" y="9211"/>
                  </a:cubicBezTo>
                  <a:cubicBezTo>
                    <a:pt x="219" y="10047"/>
                    <a:pt x="378" y="10882"/>
                    <a:pt x="776" y="11598"/>
                  </a:cubicBezTo>
                  <a:cubicBezTo>
                    <a:pt x="1164" y="12282"/>
                    <a:pt x="1570" y="13206"/>
                    <a:pt x="2295" y="13206"/>
                  </a:cubicBezTo>
                  <a:cubicBezTo>
                    <a:pt x="2350" y="13206"/>
                    <a:pt x="2408" y="13201"/>
                    <a:pt x="2467" y="13190"/>
                  </a:cubicBezTo>
                  <a:cubicBezTo>
                    <a:pt x="3720" y="12971"/>
                    <a:pt x="4397" y="12553"/>
                    <a:pt x="4397" y="11459"/>
                  </a:cubicBezTo>
                  <a:cubicBezTo>
                    <a:pt x="4397" y="10365"/>
                    <a:pt x="3004" y="9689"/>
                    <a:pt x="2964" y="8614"/>
                  </a:cubicBezTo>
                  <a:cubicBezTo>
                    <a:pt x="2905" y="7660"/>
                    <a:pt x="3879" y="6904"/>
                    <a:pt x="3919" y="5969"/>
                  </a:cubicBezTo>
                  <a:cubicBezTo>
                    <a:pt x="3959" y="5193"/>
                    <a:pt x="3402" y="4536"/>
                    <a:pt x="3123" y="3820"/>
                  </a:cubicBezTo>
                  <a:cubicBezTo>
                    <a:pt x="2726" y="2746"/>
                    <a:pt x="2924" y="1493"/>
                    <a:pt x="3680" y="618"/>
                  </a:cubicBezTo>
                  <a:lnTo>
                    <a:pt x="3621" y="1"/>
                  </a:ln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4" name="Google Shape;264;p17">
              <a:extLst>
                <a:ext uri="{FF2B5EF4-FFF2-40B4-BE49-F238E27FC236}">
                  <a16:creationId xmlns:a16="http://schemas.microsoft.com/office/drawing/2014/main" id="{EC4991A7-83F2-4CAA-8D57-06734F2C6F77}"/>
                </a:ext>
              </a:extLst>
            </p:cNvPr>
            <p:cNvSpPr/>
            <p:nvPr/>
          </p:nvSpPr>
          <p:spPr>
            <a:xfrm>
              <a:off x="1193636" y="1047743"/>
              <a:ext cx="290203" cy="177119"/>
            </a:xfrm>
            <a:custGeom>
              <a:avLst/>
              <a:gdLst/>
              <a:ahLst/>
              <a:cxnLst/>
              <a:rect l="l" t="t" r="r" b="b"/>
              <a:pathLst>
                <a:path w="7301" h="4456" extrusionOk="0">
                  <a:moveTo>
                    <a:pt x="3210" y="0"/>
                  </a:moveTo>
                  <a:cubicBezTo>
                    <a:pt x="2948" y="0"/>
                    <a:pt x="2686" y="25"/>
                    <a:pt x="2427" y="74"/>
                  </a:cubicBezTo>
                  <a:cubicBezTo>
                    <a:pt x="1751" y="193"/>
                    <a:pt x="1094" y="472"/>
                    <a:pt x="637" y="1048"/>
                  </a:cubicBezTo>
                  <a:cubicBezTo>
                    <a:pt x="159" y="1586"/>
                    <a:pt x="0" y="2481"/>
                    <a:pt x="318" y="3137"/>
                  </a:cubicBezTo>
                  <a:cubicBezTo>
                    <a:pt x="509" y="3517"/>
                    <a:pt x="912" y="3742"/>
                    <a:pt x="1303" y="3742"/>
                  </a:cubicBezTo>
                  <a:cubicBezTo>
                    <a:pt x="1567" y="3742"/>
                    <a:pt x="1825" y="3640"/>
                    <a:pt x="2009" y="3416"/>
                  </a:cubicBezTo>
                  <a:cubicBezTo>
                    <a:pt x="2377" y="3935"/>
                    <a:pt x="2978" y="4221"/>
                    <a:pt x="3582" y="4221"/>
                  </a:cubicBezTo>
                  <a:cubicBezTo>
                    <a:pt x="3927" y="4221"/>
                    <a:pt x="4272" y="4128"/>
                    <a:pt x="4575" y="3933"/>
                  </a:cubicBezTo>
                  <a:cubicBezTo>
                    <a:pt x="5047" y="4206"/>
                    <a:pt x="5742" y="4455"/>
                    <a:pt x="6295" y="4455"/>
                  </a:cubicBezTo>
                  <a:cubicBezTo>
                    <a:pt x="6630" y="4455"/>
                    <a:pt x="6912" y="4364"/>
                    <a:pt x="7062" y="4132"/>
                  </a:cubicBezTo>
                  <a:cubicBezTo>
                    <a:pt x="7301" y="3356"/>
                    <a:pt x="7062" y="2461"/>
                    <a:pt x="6624" y="1824"/>
                  </a:cubicBezTo>
                  <a:cubicBezTo>
                    <a:pt x="5860" y="628"/>
                    <a:pt x="4540" y="0"/>
                    <a:pt x="321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5" name="Google Shape;265;p17">
              <a:extLst>
                <a:ext uri="{FF2B5EF4-FFF2-40B4-BE49-F238E27FC236}">
                  <a16:creationId xmlns:a16="http://schemas.microsoft.com/office/drawing/2014/main" id="{D56901F6-834B-4CA7-8338-8F54E81F51EE}"/>
                </a:ext>
              </a:extLst>
            </p:cNvPr>
            <p:cNvSpPr/>
            <p:nvPr/>
          </p:nvSpPr>
          <p:spPr>
            <a:xfrm>
              <a:off x="1203891" y="1097907"/>
              <a:ext cx="271243" cy="109388"/>
            </a:xfrm>
            <a:custGeom>
              <a:avLst/>
              <a:gdLst/>
              <a:ahLst/>
              <a:cxnLst/>
              <a:rect l="l" t="t" r="r" b="b"/>
              <a:pathLst>
                <a:path w="6824" h="2752" extrusionOk="0">
                  <a:moveTo>
                    <a:pt x="2643" y="1"/>
                  </a:moveTo>
                  <a:cubicBezTo>
                    <a:pt x="1951" y="1"/>
                    <a:pt x="1328" y="180"/>
                    <a:pt x="896" y="403"/>
                  </a:cubicBezTo>
                  <a:cubicBezTo>
                    <a:pt x="578" y="582"/>
                    <a:pt x="359" y="781"/>
                    <a:pt x="200" y="920"/>
                  </a:cubicBezTo>
                  <a:cubicBezTo>
                    <a:pt x="140" y="1000"/>
                    <a:pt x="80" y="1079"/>
                    <a:pt x="60" y="1119"/>
                  </a:cubicBezTo>
                  <a:cubicBezTo>
                    <a:pt x="1" y="1179"/>
                    <a:pt x="1" y="1199"/>
                    <a:pt x="1" y="1199"/>
                  </a:cubicBezTo>
                  <a:cubicBezTo>
                    <a:pt x="2" y="1199"/>
                    <a:pt x="3" y="1199"/>
                    <a:pt x="4" y="1199"/>
                  </a:cubicBezTo>
                  <a:cubicBezTo>
                    <a:pt x="52" y="1199"/>
                    <a:pt x="295" y="794"/>
                    <a:pt x="956" y="483"/>
                  </a:cubicBezTo>
                  <a:cubicBezTo>
                    <a:pt x="1372" y="274"/>
                    <a:pt x="1977" y="117"/>
                    <a:pt x="2646" y="117"/>
                  </a:cubicBezTo>
                  <a:cubicBezTo>
                    <a:pt x="2999" y="117"/>
                    <a:pt x="3370" y="161"/>
                    <a:pt x="3741" y="264"/>
                  </a:cubicBezTo>
                  <a:cubicBezTo>
                    <a:pt x="4835" y="562"/>
                    <a:pt x="5630" y="1258"/>
                    <a:pt x="6108" y="1796"/>
                  </a:cubicBezTo>
                  <a:cubicBezTo>
                    <a:pt x="6555" y="2340"/>
                    <a:pt x="6793" y="2751"/>
                    <a:pt x="6822" y="2751"/>
                  </a:cubicBezTo>
                  <a:cubicBezTo>
                    <a:pt x="6823" y="2751"/>
                    <a:pt x="6823" y="2751"/>
                    <a:pt x="6824" y="2750"/>
                  </a:cubicBezTo>
                  <a:cubicBezTo>
                    <a:pt x="6824" y="2750"/>
                    <a:pt x="6764" y="2651"/>
                    <a:pt x="6665" y="2492"/>
                  </a:cubicBezTo>
                  <a:cubicBezTo>
                    <a:pt x="6545" y="2313"/>
                    <a:pt x="6406" y="2074"/>
                    <a:pt x="6148" y="1776"/>
                  </a:cubicBezTo>
                  <a:cubicBezTo>
                    <a:pt x="5929" y="1497"/>
                    <a:pt x="5610" y="1179"/>
                    <a:pt x="5213" y="881"/>
                  </a:cubicBezTo>
                  <a:cubicBezTo>
                    <a:pt x="4815" y="582"/>
                    <a:pt x="4317" y="304"/>
                    <a:pt x="3760" y="164"/>
                  </a:cubicBezTo>
                  <a:cubicBezTo>
                    <a:pt x="3380" y="49"/>
                    <a:pt x="3002" y="1"/>
                    <a:pt x="2643"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6" name="Google Shape;266;p17">
              <a:extLst>
                <a:ext uri="{FF2B5EF4-FFF2-40B4-BE49-F238E27FC236}">
                  <a16:creationId xmlns:a16="http://schemas.microsoft.com/office/drawing/2014/main" id="{51C54ED2-71B9-4074-8F46-F25F3E65AB53}"/>
                </a:ext>
              </a:extLst>
            </p:cNvPr>
            <p:cNvSpPr/>
            <p:nvPr/>
          </p:nvSpPr>
          <p:spPr>
            <a:xfrm>
              <a:off x="1199956" y="1134675"/>
              <a:ext cx="121789" cy="82080"/>
            </a:xfrm>
            <a:custGeom>
              <a:avLst/>
              <a:gdLst/>
              <a:ahLst/>
              <a:cxnLst/>
              <a:rect l="l" t="t" r="r" b="b"/>
              <a:pathLst>
                <a:path w="3064" h="2065" extrusionOk="0">
                  <a:moveTo>
                    <a:pt x="906" y="0"/>
                  </a:moveTo>
                  <a:cubicBezTo>
                    <a:pt x="780" y="0"/>
                    <a:pt x="662" y="13"/>
                    <a:pt x="557" y="35"/>
                  </a:cubicBezTo>
                  <a:cubicBezTo>
                    <a:pt x="358" y="55"/>
                    <a:pt x="239" y="135"/>
                    <a:pt x="140" y="174"/>
                  </a:cubicBezTo>
                  <a:cubicBezTo>
                    <a:pt x="60" y="234"/>
                    <a:pt x="0" y="274"/>
                    <a:pt x="0" y="274"/>
                  </a:cubicBezTo>
                  <a:cubicBezTo>
                    <a:pt x="3" y="275"/>
                    <a:pt x="7" y="276"/>
                    <a:pt x="11" y="276"/>
                  </a:cubicBezTo>
                  <a:cubicBezTo>
                    <a:pt x="65" y="276"/>
                    <a:pt x="228" y="171"/>
                    <a:pt x="577" y="135"/>
                  </a:cubicBezTo>
                  <a:cubicBezTo>
                    <a:pt x="650" y="122"/>
                    <a:pt x="729" y="116"/>
                    <a:pt x="813" y="116"/>
                  </a:cubicBezTo>
                  <a:cubicBezTo>
                    <a:pt x="1143" y="116"/>
                    <a:pt x="1549" y="215"/>
                    <a:pt x="1930" y="453"/>
                  </a:cubicBezTo>
                  <a:cubicBezTo>
                    <a:pt x="2387" y="751"/>
                    <a:pt x="2666" y="1189"/>
                    <a:pt x="2825" y="1527"/>
                  </a:cubicBezTo>
                  <a:cubicBezTo>
                    <a:pt x="2964" y="1845"/>
                    <a:pt x="3024" y="2064"/>
                    <a:pt x="3044" y="2064"/>
                  </a:cubicBezTo>
                  <a:cubicBezTo>
                    <a:pt x="3064" y="2064"/>
                    <a:pt x="3044" y="1845"/>
                    <a:pt x="2865" y="1467"/>
                  </a:cubicBezTo>
                  <a:cubicBezTo>
                    <a:pt x="2745" y="1129"/>
                    <a:pt x="2467" y="652"/>
                    <a:pt x="1970" y="333"/>
                  </a:cubicBezTo>
                  <a:cubicBezTo>
                    <a:pt x="1624" y="89"/>
                    <a:pt x="1237" y="0"/>
                    <a:pt x="906" y="0"/>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7" name="Google Shape;267;p17">
              <a:extLst>
                <a:ext uri="{FF2B5EF4-FFF2-40B4-BE49-F238E27FC236}">
                  <a16:creationId xmlns:a16="http://schemas.microsoft.com/office/drawing/2014/main" id="{84A094D3-1744-492D-8274-3CFA84DE36B3}"/>
                </a:ext>
              </a:extLst>
            </p:cNvPr>
            <p:cNvSpPr/>
            <p:nvPr/>
          </p:nvSpPr>
          <p:spPr>
            <a:xfrm>
              <a:off x="776112" y="1359018"/>
              <a:ext cx="1359275" cy="1083302"/>
            </a:xfrm>
            <a:custGeom>
              <a:avLst/>
              <a:gdLst/>
              <a:ahLst/>
              <a:cxnLst/>
              <a:rect l="l" t="t" r="r" b="b"/>
              <a:pathLst>
                <a:path w="34197" h="27254" extrusionOk="0">
                  <a:moveTo>
                    <a:pt x="30675" y="1"/>
                  </a:moveTo>
                  <a:lnTo>
                    <a:pt x="29323" y="1274"/>
                  </a:lnTo>
                  <a:lnTo>
                    <a:pt x="17148" y="5750"/>
                  </a:lnTo>
                  <a:cubicBezTo>
                    <a:pt x="17148" y="5750"/>
                    <a:pt x="17586" y="9350"/>
                    <a:pt x="14304" y="9868"/>
                  </a:cubicBezTo>
                  <a:cubicBezTo>
                    <a:pt x="14065" y="9903"/>
                    <a:pt x="13838" y="9919"/>
                    <a:pt x="13621" y="9919"/>
                  </a:cubicBezTo>
                  <a:cubicBezTo>
                    <a:pt x="10760" y="9919"/>
                    <a:pt x="9728" y="7083"/>
                    <a:pt x="9728" y="7083"/>
                  </a:cubicBezTo>
                  <a:cubicBezTo>
                    <a:pt x="9728" y="7083"/>
                    <a:pt x="6366" y="8037"/>
                    <a:pt x="5133" y="10126"/>
                  </a:cubicBezTo>
                  <a:cubicBezTo>
                    <a:pt x="3860" y="12195"/>
                    <a:pt x="1" y="26757"/>
                    <a:pt x="1" y="26757"/>
                  </a:cubicBezTo>
                  <a:lnTo>
                    <a:pt x="4457" y="27254"/>
                  </a:lnTo>
                  <a:lnTo>
                    <a:pt x="8157" y="17566"/>
                  </a:lnTo>
                  <a:lnTo>
                    <a:pt x="9092" y="20590"/>
                  </a:lnTo>
                  <a:lnTo>
                    <a:pt x="8515" y="23574"/>
                  </a:lnTo>
                  <a:lnTo>
                    <a:pt x="19874" y="24091"/>
                  </a:lnTo>
                  <a:lnTo>
                    <a:pt x="20669" y="11041"/>
                  </a:lnTo>
                  <a:lnTo>
                    <a:pt x="32824" y="5153"/>
                  </a:lnTo>
                  <a:lnTo>
                    <a:pt x="34196" y="3741"/>
                  </a:lnTo>
                  <a:lnTo>
                    <a:pt x="30675"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8" name="Google Shape;268;p17">
              <a:extLst>
                <a:ext uri="{FF2B5EF4-FFF2-40B4-BE49-F238E27FC236}">
                  <a16:creationId xmlns:a16="http://schemas.microsoft.com/office/drawing/2014/main" id="{BF2D3001-DD8D-46B0-A6D3-4F1618A4C991}"/>
                </a:ext>
              </a:extLst>
            </p:cNvPr>
            <p:cNvSpPr/>
            <p:nvPr/>
          </p:nvSpPr>
          <p:spPr>
            <a:xfrm>
              <a:off x="1420563" y="1835847"/>
              <a:ext cx="107559" cy="27705"/>
            </a:xfrm>
            <a:custGeom>
              <a:avLst/>
              <a:gdLst/>
              <a:ahLst/>
              <a:cxnLst/>
              <a:rect l="l" t="t" r="r" b="b"/>
              <a:pathLst>
                <a:path w="2706" h="697" extrusionOk="0">
                  <a:moveTo>
                    <a:pt x="0" y="0"/>
                  </a:moveTo>
                  <a:lnTo>
                    <a:pt x="0" y="696"/>
                  </a:lnTo>
                  <a:lnTo>
                    <a:pt x="2706" y="696"/>
                  </a:lnTo>
                  <a:lnTo>
                    <a:pt x="270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9" name="Google Shape;269;p17">
              <a:extLst>
                <a:ext uri="{FF2B5EF4-FFF2-40B4-BE49-F238E27FC236}">
                  <a16:creationId xmlns:a16="http://schemas.microsoft.com/office/drawing/2014/main" id="{2BEA3BB5-3DD5-4C0F-99D6-C904C47739C9}"/>
                </a:ext>
              </a:extLst>
            </p:cNvPr>
            <p:cNvSpPr/>
            <p:nvPr/>
          </p:nvSpPr>
          <p:spPr>
            <a:xfrm>
              <a:off x="1047320" y="1885653"/>
              <a:ext cx="87844" cy="284678"/>
            </a:xfrm>
            <a:custGeom>
              <a:avLst/>
              <a:gdLst/>
              <a:ahLst/>
              <a:cxnLst/>
              <a:rect l="l" t="t" r="r" b="b"/>
              <a:pathLst>
                <a:path w="2210" h="7162" extrusionOk="0">
                  <a:moveTo>
                    <a:pt x="21" y="0"/>
                  </a:moveTo>
                  <a:lnTo>
                    <a:pt x="21" y="0"/>
                  </a:lnTo>
                  <a:cubicBezTo>
                    <a:pt x="1" y="40"/>
                    <a:pt x="439" y="1651"/>
                    <a:pt x="1035" y="3581"/>
                  </a:cubicBezTo>
                  <a:cubicBezTo>
                    <a:pt x="1632" y="5570"/>
                    <a:pt x="2149" y="7162"/>
                    <a:pt x="2189" y="7162"/>
                  </a:cubicBezTo>
                  <a:cubicBezTo>
                    <a:pt x="2209" y="7162"/>
                    <a:pt x="1752" y="5550"/>
                    <a:pt x="1155" y="3561"/>
                  </a:cubicBezTo>
                  <a:cubicBezTo>
                    <a:pt x="558" y="1592"/>
                    <a:pt x="41" y="0"/>
                    <a:pt x="21"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 name="Google Shape;270;p17">
              <a:extLst>
                <a:ext uri="{FF2B5EF4-FFF2-40B4-BE49-F238E27FC236}">
                  <a16:creationId xmlns:a16="http://schemas.microsoft.com/office/drawing/2014/main" id="{4CEBB529-8570-4FE3-86BF-4BB78B48F5FA}"/>
                </a:ext>
              </a:extLst>
            </p:cNvPr>
            <p:cNvSpPr/>
            <p:nvPr/>
          </p:nvSpPr>
          <p:spPr>
            <a:xfrm>
              <a:off x="1589775" y="1684006"/>
              <a:ext cx="92534" cy="121034"/>
            </a:xfrm>
            <a:custGeom>
              <a:avLst/>
              <a:gdLst/>
              <a:ahLst/>
              <a:cxnLst/>
              <a:rect l="l" t="t" r="r" b="b"/>
              <a:pathLst>
                <a:path w="2328" h="3045" extrusionOk="0">
                  <a:moveTo>
                    <a:pt x="2308" y="1"/>
                  </a:moveTo>
                  <a:cubicBezTo>
                    <a:pt x="2308" y="1"/>
                    <a:pt x="2109" y="80"/>
                    <a:pt x="1811" y="299"/>
                  </a:cubicBezTo>
                  <a:cubicBezTo>
                    <a:pt x="1532" y="498"/>
                    <a:pt x="1174" y="856"/>
                    <a:pt x="836" y="1274"/>
                  </a:cubicBezTo>
                  <a:cubicBezTo>
                    <a:pt x="518" y="1712"/>
                    <a:pt x="299" y="2169"/>
                    <a:pt x="179" y="2487"/>
                  </a:cubicBezTo>
                  <a:cubicBezTo>
                    <a:pt x="40" y="2826"/>
                    <a:pt x="0" y="3044"/>
                    <a:pt x="20" y="3044"/>
                  </a:cubicBezTo>
                  <a:cubicBezTo>
                    <a:pt x="80" y="3044"/>
                    <a:pt x="299" y="2189"/>
                    <a:pt x="935" y="1353"/>
                  </a:cubicBezTo>
                  <a:cubicBezTo>
                    <a:pt x="1592" y="478"/>
                    <a:pt x="2328" y="41"/>
                    <a:pt x="2308"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 name="Google Shape;271;p17">
              <a:extLst>
                <a:ext uri="{FF2B5EF4-FFF2-40B4-BE49-F238E27FC236}">
                  <a16:creationId xmlns:a16="http://schemas.microsoft.com/office/drawing/2014/main" id="{325BF832-BBF8-4CD0-8371-B3886073403F}"/>
                </a:ext>
              </a:extLst>
            </p:cNvPr>
            <p:cNvSpPr/>
            <p:nvPr/>
          </p:nvSpPr>
          <p:spPr>
            <a:xfrm>
              <a:off x="1041000" y="1907793"/>
              <a:ext cx="57754" cy="219053"/>
            </a:xfrm>
            <a:custGeom>
              <a:avLst/>
              <a:gdLst/>
              <a:ahLst/>
              <a:cxnLst/>
              <a:rect l="l" t="t" r="r" b="b"/>
              <a:pathLst>
                <a:path w="1453" h="5511" extrusionOk="0">
                  <a:moveTo>
                    <a:pt x="458" y="0"/>
                  </a:moveTo>
                  <a:lnTo>
                    <a:pt x="399" y="140"/>
                  </a:lnTo>
                  <a:cubicBezTo>
                    <a:pt x="140" y="1373"/>
                    <a:pt x="1" y="2626"/>
                    <a:pt x="21" y="3879"/>
                  </a:cubicBezTo>
                  <a:cubicBezTo>
                    <a:pt x="21" y="4178"/>
                    <a:pt x="21" y="4496"/>
                    <a:pt x="140" y="4795"/>
                  </a:cubicBezTo>
                  <a:cubicBezTo>
                    <a:pt x="240" y="5093"/>
                    <a:pt x="399" y="5371"/>
                    <a:pt x="677" y="5511"/>
                  </a:cubicBezTo>
                  <a:cubicBezTo>
                    <a:pt x="1035" y="5053"/>
                    <a:pt x="1354" y="4516"/>
                    <a:pt x="1433" y="3919"/>
                  </a:cubicBezTo>
                  <a:cubicBezTo>
                    <a:pt x="1453" y="3521"/>
                    <a:pt x="1354" y="3104"/>
                    <a:pt x="1234" y="2706"/>
                  </a:cubicBezTo>
                  <a:cubicBezTo>
                    <a:pt x="976" y="1811"/>
                    <a:pt x="697" y="915"/>
                    <a:pt x="458" y="0"/>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 name="Google Shape;272;p17">
              <a:extLst>
                <a:ext uri="{FF2B5EF4-FFF2-40B4-BE49-F238E27FC236}">
                  <a16:creationId xmlns:a16="http://schemas.microsoft.com/office/drawing/2014/main" id="{5D1BABEC-FDE7-4FC8-A9AD-4CE3322A16DE}"/>
                </a:ext>
              </a:extLst>
            </p:cNvPr>
            <p:cNvSpPr/>
            <p:nvPr/>
          </p:nvSpPr>
          <p:spPr>
            <a:xfrm>
              <a:off x="1175431" y="1517974"/>
              <a:ext cx="164519" cy="338457"/>
            </a:xfrm>
            <a:custGeom>
              <a:avLst/>
              <a:gdLst/>
              <a:ahLst/>
              <a:cxnLst/>
              <a:rect l="l" t="t" r="r" b="b"/>
              <a:pathLst>
                <a:path w="4139" h="8515" extrusionOk="0">
                  <a:moveTo>
                    <a:pt x="2288" y="0"/>
                  </a:moveTo>
                  <a:lnTo>
                    <a:pt x="1" y="2387"/>
                  </a:lnTo>
                  <a:cubicBezTo>
                    <a:pt x="597" y="2825"/>
                    <a:pt x="796" y="3621"/>
                    <a:pt x="776" y="4357"/>
                  </a:cubicBezTo>
                  <a:cubicBezTo>
                    <a:pt x="757" y="5113"/>
                    <a:pt x="518" y="5809"/>
                    <a:pt x="498" y="6545"/>
                  </a:cubicBezTo>
                  <a:cubicBezTo>
                    <a:pt x="478" y="7261"/>
                    <a:pt x="657" y="8097"/>
                    <a:pt x="1254" y="8514"/>
                  </a:cubicBezTo>
                  <a:cubicBezTo>
                    <a:pt x="2229" y="8196"/>
                    <a:pt x="3164" y="7858"/>
                    <a:pt x="4138" y="7540"/>
                  </a:cubicBezTo>
                  <a:cubicBezTo>
                    <a:pt x="3561" y="7221"/>
                    <a:pt x="3442" y="6446"/>
                    <a:pt x="3561" y="5809"/>
                  </a:cubicBezTo>
                  <a:cubicBezTo>
                    <a:pt x="3681" y="5152"/>
                    <a:pt x="3979" y="4556"/>
                    <a:pt x="3999" y="3879"/>
                  </a:cubicBezTo>
                  <a:cubicBezTo>
                    <a:pt x="4098" y="2169"/>
                    <a:pt x="2865" y="697"/>
                    <a:pt x="2288"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 name="Google Shape;273;p17">
              <a:extLst>
                <a:ext uri="{FF2B5EF4-FFF2-40B4-BE49-F238E27FC236}">
                  <a16:creationId xmlns:a16="http://schemas.microsoft.com/office/drawing/2014/main" id="{624DBF3F-B8F7-431F-8F05-48D79AF75FA8}"/>
                </a:ext>
              </a:extLst>
            </p:cNvPr>
            <p:cNvSpPr/>
            <p:nvPr/>
          </p:nvSpPr>
          <p:spPr>
            <a:xfrm>
              <a:off x="2424782" y="4272820"/>
              <a:ext cx="430952" cy="326612"/>
            </a:xfrm>
            <a:custGeom>
              <a:avLst/>
              <a:gdLst/>
              <a:ahLst/>
              <a:cxnLst/>
              <a:rect l="l" t="t" r="r" b="b"/>
              <a:pathLst>
                <a:path w="10842" h="8217" extrusionOk="0">
                  <a:moveTo>
                    <a:pt x="4237" y="1"/>
                  </a:moveTo>
                  <a:lnTo>
                    <a:pt x="0" y="1413"/>
                  </a:lnTo>
                  <a:lnTo>
                    <a:pt x="2387" y="8216"/>
                  </a:lnTo>
                  <a:lnTo>
                    <a:pt x="10842" y="5292"/>
                  </a:lnTo>
                  <a:cubicBezTo>
                    <a:pt x="10523" y="4536"/>
                    <a:pt x="5570" y="4397"/>
                    <a:pt x="5570" y="4397"/>
                  </a:cubicBezTo>
                  <a:lnTo>
                    <a:pt x="4237"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 name="Google Shape;274;p17">
              <a:extLst>
                <a:ext uri="{FF2B5EF4-FFF2-40B4-BE49-F238E27FC236}">
                  <a16:creationId xmlns:a16="http://schemas.microsoft.com/office/drawing/2014/main" id="{38EFC932-8EAF-4F73-8E24-CAE0CB6FA998}"/>
                </a:ext>
              </a:extLst>
            </p:cNvPr>
            <p:cNvSpPr/>
            <p:nvPr/>
          </p:nvSpPr>
          <p:spPr>
            <a:xfrm>
              <a:off x="2529919" y="4467114"/>
              <a:ext cx="31679" cy="27546"/>
            </a:xfrm>
            <a:custGeom>
              <a:avLst/>
              <a:gdLst/>
              <a:ahLst/>
              <a:cxnLst/>
              <a:rect l="l" t="t" r="r" b="b"/>
              <a:pathLst>
                <a:path w="797" h="693" extrusionOk="0">
                  <a:moveTo>
                    <a:pt x="377" y="1"/>
                  </a:moveTo>
                  <a:cubicBezTo>
                    <a:pt x="297" y="1"/>
                    <a:pt x="218" y="28"/>
                    <a:pt x="160" y="86"/>
                  </a:cubicBezTo>
                  <a:lnTo>
                    <a:pt x="200" y="66"/>
                  </a:lnTo>
                  <a:lnTo>
                    <a:pt x="200" y="66"/>
                  </a:lnTo>
                  <a:cubicBezTo>
                    <a:pt x="41" y="165"/>
                    <a:pt x="1" y="384"/>
                    <a:pt x="100" y="543"/>
                  </a:cubicBezTo>
                  <a:cubicBezTo>
                    <a:pt x="166" y="635"/>
                    <a:pt x="283" y="692"/>
                    <a:pt x="395" y="692"/>
                  </a:cubicBezTo>
                  <a:cubicBezTo>
                    <a:pt x="453" y="692"/>
                    <a:pt x="510" y="677"/>
                    <a:pt x="558" y="643"/>
                  </a:cubicBezTo>
                  <a:cubicBezTo>
                    <a:pt x="717" y="543"/>
                    <a:pt x="796" y="265"/>
                    <a:pt x="657" y="145"/>
                  </a:cubicBezTo>
                  <a:cubicBezTo>
                    <a:pt x="599" y="53"/>
                    <a:pt x="488" y="1"/>
                    <a:pt x="37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 name="Google Shape;275;p17">
              <a:extLst>
                <a:ext uri="{FF2B5EF4-FFF2-40B4-BE49-F238E27FC236}">
                  <a16:creationId xmlns:a16="http://schemas.microsoft.com/office/drawing/2014/main" id="{0D6F8A70-41D4-4E44-AF01-8FC5FEA250E3}"/>
                </a:ext>
              </a:extLst>
            </p:cNvPr>
            <p:cNvSpPr/>
            <p:nvPr/>
          </p:nvSpPr>
          <p:spPr>
            <a:xfrm>
              <a:off x="2510958" y="4471287"/>
              <a:ext cx="343982" cy="128944"/>
            </a:xfrm>
            <a:custGeom>
              <a:avLst/>
              <a:gdLst/>
              <a:ahLst/>
              <a:cxnLst/>
              <a:rect l="l" t="t" r="r" b="b"/>
              <a:pathLst>
                <a:path w="8654" h="3244" extrusionOk="0">
                  <a:moveTo>
                    <a:pt x="8176" y="1"/>
                  </a:moveTo>
                  <a:lnTo>
                    <a:pt x="0" y="2547"/>
                  </a:lnTo>
                  <a:lnTo>
                    <a:pt x="219" y="3243"/>
                  </a:lnTo>
                  <a:lnTo>
                    <a:pt x="8654" y="339"/>
                  </a:lnTo>
                  <a:cubicBezTo>
                    <a:pt x="8594" y="40"/>
                    <a:pt x="8176" y="1"/>
                    <a:pt x="817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 name="Google Shape;276;p17">
              <a:extLst>
                <a:ext uri="{FF2B5EF4-FFF2-40B4-BE49-F238E27FC236}">
                  <a16:creationId xmlns:a16="http://schemas.microsoft.com/office/drawing/2014/main" id="{DA8E2CD7-4BF4-417C-93EB-638AFFFF60CB}"/>
                </a:ext>
              </a:extLst>
            </p:cNvPr>
            <p:cNvSpPr/>
            <p:nvPr/>
          </p:nvSpPr>
          <p:spPr>
            <a:xfrm>
              <a:off x="2624799" y="4443383"/>
              <a:ext cx="27744" cy="30328"/>
            </a:xfrm>
            <a:custGeom>
              <a:avLst/>
              <a:gdLst/>
              <a:ahLst/>
              <a:cxnLst/>
              <a:rect l="l" t="t" r="r" b="b"/>
              <a:pathLst>
                <a:path w="698" h="763" extrusionOk="0">
                  <a:moveTo>
                    <a:pt x="635" y="1"/>
                  </a:moveTo>
                  <a:cubicBezTo>
                    <a:pt x="569" y="1"/>
                    <a:pt x="364" y="51"/>
                    <a:pt x="200" y="265"/>
                  </a:cubicBezTo>
                  <a:cubicBezTo>
                    <a:pt x="1" y="484"/>
                    <a:pt x="21" y="762"/>
                    <a:pt x="61" y="762"/>
                  </a:cubicBezTo>
                  <a:cubicBezTo>
                    <a:pt x="120" y="762"/>
                    <a:pt x="140" y="543"/>
                    <a:pt x="319" y="345"/>
                  </a:cubicBezTo>
                  <a:cubicBezTo>
                    <a:pt x="458" y="146"/>
                    <a:pt x="697" y="66"/>
                    <a:pt x="657" y="6"/>
                  </a:cubicBezTo>
                  <a:cubicBezTo>
                    <a:pt x="657" y="3"/>
                    <a:pt x="649" y="1"/>
                    <a:pt x="635"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 name="Google Shape;277;p17">
              <a:extLst>
                <a:ext uri="{FF2B5EF4-FFF2-40B4-BE49-F238E27FC236}">
                  <a16:creationId xmlns:a16="http://schemas.microsoft.com/office/drawing/2014/main" id="{46CC8C82-9072-4952-9BD1-C25374721847}"/>
                </a:ext>
              </a:extLst>
            </p:cNvPr>
            <p:cNvSpPr/>
            <p:nvPr/>
          </p:nvSpPr>
          <p:spPr>
            <a:xfrm>
              <a:off x="2673333" y="4446444"/>
              <a:ext cx="19516" cy="32951"/>
            </a:xfrm>
            <a:custGeom>
              <a:avLst/>
              <a:gdLst/>
              <a:ahLst/>
              <a:cxnLst/>
              <a:rect l="l" t="t" r="r" b="b"/>
              <a:pathLst>
                <a:path w="491" h="829" extrusionOk="0">
                  <a:moveTo>
                    <a:pt x="444" y="0"/>
                  </a:moveTo>
                  <a:cubicBezTo>
                    <a:pt x="371" y="0"/>
                    <a:pt x="195" y="105"/>
                    <a:pt x="93" y="327"/>
                  </a:cubicBezTo>
                  <a:cubicBezTo>
                    <a:pt x="0" y="587"/>
                    <a:pt x="97" y="829"/>
                    <a:pt x="127" y="829"/>
                  </a:cubicBezTo>
                  <a:cubicBezTo>
                    <a:pt x="129" y="829"/>
                    <a:pt x="131" y="827"/>
                    <a:pt x="133" y="825"/>
                  </a:cubicBezTo>
                  <a:cubicBezTo>
                    <a:pt x="192" y="825"/>
                    <a:pt x="172" y="626"/>
                    <a:pt x="232" y="407"/>
                  </a:cubicBezTo>
                  <a:cubicBezTo>
                    <a:pt x="331" y="188"/>
                    <a:pt x="491" y="29"/>
                    <a:pt x="471" y="9"/>
                  </a:cubicBezTo>
                  <a:cubicBezTo>
                    <a:pt x="465" y="3"/>
                    <a:pt x="456" y="0"/>
                    <a:pt x="444"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 name="Google Shape;278;p17">
              <a:extLst>
                <a:ext uri="{FF2B5EF4-FFF2-40B4-BE49-F238E27FC236}">
                  <a16:creationId xmlns:a16="http://schemas.microsoft.com/office/drawing/2014/main" id="{0670C7AC-9383-432B-A484-03D20FF3B650}"/>
                </a:ext>
              </a:extLst>
            </p:cNvPr>
            <p:cNvSpPr/>
            <p:nvPr/>
          </p:nvSpPr>
          <p:spPr>
            <a:xfrm>
              <a:off x="2719760" y="4449703"/>
              <a:ext cx="11845" cy="32753"/>
            </a:xfrm>
            <a:custGeom>
              <a:avLst/>
              <a:gdLst/>
              <a:ahLst/>
              <a:cxnLst/>
              <a:rect l="l" t="t" r="r" b="b"/>
              <a:pathLst>
                <a:path w="298" h="824" extrusionOk="0">
                  <a:moveTo>
                    <a:pt x="247" y="0"/>
                  </a:moveTo>
                  <a:cubicBezTo>
                    <a:pt x="203" y="0"/>
                    <a:pt x="57" y="154"/>
                    <a:pt x="39" y="404"/>
                  </a:cubicBezTo>
                  <a:cubicBezTo>
                    <a:pt x="1" y="632"/>
                    <a:pt x="126" y="823"/>
                    <a:pt x="155" y="823"/>
                  </a:cubicBezTo>
                  <a:cubicBezTo>
                    <a:pt x="156" y="823"/>
                    <a:pt x="157" y="823"/>
                    <a:pt x="158" y="822"/>
                  </a:cubicBezTo>
                  <a:cubicBezTo>
                    <a:pt x="198" y="802"/>
                    <a:pt x="158" y="623"/>
                    <a:pt x="198" y="404"/>
                  </a:cubicBezTo>
                  <a:cubicBezTo>
                    <a:pt x="218" y="205"/>
                    <a:pt x="297" y="26"/>
                    <a:pt x="258" y="7"/>
                  </a:cubicBezTo>
                  <a:cubicBezTo>
                    <a:pt x="256" y="2"/>
                    <a:pt x="252" y="0"/>
                    <a:pt x="247"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 name="Google Shape;279;p17">
              <a:extLst>
                <a:ext uri="{FF2B5EF4-FFF2-40B4-BE49-F238E27FC236}">
                  <a16:creationId xmlns:a16="http://schemas.microsoft.com/office/drawing/2014/main" id="{32A601D8-3A0A-493C-AC92-C84DABBDF199}"/>
                </a:ext>
              </a:extLst>
            </p:cNvPr>
            <p:cNvSpPr/>
            <p:nvPr/>
          </p:nvSpPr>
          <p:spPr>
            <a:xfrm>
              <a:off x="2598724" y="4403515"/>
              <a:ext cx="36092" cy="15701"/>
            </a:xfrm>
            <a:custGeom>
              <a:avLst/>
              <a:gdLst/>
              <a:ahLst/>
              <a:cxnLst/>
              <a:rect l="l" t="t" r="r" b="b"/>
              <a:pathLst>
                <a:path w="908" h="395" extrusionOk="0">
                  <a:moveTo>
                    <a:pt x="702" y="0"/>
                  </a:moveTo>
                  <a:cubicBezTo>
                    <a:pt x="617" y="0"/>
                    <a:pt x="511" y="14"/>
                    <a:pt x="398" y="55"/>
                  </a:cubicBezTo>
                  <a:cubicBezTo>
                    <a:pt x="120" y="174"/>
                    <a:pt x="0" y="373"/>
                    <a:pt x="20" y="393"/>
                  </a:cubicBezTo>
                  <a:cubicBezTo>
                    <a:pt x="25" y="394"/>
                    <a:pt x="30" y="395"/>
                    <a:pt x="35" y="395"/>
                  </a:cubicBezTo>
                  <a:cubicBezTo>
                    <a:pt x="101" y="395"/>
                    <a:pt x="237" y="286"/>
                    <a:pt x="458" y="194"/>
                  </a:cubicBezTo>
                  <a:cubicBezTo>
                    <a:pt x="677" y="94"/>
                    <a:pt x="896" y="94"/>
                    <a:pt x="896" y="55"/>
                  </a:cubicBezTo>
                  <a:cubicBezTo>
                    <a:pt x="907" y="31"/>
                    <a:pt x="828" y="0"/>
                    <a:pt x="702"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0" name="Google Shape;280;p17">
              <a:extLst>
                <a:ext uri="{FF2B5EF4-FFF2-40B4-BE49-F238E27FC236}">
                  <a16:creationId xmlns:a16="http://schemas.microsoft.com/office/drawing/2014/main" id="{DAEFA98D-A0FF-4C2E-B3ED-63E1DFB37767}"/>
                </a:ext>
              </a:extLst>
            </p:cNvPr>
            <p:cNvSpPr/>
            <p:nvPr/>
          </p:nvSpPr>
          <p:spPr>
            <a:xfrm>
              <a:off x="2437423" y="4307601"/>
              <a:ext cx="175569" cy="86254"/>
            </a:xfrm>
            <a:custGeom>
              <a:avLst/>
              <a:gdLst/>
              <a:ahLst/>
              <a:cxnLst/>
              <a:rect l="l" t="t" r="r" b="b"/>
              <a:pathLst>
                <a:path w="4417" h="2170" extrusionOk="0">
                  <a:moveTo>
                    <a:pt x="4178" y="1"/>
                  </a:moveTo>
                  <a:lnTo>
                    <a:pt x="0" y="1473"/>
                  </a:lnTo>
                  <a:lnTo>
                    <a:pt x="259" y="2169"/>
                  </a:lnTo>
                  <a:lnTo>
                    <a:pt x="4416" y="777"/>
                  </a:lnTo>
                  <a:lnTo>
                    <a:pt x="4178"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1" name="Google Shape;281;p17">
              <a:extLst>
                <a:ext uri="{FF2B5EF4-FFF2-40B4-BE49-F238E27FC236}">
                  <a16:creationId xmlns:a16="http://schemas.microsoft.com/office/drawing/2014/main" id="{B1A745DC-ECE4-411B-B739-0D33BC7174D9}"/>
                </a:ext>
              </a:extLst>
            </p:cNvPr>
            <p:cNvSpPr/>
            <p:nvPr/>
          </p:nvSpPr>
          <p:spPr>
            <a:xfrm>
              <a:off x="2563149" y="4358201"/>
              <a:ext cx="60139" cy="19834"/>
            </a:xfrm>
            <a:custGeom>
              <a:avLst/>
              <a:gdLst/>
              <a:ahLst/>
              <a:cxnLst/>
              <a:rect l="l" t="t" r="r" b="b"/>
              <a:pathLst>
                <a:path w="1513" h="499" extrusionOk="0">
                  <a:moveTo>
                    <a:pt x="657" y="140"/>
                  </a:moveTo>
                  <a:cubicBezTo>
                    <a:pt x="816" y="140"/>
                    <a:pt x="975" y="160"/>
                    <a:pt x="1094" y="220"/>
                  </a:cubicBezTo>
                  <a:cubicBezTo>
                    <a:pt x="1221" y="259"/>
                    <a:pt x="1314" y="302"/>
                    <a:pt x="1379" y="332"/>
                  </a:cubicBezTo>
                  <a:lnTo>
                    <a:pt x="1379" y="332"/>
                  </a:lnTo>
                  <a:cubicBezTo>
                    <a:pt x="1310" y="347"/>
                    <a:pt x="1215" y="371"/>
                    <a:pt x="1094" y="399"/>
                  </a:cubicBezTo>
                  <a:cubicBezTo>
                    <a:pt x="955" y="399"/>
                    <a:pt x="796" y="399"/>
                    <a:pt x="617" y="359"/>
                  </a:cubicBezTo>
                  <a:cubicBezTo>
                    <a:pt x="517" y="359"/>
                    <a:pt x="458" y="339"/>
                    <a:pt x="358" y="319"/>
                  </a:cubicBezTo>
                  <a:cubicBezTo>
                    <a:pt x="299" y="299"/>
                    <a:pt x="259" y="299"/>
                    <a:pt x="219" y="260"/>
                  </a:cubicBezTo>
                  <a:cubicBezTo>
                    <a:pt x="199" y="240"/>
                    <a:pt x="199" y="240"/>
                    <a:pt x="199" y="220"/>
                  </a:cubicBezTo>
                  <a:cubicBezTo>
                    <a:pt x="199" y="160"/>
                    <a:pt x="279" y="140"/>
                    <a:pt x="378" y="140"/>
                  </a:cubicBezTo>
                  <a:close/>
                  <a:moveTo>
                    <a:pt x="358" y="1"/>
                  </a:moveTo>
                  <a:cubicBezTo>
                    <a:pt x="299" y="1"/>
                    <a:pt x="219" y="1"/>
                    <a:pt x="179" y="21"/>
                  </a:cubicBezTo>
                  <a:cubicBezTo>
                    <a:pt x="120" y="41"/>
                    <a:pt x="60" y="100"/>
                    <a:pt x="20" y="160"/>
                  </a:cubicBezTo>
                  <a:cubicBezTo>
                    <a:pt x="0" y="260"/>
                    <a:pt x="80" y="359"/>
                    <a:pt x="120" y="399"/>
                  </a:cubicBezTo>
                  <a:cubicBezTo>
                    <a:pt x="199" y="419"/>
                    <a:pt x="259" y="439"/>
                    <a:pt x="299" y="439"/>
                  </a:cubicBezTo>
                  <a:cubicBezTo>
                    <a:pt x="398" y="458"/>
                    <a:pt x="498" y="498"/>
                    <a:pt x="597" y="498"/>
                  </a:cubicBezTo>
                  <a:cubicBezTo>
                    <a:pt x="796" y="498"/>
                    <a:pt x="955" y="498"/>
                    <a:pt x="1094" y="458"/>
                  </a:cubicBezTo>
                  <a:cubicBezTo>
                    <a:pt x="1266" y="434"/>
                    <a:pt x="1385" y="394"/>
                    <a:pt x="1450" y="363"/>
                  </a:cubicBezTo>
                  <a:lnTo>
                    <a:pt x="1450" y="363"/>
                  </a:lnTo>
                  <a:cubicBezTo>
                    <a:pt x="1460" y="366"/>
                    <a:pt x="1469" y="368"/>
                    <a:pt x="1475" y="368"/>
                  </a:cubicBezTo>
                  <a:cubicBezTo>
                    <a:pt x="1483" y="368"/>
                    <a:pt x="1489" y="365"/>
                    <a:pt x="1492" y="359"/>
                  </a:cubicBezTo>
                  <a:cubicBezTo>
                    <a:pt x="1492" y="359"/>
                    <a:pt x="1488" y="355"/>
                    <a:pt x="1480" y="348"/>
                  </a:cubicBezTo>
                  <a:lnTo>
                    <a:pt x="1480" y="348"/>
                  </a:lnTo>
                  <a:cubicBezTo>
                    <a:pt x="1501" y="335"/>
                    <a:pt x="1512" y="325"/>
                    <a:pt x="1512" y="319"/>
                  </a:cubicBezTo>
                  <a:cubicBezTo>
                    <a:pt x="1509" y="316"/>
                    <a:pt x="1501" y="314"/>
                    <a:pt x="1490" y="314"/>
                  </a:cubicBezTo>
                  <a:cubicBezTo>
                    <a:pt x="1479" y="314"/>
                    <a:pt x="1464" y="316"/>
                    <a:pt x="1446" y="319"/>
                  </a:cubicBezTo>
                  <a:lnTo>
                    <a:pt x="1446" y="319"/>
                  </a:lnTo>
                  <a:cubicBezTo>
                    <a:pt x="1389" y="274"/>
                    <a:pt x="1281" y="197"/>
                    <a:pt x="1114" y="120"/>
                  </a:cubicBezTo>
                  <a:cubicBezTo>
                    <a:pt x="995" y="61"/>
                    <a:pt x="856" y="21"/>
                    <a:pt x="657"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2" name="Google Shape;282;p17">
              <a:extLst>
                <a:ext uri="{FF2B5EF4-FFF2-40B4-BE49-F238E27FC236}">
                  <a16:creationId xmlns:a16="http://schemas.microsoft.com/office/drawing/2014/main" id="{14F0773F-88A4-4DFE-917D-63B84B26B76F}"/>
                </a:ext>
              </a:extLst>
            </p:cNvPr>
            <p:cNvSpPr/>
            <p:nvPr/>
          </p:nvSpPr>
          <p:spPr>
            <a:xfrm>
              <a:off x="2607429" y="4316028"/>
              <a:ext cx="26910" cy="58033"/>
            </a:xfrm>
            <a:custGeom>
              <a:avLst/>
              <a:gdLst/>
              <a:ahLst/>
              <a:cxnLst/>
              <a:rect l="l" t="t" r="r" b="b"/>
              <a:pathLst>
                <a:path w="677" h="1460" extrusionOk="0">
                  <a:moveTo>
                    <a:pt x="290" y="0"/>
                  </a:moveTo>
                  <a:cubicBezTo>
                    <a:pt x="271" y="0"/>
                    <a:pt x="254" y="3"/>
                    <a:pt x="239" y="8"/>
                  </a:cubicBezTo>
                  <a:cubicBezTo>
                    <a:pt x="80" y="87"/>
                    <a:pt x="60" y="207"/>
                    <a:pt x="40" y="306"/>
                  </a:cubicBezTo>
                  <a:cubicBezTo>
                    <a:pt x="0" y="405"/>
                    <a:pt x="0" y="505"/>
                    <a:pt x="0" y="604"/>
                  </a:cubicBezTo>
                  <a:cubicBezTo>
                    <a:pt x="0" y="783"/>
                    <a:pt x="60" y="962"/>
                    <a:pt x="100" y="1082"/>
                  </a:cubicBezTo>
                  <a:cubicBezTo>
                    <a:pt x="199" y="1360"/>
                    <a:pt x="338" y="1460"/>
                    <a:pt x="358" y="1460"/>
                  </a:cubicBezTo>
                  <a:cubicBezTo>
                    <a:pt x="378" y="1420"/>
                    <a:pt x="279" y="1301"/>
                    <a:pt x="259" y="1062"/>
                  </a:cubicBezTo>
                  <a:cubicBezTo>
                    <a:pt x="199" y="923"/>
                    <a:pt x="179" y="783"/>
                    <a:pt x="179" y="604"/>
                  </a:cubicBezTo>
                  <a:cubicBezTo>
                    <a:pt x="179" y="505"/>
                    <a:pt x="179" y="425"/>
                    <a:pt x="199" y="326"/>
                  </a:cubicBezTo>
                  <a:cubicBezTo>
                    <a:pt x="199" y="226"/>
                    <a:pt x="259" y="167"/>
                    <a:pt x="299" y="127"/>
                  </a:cubicBezTo>
                  <a:cubicBezTo>
                    <a:pt x="303" y="125"/>
                    <a:pt x="307" y="124"/>
                    <a:pt x="311" y="124"/>
                  </a:cubicBezTo>
                  <a:cubicBezTo>
                    <a:pt x="347" y="124"/>
                    <a:pt x="384" y="195"/>
                    <a:pt x="438" y="266"/>
                  </a:cubicBezTo>
                  <a:cubicBezTo>
                    <a:pt x="478" y="326"/>
                    <a:pt x="517" y="425"/>
                    <a:pt x="537" y="505"/>
                  </a:cubicBezTo>
                  <a:cubicBezTo>
                    <a:pt x="557" y="684"/>
                    <a:pt x="557" y="823"/>
                    <a:pt x="537" y="962"/>
                  </a:cubicBezTo>
                  <a:cubicBezTo>
                    <a:pt x="478" y="1201"/>
                    <a:pt x="358" y="1321"/>
                    <a:pt x="378" y="1360"/>
                  </a:cubicBezTo>
                  <a:cubicBezTo>
                    <a:pt x="378" y="1360"/>
                    <a:pt x="537" y="1261"/>
                    <a:pt x="637" y="982"/>
                  </a:cubicBezTo>
                  <a:cubicBezTo>
                    <a:pt x="677" y="863"/>
                    <a:pt x="677" y="684"/>
                    <a:pt x="657" y="485"/>
                  </a:cubicBezTo>
                  <a:cubicBezTo>
                    <a:pt x="637" y="405"/>
                    <a:pt x="597" y="306"/>
                    <a:pt x="557" y="207"/>
                  </a:cubicBezTo>
                  <a:cubicBezTo>
                    <a:pt x="537" y="167"/>
                    <a:pt x="498" y="107"/>
                    <a:pt x="458" y="67"/>
                  </a:cubicBezTo>
                  <a:cubicBezTo>
                    <a:pt x="413" y="23"/>
                    <a:pt x="346" y="0"/>
                    <a:pt x="29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3" name="Google Shape;283;p17">
              <a:extLst>
                <a:ext uri="{FF2B5EF4-FFF2-40B4-BE49-F238E27FC236}">
                  <a16:creationId xmlns:a16="http://schemas.microsoft.com/office/drawing/2014/main" id="{34322375-4634-4FBD-B724-0364F7D0296B}"/>
                </a:ext>
              </a:extLst>
            </p:cNvPr>
            <p:cNvSpPr/>
            <p:nvPr/>
          </p:nvSpPr>
          <p:spPr>
            <a:xfrm>
              <a:off x="1514649" y="2054864"/>
              <a:ext cx="435722" cy="360001"/>
            </a:xfrm>
            <a:custGeom>
              <a:avLst/>
              <a:gdLst/>
              <a:ahLst/>
              <a:cxnLst/>
              <a:rect l="l" t="t" r="r" b="b"/>
              <a:pathLst>
                <a:path w="10962" h="9057" extrusionOk="0">
                  <a:moveTo>
                    <a:pt x="2308" y="0"/>
                  </a:moveTo>
                  <a:lnTo>
                    <a:pt x="717" y="3283"/>
                  </a:lnTo>
                  <a:cubicBezTo>
                    <a:pt x="1" y="4775"/>
                    <a:pt x="239" y="6545"/>
                    <a:pt x="1373" y="7759"/>
                  </a:cubicBezTo>
                  <a:cubicBezTo>
                    <a:pt x="2128" y="8601"/>
                    <a:pt x="3207" y="9056"/>
                    <a:pt x="4325" y="9056"/>
                  </a:cubicBezTo>
                  <a:cubicBezTo>
                    <a:pt x="4475" y="9056"/>
                    <a:pt x="4625" y="9048"/>
                    <a:pt x="4775" y="9032"/>
                  </a:cubicBezTo>
                  <a:lnTo>
                    <a:pt x="10961" y="8335"/>
                  </a:lnTo>
                  <a:lnTo>
                    <a:pt x="10961" y="4655"/>
                  </a:lnTo>
                  <a:lnTo>
                    <a:pt x="4874" y="4834"/>
                  </a:lnTo>
                  <a:lnTo>
                    <a:pt x="6386" y="2149"/>
                  </a:lnTo>
                  <a:lnTo>
                    <a:pt x="2308" y="0"/>
                  </a:ln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4" name="Google Shape;284;p17">
              <a:extLst>
                <a:ext uri="{FF2B5EF4-FFF2-40B4-BE49-F238E27FC236}">
                  <a16:creationId xmlns:a16="http://schemas.microsoft.com/office/drawing/2014/main" id="{1634D767-2A84-4985-BAE0-F12CC411D871}"/>
                </a:ext>
              </a:extLst>
            </p:cNvPr>
            <p:cNvSpPr/>
            <p:nvPr/>
          </p:nvSpPr>
          <p:spPr>
            <a:xfrm>
              <a:off x="1843572" y="1140796"/>
              <a:ext cx="196158" cy="450747"/>
            </a:xfrm>
            <a:custGeom>
              <a:avLst/>
              <a:gdLst/>
              <a:ahLst/>
              <a:cxnLst/>
              <a:rect l="l" t="t" r="r" b="b"/>
              <a:pathLst>
                <a:path w="4935" h="11340" extrusionOk="0">
                  <a:moveTo>
                    <a:pt x="3634" y="0"/>
                  </a:moveTo>
                  <a:cubicBezTo>
                    <a:pt x="3152" y="0"/>
                    <a:pt x="2664" y="135"/>
                    <a:pt x="2249" y="378"/>
                  </a:cubicBezTo>
                  <a:cubicBezTo>
                    <a:pt x="1413" y="876"/>
                    <a:pt x="1354" y="1831"/>
                    <a:pt x="657" y="2447"/>
                  </a:cubicBezTo>
                  <a:cubicBezTo>
                    <a:pt x="1" y="3044"/>
                    <a:pt x="200" y="4377"/>
                    <a:pt x="319" y="5312"/>
                  </a:cubicBezTo>
                  <a:cubicBezTo>
                    <a:pt x="578" y="7301"/>
                    <a:pt x="876" y="9629"/>
                    <a:pt x="1891" y="11339"/>
                  </a:cubicBezTo>
                  <a:lnTo>
                    <a:pt x="4934" y="398"/>
                  </a:lnTo>
                  <a:cubicBezTo>
                    <a:pt x="4554" y="125"/>
                    <a:pt x="4097" y="0"/>
                    <a:pt x="3634"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5" name="Google Shape;285;p17">
              <a:extLst>
                <a:ext uri="{FF2B5EF4-FFF2-40B4-BE49-F238E27FC236}">
                  <a16:creationId xmlns:a16="http://schemas.microsoft.com/office/drawing/2014/main" id="{48218140-0D61-474E-A9E0-F6F52D7CAFEA}"/>
                </a:ext>
              </a:extLst>
            </p:cNvPr>
            <p:cNvSpPr/>
            <p:nvPr/>
          </p:nvSpPr>
          <p:spPr>
            <a:xfrm>
              <a:off x="1941633" y="1179790"/>
              <a:ext cx="317907" cy="654934"/>
            </a:xfrm>
            <a:custGeom>
              <a:avLst/>
              <a:gdLst/>
              <a:ahLst/>
              <a:cxnLst/>
              <a:rect l="l" t="t" r="r" b="b"/>
              <a:pathLst>
                <a:path w="7998" h="16477" extrusionOk="0">
                  <a:moveTo>
                    <a:pt x="4410" y="1"/>
                  </a:moveTo>
                  <a:cubicBezTo>
                    <a:pt x="2865" y="1"/>
                    <a:pt x="1327" y="455"/>
                    <a:pt x="1" y="1347"/>
                  </a:cubicBezTo>
                  <a:lnTo>
                    <a:pt x="120" y="9304"/>
                  </a:lnTo>
                  <a:lnTo>
                    <a:pt x="100" y="13581"/>
                  </a:lnTo>
                  <a:cubicBezTo>
                    <a:pt x="80" y="15013"/>
                    <a:pt x="816" y="16366"/>
                    <a:pt x="2268" y="16465"/>
                  </a:cubicBezTo>
                  <a:cubicBezTo>
                    <a:pt x="2351" y="16473"/>
                    <a:pt x="2433" y="16476"/>
                    <a:pt x="2515" y="16476"/>
                  </a:cubicBezTo>
                  <a:cubicBezTo>
                    <a:pt x="3962" y="16476"/>
                    <a:pt x="5196" y="15327"/>
                    <a:pt x="5252" y="13840"/>
                  </a:cubicBezTo>
                  <a:cubicBezTo>
                    <a:pt x="5312" y="12328"/>
                    <a:pt x="5372" y="10796"/>
                    <a:pt x="5372" y="10796"/>
                  </a:cubicBezTo>
                  <a:cubicBezTo>
                    <a:pt x="5372" y="10796"/>
                    <a:pt x="7659" y="10597"/>
                    <a:pt x="7838" y="8349"/>
                  </a:cubicBezTo>
                  <a:cubicBezTo>
                    <a:pt x="7997" y="6081"/>
                    <a:pt x="7958" y="850"/>
                    <a:pt x="7958" y="850"/>
                  </a:cubicBezTo>
                  <a:cubicBezTo>
                    <a:pt x="6838" y="281"/>
                    <a:pt x="5622" y="1"/>
                    <a:pt x="4410" y="1"/>
                  </a:cubicBez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6" name="Google Shape;286;p17">
              <a:extLst>
                <a:ext uri="{FF2B5EF4-FFF2-40B4-BE49-F238E27FC236}">
                  <a16:creationId xmlns:a16="http://schemas.microsoft.com/office/drawing/2014/main" id="{6AF4B2F9-CD00-40AA-B164-8A83C50E8CC3}"/>
                </a:ext>
              </a:extLst>
            </p:cNvPr>
            <p:cNvSpPr/>
            <p:nvPr/>
          </p:nvSpPr>
          <p:spPr>
            <a:xfrm>
              <a:off x="1891032" y="1103472"/>
              <a:ext cx="442042" cy="516888"/>
            </a:xfrm>
            <a:custGeom>
              <a:avLst/>
              <a:gdLst/>
              <a:ahLst/>
              <a:cxnLst/>
              <a:rect l="l" t="t" r="r" b="b"/>
              <a:pathLst>
                <a:path w="11121" h="13004" extrusionOk="0">
                  <a:moveTo>
                    <a:pt x="6680" y="1"/>
                  </a:moveTo>
                  <a:cubicBezTo>
                    <a:pt x="6161" y="1"/>
                    <a:pt x="5624" y="173"/>
                    <a:pt x="5153" y="402"/>
                  </a:cubicBezTo>
                  <a:cubicBezTo>
                    <a:pt x="4397" y="780"/>
                    <a:pt x="3760" y="1317"/>
                    <a:pt x="2964" y="1556"/>
                  </a:cubicBezTo>
                  <a:cubicBezTo>
                    <a:pt x="2348" y="1755"/>
                    <a:pt x="1652" y="1815"/>
                    <a:pt x="1095" y="2153"/>
                  </a:cubicBezTo>
                  <a:cubicBezTo>
                    <a:pt x="597" y="2491"/>
                    <a:pt x="299" y="3048"/>
                    <a:pt x="160" y="3645"/>
                  </a:cubicBezTo>
                  <a:cubicBezTo>
                    <a:pt x="0" y="4222"/>
                    <a:pt x="20" y="4838"/>
                    <a:pt x="20" y="5435"/>
                  </a:cubicBezTo>
                  <a:cubicBezTo>
                    <a:pt x="80" y="7106"/>
                    <a:pt x="100" y="8777"/>
                    <a:pt x="120" y="10428"/>
                  </a:cubicBezTo>
                  <a:cubicBezTo>
                    <a:pt x="160" y="11125"/>
                    <a:pt x="279" y="11701"/>
                    <a:pt x="677" y="12278"/>
                  </a:cubicBezTo>
                  <a:cubicBezTo>
                    <a:pt x="1095" y="12855"/>
                    <a:pt x="1137" y="13003"/>
                    <a:pt x="1500" y="13003"/>
                  </a:cubicBezTo>
                  <a:cubicBezTo>
                    <a:pt x="1637" y="13003"/>
                    <a:pt x="1821" y="12982"/>
                    <a:pt x="2089" y="12955"/>
                  </a:cubicBezTo>
                  <a:cubicBezTo>
                    <a:pt x="3084" y="12855"/>
                    <a:pt x="4536" y="12517"/>
                    <a:pt x="5192" y="11801"/>
                  </a:cubicBezTo>
                  <a:cubicBezTo>
                    <a:pt x="5630" y="11323"/>
                    <a:pt x="6565" y="11125"/>
                    <a:pt x="6645" y="10568"/>
                  </a:cubicBezTo>
                  <a:cubicBezTo>
                    <a:pt x="6684" y="10110"/>
                    <a:pt x="6386" y="9712"/>
                    <a:pt x="5968" y="9613"/>
                  </a:cubicBezTo>
                  <a:cubicBezTo>
                    <a:pt x="5491" y="9513"/>
                    <a:pt x="5053" y="9175"/>
                    <a:pt x="4854" y="8777"/>
                  </a:cubicBezTo>
                  <a:cubicBezTo>
                    <a:pt x="4576" y="8220"/>
                    <a:pt x="4775" y="7484"/>
                    <a:pt x="5292" y="7126"/>
                  </a:cubicBezTo>
                  <a:cubicBezTo>
                    <a:pt x="5471" y="7020"/>
                    <a:pt x="5659" y="6971"/>
                    <a:pt x="5844" y="6971"/>
                  </a:cubicBezTo>
                  <a:cubicBezTo>
                    <a:pt x="6216" y="6971"/>
                    <a:pt x="6578" y="7166"/>
                    <a:pt x="6844" y="7484"/>
                  </a:cubicBezTo>
                  <a:cubicBezTo>
                    <a:pt x="7241" y="7484"/>
                    <a:pt x="7261" y="7106"/>
                    <a:pt x="7321" y="6828"/>
                  </a:cubicBezTo>
                  <a:cubicBezTo>
                    <a:pt x="7580" y="6032"/>
                    <a:pt x="7341" y="5495"/>
                    <a:pt x="7361" y="5236"/>
                  </a:cubicBezTo>
                  <a:lnTo>
                    <a:pt x="7361" y="5236"/>
                  </a:lnTo>
                  <a:cubicBezTo>
                    <a:pt x="7711" y="5403"/>
                    <a:pt x="8099" y="5484"/>
                    <a:pt x="8489" y="5484"/>
                  </a:cubicBezTo>
                  <a:cubicBezTo>
                    <a:pt x="9538" y="5484"/>
                    <a:pt x="10599" y="4897"/>
                    <a:pt x="10961" y="3824"/>
                  </a:cubicBezTo>
                  <a:cubicBezTo>
                    <a:pt x="11101" y="3446"/>
                    <a:pt x="11120" y="3048"/>
                    <a:pt x="11001" y="2670"/>
                  </a:cubicBezTo>
                  <a:cubicBezTo>
                    <a:pt x="10623" y="1596"/>
                    <a:pt x="9629" y="1715"/>
                    <a:pt x="8912" y="1278"/>
                  </a:cubicBezTo>
                  <a:cubicBezTo>
                    <a:pt x="8375" y="979"/>
                    <a:pt x="8037" y="462"/>
                    <a:pt x="7520" y="184"/>
                  </a:cubicBezTo>
                  <a:cubicBezTo>
                    <a:pt x="7255" y="55"/>
                    <a:pt x="6970" y="1"/>
                    <a:pt x="6680"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7" name="Google Shape;287;p17">
              <a:extLst>
                <a:ext uri="{FF2B5EF4-FFF2-40B4-BE49-F238E27FC236}">
                  <a16:creationId xmlns:a16="http://schemas.microsoft.com/office/drawing/2014/main" id="{B0C9008E-7027-435C-8BC0-5E3F301F1720}"/>
                </a:ext>
              </a:extLst>
            </p:cNvPr>
            <p:cNvSpPr/>
            <p:nvPr/>
          </p:nvSpPr>
          <p:spPr>
            <a:xfrm>
              <a:off x="2112435" y="1413991"/>
              <a:ext cx="35495" cy="51872"/>
            </a:xfrm>
            <a:custGeom>
              <a:avLst/>
              <a:gdLst/>
              <a:ahLst/>
              <a:cxnLst/>
              <a:rect l="l" t="t" r="r" b="b"/>
              <a:pathLst>
                <a:path w="893" h="1305" extrusionOk="0">
                  <a:moveTo>
                    <a:pt x="640" y="1"/>
                  </a:moveTo>
                  <a:cubicBezTo>
                    <a:pt x="608" y="1"/>
                    <a:pt x="574" y="4"/>
                    <a:pt x="538" y="10"/>
                  </a:cubicBezTo>
                  <a:cubicBezTo>
                    <a:pt x="418" y="30"/>
                    <a:pt x="279" y="90"/>
                    <a:pt x="179" y="209"/>
                  </a:cubicBezTo>
                  <a:cubicBezTo>
                    <a:pt x="60" y="309"/>
                    <a:pt x="0" y="508"/>
                    <a:pt x="0" y="687"/>
                  </a:cubicBezTo>
                  <a:cubicBezTo>
                    <a:pt x="39" y="1033"/>
                    <a:pt x="337" y="1304"/>
                    <a:pt x="573" y="1304"/>
                  </a:cubicBezTo>
                  <a:cubicBezTo>
                    <a:pt x="581" y="1304"/>
                    <a:pt x="589" y="1304"/>
                    <a:pt x="597" y="1303"/>
                  </a:cubicBezTo>
                  <a:cubicBezTo>
                    <a:pt x="717" y="1303"/>
                    <a:pt x="796" y="1224"/>
                    <a:pt x="856" y="1184"/>
                  </a:cubicBezTo>
                  <a:cubicBezTo>
                    <a:pt x="876" y="1124"/>
                    <a:pt x="876" y="1085"/>
                    <a:pt x="876" y="1085"/>
                  </a:cubicBezTo>
                  <a:cubicBezTo>
                    <a:pt x="873" y="1080"/>
                    <a:pt x="871" y="1078"/>
                    <a:pt x="867" y="1078"/>
                  </a:cubicBezTo>
                  <a:cubicBezTo>
                    <a:pt x="837" y="1078"/>
                    <a:pt x="754" y="1204"/>
                    <a:pt x="577" y="1204"/>
                  </a:cubicBezTo>
                  <a:cubicBezTo>
                    <a:pt x="398" y="1204"/>
                    <a:pt x="160" y="985"/>
                    <a:pt x="160" y="687"/>
                  </a:cubicBezTo>
                  <a:cubicBezTo>
                    <a:pt x="140" y="388"/>
                    <a:pt x="378" y="169"/>
                    <a:pt x="557" y="110"/>
                  </a:cubicBezTo>
                  <a:cubicBezTo>
                    <a:pt x="736" y="70"/>
                    <a:pt x="876" y="90"/>
                    <a:pt x="876" y="70"/>
                  </a:cubicBezTo>
                  <a:cubicBezTo>
                    <a:pt x="892" y="70"/>
                    <a:pt x="798" y="1"/>
                    <a:pt x="640" y="1"/>
                  </a:cubicBezTo>
                  <a:close/>
                </a:path>
              </a:pathLst>
            </a:custGeom>
            <a:solidFill>
              <a:srgbClr val="EE7A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8" name="Google Shape;288;p17">
              <a:extLst>
                <a:ext uri="{FF2B5EF4-FFF2-40B4-BE49-F238E27FC236}">
                  <a16:creationId xmlns:a16="http://schemas.microsoft.com/office/drawing/2014/main" id="{08F3D28B-67D7-40D0-928B-DB1C853F6C65}"/>
                </a:ext>
              </a:extLst>
            </p:cNvPr>
            <p:cNvSpPr/>
            <p:nvPr/>
          </p:nvSpPr>
          <p:spPr>
            <a:xfrm>
              <a:off x="1732871" y="1049651"/>
              <a:ext cx="268103" cy="293224"/>
            </a:xfrm>
            <a:custGeom>
              <a:avLst/>
              <a:gdLst/>
              <a:ahLst/>
              <a:cxnLst/>
              <a:rect l="l" t="t" r="r" b="b"/>
              <a:pathLst>
                <a:path w="6745" h="7377" extrusionOk="0">
                  <a:moveTo>
                    <a:pt x="3705" y="0"/>
                  </a:moveTo>
                  <a:cubicBezTo>
                    <a:pt x="3469" y="0"/>
                    <a:pt x="3233" y="34"/>
                    <a:pt x="3005" y="105"/>
                  </a:cubicBezTo>
                  <a:cubicBezTo>
                    <a:pt x="1751" y="503"/>
                    <a:pt x="896" y="1975"/>
                    <a:pt x="1214" y="3268"/>
                  </a:cubicBezTo>
                  <a:cubicBezTo>
                    <a:pt x="1274" y="3407"/>
                    <a:pt x="1314" y="3586"/>
                    <a:pt x="1214" y="3726"/>
                  </a:cubicBezTo>
                  <a:cubicBezTo>
                    <a:pt x="1115" y="3905"/>
                    <a:pt x="896" y="3925"/>
                    <a:pt x="717" y="3984"/>
                  </a:cubicBezTo>
                  <a:cubicBezTo>
                    <a:pt x="80" y="4223"/>
                    <a:pt x="1" y="5198"/>
                    <a:pt x="478" y="5695"/>
                  </a:cubicBezTo>
                  <a:cubicBezTo>
                    <a:pt x="805" y="6036"/>
                    <a:pt x="1262" y="6180"/>
                    <a:pt x="1735" y="6180"/>
                  </a:cubicBezTo>
                  <a:cubicBezTo>
                    <a:pt x="1953" y="6180"/>
                    <a:pt x="2175" y="6149"/>
                    <a:pt x="2388" y="6093"/>
                  </a:cubicBezTo>
                  <a:lnTo>
                    <a:pt x="2388" y="6093"/>
                  </a:lnTo>
                  <a:cubicBezTo>
                    <a:pt x="2209" y="6670"/>
                    <a:pt x="2746" y="7287"/>
                    <a:pt x="3363" y="7366"/>
                  </a:cubicBezTo>
                  <a:cubicBezTo>
                    <a:pt x="3416" y="7373"/>
                    <a:pt x="3470" y="7377"/>
                    <a:pt x="3524" y="7377"/>
                  </a:cubicBezTo>
                  <a:cubicBezTo>
                    <a:pt x="4065" y="7377"/>
                    <a:pt x="4585" y="7023"/>
                    <a:pt x="4875" y="6570"/>
                  </a:cubicBezTo>
                  <a:cubicBezTo>
                    <a:pt x="5193" y="6073"/>
                    <a:pt x="5332" y="5456"/>
                    <a:pt x="5392" y="4860"/>
                  </a:cubicBezTo>
                  <a:lnTo>
                    <a:pt x="5392" y="4860"/>
                  </a:lnTo>
                  <a:lnTo>
                    <a:pt x="4855" y="5078"/>
                  </a:lnTo>
                  <a:cubicBezTo>
                    <a:pt x="6068" y="4561"/>
                    <a:pt x="6745" y="2990"/>
                    <a:pt x="6267" y="1717"/>
                  </a:cubicBezTo>
                  <a:cubicBezTo>
                    <a:pt x="5875" y="704"/>
                    <a:pt x="4787" y="0"/>
                    <a:pt x="3705"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9" name="Google Shape;289;p17">
              <a:extLst>
                <a:ext uri="{FF2B5EF4-FFF2-40B4-BE49-F238E27FC236}">
                  <a16:creationId xmlns:a16="http://schemas.microsoft.com/office/drawing/2014/main" id="{E6FE4808-DBCF-40F9-BD2E-5121474A5455}"/>
                </a:ext>
              </a:extLst>
            </p:cNvPr>
            <p:cNvSpPr/>
            <p:nvPr/>
          </p:nvSpPr>
          <p:spPr>
            <a:xfrm>
              <a:off x="1836457" y="1141591"/>
              <a:ext cx="150289" cy="150249"/>
            </a:xfrm>
            <a:custGeom>
              <a:avLst/>
              <a:gdLst/>
              <a:ahLst/>
              <a:cxnLst/>
              <a:rect l="l" t="t" r="r" b="b"/>
              <a:pathLst>
                <a:path w="3781" h="3780" extrusionOk="0">
                  <a:moveTo>
                    <a:pt x="3761" y="0"/>
                  </a:moveTo>
                  <a:cubicBezTo>
                    <a:pt x="3741" y="0"/>
                    <a:pt x="3741" y="319"/>
                    <a:pt x="3582" y="836"/>
                  </a:cubicBezTo>
                  <a:cubicBezTo>
                    <a:pt x="3442" y="1333"/>
                    <a:pt x="3144" y="2009"/>
                    <a:pt x="2567" y="2586"/>
                  </a:cubicBezTo>
                  <a:cubicBezTo>
                    <a:pt x="1990" y="3163"/>
                    <a:pt x="1334" y="3462"/>
                    <a:pt x="836" y="3601"/>
                  </a:cubicBezTo>
                  <a:cubicBezTo>
                    <a:pt x="339" y="3760"/>
                    <a:pt x="1" y="3760"/>
                    <a:pt x="1" y="3780"/>
                  </a:cubicBezTo>
                  <a:lnTo>
                    <a:pt x="240" y="3780"/>
                  </a:lnTo>
                  <a:cubicBezTo>
                    <a:pt x="379" y="3760"/>
                    <a:pt x="598" y="3740"/>
                    <a:pt x="856" y="3680"/>
                  </a:cubicBezTo>
                  <a:cubicBezTo>
                    <a:pt x="1373" y="3561"/>
                    <a:pt x="2090" y="3223"/>
                    <a:pt x="2666" y="2666"/>
                  </a:cubicBezTo>
                  <a:cubicBezTo>
                    <a:pt x="3243" y="2069"/>
                    <a:pt x="3542" y="1373"/>
                    <a:pt x="3661" y="856"/>
                  </a:cubicBezTo>
                  <a:cubicBezTo>
                    <a:pt x="3741" y="597"/>
                    <a:pt x="3761" y="378"/>
                    <a:pt x="3761" y="219"/>
                  </a:cubicBezTo>
                  <a:cubicBezTo>
                    <a:pt x="3780" y="80"/>
                    <a:pt x="3761" y="0"/>
                    <a:pt x="376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0" name="Google Shape;290;p17">
              <a:extLst>
                <a:ext uri="{FF2B5EF4-FFF2-40B4-BE49-F238E27FC236}">
                  <a16:creationId xmlns:a16="http://schemas.microsoft.com/office/drawing/2014/main" id="{895713B4-0861-4A28-9268-231C78D75950}"/>
                </a:ext>
              </a:extLst>
            </p:cNvPr>
            <p:cNvSpPr/>
            <p:nvPr/>
          </p:nvSpPr>
          <p:spPr>
            <a:xfrm>
              <a:off x="1874417" y="1056965"/>
              <a:ext cx="79099" cy="222233"/>
            </a:xfrm>
            <a:custGeom>
              <a:avLst/>
              <a:gdLst/>
              <a:ahLst/>
              <a:cxnLst/>
              <a:rect l="l" t="t" r="r" b="b"/>
              <a:pathLst>
                <a:path w="1990" h="5591" extrusionOk="0">
                  <a:moveTo>
                    <a:pt x="597" y="1"/>
                  </a:moveTo>
                  <a:cubicBezTo>
                    <a:pt x="518" y="1"/>
                    <a:pt x="438" y="21"/>
                    <a:pt x="399" y="21"/>
                  </a:cubicBezTo>
                  <a:cubicBezTo>
                    <a:pt x="339" y="21"/>
                    <a:pt x="319" y="41"/>
                    <a:pt x="319" y="41"/>
                  </a:cubicBezTo>
                  <a:cubicBezTo>
                    <a:pt x="319" y="41"/>
                    <a:pt x="363" y="32"/>
                    <a:pt x="446" y="32"/>
                  </a:cubicBezTo>
                  <a:cubicBezTo>
                    <a:pt x="487" y="32"/>
                    <a:pt x="538" y="34"/>
                    <a:pt x="597" y="41"/>
                  </a:cubicBezTo>
                  <a:cubicBezTo>
                    <a:pt x="737" y="60"/>
                    <a:pt x="995" y="140"/>
                    <a:pt x="1234" y="339"/>
                  </a:cubicBezTo>
                  <a:cubicBezTo>
                    <a:pt x="1373" y="438"/>
                    <a:pt x="1473" y="558"/>
                    <a:pt x="1572" y="717"/>
                  </a:cubicBezTo>
                  <a:cubicBezTo>
                    <a:pt x="1672" y="896"/>
                    <a:pt x="1711" y="1055"/>
                    <a:pt x="1771" y="1254"/>
                  </a:cubicBezTo>
                  <a:cubicBezTo>
                    <a:pt x="1831" y="1652"/>
                    <a:pt x="1791" y="2109"/>
                    <a:pt x="1692" y="2587"/>
                  </a:cubicBezTo>
                  <a:cubicBezTo>
                    <a:pt x="1473" y="3502"/>
                    <a:pt x="1055" y="4298"/>
                    <a:pt x="677" y="4795"/>
                  </a:cubicBezTo>
                  <a:cubicBezTo>
                    <a:pt x="299" y="5312"/>
                    <a:pt x="1" y="5571"/>
                    <a:pt x="21" y="5591"/>
                  </a:cubicBezTo>
                  <a:cubicBezTo>
                    <a:pt x="60" y="5591"/>
                    <a:pt x="120" y="5531"/>
                    <a:pt x="259" y="5412"/>
                  </a:cubicBezTo>
                  <a:cubicBezTo>
                    <a:pt x="399" y="5312"/>
                    <a:pt x="578" y="5113"/>
                    <a:pt x="777" y="4875"/>
                  </a:cubicBezTo>
                  <a:cubicBezTo>
                    <a:pt x="1174" y="4377"/>
                    <a:pt x="1652" y="3601"/>
                    <a:pt x="1851" y="2627"/>
                  </a:cubicBezTo>
                  <a:cubicBezTo>
                    <a:pt x="1950" y="2129"/>
                    <a:pt x="1990" y="1652"/>
                    <a:pt x="1891" y="1234"/>
                  </a:cubicBezTo>
                  <a:cubicBezTo>
                    <a:pt x="1851" y="1015"/>
                    <a:pt x="1771" y="836"/>
                    <a:pt x="1672" y="657"/>
                  </a:cubicBezTo>
                  <a:cubicBezTo>
                    <a:pt x="1572" y="498"/>
                    <a:pt x="1433" y="359"/>
                    <a:pt x="1314" y="259"/>
                  </a:cubicBezTo>
                  <a:cubicBezTo>
                    <a:pt x="1035" y="60"/>
                    <a:pt x="777" y="1"/>
                    <a:pt x="597"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1" name="Google Shape;291;p17">
              <a:extLst>
                <a:ext uri="{FF2B5EF4-FFF2-40B4-BE49-F238E27FC236}">
                  <a16:creationId xmlns:a16="http://schemas.microsoft.com/office/drawing/2014/main" id="{72EA9760-8CD4-4896-82F3-C8B97C345237}"/>
                </a:ext>
              </a:extLst>
            </p:cNvPr>
            <p:cNvSpPr/>
            <p:nvPr/>
          </p:nvSpPr>
          <p:spPr>
            <a:xfrm>
              <a:off x="1777152" y="1147474"/>
              <a:ext cx="161339" cy="54257"/>
            </a:xfrm>
            <a:custGeom>
              <a:avLst/>
              <a:gdLst/>
              <a:ahLst/>
              <a:cxnLst/>
              <a:rect l="l" t="t" r="r" b="b"/>
              <a:pathLst>
                <a:path w="4059" h="1365" extrusionOk="0">
                  <a:moveTo>
                    <a:pt x="2287" y="1"/>
                  </a:moveTo>
                  <a:cubicBezTo>
                    <a:pt x="2153" y="1"/>
                    <a:pt x="2014" y="10"/>
                    <a:pt x="1871" y="31"/>
                  </a:cubicBezTo>
                  <a:cubicBezTo>
                    <a:pt x="1234" y="131"/>
                    <a:pt x="697" y="489"/>
                    <a:pt x="399" y="787"/>
                  </a:cubicBezTo>
                  <a:cubicBezTo>
                    <a:pt x="260" y="946"/>
                    <a:pt x="140" y="1106"/>
                    <a:pt x="80" y="1205"/>
                  </a:cubicBezTo>
                  <a:cubicBezTo>
                    <a:pt x="41" y="1305"/>
                    <a:pt x="1" y="1364"/>
                    <a:pt x="1" y="1364"/>
                  </a:cubicBezTo>
                  <a:cubicBezTo>
                    <a:pt x="41" y="1364"/>
                    <a:pt x="160" y="1145"/>
                    <a:pt x="439" y="847"/>
                  </a:cubicBezTo>
                  <a:cubicBezTo>
                    <a:pt x="737" y="568"/>
                    <a:pt x="1254" y="250"/>
                    <a:pt x="1871" y="151"/>
                  </a:cubicBezTo>
                  <a:cubicBezTo>
                    <a:pt x="2004" y="129"/>
                    <a:pt x="2136" y="120"/>
                    <a:pt x="2265" y="120"/>
                  </a:cubicBezTo>
                  <a:cubicBezTo>
                    <a:pt x="2735" y="120"/>
                    <a:pt x="3166" y="245"/>
                    <a:pt x="3462" y="370"/>
                  </a:cubicBezTo>
                  <a:cubicBezTo>
                    <a:pt x="3821" y="539"/>
                    <a:pt x="4018" y="709"/>
                    <a:pt x="4055" y="709"/>
                  </a:cubicBezTo>
                  <a:cubicBezTo>
                    <a:pt x="4057" y="709"/>
                    <a:pt x="4058" y="709"/>
                    <a:pt x="4059" y="708"/>
                  </a:cubicBezTo>
                  <a:cubicBezTo>
                    <a:pt x="4059" y="708"/>
                    <a:pt x="4039" y="648"/>
                    <a:pt x="3940" y="568"/>
                  </a:cubicBezTo>
                  <a:cubicBezTo>
                    <a:pt x="3840" y="489"/>
                    <a:pt x="3721" y="389"/>
                    <a:pt x="3522" y="290"/>
                  </a:cubicBezTo>
                  <a:cubicBezTo>
                    <a:pt x="3224" y="133"/>
                    <a:pt x="2789" y="1"/>
                    <a:pt x="2287" y="1"/>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2" name="Google Shape;292;p17">
              <a:extLst>
                <a:ext uri="{FF2B5EF4-FFF2-40B4-BE49-F238E27FC236}">
                  <a16:creationId xmlns:a16="http://schemas.microsoft.com/office/drawing/2014/main" id="{6AA49DB8-DE68-4F96-8B21-B6B88115177D}"/>
                </a:ext>
              </a:extLst>
            </p:cNvPr>
            <p:cNvSpPr/>
            <p:nvPr/>
          </p:nvSpPr>
          <p:spPr>
            <a:xfrm>
              <a:off x="1954273" y="1236432"/>
              <a:ext cx="232528" cy="96549"/>
            </a:xfrm>
            <a:custGeom>
              <a:avLst/>
              <a:gdLst/>
              <a:ahLst/>
              <a:cxnLst/>
              <a:rect l="l" t="t" r="r" b="b"/>
              <a:pathLst>
                <a:path w="5850" h="2429" extrusionOk="0">
                  <a:moveTo>
                    <a:pt x="4" y="0"/>
                  </a:moveTo>
                  <a:cubicBezTo>
                    <a:pt x="3" y="0"/>
                    <a:pt x="2" y="1"/>
                    <a:pt x="1" y="1"/>
                  </a:cubicBezTo>
                  <a:cubicBezTo>
                    <a:pt x="1" y="1"/>
                    <a:pt x="61" y="81"/>
                    <a:pt x="160" y="200"/>
                  </a:cubicBezTo>
                  <a:cubicBezTo>
                    <a:pt x="279" y="320"/>
                    <a:pt x="458" y="479"/>
                    <a:pt x="697" y="638"/>
                  </a:cubicBezTo>
                  <a:cubicBezTo>
                    <a:pt x="1194" y="996"/>
                    <a:pt x="1891" y="1414"/>
                    <a:pt x="2746" y="1792"/>
                  </a:cubicBezTo>
                  <a:cubicBezTo>
                    <a:pt x="3164" y="1991"/>
                    <a:pt x="3582" y="2110"/>
                    <a:pt x="3960" y="2229"/>
                  </a:cubicBezTo>
                  <a:cubicBezTo>
                    <a:pt x="4337" y="2369"/>
                    <a:pt x="4696" y="2428"/>
                    <a:pt x="4994" y="2428"/>
                  </a:cubicBezTo>
                  <a:cubicBezTo>
                    <a:pt x="5292" y="2408"/>
                    <a:pt x="5551" y="2309"/>
                    <a:pt x="5670" y="2210"/>
                  </a:cubicBezTo>
                  <a:cubicBezTo>
                    <a:pt x="5829" y="2110"/>
                    <a:pt x="5849" y="2011"/>
                    <a:pt x="5849" y="2011"/>
                  </a:cubicBezTo>
                  <a:cubicBezTo>
                    <a:pt x="5849" y="2009"/>
                    <a:pt x="5849" y="2008"/>
                    <a:pt x="5848" y="2008"/>
                  </a:cubicBezTo>
                  <a:cubicBezTo>
                    <a:pt x="5838" y="2008"/>
                    <a:pt x="5777" y="2097"/>
                    <a:pt x="5650" y="2170"/>
                  </a:cubicBezTo>
                  <a:cubicBezTo>
                    <a:pt x="5531" y="2269"/>
                    <a:pt x="5292" y="2349"/>
                    <a:pt x="4994" y="2349"/>
                  </a:cubicBezTo>
                  <a:cubicBezTo>
                    <a:pt x="4735" y="2349"/>
                    <a:pt x="4377" y="2249"/>
                    <a:pt x="3999" y="2110"/>
                  </a:cubicBezTo>
                  <a:cubicBezTo>
                    <a:pt x="3641" y="1991"/>
                    <a:pt x="3243" y="1851"/>
                    <a:pt x="2806" y="1672"/>
                  </a:cubicBezTo>
                  <a:cubicBezTo>
                    <a:pt x="1990" y="1294"/>
                    <a:pt x="1294" y="877"/>
                    <a:pt x="797" y="558"/>
                  </a:cubicBezTo>
                  <a:cubicBezTo>
                    <a:pt x="319" y="233"/>
                    <a:pt x="43" y="0"/>
                    <a:pt x="4" y="0"/>
                  </a:cubicBezTo>
                  <a:close/>
                </a:path>
              </a:pathLst>
            </a:custGeom>
            <a:solidFill>
              <a:srgbClr val="928A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3" name="Google Shape;293;p17">
              <a:extLst>
                <a:ext uri="{FF2B5EF4-FFF2-40B4-BE49-F238E27FC236}">
                  <a16:creationId xmlns:a16="http://schemas.microsoft.com/office/drawing/2014/main" id="{016B9557-3A99-46D7-8635-A5EDD0871B06}"/>
                </a:ext>
              </a:extLst>
            </p:cNvPr>
            <p:cNvSpPr/>
            <p:nvPr/>
          </p:nvSpPr>
          <p:spPr>
            <a:xfrm>
              <a:off x="1925813" y="1032838"/>
              <a:ext cx="119444" cy="160186"/>
            </a:xfrm>
            <a:custGeom>
              <a:avLst/>
              <a:gdLst/>
              <a:ahLst/>
              <a:cxnLst/>
              <a:rect l="l" t="t" r="r" b="b"/>
              <a:pathLst>
                <a:path w="3005" h="4030" extrusionOk="0">
                  <a:moveTo>
                    <a:pt x="1621" y="1"/>
                  </a:moveTo>
                  <a:cubicBezTo>
                    <a:pt x="1394" y="1"/>
                    <a:pt x="1175" y="69"/>
                    <a:pt x="995" y="150"/>
                  </a:cubicBezTo>
                  <a:cubicBezTo>
                    <a:pt x="538" y="349"/>
                    <a:pt x="279" y="747"/>
                    <a:pt x="140" y="1105"/>
                  </a:cubicBezTo>
                  <a:cubicBezTo>
                    <a:pt x="21" y="1443"/>
                    <a:pt x="1" y="1742"/>
                    <a:pt x="1" y="1941"/>
                  </a:cubicBezTo>
                  <a:cubicBezTo>
                    <a:pt x="1" y="2159"/>
                    <a:pt x="21" y="2259"/>
                    <a:pt x="21" y="2259"/>
                  </a:cubicBezTo>
                  <a:cubicBezTo>
                    <a:pt x="41" y="2259"/>
                    <a:pt x="41" y="2159"/>
                    <a:pt x="60" y="1961"/>
                  </a:cubicBezTo>
                  <a:cubicBezTo>
                    <a:pt x="80" y="1762"/>
                    <a:pt x="100" y="1463"/>
                    <a:pt x="259" y="1145"/>
                  </a:cubicBezTo>
                  <a:cubicBezTo>
                    <a:pt x="379" y="827"/>
                    <a:pt x="637" y="469"/>
                    <a:pt x="1075" y="270"/>
                  </a:cubicBezTo>
                  <a:cubicBezTo>
                    <a:pt x="1241" y="187"/>
                    <a:pt x="1434" y="145"/>
                    <a:pt x="1644" y="145"/>
                  </a:cubicBezTo>
                  <a:cubicBezTo>
                    <a:pt x="1686" y="145"/>
                    <a:pt x="1728" y="147"/>
                    <a:pt x="1771" y="150"/>
                  </a:cubicBezTo>
                  <a:cubicBezTo>
                    <a:pt x="2010" y="190"/>
                    <a:pt x="2249" y="329"/>
                    <a:pt x="2428" y="508"/>
                  </a:cubicBezTo>
                  <a:cubicBezTo>
                    <a:pt x="2627" y="667"/>
                    <a:pt x="2766" y="906"/>
                    <a:pt x="2825" y="1145"/>
                  </a:cubicBezTo>
                  <a:cubicBezTo>
                    <a:pt x="2885" y="1404"/>
                    <a:pt x="2905" y="1642"/>
                    <a:pt x="2885" y="1861"/>
                  </a:cubicBezTo>
                  <a:cubicBezTo>
                    <a:pt x="2845" y="2338"/>
                    <a:pt x="2666" y="2716"/>
                    <a:pt x="2487" y="3035"/>
                  </a:cubicBezTo>
                  <a:cubicBezTo>
                    <a:pt x="2308" y="3353"/>
                    <a:pt x="2169" y="3592"/>
                    <a:pt x="2050" y="3751"/>
                  </a:cubicBezTo>
                  <a:cubicBezTo>
                    <a:pt x="1910" y="3930"/>
                    <a:pt x="1871" y="4029"/>
                    <a:pt x="1871" y="4029"/>
                  </a:cubicBezTo>
                  <a:cubicBezTo>
                    <a:pt x="1871" y="4029"/>
                    <a:pt x="1930" y="3930"/>
                    <a:pt x="2070" y="3791"/>
                  </a:cubicBezTo>
                  <a:cubicBezTo>
                    <a:pt x="2189" y="3632"/>
                    <a:pt x="2368" y="3413"/>
                    <a:pt x="2567" y="3094"/>
                  </a:cubicBezTo>
                  <a:cubicBezTo>
                    <a:pt x="2746" y="2756"/>
                    <a:pt x="2925" y="2358"/>
                    <a:pt x="2985" y="1861"/>
                  </a:cubicBezTo>
                  <a:cubicBezTo>
                    <a:pt x="3005" y="1622"/>
                    <a:pt x="3005" y="1344"/>
                    <a:pt x="2925" y="1105"/>
                  </a:cubicBezTo>
                  <a:cubicBezTo>
                    <a:pt x="2865" y="827"/>
                    <a:pt x="2706" y="568"/>
                    <a:pt x="2507" y="369"/>
                  </a:cubicBezTo>
                  <a:cubicBezTo>
                    <a:pt x="2308" y="170"/>
                    <a:pt x="2030" y="31"/>
                    <a:pt x="1771" y="11"/>
                  </a:cubicBezTo>
                  <a:cubicBezTo>
                    <a:pt x="1721" y="4"/>
                    <a:pt x="1671" y="1"/>
                    <a:pt x="1621"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4" name="Google Shape;294;p17">
              <a:extLst>
                <a:ext uri="{FF2B5EF4-FFF2-40B4-BE49-F238E27FC236}">
                  <a16:creationId xmlns:a16="http://schemas.microsoft.com/office/drawing/2014/main" id="{0D905A98-CC29-4BC5-AD76-7C4551882331}"/>
                </a:ext>
              </a:extLst>
            </p:cNvPr>
            <p:cNvSpPr/>
            <p:nvPr/>
          </p:nvSpPr>
          <p:spPr>
            <a:xfrm>
              <a:off x="2330657" y="832105"/>
              <a:ext cx="631045" cy="1029841"/>
            </a:xfrm>
            <a:custGeom>
              <a:avLst/>
              <a:gdLst/>
              <a:ahLst/>
              <a:cxnLst/>
              <a:rect l="l" t="t" r="r" b="b"/>
              <a:pathLst>
                <a:path w="15876" h="25909" extrusionOk="0">
                  <a:moveTo>
                    <a:pt x="13277" y="1"/>
                  </a:moveTo>
                  <a:cubicBezTo>
                    <a:pt x="13256" y="1"/>
                    <a:pt x="13233" y="3"/>
                    <a:pt x="13210" y="8"/>
                  </a:cubicBezTo>
                  <a:cubicBezTo>
                    <a:pt x="13011" y="28"/>
                    <a:pt x="12195" y="1341"/>
                    <a:pt x="11936" y="1779"/>
                  </a:cubicBezTo>
                  <a:cubicBezTo>
                    <a:pt x="11758" y="2090"/>
                    <a:pt x="11348" y="2845"/>
                    <a:pt x="11085" y="2845"/>
                  </a:cubicBezTo>
                  <a:cubicBezTo>
                    <a:pt x="10995" y="2845"/>
                    <a:pt x="10923" y="2757"/>
                    <a:pt x="10882" y="2535"/>
                  </a:cubicBezTo>
                  <a:cubicBezTo>
                    <a:pt x="10723" y="1679"/>
                    <a:pt x="10285" y="1082"/>
                    <a:pt x="10027" y="1003"/>
                  </a:cubicBezTo>
                  <a:cubicBezTo>
                    <a:pt x="10002" y="994"/>
                    <a:pt x="9978" y="990"/>
                    <a:pt x="9954" y="990"/>
                  </a:cubicBezTo>
                  <a:cubicBezTo>
                    <a:pt x="9767" y="990"/>
                    <a:pt x="9625" y="1246"/>
                    <a:pt x="9748" y="1441"/>
                  </a:cubicBezTo>
                  <a:cubicBezTo>
                    <a:pt x="9887" y="1620"/>
                    <a:pt x="10007" y="1998"/>
                    <a:pt x="10086" y="2256"/>
                  </a:cubicBezTo>
                  <a:cubicBezTo>
                    <a:pt x="10146" y="2495"/>
                    <a:pt x="10186" y="2734"/>
                    <a:pt x="10146" y="2952"/>
                  </a:cubicBezTo>
                  <a:cubicBezTo>
                    <a:pt x="10126" y="3231"/>
                    <a:pt x="10106" y="3450"/>
                    <a:pt x="10086" y="3649"/>
                  </a:cubicBezTo>
                  <a:lnTo>
                    <a:pt x="9589" y="4683"/>
                  </a:lnTo>
                  <a:cubicBezTo>
                    <a:pt x="9589" y="4683"/>
                    <a:pt x="6068" y="12680"/>
                    <a:pt x="5471" y="13834"/>
                  </a:cubicBezTo>
                  <a:cubicBezTo>
                    <a:pt x="4855" y="14968"/>
                    <a:pt x="1" y="20020"/>
                    <a:pt x="1" y="20020"/>
                  </a:cubicBezTo>
                  <a:lnTo>
                    <a:pt x="1035" y="25909"/>
                  </a:lnTo>
                  <a:lnTo>
                    <a:pt x="8913" y="17375"/>
                  </a:lnTo>
                  <a:lnTo>
                    <a:pt x="13090" y="5638"/>
                  </a:lnTo>
                  <a:lnTo>
                    <a:pt x="13190" y="5340"/>
                  </a:lnTo>
                  <a:cubicBezTo>
                    <a:pt x="13190" y="5340"/>
                    <a:pt x="14682" y="3748"/>
                    <a:pt x="15060" y="3251"/>
                  </a:cubicBezTo>
                  <a:cubicBezTo>
                    <a:pt x="15875" y="2216"/>
                    <a:pt x="15796" y="2177"/>
                    <a:pt x="15656" y="2097"/>
                  </a:cubicBezTo>
                  <a:cubicBezTo>
                    <a:pt x="15640" y="2089"/>
                    <a:pt x="15622" y="2085"/>
                    <a:pt x="15603" y="2085"/>
                  </a:cubicBezTo>
                  <a:cubicBezTo>
                    <a:pt x="15244" y="2085"/>
                    <a:pt x="14473" y="3417"/>
                    <a:pt x="14259" y="3417"/>
                  </a:cubicBezTo>
                  <a:cubicBezTo>
                    <a:pt x="14226" y="3417"/>
                    <a:pt x="14207" y="3385"/>
                    <a:pt x="14204" y="3310"/>
                  </a:cubicBezTo>
                  <a:cubicBezTo>
                    <a:pt x="14184" y="2753"/>
                    <a:pt x="15776" y="1043"/>
                    <a:pt x="15398" y="884"/>
                  </a:cubicBezTo>
                  <a:cubicBezTo>
                    <a:pt x="15370" y="871"/>
                    <a:pt x="15340" y="865"/>
                    <a:pt x="15309" y="865"/>
                  </a:cubicBezTo>
                  <a:cubicBezTo>
                    <a:pt x="14767" y="865"/>
                    <a:pt x="13801" y="2742"/>
                    <a:pt x="13707" y="2893"/>
                  </a:cubicBezTo>
                  <a:cubicBezTo>
                    <a:pt x="13675" y="2950"/>
                    <a:pt x="13629" y="2972"/>
                    <a:pt x="13585" y="2972"/>
                  </a:cubicBezTo>
                  <a:cubicBezTo>
                    <a:pt x="13490" y="2972"/>
                    <a:pt x="13400" y="2868"/>
                    <a:pt x="13468" y="2773"/>
                  </a:cubicBezTo>
                  <a:cubicBezTo>
                    <a:pt x="13607" y="2535"/>
                    <a:pt x="15099" y="287"/>
                    <a:pt x="14582" y="48"/>
                  </a:cubicBezTo>
                  <a:cubicBezTo>
                    <a:pt x="14553" y="36"/>
                    <a:pt x="14525" y="30"/>
                    <a:pt x="14498" y="30"/>
                  </a:cubicBezTo>
                  <a:cubicBezTo>
                    <a:pt x="14265" y="30"/>
                    <a:pt x="14105" y="446"/>
                    <a:pt x="14105" y="446"/>
                  </a:cubicBezTo>
                  <a:cubicBezTo>
                    <a:pt x="14105" y="446"/>
                    <a:pt x="12953" y="2579"/>
                    <a:pt x="12655" y="2579"/>
                  </a:cubicBezTo>
                  <a:cubicBezTo>
                    <a:pt x="12647" y="2579"/>
                    <a:pt x="12639" y="2578"/>
                    <a:pt x="12633" y="2574"/>
                  </a:cubicBezTo>
                  <a:cubicBezTo>
                    <a:pt x="12414" y="2435"/>
                    <a:pt x="13090" y="1122"/>
                    <a:pt x="13329" y="685"/>
                  </a:cubicBezTo>
                  <a:cubicBezTo>
                    <a:pt x="13565" y="284"/>
                    <a:pt x="13502" y="1"/>
                    <a:pt x="13277" y="1"/>
                  </a:cubicBezTo>
                  <a:close/>
                </a:path>
              </a:pathLst>
            </a:custGeom>
            <a:solidFill>
              <a:srgbClr val="F0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5" name="Google Shape;295;p17">
              <a:extLst>
                <a:ext uri="{FF2B5EF4-FFF2-40B4-BE49-F238E27FC236}">
                  <a16:creationId xmlns:a16="http://schemas.microsoft.com/office/drawing/2014/main" id="{318EF633-6CB9-4384-A464-76AD07208AB7}"/>
                </a:ext>
              </a:extLst>
            </p:cNvPr>
            <p:cNvSpPr/>
            <p:nvPr/>
          </p:nvSpPr>
          <p:spPr>
            <a:xfrm>
              <a:off x="1570019" y="2488964"/>
              <a:ext cx="1064302" cy="1915116"/>
            </a:xfrm>
            <a:custGeom>
              <a:avLst/>
              <a:gdLst/>
              <a:ahLst/>
              <a:cxnLst/>
              <a:rect l="l" t="t" r="r" b="b"/>
              <a:pathLst>
                <a:path w="26776" h="48181" extrusionOk="0">
                  <a:moveTo>
                    <a:pt x="5650" y="1"/>
                  </a:moveTo>
                  <a:cubicBezTo>
                    <a:pt x="5650" y="1"/>
                    <a:pt x="3163" y="5610"/>
                    <a:pt x="2626" y="11180"/>
                  </a:cubicBezTo>
                  <a:lnTo>
                    <a:pt x="0" y="46927"/>
                  </a:lnTo>
                  <a:lnTo>
                    <a:pt x="8773" y="47843"/>
                  </a:lnTo>
                  <a:lnTo>
                    <a:pt x="11359" y="10822"/>
                  </a:lnTo>
                  <a:cubicBezTo>
                    <a:pt x="11359" y="10822"/>
                    <a:pt x="19415" y="48181"/>
                    <a:pt x="19714" y="48181"/>
                  </a:cubicBezTo>
                  <a:cubicBezTo>
                    <a:pt x="20012" y="48181"/>
                    <a:pt x="26776" y="45674"/>
                    <a:pt x="26776" y="45674"/>
                  </a:cubicBezTo>
                  <a:lnTo>
                    <a:pt x="18838" y="199"/>
                  </a:lnTo>
                  <a:lnTo>
                    <a:pt x="5650"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6" name="Google Shape;296;p17">
              <a:extLst>
                <a:ext uri="{FF2B5EF4-FFF2-40B4-BE49-F238E27FC236}">
                  <a16:creationId xmlns:a16="http://schemas.microsoft.com/office/drawing/2014/main" id="{23BF1C2D-126E-4F94-A4FD-2137AF943BC3}"/>
                </a:ext>
              </a:extLst>
            </p:cNvPr>
            <p:cNvSpPr/>
            <p:nvPr/>
          </p:nvSpPr>
          <p:spPr>
            <a:xfrm>
              <a:off x="1853867" y="2876954"/>
              <a:ext cx="314728" cy="77907"/>
            </a:xfrm>
            <a:custGeom>
              <a:avLst/>
              <a:gdLst/>
              <a:ahLst/>
              <a:cxnLst/>
              <a:rect l="l" t="t" r="r" b="b"/>
              <a:pathLst>
                <a:path w="7918" h="1960" extrusionOk="0">
                  <a:moveTo>
                    <a:pt x="44" y="1"/>
                  </a:moveTo>
                  <a:cubicBezTo>
                    <a:pt x="28" y="1"/>
                    <a:pt x="20" y="3"/>
                    <a:pt x="20" y="7"/>
                  </a:cubicBezTo>
                  <a:cubicBezTo>
                    <a:pt x="1" y="67"/>
                    <a:pt x="1751" y="524"/>
                    <a:pt x="3939" y="1061"/>
                  </a:cubicBezTo>
                  <a:cubicBezTo>
                    <a:pt x="6026" y="1573"/>
                    <a:pt x="7752" y="1959"/>
                    <a:pt x="7906" y="1959"/>
                  </a:cubicBezTo>
                  <a:cubicBezTo>
                    <a:pt x="7914" y="1959"/>
                    <a:pt x="7918" y="1958"/>
                    <a:pt x="7918" y="1956"/>
                  </a:cubicBezTo>
                  <a:cubicBezTo>
                    <a:pt x="7918" y="1897"/>
                    <a:pt x="6167" y="1419"/>
                    <a:pt x="3999" y="902"/>
                  </a:cubicBezTo>
                  <a:cubicBezTo>
                    <a:pt x="1957" y="382"/>
                    <a:pt x="261" y="1"/>
                    <a:pt x="44" y="1"/>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7" name="Google Shape;297;p17">
              <a:extLst>
                <a:ext uri="{FF2B5EF4-FFF2-40B4-BE49-F238E27FC236}">
                  <a16:creationId xmlns:a16="http://schemas.microsoft.com/office/drawing/2014/main" id="{CC9120B6-0E59-4C88-B3EE-06D93B69A00C}"/>
                </a:ext>
              </a:extLst>
            </p:cNvPr>
            <p:cNvSpPr/>
            <p:nvPr/>
          </p:nvSpPr>
          <p:spPr>
            <a:xfrm>
              <a:off x="1585800" y="4023514"/>
              <a:ext cx="352687" cy="61014"/>
            </a:xfrm>
            <a:custGeom>
              <a:avLst/>
              <a:gdLst/>
              <a:ahLst/>
              <a:cxnLst/>
              <a:rect l="l" t="t" r="r" b="b"/>
              <a:pathLst>
                <a:path w="8873" h="1535" extrusionOk="0">
                  <a:moveTo>
                    <a:pt x="2061" y="0"/>
                  </a:moveTo>
                  <a:cubicBezTo>
                    <a:pt x="1767" y="0"/>
                    <a:pt x="1491" y="19"/>
                    <a:pt x="1234" y="66"/>
                  </a:cubicBezTo>
                  <a:cubicBezTo>
                    <a:pt x="816" y="126"/>
                    <a:pt x="498" y="265"/>
                    <a:pt x="299" y="364"/>
                  </a:cubicBezTo>
                  <a:cubicBezTo>
                    <a:pt x="200" y="404"/>
                    <a:pt x="120" y="464"/>
                    <a:pt x="80" y="484"/>
                  </a:cubicBezTo>
                  <a:cubicBezTo>
                    <a:pt x="21" y="504"/>
                    <a:pt x="1" y="524"/>
                    <a:pt x="1" y="524"/>
                  </a:cubicBezTo>
                  <a:cubicBezTo>
                    <a:pt x="2" y="526"/>
                    <a:pt x="5" y="527"/>
                    <a:pt x="9" y="527"/>
                  </a:cubicBezTo>
                  <a:cubicBezTo>
                    <a:pt x="74" y="527"/>
                    <a:pt x="490" y="256"/>
                    <a:pt x="1274" y="126"/>
                  </a:cubicBezTo>
                  <a:cubicBezTo>
                    <a:pt x="1483" y="96"/>
                    <a:pt x="1707" y="81"/>
                    <a:pt x="1945" y="81"/>
                  </a:cubicBezTo>
                  <a:cubicBezTo>
                    <a:pt x="2184" y="81"/>
                    <a:pt x="2438" y="96"/>
                    <a:pt x="2706" y="126"/>
                  </a:cubicBezTo>
                  <a:cubicBezTo>
                    <a:pt x="3263" y="205"/>
                    <a:pt x="3820" y="364"/>
                    <a:pt x="4417" y="563"/>
                  </a:cubicBezTo>
                  <a:cubicBezTo>
                    <a:pt x="5014" y="762"/>
                    <a:pt x="5591" y="961"/>
                    <a:pt x="6108" y="1120"/>
                  </a:cubicBezTo>
                  <a:cubicBezTo>
                    <a:pt x="6645" y="1299"/>
                    <a:pt x="7103" y="1419"/>
                    <a:pt x="7540" y="1478"/>
                  </a:cubicBezTo>
                  <a:cubicBezTo>
                    <a:pt x="7822" y="1507"/>
                    <a:pt x="8073" y="1535"/>
                    <a:pt x="8274" y="1535"/>
                  </a:cubicBezTo>
                  <a:cubicBezTo>
                    <a:pt x="8357" y="1535"/>
                    <a:pt x="8431" y="1530"/>
                    <a:pt x="8495" y="1518"/>
                  </a:cubicBezTo>
                  <a:cubicBezTo>
                    <a:pt x="8634" y="1518"/>
                    <a:pt x="8734" y="1498"/>
                    <a:pt x="8774" y="1498"/>
                  </a:cubicBezTo>
                  <a:cubicBezTo>
                    <a:pt x="8853" y="1478"/>
                    <a:pt x="8873" y="1478"/>
                    <a:pt x="8873" y="1478"/>
                  </a:cubicBezTo>
                  <a:cubicBezTo>
                    <a:pt x="8873" y="1475"/>
                    <a:pt x="8855" y="1474"/>
                    <a:pt x="8821" y="1474"/>
                  </a:cubicBezTo>
                  <a:cubicBezTo>
                    <a:pt x="8784" y="1474"/>
                    <a:pt x="8728" y="1475"/>
                    <a:pt x="8654" y="1475"/>
                  </a:cubicBezTo>
                  <a:cubicBezTo>
                    <a:pt x="8428" y="1475"/>
                    <a:pt x="8040" y="1464"/>
                    <a:pt x="7540" y="1379"/>
                  </a:cubicBezTo>
                  <a:cubicBezTo>
                    <a:pt x="7142" y="1299"/>
                    <a:pt x="6665" y="1180"/>
                    <a:pt x="6148" y="1001"/>
                  </a:cubicBezTo>
                  <a:cubicBezTo>
                    <a:pt x="5611" y="822"/>
                    <a:pt x="5054" y="623"/>
                    <a:pt x="4457" y="424"/>
                  </a:cubicBezTo>
                  <a:cubicBezTo>
                    <a:pt x="3860" y="225"/>
                    <a:pt x="3263" y="106"/>
                    <a:pt x="2706" y="26"/>
                  </a:cubicBezTo>
                  <a:cubicBezTo>
                    <a:pt x="2484" y="10"/>
                    <a:pt x="2268" y="0"/>
                    <a:pt x="206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8" name="Google Shape;298;p17">
              <a:extLst>
                <a:ext uri="{FF2B5EF4-FFF2-40B4-BE49-F238E27FC236}">
                  <a16:creationId xmlns:a16="http://schemas.microsoft.com/office/drawing/2014/main" id="{0F2FAEAF-2B02-4D9B-B7C4-13A275285F05}"/>
                </a:ext>
              </a:extLst>
            </p:cNvPr>
            <p:cNvSpPr/>
            <p:nvPr/>
          </p:nvSpPr>
          <p:spPr>
            <a:xfrm>
              <a:off x="1582660" y="3957809"/>
              <a:ext cx="356622" cy="37681"/>
            </a:xfrm>
            <a:custGeom>
              <a:avLst/>
              <a:gdLst/>
              <a:ahLst/>
              <a:cxnLst/>
              <a:rect l="l" t="t" r="r" b="b"/>
              <a:pathLst>
                <a:path w="8972" h="948" extrusionOk="0">
                  <a:moveTo>
                    <a:pt x="7954" y="0"/>
                  </a:moveTo>
                  <a:cubicBezTo>
                    <a:pt x="7856" y="0"/>
                    <a:pt x="7751" y="3"/>
                    <a:pt x="7639" y="8"/>
                  </a:cubicBezTo>
                  <a:cubicBezTo>
                    <a:pt x="6824" y="68"/>
                    <a:pt x="5670" y="307"/>
                    <a:pt x="4456" y="565"/>
                  </a:cubicBezTo>
                  <a:cubicBezTo>
                    <a:pt x="3688" y="742"/>
                    <a:pt x="2935" y="822"/>
                    <a:pt x="2284" y="822"/>
                  </a:cubicBezTo>
                  <a:cubicBezTo>
                    <a:pt x="1907" y="822"/>
                    <a:pt x="1565" y="795"/>
                    <a:pt x="1273" y="744"/>
                  </a:cubicBezTo>
                  <a:cubicBezTo>
                    <a:pt x="488" y="610"/>
                    <a:pt x="34" y="365"/>
                    <a:pt x="2" y="365"/>
                  </a:cubicBezTo>
                  <a:cubicBezTo>
                    <a:pt x="1" y="365"/>
                    <a:pt x="0" y="366"/>
                    <a:pt x="0" y="366"/>
                  </a:cubicBezTo>
                  <a:cubicBezTo>
                    <a:pt x="0" y="366"/>
                    <a:pt x="20" y="386"/>
                    <a:pt x="80" y="406"/>
                  </a:cubicBezTo>
                  <a:cubicBezTo>
                    <a:pt x="159" y="446"/>
                    <a:pt x="219" y="486"/>
                    <a:pt x="319" y="545"/>
                  </a:cubicBezTo>
                  <a:cubicBezTo>
                    <a:pt x="557" y="645"/>
                    <a:pt x="876" y="764"/>
                    <a:pt x="1273" y="844"/>
                  </a:cubicBezTo>
                  <a:cubicBezTo>
                    <a:pt x="1635" y="895"/>
                    <a:pt x="2057" y="947"/>
                    <a:pt x="2525" y="947"/>
                  </a:cubicBezTo>
                  <a:cubicBezTo>
                    <a:pt x="2597" y="947"/>
                    <a:pt x="2671" y="946"/>
                    <a:pt x="2746" y="943"/>
                  </a:cubicBezTo>
                  <a:cubicBezTo>
                    <a:pt x="3283" y="903"/>
                    <a:pt x="3879" y="844"/>
                    <a:pt x="4496" y="724"/>
                  </a:cubicBezTo>
                  <a:cubicBezTo>
                    <a:pt x="5729" y="466"/>
                    <a:pt x="6843" y="187"/>
                    <a:pt x="7659" y="147"/>
                  </a:cubicBezTo>
                  <a:cubicBezTo>
                    <a:pt x="8057" y="128"/>
                    <a:pt x="8415" y="128"/>
                    <a:pt x="8634" y="128"/>
                  </a:cubicBezTo>
                  <a:lnTo>
                    <a:pt x="8972" y="128"/>
                  </a:lnTo>
                  <a:lnTo>
                    <a:pt x="8614" y="48"/>
                  </a:lnTo>
                  <a:cubicBezTo>
                    <a:pt x="8439" y="19"/>
                    <a:pt x="8222" y="0"/>
                    <a:pt x="795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9" name="Google Shape;299;p17">
              <a:extLst>
                <a:ext uri="{FF2B5EF4-FFF2-40B4-BE49-F238E27FC236}">
                  <a16:creationId xmlns:a16="http://schemas.microsoft.com/office/drawing/2014/main" id="{A9547B4B-8911-4FE5-8258-D1C51D2443D5}"/>
                </a:ext>
              </a:extLst>
            </p:cNvPr>
            <p:cNvSpPr/>
            <p:nvPr/>
          </p:nvSpPr>
          <p:spPr>
            <a:xfrm>
              <a:off x="2222341" y="3824491"/>
              <a:ext cx="339252" cy="62604"/>
            </a:xfrm>
            <a:custGeom>
              <a:avLst/>
              <a:gdLst/>
              <a:ahLst/>
              <a:cxnLst/>
              <a:rect l="l" t="t" r="r" b="b"/>
              <a:pathLst>
                <a:path w="8535" h="1575" extrusionOk="0">
                  <a:moveTo>
                    <a:pt x="8534" y="0"/>
                  </a:moveTo>
                  <a:cubicBezTo>
                    <a:pt x="8534" y="0"/>
                    <a:pt x="8495" y="20"/>
                    <a:pt x="8475" y="60"/>
                  </a:cubicBezTo>
                  <a:cubicBezTo>
                    <a:pt x="8474" y="63"/>
                    <a:pt x="8473" y="65"/>
                    <a:pt x="8472" y="68"/>
                  </a:cubicBezTo>
                  <a:lnTo>
                    <a:pt x="8472" y="68"/>
                  </a:lnTo>
                  <a:cubicBezTo>
                    <a:pt x="8514" y="25"/>
                    <a:pt x="8534" y="0"/>
                    <a:pt x="8534" y="0"/>
                  </a:cubicBezTo>
                  <a:close/>
                  <a:moveTo>
                    <a:pt x="8472" y="68"/>
                  </a:moveTo>
                  <a:cubicBezTo>
                    <a:pt x="8430" y="110"/>
                    <a:pt x="8365" y="170"/>
                    <a:pt x="8276" y="239"/>
                  </a:cubicBezTo>
                  <a:cubicBezTo>
                    <a:pt x="8097" y="378"/>
                    <a:pt x="7838" y="557"/>
                    <a:pt x="7440" y="697"/>
                  </a:cubicBezTo>
                  <a:cubicBezTo>
                    <a:pt x="7142" y="786"/>
                    <a:pt x="6788" y="831"/>
                    <a:pt x="6403" y="831"/>
                  </a:cubicBezTo>
                  <a:cubicBezTo>
                    <a:pt x="6274" y="831"/>
                    <a:pt x="6142" y="826"/>
                    <a:pt x="6008" y="816"/>
                  </a:cubicBezTo>
                  <a:cubicBezTo>
                    <a:pt x="5471" y="756"/>
                    <a:pt x="4894" y="637"/>
                    <a:pt x="4277" y="537"/>
                  </a:cubicBezTo>
                  <a:cubicBezTo>
                    <a:pt x="3916" y="468"/>
                    <a:pt x="3562" y="439"/>
                    <a:pt x="3218" y="439"/>
                  </a:cubicBezTo>
                  <a:cubicBezTo>
                    <a:pt x="2975" y="439"/>
                    <a:pt x="2738" y="453"/>
                    <a:pt x="2507" y="478"/>
                  </a:cubicBezTo>
                  <a:cubicBezTo>
                    <a:pt x="1970" y="557"/>
                    <a:pt x="1492" y="716"/>
                    <a:pt x="1114" y="876"/>
                  </a:cubicBezTo>
                  <a:cubicBezTo>
                    <a:pt x="737" y="1035"/>
                    <a:pt x="478" y="1234"/>
                    <a:pt x="279" y="1353"/>
                  </a:cubicBezTo>
                  <a:cubicBezTo>
                    <a:pt x="199" y="1413"/>
                    <a:pt x="120" y="1453"/>
                    <a:pt x="80" y="1512"/>
                  </a:cubicBezTo>
                  <a:lnTo>
                    <a:pt x="0" y="1572"/>
                  </a:lnTo>
                  <a:cubicBezTo>
                    <a:pt x="2" y="1574"/>
                    <a:pt x="4" y="1575"/>
                    <a:pt x="7" y="1575"/>
                  </a:cubicBezTo>
                  <a:cubicBezTo>
                    <a:pt x="62" y="1575"/>
                    <a:pt x="457" y="1238"/>
                    <a:pt x="1174" y="955"/>
                  </a:cubicBezTo>
                  <a:cubicBezTo>
                    <a:pt x="1532" y="776"/>
                    <a:pt x="2010" y="657"/>
                    <a:pt x="2527" y="577"/>
                  </a:cubicBezTo>
                  <a:cubicBezTo>
                    <a:pt x="2728" y="555"/>
                    <a:pt x="2938" y="544"/>
                    <a:pt x="3154" y="544"/>
                  </a:cubicBezTo>
                  <a:cubicBezTo>
                    <a:pt x="3514" y="544"/>
                    <a:pt x="3892" y="575"/>
                    <a:pt x="4277" y="637"/>
                  </a:cubicBezTo>
                  <a:cubicBezTo>
                    <a:pt x="4874" y="736"/>
                    <a:pt x="5471" y="856"/>
                    <a:pt x="6008" y="915"/>
                  </a:cubicBezTo>
                  <a:cubicBezTo>
                    <a:pt x="6107" y="922"/>
                    <a:pt x="6204" y="926"/>
                    <a:pt x="6298" y="926"/>
                  </a:cubicBezTo>
                  <a:cubicBezTo>
                    <a:pt x="6738" y="926"/>
                    <a:pt x="7133" y="855"/>
                    <a:pt x="7460" y="756"/>
                  </a:cubicBezTo>
                  <a:cubicBezTo>
                    <a:pt x="7858" y="637"/>
                    <a:pt x="8137" y="438"/>
                    <a:pt x="8296" y="259"/>
                  </a:cubicBezTo>
                  <a:cubicBezTo>
                    <a:pt x="8372" y="202"/>
                    <a:pt x="8448" y="127"/>
                    <a:pt x="8472" y="68"/>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0" name="Google Shape;300;p17">
              <a:extLst>
                <a:ext uri="{FF2B5EF4-FFF2-40B4-BE49-F238E27FC236}">
                  <a16:creationId xmlns:a16="http://schemas.microsoft.com/office/drawing/2014/main" id="{FEDA925A-0223-460A-907D-F94DF79E82AD}"/>
                </a:ext>
              </a:extLst>
            </p:cNvPr>
            <p:cNvSpPr/>
            <p:nvPr/>
          </p:nvSpPr>
          <p:spPr>
            <a:xfrm>
              <a:off x="2282441" y="4086199"/>
              <a:ext cx="331342" cy="92137"/>
            </a:xfrm>
            <a:custGeom>
              <a:avLst/>
              <a:gdLst/>
              <a:ahLst/>
              <a:cxnLst/>
              <a:rect l="l" t="t" r="r" b="b"/>
              <a:pathLst>
                <a:path w="8336" h="2318" extrusionOk="0">
                  <a:moveTo>
                    <a:pt x="8335" y="0"/>
                  </a:moveTo>
                  <a:cubicBezTo>
                    <a:pt x="8318" y="0"/>
                    <a:pt x="7962" y="390"/>
                    <a:pt x="7321" y="836"/>
                  </a:cubicBezTo>
                  <a:cubicBezTo>
                    <a:pt x="6664" y="1314"/>
                    <a:pt x="5630" y="1831"/>
                    <a:pt x="4397" y="2070"/>
                  </a:cubicBezTo>
                  <a:cubicBezTo>
                    <a:pt x="3951" y="2150"/>
                    <a:pt x="3516" y="2185"/>
                    <a:pt x="3105" y="2185"/>
                  </a:cubicBezTo>
                  <a:cubicBezTo>
                    <a:pt x="2396" y="2185"/>
                    <a:pt x="1757" y="2082"/>
                    <a:pt x="1254" y="1930"/>
                  </a:cubicBezTo>
                  <a:cubicBezTo>
                    <a:pt x="856" y="1831"/>
                    <a:pt x="557" y="1712"/>
                    <a:pt x="319" y="1632"/>
                  </a:cubicBezTo>
                  <a:cubicBezTo>
                    <a:pt x="120" y="1572"/>
                    <a:pt x="0" y="1513"/>
                    <a:pt x="0" y="1513"/>
                  </a:cubicBezTo>
                  <a:lnTo>
                    <a:pt x="0" y="1513"/>
                  </a:lnTo>
                  <a:cubicBezTo>
                    <a:pt x="0" y="1513"/>
                    <a:pt x="120" y="1592"/>
                    <a:pt x="319" y="1692"/>
                  </a:cubicBezTo>
                  <a:cubicBezTo>
                    <a:pt x="557" y="1791"/>
                    <a:pt x="856" y="1911"/>
                    <a:pt x="1254" y="2030"/>
                  </a:cubicBezTo>
                  <a:cubicBezTo>
                    <a:pt x="1775" y="2199"/>
                    <a:pt x="2449" y="2317"/>
                    <a:pt x="3204" y="2317"/>
                  </a:cubicBezTo>
                  <a:cubicBezTo>
                    <a:pt x="3603" y="2317"/>
                    <a:pt x="4024" y="2285"/>
                    <a:pt x="4456" y="2209"/>
                  </a:cubicBezTo>
                  <a:cubicBezTo>
                    <a:pt x="5690" y="1990"/>
                    <a:pt x="6744" y="1413"/>
                    <a:pt x="7381" y="916"/>
                  </a:cubicBezTo>
                  <a:cubicBezTo>
                    <a:pt x="7719" y="677"/>
                    <a:pt x="7957" y="438"/>
                    <a:pt x="8117" y="279"/>
                  </a:cubicBezTo>
                  <a:cubicBezTo>
                    <a:pt x="8256" y="100"/>
                    <a:pt x="8335" y="1"/>
                    <a:pt x="8335" y="1"/>
                  </a:cubicBezTo>
                  <a:cubicBezTo>
                    <a:pt x="8335" y="0"/>
                    <a:pt x="8335" y="0"/>
                    <a:pt x="833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1" name="Google Shape;301;p17">
              <a:extLst>
                <a:ext uri="{FF2B5EF4-FFF2-40B4-BE49-F238E27FC236}">
                  <a16:creationId xmlns:a16="http://schemas.microsoft.com/office/drawing/2014/main" id="{A30E1C48-AA86-4CC6-9F1B-656645C70CCA}"/>
                </a:ext>
              </a:extLst>
            </p:cNvPr>
            <p:cNvSpPr/>
            <p:nvPr/>
          </p:nvSpPr>
          <p:spPr>
            <a:xfrm>
              <a:off x="2204136" y="3714585"/>
              <a:ext cx="323472" cy="110461"/>
            </a:xfrm>
            <a:custGeom>
              <a:avLst/>
              <a:gdLst/>
              <a:ahLst/>
              <a:cxnLst/>
              <a:rect l="l" t="t" r="r" b="b"/>
              <a:pathLst>
                <a:path w="8138" h="2779" extrusionOk="0">
                  <a:moveTo>
                    <a:pt x="7739" y="0"/>
                  </a:moveTo>
                  <a:cubicBezTo>
                    <a:pt x="7520" y="0"/>
                    <a:pt x="7162" y="20"/>
                    <a:pt x="6804" y="179"/>
                  </a:cubicBezTo>
                  <a:cubicBezTo>
                    <a:pt x="6426" y="319"/>
                    <a:pt x="6009" y="577"/>
                    <a:pt x="5571" y="895"/>
                  </a:cubicBezTo>
                  <a:cubicBezTo>
                    <a:pt x="5153" y="1214"/>
                    <a:pt x="4735" y="1612"/>
                    <a:pt x="4238" y="1970"/>
                  </a:cubicBezTo>
                  <a:cubicBezTo>
                    <a:pt x="3761" y="2308"/>
                    <a:pt x="3224" y="2527"/>
                    <a:pt x="2686" y="2606"/>
                  </a:cubicBezTo>
                  <a:cubicBezTo>
                    <a:pt x="2428" y="2646"/>
                    <a:pt x="2179" y="2661"/>
                    <a:pt x="1945" y="2661"/>
                  </a:cubicBezTo>
                  <a:cubicBezTo>
                    <a:pt x="1712" y="2661"/>
                    <a:pt x="1493" y="2646"/>
                    <a:pt x="1294" y="2626"/>
                  </a:cubicBezTo>
                  <a:cubicBezTo>
                    <a:pt x="896" y="2586"/>
                    <a:pt x="578" y="2527"/>
                    <a:pt x="359" y="2507"/>
                  </a:cubicBezTo>
                  <a:cubicBezTo>
                    <a:pt x="140" y="2467"/>
                    <a:pt x="1" y="2467"/>
                    <a:pt x="1" y="2467"/>
                  </a:cubicBezTo>
                  <a:lnTo>
                    <a:pt x="1" y="2467"/>
                  </a:lnTo>
                  <a:cubicBezTo>
                    <a:pt x="1" y="2487"/>
                    <a:pt x="140" y="2507"/>
                    <a:pt x="359" y="2547"/>
                  </a:cubicBezTo>
                  <a:cubicBezTo>
                    <a:pt x="578" y="2606"/>
                    <a:pt x="896" y="2686"/>
                    <a:pt x="1294" y="2726"/>
                  </a:cubicBezTo>
                  <a:cubicBezTo>
                    <a:pt x="1507" y="2758"/>
                    <a:pt x="1743" y="2778"/>
                    <a:pt x="2001" y="2778"/>
                  </a:cubicBezTo>
                  <a:cubicBezTo>
                    <a:pt x="2226" y="2778"/>
                    <a:pt x="2467" y="2763"/>
                    <a:pt x="2726" y="2726"/>
                  </a:cubicBezTo>
                  <a:cubicBezTo>
                    <a:pt x="3263" y="2646"/>
                    <a:pt x="3840" y="2427"/>
                    <a:pt x="4338" y="2049"/>
                  </a:cubicBezTo>
                  <a:cubicBezTo>
                    <a:pt x="4835" y="1691"/>
                    <a:pt x="5253" y="1293"/>
                    <a:pt x="5670" y="975"/>
                  </a:cubicBezTo>
                  <a:cubicBezTo>
                    <a:pt x="6108" y="617"/>
                    <a:pt x="6506" y="378"/>
                    <a:pt x="6864" y="219"/>
                  </a:cubicBezTo>
                  <a:cubicBezTo>
                    <a:pt x="7242" y="80"/>
                    <a:pt x="7560" y="20"/>
                    <a:pt x="7799" y="20"/>
                  </a:cubicBezTo>
                  <a:cubicBezTo>
                    <a:pt x="7945" y="20"/>
                    <a:pt x="8046" y="29"/>
                    <a:pt x="8098" y="29"/>
                  </a:cubicBezTo>
                  <a:cubicBezTo>
                    <a:pt x="8124" y="29"/>
                    <a:pt x="8137" y="27"/>
                    <a:pt x="8137" y="20"/>
                  </a:cubicBezTo>
                  <a:cubicBezTo>
                    <a:pt x="8137" y="10"/>
                    <a:pt x="8132" y="5"/>
                    <a:pt x="8112" y="5"/>
                  </a:cubicBezTo>
                  <a:cubicBezTo>
                    <a:pt x="8092" y="5"/>
                    <a:pt x="8057" y="10"/>
                    <a:pt x="7998" y="20"/>
                  </a:cubicBezTo>
                  <a:cubicBezTo>
                    <a:pt x="7938" y="20"/>
                    <a:pt x="7859" y="0"/>
                    <a:pt x="773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 name="Google Shape;302;p17">
              <a:extLst>
                <a:ext uri="{FF2B5EF4-FFF2-40B4-BE49-F238E27FC236}">
                  <a16:creationId xmlns:a16="http://schemas.microsoft.com/office/drawing/2014/main" id="{9FD73B68-4C2F-4A82-B841-EF076CE705E6}"/>
                </a:ext>
              </a:extLst>
            </p:cNvPr>
            <p:cNvSpPr/>
            <p:nvPr/>
          </p:nvSpPr>
          <p:spPr>
            <a:xfrm>
              <a:off x="1607145" y="3628409"/>
              <a:ext cx="362187" cy="48573"/>
            </a:xfrm>
            <a:custGeom>
              <a:avLst/>
              <a:gdLst/>
              <a:ahLst/>
              <a:cxnLst/>
              <a:rect l="l" t="t" r="r" b="b"/>
              <a:pathLst>
                <a:path w="9112" h="1222" extrusionOk="0">
                  <a:moveTo>
                    <a:pt x="1739" y="1"/>
                  </a:moveTo>
                  <a:cubicBezTo>
                    <a:pt x="1588" y="1"/>
                    <a:pt x="1446" y="7"/>
                    <a:pt x="1314" y="20"/>
                  </a:cubicBezTo>
                  <a:cubicBezTo>
                    <a:pt x="876" y="80"/>
                    <a:pt x="558" y="179"/>
                    <a:pt x="339" y="278"/>
                  </a:cubicBezTo>
                  <a:cubicBezTo>
                    <a:pt x="200" y="318"/>
                    <a:pt x="140" y="378"/>
                    <a:pt x="81" y="398"/>
                  </a:cubicBezTo>
                  <a:cubicBezTo>
                    <a:pt x="41" y="418"/>
                    <a:pt x="1" y="457"/>
                    <a:pt x="1" y="457"/>
                  </a:cubicBezTo>
                  <a:cubicBezTo>
                    <a:pt x="3" y="460"/>
                    <a:pt x="7" y="461"/>
                    <a:pt x="13" y="461"/>
                  </a:cubicBezTo>
                  <a:cubicBezTo>
                    <a:pt x="97" y="461"/>
                    <a:pt x="531" y="194"/>
                    <a:pt x="1334" y="119"/>
                  </a:cubicBezTo>
                  <a:cubicBezTo>
                    <a:pt x="1442" y="109"/>
                    <a:pt x="1555" y="104"/>
                    <a:pt x="1673" y="104"/>
                  </a:cubicBezTo>
                  <a:cubicBezTo>
                    <a:pt x="2012" y="104"/>
                    <a:pt x="2393" y="145"/>
                    <a:pt x="2806" y="219"/>
                  </a:cubicBezTo>
                  <a:cubicBezTo>
                    <a:pt x="3343" y="318"/>
                    <a:pt x="3940" y="477"/>
                    <a:pt x="4556" y="676"/>
                  </a:cubicBezTo>
                  <a:cubicBezTo>
                    <a:pt x="5173" y="875"/>
                    <a:pt x="5770" y="1014"/>
                    <a:pt x="6327" y="1114"/>
                  </a:cubicBezTo>
                  <a:cubicBezTo>
                    <a:pt x="6692" y="1182"/>
                    <a:pt x="7057" y="1222"/>
                    <a:pt x="7384" y="1222"/>
                  </a:cubicBezTo>
                  <a:cubicBezTo>
                    <a:pt x="7539" y="1222"/>
                    <a:pt x="7685" y="1213"/>
                    <a:pt x="7819" y="1194"/>
                  </a:cubicBezTo>
                  <a:cubicBezTo>
                    <a:pt x="8237" y="1154"/>
                    <a:pt x="8555" y="1054"/>
                    <a:pt x="8794" y="955"/>
                  </a:cubicBezTo>
                  <a:cubicBezTo>
                    <a:pt x="8913" y="895"/>
                    <a:pt x="8992" y="855"/>
                    <a:pt x="9032" y="816"/>
                  </a:cubicBezTo>
                  <a:cubicBezTo>
                    <a:pt x="9092" y="796"/>
                    <a:pt x="9112" y="776"/>
                    <a:pt x="9112" y="776"/>
                  </a:cubicBezTo>
                  <a:cubicBezTo>
                    <a:pt x="9112" y="770"/>
                    <a:pt x="9108" y="768"/>
                    <a:pt x="9100" y="768"/>
                  </a:cubicBezTo>
                  <a:cubicBezTo>
                    <a:pt x="9023" y="768"/>
                    <a:pt x="8559" y="1022"/>
                    <a:pt x="7799" y="1094"/>
                  </a:cubicBezTo>
                  <a:cubicBezTo>
                    <a:pt x="7701" y="1099"/>
                    <a:pt x="7599" y="1101"/>
                    <a:pt x="7495" y="1101"/>
                  </a:cubicBezTo>
                  <a:cubicBezTo>
                    <a:pt x="7136" y="1101"/>
                    <a:pt x="6743" y="1072"/>
                    <a:pt x="6327" y="995"/>
                  </a:cubicBezTo>
                  <a:cubicBezTo>
                    <a:pt x="5790" y="895"/>
                    <a:pt x="5173" y="756"/>
                    <a:pt x="4556" y="557"/>
                  </a:cubicBezTo>
                  <a:cubicBezTo>
                    <a:pt x="3940" y="378"/>
                    <a:pt x="3343" y="199"/>
                    <a:pt x="2806" y="99"/>
                  </a:cubicBezTo>
                  <a:cubicBezTo>
                    <a:pt x="2425" y="31"/>
                    <a:pt x="2063" y="1"/>
                    <a:pt x="173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 name="Google Shape;303;p17">
              <a:extLst>
                <a:ext uri="{FF2B5EF4-FFF2-40B4-BE49-F238E27FC236}">
                  <a16:creationId xmlns:a16="http://schemas.microsoft.com/office/drawing/2014/main" id="{0A193892-55EB-4DCC-96E7-C72E6A371707}"/>
                </a:ext>
              </a:extLst>
            </p:cNvPr>
            <p:cNvSpPr/>
            <p:nvPr/>
          </p:nvSpPr>
          <p:spPr>
            <a:xfrm>
              <a:off x="2152740" y="3414877"/>
              <a:ext cx="328202" cy="139239"/>
            </a:xfrm>
            <a:custGeom>
              <a:avLst/>
              <a:gdLst/>
              <a:ahLst/>
              <a:cxnLst/>
              <a:rect l="l" t="t" r="r" b="b"/>
              <a:pathLst>
                <a:path w="8257" h="3503" extrusionOk="0">
                  <a:moveTo>
                    <a:pt x="8256" y="1"/>
                  </a:moveTo>
                  <a:cubicBezTo>
                    <a:pt x="8237" y="1"/>
                    <a:pt x="8097" y="558"/>
                    <a:pt x="7441" y="1075"/>
                  </a:cubicBezTo>
                  <a:cubicBezTo>
                    <a:pt x="7123" y="1354"/>
                    <a:pt x="6705" y="1612"/>
                    <a:pt x="6168" y="1811"/>
                  </a:cubicBezTo>
                  <a:cubicBezTo>
                    <a:pt x="5650" y="2010"/>
                    <a:pt x="5054" y="2149"/>
                    <a:pt x="4417" y="2209"/>
                  </a:cubicBezTo>
                  <a:cubicBezTo>
                    <a:pt x="3761" y="2289"/>
                    <a:pt x="3144" y="2348"/>
                    <a:pt x="2587" y="2448"/>
                  </a:cubicBezTo>
                  <a:cubicBezTo>
                    <a:pt x="2050" y="2547"/>
                    <a:pt x="1553" y="2587"/>
                    <a:pt x="1135" y="2746"/>
                  </a:cubicBezTo>
                  <a:cubicBezTo>
                    <a:pt x="737" y="2865"/>
                    <a:pt x="439" y="3064"/>
                    <a:pt x="260" y="3243"/>
                  </a:cubicBezTo>
                  <a:cubicBezTo>
                    <a:pt x="160" y="3303"/>
                    <a:pt x="100" y="3383"/>
                    <a:pt x="61" y="3442"/>
                  </a:cubicBezTo>
                  <a:cubicBezTo>
                    <a:pt x="59" y="3445"/>
                    <a:pt x="58" y="3447"/>
                    <a:pt x="57" y="3450"/>
                  </a:cubicBezTo>
                  <a:lnTo>
                    <a:pt x="57" y="3450"/>
                  </a:lnTo>
                  <a:cubicBezTo>
                    <a:pt x="103" y="3407"/>
                    <a:pt x="179" y="3342"/>
                    <a:pt x="279" y="3263"/>
                  </a:cubicBezTo>
                  <a:cubicBezTo>
                    <a:pt x="458" y="3104"/>
                    <a:pt x="757" y="2945"/>
                    <a:pt x="1155" y="2806"/>
                  </a:cubicBezTo>
                  <a:cubicBezTo>
                    <a:pt x="1553" y="2706"/>
                    <a:pt x="2070" y="2647"/>
                    <a:pt x="2627" y="2567"/>
                  </a:cubicBezTo>
                  <a:cubicBezTo>
                    <a:pt x="3164" y="2488"/>
                    <a:pt x="3781" y="2408"/>
                    <a:pt x="4437" y="2348"/>
                  </a:cubicBezTo>
                  <a:cubicBezTo>
                    <a:pt x="5074" y="2249"/>
                    <a:pt x="5710" y="2110"/>
                    <a:pt x="6227" y="1911"/>
                  </a:cubicBezTo>
                  <a:cubicBezTo>
                    <a:pt x="6764" y="1712"/>
                    <a:pt x="7202" y="1453"/>
                    <a:pt x="7520" y="1155"/>
                  </a:cubicBezTo>
                  <a:cubicBezTo>
                    <a:pt x="7839" y="876"/>
                    <a:pt x="8038" y="578"/>
                    <a:pt x="8137" y="359"/>
                  </a:cubicBezTo>
                  <a:cubicBezTo>
                    <a:pt x="8197" y="260"/>
                    <a:pt x="8217" y="160"/>
                    <a:pt x="8237" y="100"/>
                  </a:cubicBezTo>
                  <a:cubicBezTo>
                    <a:pt x="8256" y="21"/>
                    <a:pt x="8256" y="1"/>
                    <a:pt x="8256" y="1"/>
                  </a:cubicBezTo>
                  <a:close/>
                  <a:moveTo>
                    <a:pt x="57" y="3450"/>
                  </a:moveTo>
                  <a:cubicBezTo>
                    <a:pt x="20" y="3483"/>
                    <a:pt x="1" y="3502"/>
                    <a:pt x="1" y="3502"/>
                  </a:cubicBezTo>
                  <a:cubicBezTo>
                    <a:pt x="1" y="3502"/>
                    <a:pt x="36" y="3485"/>
                    <a:pt x="57" y="345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 name="Google Shape;304;p17">
              <a:extLst>
                <a:ext uri="{FF2B5EF4-FFF2-40B4-BE49-F238E27FC236}">
                  <a16:creationId xmlns:a16="http://schemas.microsoft.com/office/drawing/2014/main" id="{A1967798-772C-4C52-B251-A4FE4E684A5A}"/>
                </a:ext>
              </a:extLst>
            </p:cNvPr>
            <p:cNvSpPr/>
            <p:nvPr/>
          </p:nvSpPr>
          <p:spPr>
            <a:xfrm>
              <a:off x="1629285" y="3340467"/>
              <a:ext cx="352727" cy="80013"/>
            </a:xfrm>
            <a:custGeom>
              <a:avLst/>
              <a:gdLst/>
              <a:ahLst/>
              <a:cxnLst/>
              <a:rect l="l" t="t" r="r" b="b"/>
              <a:pathLst>
                <a:path w="8874" h="2013" extrusionOk="0">
                  <a:moveTo>
                    <a:pt x="8789" y="335"/>
                  </a:moveTo>
                  <a:cubicBezTo>
                    <a:pt x="8791" y="337"/>
                    <a:pt x="8792" y="339"/>
                    <a:pt x="8794" y="341"/>
                  </a:cubicBezTo>
                  <a:cubicBezTo>
                    <a:pt x="8805" y="345"/>
                    <a:pt x="8815" y="349"/>
                    <a:pt x="8823" y="352"/>
                  </a:cubicBezTo>
                  <a:lnTo>
                    <a:pt x="8823" y="352"/>
                  </a:lnTo>
                  <a:cubicBezTo>
                    <a:pt x="8813" y="347"/>
                    <a:pt x="8802" y="341"/>
                    <a:pt x="8789" y="335"/>
                  </a:cubicBezTo>
                  <a:close/>
                  <a:moveTo>
                    <a:pt x="8823" y="352"/>
                  </a:moveTo>
                  <a:lnTo>
                    <a:pt x="8823" y="352"/>
                  </a:lnTo>
                  <a:cubicBezTo>
                    <a:pt x="8856" y="370"/>
                    <a:pt x="8873" y="381"/>
                    <a:pt x="8873" y="381"/>
                  </a:cubicBezTo>
                  <a:cubicBezTo>
                    <a:pt x="8873" y="381"/>
                    <a:pt x="8860" y="368"/>
                    <a:pt x="8823" y="352"/>
                  </a:cubicBezTo>
                  <a:close/>
                  <a:moveTo>
                    <a:pt x="7653" y="0"/>
                  </a:moveTo>
                  <a:cubicBezTo>
                    <a:pt x="7616" y="0"/>
                    <a:pt x="7578" y="1"/>
                    <a:pt x="7540" y="3"/>
                  </a:cubicBezTo>
                  <a:cubicBezTo>
                    <a:pt x="7103" y="43"/>
                    <a:pt x="6585" y="162"/>
                    <a:pt x="6068" y="381"/>
                  </a:cubicBezTo>
                  <a:cubicBezTo>
                    <a:pt x="5531" y="600"/>
                    <a:pt x="4994" y="958"/>
                    <a:pt x="4417" y="1256"/>
                  </a:cubicBezTo>
                  <a:cubicBezTo>
                    <a:pt x="3860" y="1575"/>
                    <a:pt x="3263" y="1793"/>
                    <a:pt x="2706" y="1853"/>
                  </a:cubicBezTo>
                  <a:cubicBezTo>
                    <a:pt x="2572" y="1863"/>
                    <a:pt x="2438" y="1868"/>
                    <a:pt x="2306" y="1868"/>
                  </a:cubicBezTo>
                  <a:cubicBezTo>
                    <a:pt x="1909" y="1868"/>
                    <a:pt x="1533" y="1823"/>
                    <a:pt x="1234" y="1734"/>
                  </a:cubicBezTo>
                  <a:cubicBezTo>
                    <a:pt x="441" y="1501"/>
                    <a:pt x="42" y="1156"/>
                    <a:pt x="3" y="1156"/>
                  </a:cubicBezTo>
                  <a:cubicBezTo>
                    <a:pt x="2" y="1156"/>
                    <a:pt x="2" y="1156"/>
                    <a:pt x="1" y="1157"/>
                  </a:cubicBezTo>
                  <a:cubicBezTo>
                    <a:pt x="1" y="1177"/>
                    <a:pt x="21" y="1197"/>
                    <a:pt x="41" y="1236"/>
                  </a:cubicBezTo>
                  <a:cubicBezTo>
                    <a:pt x="100" y="1276"/>
                    <a:pt x="180" y="1336"/>
                    <a:pt x="279" y="1396"/>
                  </a:cubicBezTo>
                  <a:cubicBezTo>
                    <a:pt x="478" y="1555"/>
                    <a:pt x="777" y="1734"/>
                    <a:pt x="1195" y="1853"/>
                  </a:cubicBezTo>
                  <a:cubicBezTo>
                    <a:pt x="1515" y="1944"/>
                    <a:pt x="1893" y="2013"/>
                    <a:pt x="2312" y="2013"/>
                  </a:cubicBezTo>
                  <a:cubicBezTo>
                    <a:pt x="2440" y="2013"/>
                    <a:pt x="2572" y="2006"/>
                    <a:pt x="2706" y="1992"/>
                  </a:cubicBezTo>
                  <a:cubicBezTo>
                    <a:pt x="3283" y="1952"/>
                    <a:pt x="3900" y="1734"/>
                    <a:pt x="4477" y="1396"/>
                  </a:cubicBezTo>
                  <a:cubicBezTo>
                    <a:pt x="5054" y="1077"/>
                    <a:pt x="5571" y="739"/>
                    <a:pt x="6088" y="500"/>
                  </a:cubicBezTo>
                  <a:cubicBezTo>
                    <a:pt x="6605" y="262"/>
                    <a:pt x="7103" y="142"/>
                    <a:pt x="7540" y="102"/>
                  </a:cubicBezTo>
                  <a:cubicBezTo>
                    <a:pt x="7606" y="96"/>
                    <a:pt x="7669" y="93"/>
                    <a:pt x="7731" y="93"/>
                  </a:cubicBezTo>
                  <a:cubicBezTo>
                    <a:pt x="8062" y="93"/>
                    <a:pt x="8334" y="175"/>
                    <a:pt x="8535" y="242"/>
                  </a:cubicBezTo>
                  <a:cubicBezTo>
                    <a:pt x="8646" y="272"/>
                    <a:pt x="8732" y="308"/>
                    <a:pt x="8789" y="335"/>
                  </a:cubicBezTo>
                  <a:lnTo>
                    <a:pt x="8789" y="335"/>
                  </a:lnTo>
                  <a:cubicBezTo>
                    <a:pt x="8747" y="279"/>
                    <a:pt x="8651" y="240"/>
                    <a:pt x="8555" y="182"/>
                  </a:cubicBezTo>
                  <a:cubicBezTo>
                    <a:pt x="8355" y="91"/>
                    <a:pt x="8039" y="0"/>
                    <a:pt x="765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 name="Google Shape;305;p17">
              <a:extLst>
                <a:ext uri="{FF2B5EF4-FFF2-40B4-BE49-F238E27FC236}">
                  <a16:creationId xmlns:a16="http://schemas.microsoft.com/office/drawing/2014/main" id="{2BBCD48A-025F-4C74-88A9-B43CFD7BE4A4}"/>
                </a:ext>
              </a:extLst>
            </p:cNvPr>
            <p:cNvSpPr/>
            <p:nvPr/>
          </p:nvSpPr>
          <p:spPr>
            <a:xfrm>
              <a:off x="2093434" y="3127055"/>
              <a:ext cx="331342" cy="121153"/>
            </a:xfrm>
            <a:custGeom>
              <a:avLst/>
              <a:gdLst/>
              <a:ahLst/>
              <a:cxnLst/>
              <a:rect l="l" t="t" r="r" b="b"/>
              <a:pathLst>
                <a:path w="8336" h="3048" extrusionOk="0">
                  <a:moveTo>
                    <a:pt x="8334" y="0"/>
                  </a:moveTo>
                  <a:cubicBezTo>
                    <a:pt x="8304" y="0"/>
                    <a:pt x="8024" y="450"/>
                    <a:pt x="7401" y="976"/>
                  </a:cubicBezTo>
                  <a:cubicBezTo>
                    <a:pt x="6764" y="1513"/>
                    <a:pt x="5750" y="2149"/>
                    <a:pt x="4477" y="2348"/>
                  </a:cubicBezTo>
                  <a:cubicBezTo>
                    <a:pt x="4190" y="2395"/>
                    <a:pt x="3903" y="2411"/>
                    <a:pt x="3622" y="2411"/>
                  </a:cubicBezTo>
                  <a:cubicBezTo>
                    <a:pt x="3299" y="2411"/>
                    <a:pt x="2984" y="2389"/>
                    <a:pt x="2686" y="2368"/>
                  </a:cubicBezTo>
                  <a:cubicBezTo>
                    <a:pt x="2446" y="2359"/>
                    <a:pt x="2210" y="2350"/>
                    <a:pt x="1983" y="2350"/>
                  </a:cubicBezTo>
                  <a:cubicBezTo>
                    <a:pt x="1703" y="2350"/>
                    <a:pt x="1436" y="2364"/>
                    <a:pt x="1195" y="2408"/>
                  </a:cubicBezTo>
                  <a:cubicBezTo>
                    <a:pt x="777" y="2488"/>
                    <a:pt x="459" y="2647"/>
                    <a:pt x="260" y="2786"/>
                  </a:cubicBezTo>
                  <a:cubicBezTo>
                    <a:pt x="180" y="2866"/>
                    <a:pt x="100" y="2905"/>
                    <a:pt x="61" y="2965"/>
                  </a:cubicBezTo>
                  <a:cubicBezTo>
                    <a:pt x="41" y="3005"/>
                    <a:pt x="1" y="3045"/>
                    <a:pt x="1" y="3045"/>
                  </a:cubicBezTo>
                  <a:cubicBezTo>
                    <a:pt x="1" y="3046"/>
                    <a:pt x="2" y="3047"/>
                    <a:pt x="3" y="3047"/>
                  </a:cubicBezTo>
                  <a:cubicBezTo>
                    <a:pt x="19" y="3047"/>
                    <a:pt x="118" y="2955"/>
                    <a:pt x="299" y="2846"/>
                  </a:cubicBezTo>
                  <a:cubicBezTo>
                    <a:pt x="498" y="2726"/>
                    <a:pt x="797" y="2587"/>
                    <a:pt x="1234" y="2527"/>
                  </a:cubicBezTo>
                  <a:cubicBezTo>
                    <a:pt x="1479" y="2481"/>
                    <a:pt x="1751" y="2461"/>
                    <a:pt x="2042" y="2461"/>
                  </a:cubicBezTo>
                  <a:cubicBezTo>
                    <a:pt x="2248" y="2461"/>
                    <a:pt x="2464" y="2471"/>
                    <a:pt x="2686" y="2488"/>
                  </a:cubicBezTo>
                  <a:cubicBezTo>
                    <a:pt x="2998" y="2521"/>
                    <a:pt x="3329" y="2548"/>
                    <a:pt x="3675" y="2548"/>
                  </a:cubicBezTo>
                  <a:cubicBezTo>
                    <a:pt x="3946" y="2548"/>
                    <a:pt x="4228" y="2531"/>
                    <a:pt x="4517" y="2488"/>
                  </a:cubicBezTo>
                  <a:cubicBezTo>
                    <a:pt x="5810" y="2289"/>
                    <a:pt x="6844" y="1652"/>
                    <a:pt x="7461" y="1075"/>
                  </a:cubicBezTo>
                  <a:cubicBezTo>
                    <a:pt x="7799" y="797"/>
                    <a:pt x="7998" y="518"/>
                    <a:pt x="8137" y="339"/>
                  </a:cubicBezTo>
                  <a:cubicBezTo>
                    <a:pt x="8296" y="140"/>
                    <a:pt x="8336" y="1"/>
                    <a:pt x="8336" y="1"/>
                  </a:cubicBezTo>
                  <a:cubicBezTo>
                    <a:pt x="8336" y="1"/>
                    <a:pt x="8335" y="0"/>
                    <a:pt x="833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 name="Google Shape;306;p17">
              <a:extLst>
                <a:ext uri="{FF2B5EF4-FFF2-40B4-BE49-F238E27FC236}">
                  <a16:creationId xmlns:a16="http://schemas.microsoft.com/office/drawing/2014/main" id="{D60BD7A6-7FED-4EFC-B1A7-0A41D3F8454B}"/>
                </a:ext>
              </a:extLst>
            </p:cNvPr>
            <p:cNvSpPr/>
            <p:nvPr/>
          </p:nvSpPr>
          <p:spPr>
            <a:xfrm>
              <a:off x="1646695" y="3076693"/>
              <a:ext cx="337662" cy="45194"/>
            </a:xfrm>
            <a:custGeom>
              <a:avLst/>
              <a:gdLst/>
              <a:ahLst/>
              <a:cxnLst/>
              <a:rect l="l" t="t" r="r" b="b"/>
              <a:pathLst>
                <a:path w="8495" h="1137" extrusionOk="0">
                  <a:moveTo>
                    <a:pt x="8172" y="561"/>
                  </a:moveTo>
                  <a:cubicBezTo>
                    <a:pt x="8266" y="614"/>
                    <a:pt x="8359" y="632"/>
                    <a:pt x="8415" y="651"/>
                  </a:cubicBezTo>
                  <a:cubicBezTo>
                    <a:pt x="8425" y="646"/>
                    <a:pt x="8435" y="642"/>
                    <a:pt x="8445" y="640"/>
                  </a:cubicBezTo>
                  <a:lnTo>
                    <a:pt x="8445" y="640"/>
                  </a:lnTo>
                  <a:cubicBezTo>
                    <a:pt x="8470" y="648"/>
                    <a:pt x="8486" y="653"/>
                    <a:pt x="8492" y="653"/>
                  </a:cubicBezTo>
                  <a:cubicBezTo>
                    <a:pt x="8494" y="653"/>
                    <a:pt x="8495" y="652"/>
                    <a:pt x="8495" y="651"/>
                  </a:cubicBezTo>
                  <a:cubicBezTo>
                    <a:pt x="8495" y="641"/>
                    <a:pt x="8485" y="636"/>
                    <a:pt x="8470" y="636"/>
                  </a:cubicBezTo>
                  <a:cubicBezTo>
                    <a:pt x="8463" y="636"/>
                    <a:pt x="8454" y="638"/>
                    <a:pt x="8445" y="640"/>
                  </a:cubicBezTo>
                  <a:lnTo>
                    <a:pt x="8445" y="640"/>
                  </a:lnTo>
                  <a:cubicBezTo>
                    <a:pt x="8393" y="624"/>
                    <a:pt x="8300" y="593"/>
                    <a:pt x="8172" y="561"/>
                  </a:cubicBezTo>
                  <a:close/>
                  <a:moveTo>
                    <a:pt x="1560" y="0"/>
                  </a:moveTo>
                  <a:cubicBezTo>
                    <a:pt x="1453" y="0"/>
                    <a:pt x="1350" y="5"/>
                    <a:pt x="1254" y="15"/>
                  </a:cubicBezTo>
                  <a:cubicBezTo>
                    <a:pt x="856" y="55"/>
                    <a:pt x="538" y="154"/>
                    <a:pt x="339" y="234"/>
                  </a:cubicBezTo>
                  <a:cubicBezTo>
                    <a:pt x="200" y="253"/>
                    <a:pt x="140" y="293"/>
                    <a:pt x="80" y="333"/>
                  </a:cubicBezTo>
                  <a:cubicBezTo>
                    <a:pt x="40" y="353"/>
                    <a:pt x="1" y="373"/>
                    <a:pt x="1" y="373"/>
                  </a:cubicBezTo>
                  <a:cubicBezTo>
                    <a:pt x="1" y="376"/>
                    <a:pt x="3" y="377"/>
                    <a:pt x="8" y="377"/>
                  </a:cubicBezTo>
                  <a:cubicBezTo>
                    <a:pt x="67" y="377"/>
                    <a:pt x="515" y="151"/>
                    <a:pt x="1254" y="114"/>
                  </a:cubicBezTo>
                  <a:cubicBezTo>
                    <a:pt x="1348" y="105"/>
                    <a:pt x="1446" y="100"/>
                    <a:pt x="1548" y="100"/>
                  </a:cubicBezTo>
                  <a:cubicBezTo>
                    <a:pt x="1878" y="100"/>
                    <a:pt x="2247" y="152"/>
                    <a:pt x="2626" y="273"/>
                  </a:cubicBezTo>
                  <a:cubicBezTo>
                    <a:pt x="2865" y="353"/>
                    <a:pt x="3124" y="472"/>
                    <a:pt x="3362" y="631"/>
                  </a:cubicBezTo>
                  <a:cubicBezTo>
                    <a:pt x="3621" y="771"/>
                    <a:pt x="3860" y="970"/>
                    <a:pt x="4158" y="1069"/>
                  </a:cubicBezTo>
                  <a:cubicBezTo>
                    <a:pt x="4278" y="1114"/>
                    <a:pt x="4408" y="1136"/>
                    <a:pt x="4525" y="1136"/>
                  </a:cubicBezTo>
                  <a:cubicBezTo>
                    <a:pt x="4564" y="1136"/>
                    <a:pt x="4601" y="1134"/>
                    <a:pt x="4636" y="1129"/>
                  </a:cubicBezTo>
                  <a:cubicBezTo>
                    <a:pt x="4815" y="1109"/>
                    <a:pt x="4934" y="1049"/>
                    <a:pt x="5093" y="1009"/>
                  </a:cubicBezTo>
                  <a:cubicBezTo>
                    <a:pt x="5372" y="870"/>
                    <a:pt x="5610" y="731"/>
                    <a:pt x="5849" y="651"/>
                  </a:cubicBezTo>
                  <a:cubicBezTo>
                    <a:pt x="6346" y="472"/>
                    <a:pt x="6824" y="432"/>
                    <a:pt x="7222" y="432"/>
                  </a:cubicBezTo>
                  <a:cubicBezTo>
                    <a:pt x="7629" y="443"/>
                    <a:pt x="7953" y="505"/>
                    <a:pt x="8172" y="561"/>
                  </a:cubicBezTo>
                  <a:lnTo>
                    <a:pt x="8172" y="561"/>
                  </a:lnTo>
                  <a:cubicBezTo>
                    <a:pt x="8167" y="558"/>
                    <a:pt x="8162" y="555"/>
                    <a:pt x="8157" y="552"/>
                  </a:cubicBezTo>
                  <a:cubicBezTo>
                    <a:pt x="7938" y="472"/>
                    <a:pt x="7620" y="413"/>
                    <a:pt x="7222" y="373"/>
                  </a:cubicBezTo>
                  <a:cubicBezTo>
                    <a:pt x="7158" y="370"/>
                    <a:pt x="7093" y="368"/>
                    <a:pt x="7027" y="368"/>
                  </a:cubicBezTo>
                  <a:cubicBezTo>
                    <a:pt x="6653" y="368"/>
                    <a:pt x="6231" y="420"/>
                    <a:pt x="5809" y="572"/>
                  </a:cubicBezTo>
                  <a:cubicBezTo>
                    <a:pt x="5531" y="651"/>
                    <a:pt x="5312" y="791"/>
                    <a:pt x="5033" y="890"/>
                  </a:cubicBezTo>
                  <a:cubicBezTo>
                    <a:pt x="4876" y="963"/>
                    <a:pt x="4703" y="1006"/>
                    <a:pt x="4534" y="1006"/>
                  </a:cubicBezTo>
                  <a:cubicBezTo>
                    <a:pt x="4425" y="1006"/>
                    <a:pt x="4319" y="988"/>
                    <a:pt x="4218" y="950"/>
                  </a:cubicBezTo>
                  <a:cubicBezTo>
                    <a:pt x="3939" y="850"/>
                    <a:pt x="3681" y="651"/>
                    <a:pt x="3442" y="512"/>
                  </a:cubicBezTo>
                  <a:cubicBezTo>
                    <a:pt x="3183" y="353"/>
                    <a:pt x="2925" y="234"/>
                    <a:pt x="2666" y="154"/>
                  </a:cubicBezTo>
                  <a:cubicBezTo>
                    <a:pt x="2275" y="49"/>
                    <a:pt x="1894" y="0"/>
                    <a:pt x="156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 name="Google Shape;307;p17">
              <a:extLst>
                <a:ext uri="{FF2B5EF4-FFF2-40B4-BE49-F238E27FC236}">
                  <a16:creationId xmlns:a16="http://schemas.microsoft.com/office/drawing/2014/main" id="{7F4B76F1-3C92-42B1-9839-5DDB570066A9}"/>
                </a:ext>
              </a:extLst>
            </p:cNvPr>
            <p:cNvSpPr/>
            <p:nvPr/>
          </p:nvSpPr>
          <p:spPr>
            <a:xfrm>
              <a:off x="2067359" y="3066875"/>
              <a:ext cx="357417" cy="103743"/>
            </a:xfrm>
            <a:custGeom>
              <a:avLst/>
              <a:gdLst/>
              <a:ahLst/>
              <a:cxnLst/>
              <a:rect l="l" t="t" r="r" b="b"/>
              <a:pathLst>
                <a:path w="8992" h="2610" extrusionOk="0">
                  <a:moveTo>
                    <a:pt x="8990" y="1"/>
                  </a:moveTo>
                  <a:cubicBezTo>
                    <a:pt x="8972" y="1"/>
                    <a:pt x="8858" y="99"/>
                    <a:pt x="8694" y="282"/>
                  </a:cubicBezTo>
                  <a:cubicBezTo>
                    <a:pt x="8515" y="421"/>
                    <a:pt x="8216" y="660"/>
                    <a:pt x="7878" y="898"/>
                  </a:cubicBezTo>
                  <a:cubicBezTo>
                    <a:pt x="7699" y="1018"/>
                    <a:pt x="7500" y="1177"/>
                    <a:pt x="7281" y="1296"/>
                  </a:cubicBezTo>
                  <a:cubicBezTo>
                    <a:pt x="7162" y="1376"/>
                    <a:pt x="7062" y="1416"/>
                    <a:pt x="6923" y="1495"/>
                  </a:cubicBezTo>
                  <a:cubicBezTo>
                    <a:pt x="6804" y="1575"/>
                    <a:pt x="6684" y="1614"/>
                    <a:pt x="6565" y="1694"/>
                  </a:cubicBezTo>
                  <a:cubicBezTo>
                    <a:pt x="6028" y="1953"/>
                    <a:pt x="5431" y="2171"/>
                    <a:pt x="4795" y="2311"/>
                  </a:cubicBezTo>
                  <a:cubicBezTo>
                    <a:pt x="4138" y="2470"/>
                    <a:pt x="3502" y="2549"/>
                    <a:pt x="2925" y="2549"/>
                  </a:cubicBezTo>
                  <a:lnTo>
                    <a:pt x="2507" y="2549"/>
                  </a:lnTo>
                  <a:cubicBezTo>
                    <a:pt x="2348" y="2549"/>
                    <a:pt x="2229" y="2510"/>
                    <a:pt x="2109" y="2510"/>
                  </a:cubicBezTo>
                  <a:cubicBezTo>
                    <a:pt x="1851" y="2490"/>
                    <a:pt x="1632" y="2450"/>
                    <a:pt x="1413" y="2410"/>
                  </a:cubicBezTo>
                  <a:cubicBezTo>
                    <a:pt x="583" y="2278"/>
                    <a:pt x="75" y="2110"/>
                    <a:pt x="25" y="2110"/>
                  </a:cubicBezTo>
                  <a:cubicBezTo>
                    <a:pt x="22" y="2110"/>
                    <a:pt x="20" y="2111"/>
                    <a:pt x="20" y="2112"/>
                  </a:cubicBezTo>
                  <a:cubicBezTo>
                    <a:pt x="1" y="2112"/>
                    <a:pt x="140" y="2171"/>
                    <a:pt x="359" y="2251"/>
                  </a:cubicBezTo>
                  <a:cubicBezTo>
                    <a:pt x="617" y="2311"/>
                    <a:pt x="955" y="2410"/>
                    <a:pt x="1393" y="2490"/>
                  </a:cubicBezTo>
                  <a:cubicBezTo>
                    <a:pt x="1612" y="2510"/>
                    <a:pt x="1851" y="2569"/>
                    <a:pt x="2109" y="2589"/>
                  </a:cubicBezTo>
                  <a:cubicBezTo>
                    <a:pt x="2229" y="2589"/>
                    <a:pt x="2348" y="2609"/>
                    <a:pt x="2507" y="2609"/>
                  </a:cubicBezTo>
                  <a:lnTo>
                    <a:pt x="2925" y="2609"/>
                  </a:lnTo>
                  <a:cubicBezTo>
                    <a:pt x="3522" y="2589"/>
                    <a:pt x="4178" y="2549"/>
                    <a:pt x="4815" y="2390"/>
                  </a:cubicBezTo>
                  <a:cubicBezTo>
                    <a:pt x="5491" y="2251"/>
                    <a:pt x="6088" y="1992"/>
                    <a:pt x="6605" y="1754"/>
                  </a:cubicBezTo>
                  <a:cubicBezTo>
                    <a:pt x="6724" y="1674"/>
                    <a:pt x="6864" y="1614"/>
                    <a:pt x="6983" y="1555"/>
                  </a:cubicBezTo>
                  <a:cubicBezTo>
                    <a:pt x="7102" y="1495"/>
                    <a:pt x="7222" y="1416"/>
                    <a:pt x="7321" y="1356"/>
                  </a:cubicBezTo>
                  <a:cubicBezTo>
                    <a:pt x="7560" y="1217"/>
                    <a:pt x="7759" y="1077"/>
                    <a:pt x="7918" y="958"/>
                  </a:cubicBezTo>
                  <a:cubicBezTo>
                    <a:pt x="8276" y="679"/>
                    <a:pt x="8554" y="461"/>
                    <a:pt x="8714" y="282"/>
                  </a:cubicBezTo>
                  <a:lnTo>
                    <a:pt x="8992" y="3"/>
                  </a:lnTo>
                  <a:cubicBezTo>
                    <a:pt x="8992" y="1"/>
                    <a:pt x="8991" y="1"/>
                    <a:pt x="899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8" name="Google Shape;308;p17">
              <a:extLst>
                <a:ext uri="{FF2B5EF4-FFF2-40B4-BE49-F238E27FC236}">
                  <a16:creationId xmlns:a16="http://schemas.microsoft.com/office/drawing/2014/main" id="{7388BBA7-A13F-461C-B44B-83287994CA90}"/>
                </a:ext>
              </a:extLst>
            </p:cNvPr>
            <p:cNvSpPr/>
            <p:nvPr/>
          </p:nvSpPr>
          <p:spPr>
            <a:xfrm>
              <a:off x="1657785" y="2778575"/>
              <a:ext cx="706925" cy="86254"/>
            </a:xfrm>
            <a:custGeom>
              <a:avLst/>
              <a:gdLst/>
              <a:ahLst/>
              <a:cxnLst/>
              <a:rect l="l" t="t" r="r" b="b"/>
              <a:pathLst>
                <a:path w="17785" h="2170" extrusionOk="0">
                  <a:moveTo>
                    <a:pt x="17784" y="115"/>
                  </a:moveTo>
                  <a:lnTo>
                    <a:pt x="17784" y="115"/>
                  </a:lnTo>
                  <a:cubicBezTo>
                    <a:pt x="17784" y="115"/>
                    <a:pt x="17751" y="136"/>
                    <a:pt x="17702" y="172"/>
                  </a:cubicBezTo>
                  <a:lnTo>
                    <a:pt x="17702" y="172"/>
                  </a:lnTo>
                  <a:cubicBezTo>
                    <a:pt x="17757" y="142"/>
                    <a:pt x="17784" y="115"/>
                    <a:pt x="17784" y="115"/>
                  </a:cubicBezTo>
                  <a:close/>
                  <a:moveTo>
                    <a:pt x="17702" y="172"/>
                  </a:moveTo>
                  <a:lnTo>
                    <a:pt x="17702" y="172"/>
                  </a:lnTo>
                  <a:cubicBezTo>
                    <a:pt x="17676" y="186"/>
                    <a:pt x="17644" y="201"/>
                    <a:pt x="17605" y="214"/>
                  </a:cubicBezTo>
                  <a:cubicBezTo>
                    <a:pt x="17571" y="237"/>
                    <a:pt x="17533" y="260"/>
                    <a:pt x="17492" y="283"/>
                  </a:cubicBezTo>
                  <a:lnTo>
                    <a:pt x="17492" y="283"/>
                  </a:lnTo>
                  <a:cubicBezTo>
                    <a:pt x="17546" y="258"/>
                    <a:pt x="17597" y="235"/>
                    <a:pt x="17645" y="214"/>
                  </a:cubicBezTo>
                  <a:cubicBezTo>
                    <a:pt x="17666" y="199"/>
                    <a:pt x="17685" y="184"/>
                    <a:pt x="17702" y="172"/>
                  </a:cubicBezTo>
                  <a:close/>
                  <a:moveTo>
                    <a:pt x="3550" y="0"/>
                  </a:moveTo>
                  <a:cubicBezTo>
                    <a:pt x="3218" y="0"/>
                    <a:pt x="2903" y="20"/>
                    <a:pt x="2606" y="55"/>
                  </a:cubicBezTo>
                  <a:cubicBezTo>
                    <a:pt x="1771" y="154"/>
                    <a:pt x="1114" y="353"/>
                    <a:pt x="676" y="512"/>
                  </a:cubicBezTo>
                  <a:cubicBezTo>
                    <a:pt x="458" y="612"/>
                    <a:pt x="279" y="692"/>
                    <a:pt x="179" y="751"/>
                  </a:cubicBezTo>
                  <a:cubicBezTo>
                    <a:pt x="60" y="811"/>
                    <a:pt x="0" y="851"/>
                    <a:pt x="0" y="851"/>
                  </a:cubicBezTo>
                  <a:cubicBezTo>
                    <a:pt x="0" y="851"/>
                    <a:pt x="60" y="811"/>
                    <a:pt x="179" y="771"/>
                  </a:cubicBezTo>
                  <a:cubicBezTo>
                    <a:pt x="279" y="711"/>
                    <a:pt x="458" y="652"/>
                    <a:pt x="676" y="572"/>
                  </a:cubicBezTo>
                  <a:cubicBezTo>
                    <a:pt x="1114" y="413"/>
                    <a:pt x="1771" y="214"/>
                    <a:pt x="2606" y="154"/>
                  </a:cubicBezTo>
                  <a:cubicBezTo>
                    <a:pt x="2874" y="123"/>
                    <a:pt x="3160" y="105"/>
                    <a:pt x="3461" y="105"/>
                  </a:cubicBezTo>
                  <a:cubicBezTo>
                    <a:pt x="4098" y="105"/>
                    <a:pt x="4800" y="184"/>
                    <a:pt x="5530" y="373"/>
                  </a:cubicBezTo>
                  <a:cubicBezTo>
                    <a:pt x="6585" y="652"/>
                    <a:pt x="7679" y="1169"/>
                    <a:pt x="8912" y="1607"/>
                  </a:cubicBezTo>
                  <a:cubicBezTo>
                    <a:pt x="9509" y="1845"/>
                    <a:pt x="10125" y="2004"/>
                    <a:pt x="10722" y="2104"/>
                  </a:cubicBezTo>
                  <a:cubicBezTo>
                    <a:pt x="11084" y="2151"/>
                    <a:pt x="11438" y="2170"/>
                    <a:pt x="11782" y="2170"/>
                  </a:cubicBezTo>
                  <a:cubicBezTo>
                    <a:pt x="12024" y="2170"/>
                    <a:pt x="12262" y="2160"/>
                    <a:pt x="12493" y="2144"/>
                  </a:cubicBezTo>
                  <a:cubicBezTo>
                    <a:pt x="13607" y="2004"/>
                    <a:pt x="14581" y="1666"/>
                    <a:pt x="15337" y="1348"/>
                  </a:cubicBezTo>
                  <a:cubicBezTo>
                    <a:pt x="16113" y="990"/>
                    <a:pt x="16710" y="692"/>
                    <a:pt x="17128" y="473"/>
                  </a:cubicBezTo>
                  <a:cubicBezTo>
                    <a:pt x="17269" y="402"/>
                    <a:pt x="17391" y="341"/>
                    <a:pt x="17492" y="283"/>
                  </a:cubicBezTo>
                  <a:lnTo>
                    <a:pt x="17492" y="283"/>
                  </a:lnTo>
                  <a:cubicBezTo>
                    <a:pt x="17391" y="331"/>
                    <a:pt x="17278" y="388"/>
                    <a:pt x="17148" y="453"/>
                  </a:cubicBezTo>
                  <a:cubicBezTo>
                    <a:pt x="16710" y="652"/>
                    <a:pt x="16093" y="950"/>
                    <a:pt x="15317" y="1268"/>
                  </a:cubicBezTo>
                  <a:cubicBezTo>
                    <a:pt x="14562" y="1587"/>
                    <a:pt x="13587" y="1905"/>
                    <a:pt x="12493" y="2044"/>
                  </a:cubicBezTo>
                  <a:cubicBezTo>
                    <a:pt x="12277" y="2060"/>
                    <a:pt x="12061" y="2069"/>
                    <a:pt x="11843" y="2069"/>
                  </a:cubicBezTo>
                  <a:cubicBezTo>
                    <a:pt x="11498" y="2069"/>
                    <a:pt x="11148" y="2045"/>
                    <a:pt x="10782" y="1985"/>
                  </a:cubicBezTo>
                  <a:cubicBezTo>
                    <a:pt x="10165" y="1885"/>
                    <a:pt x="9588" y="1706"/>
                    <a:pt x="8992" y="1487"/>
                  </a:cubicBezTo>
                  <a:cubicBezTo>
                    <a:pt x="7798" y="1050"/>
                    <a:pt x="6664" y="512"/>
                    <a:pt x="5570" y="254"/>
                  </a:cubicBezTo>
                  <a:cubicBezTo>
                    <a:pt x="4855" y="72"/>
                    <a:pt x="4174" y="0"/>
                    <a:pt x="355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9" name="Google Shape;309;p17">
              <a:extLst>
                <a:ext uri="{FF2B5EF4-FFF2-40B4-BE49-F238E27FC236}">
                  <a16:creationId xmlns:a16="http://schemas.microsoft.com/office/drawing/2014/main" id="{0947093D-7224-4EE1-A410-E31C274F5349}"/>
                </a:ext>
              </a:extLst>
            </p:cNvPr>
            <p:cNvSpPr/>
            <p:nvPr/>
          </p:nvSpPr>
          <p:spPr>
            <a:xfrm>
              <a:off x="1721821" y="2597280"/>
              <a:ext cx="623096" cy="91382"/>
            </a:xfrm>
            <a:custGeom>
              <a:avLst/>
              <a:gdLst/>
              <a:ahLst/>
              <a:cxnLst/>
              <a:rect l="l" t="t" r="r" b="b"/>
              <a:pathLst>
                <a:path w="15676" h="2299" extrusionOk="0">
                  <a:moveTo>
                    <a:pt x="0" y="995"/>
                  </a:moveTo>
                  <a:cubicBezTo>
                    <a:pt x="0" y="996"/>
                    <a:pt x="22" y="1010"/>
                    <a:pt x="61" y="1026"/>
                  </a:cubicBezTo>
                  <a:lnTo>
                    <a:pt x="61" y="1026"/>
                  </a:lnTo>
                  <a:lnTo>
                    <a:pt x="0" y="995"/>
                  </a:lnTo>
                  <a:close/>
                  <a:moveTo>
                    <a:pt x="13508" y="1"/>
                  </a:moveTo>
                  <a:cubicBezTo>
                    <a:pt x="13130" y="1"/>
                    <a:pt x="12712" y="61"/>
                    <a:pt x="12294" y="200"/>
                  </a:cubicBezTo>
                  <a:cubicBezTo>
                    <a:pt x="11896" y="339"/>
                    <a:pt x="11439" y="538"/>
                    <a:pt x="11001" y="737"/>
                  </a:cubicBezTo>
                  <a:cubicBezTo>
                    <a:pt x="10106" y="1135"/>
                    <a:pt x="9131" y="1592"/>
                    <a:pt x="8017" y="1851"/>
                  </a:cubicBezTo>
                  <a:cubicBezTo>
                    <a:pt x="7047" y="2098"/>
                    <a:pt x="6078" y="2173"/>
                    <a:pt x="5191" y="2173"/>
                  </a:cubicBezTo>
                  <a:cubicBezTo>
                    <a:pt x="5077" y="2173"/>
                    <a:pt x="4965" y="2171"/>
                    <a:pt x="4854" y="2169"/>
                  </a:cubicBezTo>
                  <a:cubicBezTo>
                    <a:pt x="3860" y="2129"/>
                    <a:pt x="2984" y="1970"/>
                    <a:pt x="2268" y="1791"/>
                  </a:cubicBezTo>
                  <a:cubicBezTo>
                    <a:pt x="1552" y="1632"/>
                    <a:pt x="995" y="1393"/>
                    <a:pt x="597" y="1254"/>
                  </a:cubicBezTo>
                  <a:cubicBezTo>
                    <a:pt x="398" y="1175"/>
                    <a:pt x="279" y="1095"/>
                    <a:pt x="160" y="1055"/>
                  </a:cubicBezTo>
                  <a:cubicBezTo>
                    <a:pt x="120" y="1047"/>
                    <a:pt x="86" y="1036"/>
                    <a:pt x="61" y="1026"/>
                  </a:cubicBezTo>
                  <a:lnTo>
                    <a:pt x="61" y="1026"/>
                  </a:lnTo>
                  <a:lnTo>
                    <a:pt x="160" y="1075"/>
                  </a:lnTo>
                  <a:cubicBezTo>
                    <a:pt x="259" y="1135"/>
                    <a:pt x="378" y="1194"/>
                    <a:pt x="577" y="1294"/>
                  </a:cubicBezTo>
                  <a:cubicBezTo>
                    <a:pt x="955" y="1473"/>
                    <a:pt x="1532" y="1692"/>
                    <a:pt x="2248" y="1891"/>
                  </a:cubicBezTo>
                  <a:cubicBezTo>
                    <a:pt x="2964" y="2090"/>
                    <a:pt x="3840" y="2269"/>
                    <a:pt x="4834" y="2289"/>
                  </a:cubicBezTo>
                  <a:cubicBezTo>
                    <a:pt x="4992" y="2295"/>
                    <a:pt x="5152" y="2298"/>
                    <a:pt x="5314" y="2298"/>
                  </a:cubicBezTo>
                  <a:cubicBezTo>
                    <a:pt x="6176" y="2298"/>
                    <a:pt x="7099" y="2205"/>
                    <a:pt x="8037" y="1970"/>
                  </a:cubicBezTo>
                  <a:cubicBezTo>
                    <a:pt x="9151" y="1732"/>
                    <a:pt x="10146" y="1234"/>
                    <a:pt x="11041" y="836"/>
                  </a:cubicBezTo>
                  <a:cubicBezTo>
                    <a:pt x="11498" y="598"/>
                    <a:pt x="11916" y="438"/>
                    <a:pt x="12334" y="279"/>
                  </a:cubicBezTo>
                  <a:cubicBezTo>
                    <a:pt x="12732" y="140"/>
                    <a:pt x="13130" y="80"/>
                    <a:pt x="13508" y="80"/>
                  </a:cubicBezTo>
                  <a:cubicBezTo>
                    <a:pt x="14263" y="80"/>
                    <a:pt x="14820" y="299"/>
                    <a:pt x="15179" y="538"/>
                  </a:cubicBezTo>
                  <a:cubicBezTo>
                    <a:pt x="15502" y="767"/>
                    <a:pt x="15607" y="977"/>
                    <a:pt x="15651" y="977"/>
                  </a:cubicBezTo>
                  <a:cubicBezTo>
                    <a:pt x="15652" y="977"/>
                    <a:pt x="15654" y="976"/>
                    <a:pt x="15656" y="976"/>
                  </a:cubicBezTo>
                  <a:cubicBezTo>
                    <a:pt x="15676" y="976"/>
                    <a:pt x="15616" y="936"/>
                    <a:pt x="15557" y="856"/>
                  </a:cubicBezTo>
                  <a:cubicBezTo>
                    <a:pt x="15477" y="757"/>
                    <a:pt x="15377" y="637"/>
                    <a:pt x="15198" y="498"/>
                  </a:cubicBezTo>
                  <a:cubicBezTo>
                    <a:pt x="14860" y="259"/>
                    <a:pt x="14263" y="1"/>
                    <a:pt x="1350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0" name="Google Shape;310;p17">
              <a:extLst>
                <a:ext uri="{FF2B5EF4-FFF2-40B4-BE49-F238E27FC236}">
                  <a16:creationId xmlns:a16="http://schemas.microsoft.com/office/drawing/2014/main" id="{8FD088DA-BC0F-4C7E-89CE-A8D8B8D06350}"/>
                </a:ext>
              </a:extLst>
            </p:cNvPr>
            <p:cNvSpPr/>
            <p:nvPr/>
          </p:nvSpPr>
          <p:spPr>
            <a:xfrm>
              <a:off x="1569224" y="1536140"/>
              <a:ext cx="974153" cy="980513"/>
            </a:xfrm>
            <a:custGeom>
              <a:avLst/>
              <a:gdLst/>
              <a:ahLst/>
              <a:cxnLst/>
              <a:rect l="l" t="t" r="r" b="b"/>
              <a:pathLst>
                <a:path w="24508" h="24668" extrusionOk="0">
                  <a:moveTo>
                    <a:pt x="21007" y="1"/>
                  </a:moveTo>
                  <a:lnTo>
                    <a:pt x="20848" y="120"/>
                  </a:lnTo>
                  <a:lnTo>
                    <a:pt x="15278" y="3621"/>
                  </a:lnTo>
                  <a:lnTo>
                    <a:pt x="9350" y="3820"/>
                  </a:lnTo>
                  <a:cubicBezTo>
                    <a:pt x="9350" y="3820"/>
                    <a:pt x="5172" y="3820"/>
                    <a:pt x="3601" y="7103"/>
                  </a:cubicBezTo>
                  <a:cubicBezTo>
                    <a:pt x="3422" y="7480"/>
                    <a:pt x="0" y="14324"/>
                    <a:pt x="0" y="14324"/>
                  </a:cubicBezTo>
                  <a:lnTo>
                    <a:pt x="5292" y="16253"/>
                  </a:lnTo>
                  <a:lnTo>
                    <a:pt x="6127" y="13826"/>
                  </a:lnTo>
                  <a:lnTo>
                    <a:pt x="7241" y="19376"/>
                  </a:lnTo>
                  <a:lnTo>
                    <a:pt x="5670" y="23952"/>
                  </a:lnTo>
                  <a:lnTo>
                    <a:pt x="18938" y="24668"/>
                  </a:lnTo>
                  <a:lnTo>
                    <a:pt x="17844" y="18024"/>
                  </a:lnTo>
                  <a:lnTo>
                    <a:pt x="18839" y="10067"/>
                  </a:lnTo>
                  <a:lnTo>
                    <a:pt x="24508" y="4596"/>
                  </a:lnTo>
                  <a:lnTo>
                    <a:pt x="21007"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1" name="Google Shape;311;p17">
              <a:extLst>
                <a:ext uri="{FF2B5EF4-FFF2-40B4-BE49-F238E27FC236}">
                  <a16:creationId xmlns:a16="http://schemas.microsoft.com/office/drawing/2014/main" id="{D865375F-E73D-42FE-82E6-4A4D6F076520}"/>
                </a:ext>
              </a:extLst>
            </p:cNvPr>
            <p:cNvSpPr/>
            <p:nvPr/>
          </p:nvSpPr>
          <p:spPr>
            <a:xfrm>
              <a:off x="1883917" y="2145015"/>
              <a:ext cx="292588" cy="181412"/>
            </a:xfrm>
            <a:custGeom>
              <a:avLst/>
              <a:gdLst/>
              <a:ahLst/>
              <a:cxnLst/>
              <a:rect l="l" t="t" r="r" b="b"/>
              <a:pathLst>
                <a:path w="7361" h="4564" extrusionOk="0">
                  <a:moveTo>
                    <a:pt x="7341" y="0"/>
                  </a:moveTo>
                  <a:cubicBezTo>
                    <a:pt x="7321" y="0"/>
                    <a:pt x="7341" y="537"/>
                    <a:pt x="7003" y="1373"/>
                  </a:cubicBezTo>
                  <a:cubicBezTo>
                    <a:pt x="6664" y="2169"/>
                    <a:pt x="5869" y="3163"/>
                    <a:pt x="4715" y="3760"/>
                  </a:cubicBezTo>
                  <a:cubicBezTo>
                    <a:pt x="3521" y="4357"/>
                    <a:pt x="2288" y="4456"/>
                    <a:pt x="1433" y="4456"/>
                  </a:cubicBezTo>
                  <a:cubicBezTo>
                    <a:pt x="637" y="4456"/>
                    <a:pt x="104" y="4374"/>
                    <a:pt x="14" y="4374"/>
                  </a:cubicBezTo>
                  <a:cubicBezTo>
                    <a:pt x="5" y="4374"/>
                    <a:pt x="0" y="4375"/>
                    <a:pt x="0" y="4377"/>
                  </a:cubicBezTo>
                  <a:lnTo>
                    <a:pt x="378" y="4456"/>
                  </a:lnTo>
                  <a:cubicBezTo>
                    <a:pt x="637" y="4476"/>
                    <a:pt x="975" y="4516"/>
                    <a:pt x="1433" y="4556"/>
                  </a:cubicBezTo>
                  <a:cubicBezTo>
                    <a:pt x="1537" y="4561"/>
                    <a:pt x="1649" y="4563"/>
                    <a:pt x="1765" y="4563"/>
                  </a:cubicBezTo>
                  <a:cubicBezTo>
                    <a:pt x="2599" y="4563"/>
                    <a:pt x="3710" y="4420"/>
                    <a:pt x="4775" y="3879"/>
                  </a:cubicBezTo>
                  <a:cubicBezTo>
                    <a:pt x="6008" y="3263"/>
                    <a:pt x="6764" y="2208"/>
                    <a:pt x="7102" y="1393"/>
                  </a:cubicBezTo>
                  <a:cubicBezTo>
                    <a:pt x="7241" y="975"/>
                    <a:pt x="7321" y="617"/>
                    <a:pt x="7341" y="378"/>
                  </a:cubicBezTo>
                  <a:cubicBezTo>
                    <a:pt x="7361" y="120"/>
                    <a:pt x="7341" y="0"/>
                    <a:pt x="7341"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2" name="Google Shape;312;p17">
              <a:extLst>
                <a:ext uri="{FF2B5EF4-FFF2-40B4-BE49-F238E27FC236}">
                  <a16:creationId xmlns:a16="http://schemas.microsoft.com/office/drawing/2014/main" id="{E4042509-9549-4AC4-B7F5-F83385B0A42A}"/>
                </a:ext>
              </a:extLst>
            </p:cNvPr>
            <p:cNvSpPr/>
            <p:nvPr/>
          </p:nvSpPr>
          <p:spPr>
            <a:xfrm>
              <a:off x="1749486" y="1804207"/>
              <a:ext cx="110739" cy="512396"/>
            </a:xfrm>
            <a:custGeom>
              <a:avLst/>
              <a:gdLst/>
              <a:ahLst/>
              <a:cxnLst/>
              <a:rect l="l" t="t" r="r" b="b"/>
              <a:pathLst>
                <a:path w="2786" h="12891" extrusionOk="0">
                  <a:moveTo>
                    <a:pt x="60" y="0"/>
                  </a:moveTo>
                  <a:cubicBezTo>
                    <a:pt x="1" y="0"/>
                    <a:pt x="578" y="2905"/>
                    <a:pt x="1333" y="6466"/>
                  </a:cubicBezTo>
                  <a:cubicBezTo>
                    <a:pt x="2070" y="10046"/>
                    <a:pt x="2686" y="12891"/>
                    <a:pt x="2746" y="12891"/>
                  </a:cubicBezTo>
                  <a:cubicBezTo>
                    <a:pt x="2786" y="12871"/>
                    <a:pt x="2229" y="9987"/>
                    <a:pt x="1473" y="6426"/>
                  </a:cubicBezTo>
                  <a:cubicBezTo>
                    <a:pt x="737" y="2845"/>
                    <a:pt x="100" y="0"/>
                    <a:pt x="60" y="0"/>
                  </a:cubicBezTo>
                  <a:close/>
                </a:path>
              </a:pathLst>
            </a:custGeom>
            <a:solidFill>
              <a:srgbClr val="4347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3" name="Google Shape;313;p17">
              <a:extLst>
                <a:ext uri="{FF2B5EF4-FFF2-40B4-BE49-F238E27FC236}">
                  <a16:creationId xmlns:a16="http://schemas.microsoft.com/office/drawing/2014/main" id="{2D5D8E0D-ACE4-46B9-9B9C-4587902D26FE}"/>
                </a:ext>
              </a:extLst>
            </p:cNvPr>
            <p:cNvSpPr/>
            <p:nvPr/>
          </p:nvSpPr>
          <p:spPr>
            <a:xfrm>
              <a:off x="2002528" y="1037210"/>
              <a:ext cx="40" cy="40"/>
            </a:xfrm>
            <a:custGeom>
              <a:avLst/>
              <a:gdLst/>
              <a:ahLst/>
              <a:cxnLst/>
              <a:rect l="l" t="t" r="r" b="b"/>
              <a:pathLst>
                <a:path w="1" h="1" extrusionOk="0">
                  <a:moveTo>
                    <a:pt x="0" y="0"/>
                  </a:move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0768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tar: 5 Points 5">
            <a:extLst>
              <a:ext uri="{FF2B5EF4-FFF2-40B4-BE49-F238E27FC236}">
                <a16:creationId xmlns:a16="http://schemas.microsoft.com/office/drawing/2014/main" id="{A719934F-0CCE-4468-97ED-2B4043EF7A4B}"/>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96EACB1F-753F-47BA-931A-777B3ADE3E48}"/>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131A58D5-5769-4F69-A446-015344A2198F}"/>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1F2F046B-CE48-48AF-82FD-A9EF5A5DD168}"/>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EE9AF94-EF31-4A8B-A591-3DCA0F16C71D}"/>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4420BA73-BAB3-46AC-BBA4-9A59822DF13F}"/>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091B0826-160F-434A-80CE-0C0CA884EEA8}"/>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2AA96BA6-A1C4-4F20-96E5-24BF8E783A17}"/>
              </a:ext>
            </a:extLst>
          </p:cNvPr>
          <p:cNvSpPr>
            <a:spLocks noGrp="1"/>
          </p:cNvSpPr>
          <p:nvPr>
            <p:ph type="ctrTitle"/>
          </p:nvPr>
        </p:nvSpPr>
        <p:spPr>
          <a:xfrm>
            <a:off x="-1773453" y="-16352"/>
            <a:ext cx="9144000" cy="2387600"/>
          </a:xfrm>
        </p:spPr>
        <p:txBody>
          <a:bodyPr/>
          <a:lstStyle/>
          <a:p>
            <a:r>
              <a:rPr lang="en-US" b="1" u="sng" dirty="0">
                <a:solidFill>
                  <a:schemeClr val="bg1"/>
                </a:solidFill>
              </a:rPr>
              <a:t>Overview:</a:t>
            </a:r>
          </a:p>
        </p:txBody>
      </p:sp>
      <p:sp>
        <p:nvSpPr>
          <p:cNvPr id="15" name="Subtitle 14">
            <a:extLst>
              <a:ext uri="{FF2B5EF4-FFF2-40B4-BE49-F238E27FC236}">
                <a16:creationId xmlns:a16="http://schemas.microsoft.com/office/drawing/2014/main" id="{1781578F-F9B1-4258-A0CA-CA6083CCAB58}"/>
              </a:ext>
            </a:extLst>
          </p:cNvPr>
          <p:cNvSpPr>
            <a:spLocks noGrp="1"/>
          </p:cNvSpPr>
          <p:nvPr>
            <p:ph type="subTitle" idx="1"/>
          </p:nvPr>
        </p:nvSpPr>
        <p:spPr>
          <a:xfrm>
            <a:off x="1336526" y="2546188"/>
            <a:ext cx="5694469" cy="4076327"/>
          </a:xfrm>
        </p:spPr>
        <p:txBody>
          <a:bodyPr>
            <a:normAutofit/>
          </a:bodyPr>
          <a:lstStyle/>
          <a:p>
            <a:pPr algn="l"/>
            <a:r>
              <a:rPr lang="en-US" sz="2800" dirty="0">
                <a:solidFill>
                  <a:schemeClr val="bg1"/>
                </a:solidFill>
              </a:rPr>
              <a:t>Our project is inspired by the NASA Falcon 9 rocket that landed on a ship in the sea in 2018, So we develop a simulator that launch a rocket then land it on a boat, designed using  python language and this can be done by the user or using artificial intelligence that uses algorithms to control the rocket to land smoothly.</a:t>
            </a:r>
          </a:p>
        </p:txBody>
      </p:sp>
      <p:sp>
        <p:nvSpPr>
          <p:cNvPr id="17" name="TextBox 16">
            <a:extLst>
              <a:ext uri="{FF2B5EF4-FFF2-40B4-BE49-F238E27FC236}">
                <a16:creationId xmlns:a16="http://schemas.microsoft.com/office/drawing/2014/main" id="{D5B08DDC-44A1-4B10-A3EC-4C74130B206C}"/>
              </a:ext>
            </a:extLst>
          </p:cNvPr>
          <p:cNvSpPr txBox="1"/>
          <p:nvPr/>
        </p:nvSpPr>
        <p:spPr>
          <a:xfrm>
            <a:off x="5142800" y="147357"/>
            <a:ext cx="6752966" cy="584775"/>
          </a:xfrm>
          <a:prstGeom prst="rect">
            <a:avLst/>
          </a:prstGeom>
          <a:noFill/>
        </p:spPr>
        <p:txBody>
          <a:bodyPr wrap="square">
            <a:spAutoFit/>
          </a:bodyPr>
          <a:lstStyle/>
          <a:p>
            <a:r>
              <a:rPr lang="en-US" sz="3200" b="1" u="sng" dirty="0">
                <a:solidFill>
                  <a:schemeClr val="bg1"/>
                </a:solidFill>
              </a:rPr>
              <a:t>Introduction</a:t>
            </a:r>
            <a:endParaRPr lang="en-US" sz="3200" dirty="0"/>
          </a:p>
        </p:txBody>
      </p:sp>
      <p:pic>
        <p:nvPicPr>
          <p:cNvPr id="24" name="Picture 23">
            <a:extLst>
              <a:ext uri="{FF2B5EF4-FFF2-40B4-BE49-F238E27FC236}">
                <a16:creationId xmlns:a16="http://schemas.microsoft.com/office/drawing/2014/main" id="{DFF95312-70B4-4567-9F25-85641AE16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8470" y="2853848"/>
            <a:ext cx="914400" cy="1568612"/>
          </a:xfrm>
          <a:prstGeom prst="rect">
            <a:avLst/>
          </a:prstGeom>
          <a:effectLst>
            <a:reflection endPos="0" dist="50800" dir="5400000" sy="-100000" algn="bl" rotWithShape="0"/>
          </a:effectLst>
        </p:spPr>
      </p:pic>
      <p:sp>
        <p:nvSpPr>
          <p:cNvPr id="26" name="Rectangle 25">
            <a:extLst>
              <a:ext uri="{FF2B5EF4-FFF2-40B4-BE49-F238E27FC236}">
                <a16:creationId xmlns:a16="http://schemas.microsoft.com/office/drawing/2014/main" id="{F6C28581-AE84-4F16-BB77-F18F26ACD9AB}"/>
              </a:ext>
            </a:extLst>
          </p:cNvPr>
          <p:cNvSpPr/>
          <p:nvPr/>
        </p:nvSpPr>
        <p:spPr>
          <a:xfrm>
            <a:off x="7959939" y="4397587"/>
            <a:ext cx="3096726" cy="32219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Oval 26">
            <a:extLst>
              <a:ext uri="{FF2B5EF4-FFF2-40B4-BE49-F238E27FC236}">
                <a16:creationId xmlns:a16="http://schemas.microsoft.com/office/drawing/2014/main" id="{290D706C-48F4-4396-A8A3-7F8C570DAB21}"/>
              </a:ext>
            </a:extLst>
          </p:cNvPr>
          <p:cNvSpPr/>
          <p:nvPr/>
        </p:nvSpPr>
        <p:spPr>
          <a:xfrm>
            <a:off x="9965502" y="56551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3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2" name="Oval 21">
            <a:extLst>
              <a:ext uri="{FF2B5EF4-FFF2-40B4-BE49-F238E27FC236}">
                <a16:creationId xmlns:a16="http://schemas.microsoft.com/office/drawing/2014/main" id="{F2A2C905-E1AA-4353-93F5-2AE95ED65604}"/>
              </a:ext>
            </a:extLst>
          </p:cNvPr>
          <p:cNvSpPr/>
          <p:nvPr/>
        </p:nvSpPr>
        <p:spPr>
          <a:xfrm>
            <a:off x="9965502" y="56551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1336526" y="548994"/>
            <a:ext cx="9144000" cy="1645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chemeClr val="bg1"/>
                </a:solidFill>
              </a:rPr>
              <a:t>Semantics</a:t>
            </a:r>
            <a:r>
              <a:rPr lang="en-US" b="1" u="sng" dirty="0" smtClean="0">
                <a:solidFill>
                  <a:schemeClr val="bg1"/>
                </a:solidFill>
                <a:sym typeface="Wingdings" panose="05000000000000000000" pitchFamily="2" charset="2"/>
              </a:rPr>
              <a:t>: (Variables)</a:t>
            </a:r>
            <a:endParaRPr lang="en-US" b="1" u="sng" dirty="0">
              <a:solidFill>
                <a:schemeClr val="bg1"/>
              </a:solidFill>
            </a:endParaRPr>
          </a:p>
        </p:txBody>
      </p:sp>
      <p:sp>
        <p:nvSpPr>
          <p:cNvPr id="19" name="TextBox 18"/>
          <p:cNvSpPr txBox="1"/>
          <p:nvPr/>
        </p:nvSpPr>
        <p:spPr>
          <a:xfrm>
            <a:off x="587828" y="2076991"/>
            <a:ext cx="5760721" cy="1323439"/>
          </a:xfrm>
          <a:prstGeom prst="rect">
            <a:avLst/>
          </a:prstGeom>
          <a:noFill/>
        </p:spPr>
        <p:txBody>
          <a:bodyPr wrap="square" rtlCol="0">
            <a:spAutoFit/>
          </a:bodyPr>
          <a:lstStyle/>
          <a:p>
            <a:r>
              <a:rPr lang="en-US" sz="2000" dirty="0" smtClean="0">
                <a:solidFill>
                  <a:schemeClr val="bg1"/>
                </a:solidFill>
              </a:rPr>
              <a:t>In Python the variables are pointers, and to define a variable all you require is a variable name , the value and an equal sign in between you.</a:t>
            </a:r>
          </a:p>
          <a:p>
            <a:endParaRPr lang="en-US" sz="2000" dirty="0">
              <a:solidFill>
                <a:schemeClr val="bg1"/>
              </a:solidFill>
            </a:endParaRPr>
          </a:p>
        </p:txBody>
      </p:sp>
      <p:sp>
        <p:nvSpPr>
          <p:cNvPr id="20" name="TextBox 19"/>
          <p:cNvSpPr txBox="1"/>
          <p:nvPr/>
        </p:nvSpPr>
        <p:spPr>
          <a:xfrm>
            <a:off x="6426927" y="2076993"/>
            <a:ext cx="5765074" cy="1015663"/>
          </a:xfrm>
          <a:prstGeom prst="rect">
            <a:avLst/>
          </a:prstGeom>
          <a:noFill/>
        </p:spPr>
        <p:txBody>
          <a:bodyPr wrap="square" rtlCol="0">
            <a:spAutoFit/>
          </a:bodyPr>
          <a:lstStyle/>
          <a:p>
            <a:r>
              <a:rPr lang="en-US" sz="2000" dirty="0" smtClean="0">
                <a:solidFill>
                  <a:schemeClr val="bg1"/>
                </a:solidFill>
              </a:rPr>
              <a:t>In Java in order to declare a variable it has to be given a type, but it’s value can be declared later on.</a:t>
            </a:r>
          </a:p>
          <a:p>
            <a:endParaRPr lang="en-US" sz="2000" dirty="0">
              <a:solidFill>
                <a:schemeClr val="bg1"/>
              </a:solidFill>
            </a:endParaRPr>
          </a:p>
        </p:txBody>
      </p:sp>
    </p:spTree>
    <p:extLst>
      <p:ext uri="{BB962C8B-B14F-4D97-AF65-F5344CB8AC3E}">
        <p14:creationId xmlns:p14="http://schemas.microsoft.com/office/powerpoint/2010/main" val="2452493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2" name="Oval 21">
            <a:extLst>
              <a:ext uri="{FF2B5EF4-FFF2-40B4-BE49-F238E27FC236}">
                <a16:creationId xmlns:a16="http://schemas.microsoft.com/office/drawing/2014/main" id="{F2A2C905-E1AA-4353-93F5-2AE95ED65604}"/>
              </a:ext>
            </a:extLst>
          </p:cNvPr>
          <p:cNvSpPr/>
          <p:nvPr/>
        </p:nvSpPr>
        <p:spPr>
          <a:xfrm>
            <a:off x="9965502" y="56551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1336526" y="548994"/>
            <a:ext cx="9144000" cy="1645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bg1"/>
                </a:solidFill>
              </a:rPr>
              <a:t>Semantics</a:t>
            </a:r>
            <a:r>
              <a:rPr lang="en-US" b="1" u="sng" dirty="0" smtClean="0">
                <a:solidFill>
                  <a:schemeClr val="bg1"/>
                </a:solidFill>
              </a:rPr>
              <a:t>: (Objects)</a:t>
            </a:r>
            <a:endParaRPr lang="en-US" b="1" u="sng" dirty="0">
              <a:solidFill>
                <a:schemeClr val="bg1"/>
              </a:solidFill>
            </a:endParaRPr>
          </a:p>
        </p:txBody>
      </p:sp>
      <p:sp>
        <p:nvSpPr>
          <p:cNvPr id="19" name="TextBox 18"/>
          <p:cNvSpPr txBox="1"/>
          <p:nvPr/>
        </p:nvSpPr>
        <p:spPr>
          <a:xfrm>
            <a:off x="587828" y="2076991"/>
            <a:ext cx="5760721" cy="1938992"/>
          </a:xfrm>
          <a:prstGeom prst="rect">
            <a:avLst/>
          </a:prstGeom>
          <a:noFill/>
        </p:spPr>
        <p:txBody>
          <a:bodyPr wrap="square" rtlCol="0">
            <a:spAutoFit/>
          </a:bodyPr>
          <a:lstStyle/>
          <a:p>
            <a:r>
              <a:rPr lang="en-US" sz="2000" dirty="0">
                <a:solidFill>
                  <a:schemeClr val="bg1"/>
                </a:solidFill>
              </a:rPr>
              <a:t>Python is an object-oriented programming language, and in Python everything is an object, which means every entity has some metadata (called </a:t>
            </a:r>
            <a:r>
              <a:rPr lang="en-US" sz="2000" i="1" dirty="0">
                <a:solidFill>
                  <a:schemeClr val="bg1"/>
                </a:solidFill>
              </a:rPr>
              <a:t>attributes</a:t>
            </a:r>
            <a:r>
              <a:rPr lang="en-US" sz="2000" dirty="0">
                <a:solidFill>
                  <a:schemeClr val="bg1"/>
                </a:solidFill>
              </a:rPr>
              <a:t>) and associated functionality (called </a:t>
            </a:r>
            <a:r>
              <a:rPr lang="en-US" sz="2000" i="1" dirty="0">
                <a:solidFill>
                  <a:schemeClr val="bg1"/>
                </a:solidFill>
              </a:rPr>
              <a:t>methods</a:t>
            </a:r>
            <a:r>
              <a:rPr lang="en-US" sz="2000" dirty="0">
                <a:solidFill>
                  <a:schemeClr val="bg1"/>
                </a:solidFill>
              </a:rPr>
              <a:t>). These attributes and methods are accessed via the dot syntax</a:t>
            </a:r>
          </a:p>
        </p:txBody>
      </p:sp>
      <p:sp>
        <p:nvSpPr>
          <p:cNvPr id="20" name="TextBox 19"/>
          <p:cNvSpPr txBox="1"/>
          <p:nvPr/>
        </p:nvSpPr>
        <p:spPr>
          <a:xfrm>
            <a:off x="6426927" y="2076993"/>
            <a:ext cx="5765074" cy="1631216"/>
          </a:xfrm>
          <a:prstGeom prst="rect">
            <a:avLst/>
          </a:prstGeom>
          <a:noFill/>
        </p:spPr>
        <p:txBody>
          <a:bodyPr wrap="square" rtlCol="0">
            <a:spAutoFit/>
          </a:bodyPr>
          <a:lstStyle/>
          <a:p>
            <a:r>
              <a:rPr lang="en-US" sz="2000" dirty="0" smtClean="0">
                <a:solidFill>
                  <a:schemeClr val="bg1"/>
                </a:solidFill>
              </a:rPr>
              <a:t>Java is also an object-oriented programming language ,but not everything in is an object like in Python instead objects can be created using a separate class and </a:t>
            </a:r>
            <a:r>
              <a:rPr lang="en-US" sz="2000" dirty="0" err="1" smtClean="0">
                <a:solidFill>
                  <a:schemeClr val="bg1"/>
                </a:solidFill>
              </a:rPr>
              <a:t>assiging</a:t>
            </a:r>
            <a:r>
              <a:rPr lang="en-US" sz="2000" dirty="0" smtClean="0">
                <a:solidFill>
                  <a:schemeClr val="bg1"/>
                </a:solidFill>
              </a:rPr>
              <a:t> it it’s own attributes and methods.</a:t>
            </a:r>
            <a:endParaRPr lang="en-US" sz="2000" dirty="0">
              <a:solidFill>
                <a:schemeClr val="bg1"/>
              </a:solidFill>
            </a:endParaRPr>
          </a:p>
        </p:txBody>
      </p:sp>
    </p:spTree>
    <p:extLst>
      <p:ext uri="{BB962C8B-B14F-4D97-AF65-F5344CB8AC3E}">
        <p14:creationId xmlns:p14="http://schemas.microsoft.com/office/powerpoint/2010/main" val="650440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2" name="Oval 21">
            <a:extLst>
              <a:ext uri="{FF2B5EF4-FFF2-40B4-BE49-F238E27FC236}">
                <a16:creationId xmlns:a16="http://schemas.microsoft.com/office/drawing/2014/main" id="{F2A2C905-E1AA-4353-93F5-2AE95ED65604}"/>
              </a:ext>
            </a:extLst>
          </p:cNvPr>
          <p:cNvSpPr/>
          <p:nvPr/>
        </p:nvSpPr>
        <p:spPr>
          <a:xfrm>
            <a:off x="9965502" y="56551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1336526" y="679622"/>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bg1"/>
                </a:solidFill>
              </a:rPr>
              <a:t>Tradeoff between Java an python:</a:t>
            </a:r>
          </a:p>
        </p:txBody>
      </p:sp>
      <p:graphicFrame>
        <p:nvGraphicFramePr>
          <p:cNvPr id="2" name="Table 2">
            <a:extLst>
              <a:ext uri="{FF2B5EF4-FFF2-40B4-BE49-F238E27FC236}">
                <a16:creationId xmlns:a16="http://schemas.microsoft.com/office/drawing/2014/main" id="{4B8670CF-4C6C-4EF5-991D-028CA400B23B}"/>
              </a:ext>
            </a:extLst>
          </p:cNvPr>
          <p:cNvGraphicFramePr>
            <a:graphicFrameLocks noGrp="1"/>
          </p:cNvGraphicFramePr>
          <p:nvPr>
            <p:extLst>
              <p:ext uri="{D42A27DB-BD31-4B8C-83A1-F6EECF244321}">
                <p14:modId xmlns:p14="http://schemas.microsoft.com/office/powerpoint/2010/main" val="3254631496"/>
              </p:ext>
            </p:extLst>
          </p:nvPr>
        </p:nvGraphicFramePr>
        <p:xfrm>
          <a:off x="1562443" y="2459291"/>
          <a:ext cx="8128000" cy="2966720"/>
        </p:xfrm>
        <a:graphic>
          <a:graphicData uri="http://schemas.openxmlformats.org/drawingml/2006/table">
            <a:tbl>
              <a:tblPr firstRow="1" bandRow="1">
                <a:tableStyleId>{125E5076-3810-47DD-B79F-674D7AD40C01}</a:tableStyleId>
              </a:tblPr>
              <a:tblGrid>
                <a:gridCol w="4064000">
                  <a:extLst>
                    <a:ext uri="{9D8B030D-6E8A-4147-A177-3AD203B41FA5}">
                      <a16:colId xmlns:a16="http://schemas.microsoft.com/office/drawing/2014/main" val="2740426346"/>
                    </a:ext>
                  </a:extLst>
                </a:gridCol>
                <a:gridCol w="4064000">
                  <a:extLst>
                    <a:ext uri="{9D8B030D-6E8A-4147-A177-3AD203B41FA5}">
                      <a16:colId xmlns:a16="http://schemas.microsoft.com/office/drawing/2014/main" val="1212564164"/>
                    </a:ext>
                  </a:extLst>
                </a:gridCol>
              </a:tblGrid>
              <a:tr h="370840">
                <a:tc>
                  <a:txBody>
                    <a:bodyPr/>
                    <a:lstStyle/>
                    <a:p>
                      <a:r>
                        <a:rPr lang="en-US" dirty="0"/>
                        <a:t>Python</a:t>
                      </a:r>
                    </a:p>
                  </a:txBody>
                  <a:tcPr/>
                </a:tc>
                <a:tc>
                  <a:txBody>
                    <a:bodyPr/>
                    <a:lstStyle/>
                    <a:p>
                      <a:r>
                        <a:rPr lang="en-US" dirty="0"/>
                        <a:t>Java</a:t>
                      </a:r>
                    </a:p>
                  </a:txBody>
                  <a:tcPr/>
                </a:tc>
                <a:extLst>
                  <a:ext uri="{0D108BD9-81ED-4DB2-BD59-A6C34878D82A}">
                    <a16:rowId xmlns:a16="http://schemas.microsoft.com/office/drawing/2014/main" val="4021727069"/>
                  </a:ext>
                </a:extLst>
              </a:tr>
              <a:tr h="370840">
                <a:tc>
                  <a:txBody>
                    <a:bodyPr/>
                    <a:lstStyle/>
                    <a:p>
                      <a:r>
                        <a:rPr lang="en-US" dirty="0"/>
                        <a:t>def</a:t>
                      </a:r>
                    </a:p>
                  </a:txBody>
                  <a:tcPr/>
                </a:tc>
                <a:tc>
                  <a:txBody>
                    <a:bodyPr/>
                    <a:lstStyle/>
                    <a:p>
                      <a:r>
                        <a:rPr lang="en-US" dirty="0"/>
                        <a:t>Static</a:t>
                      </a:r>
                    </a:p>
                  </a:txBody>
                  <a:tcPr/>
                </a:tc>
                <a:extLst>
                  <a:ext uri="{0D108BD9-81ED-4DB2-BD59-A6C34878D82A}">
                    <a16:rowId xmlns:a16="http://schemas.microsoft.com/office/drawing/2014/main" val="814950148"/>
                  </a:ext>
                </a:extLst>
              </a:tr>
              <a:tr h="370840">
                <a:tc>
                  <a:txBody>
                    <a:bodyPr/>
                    <a:lstStyle/>
                    <a:p>
                      <a:r>
                        <a:rPr lang="en-US" dirty="0"/>
                        <a:t>global</a:t>
                      </a:r>
                    </a:p>
                  </a:txBody>
                  <a:tcPr/>
                </a:tc>
                <a:tc>
                  <a:txBody>
                    <a:bodyPr/>
                    <a:lstStyle/>
                    <a:p>
                      <a:r>
                        <a:rPr lang="en-US" dirty="0"/>
                        <a:t>Type</a:t>
                      </a:r>
                    </a:p>
                  </a:txBody>
                  <a:tcPr/>
                </a:tc>
                <a:extLst>
                  <a:ext uri="{0D108BD9-81ED-4DB2-BD59-A6C34878D82A}">
                    <a16:rowId xmlns:a16="http://schemas.microsoft.com/office/drawing/2014/main" val="587711172"/>
                  </a:ext>
                </a:extLst>
              </a:tr>
              <a:tr h="370840">
                <a:tc>
                  <a:txBody>
                    <a:bodyPr/>
                    <a:lstStyle/>
                    <a:p>
                      <a:r>
                        <a:rPr lang="en-US" dirty="0"/>
                        <a:t>:</a:t>
                      </a:r>
                    </a:p>
                  </a:txBody>
                  <a:tcPr/>
                </a:tc>
                <a:tc>
                  <a:txBody>
                    <a:bodyPr/>
                    <a:lstStyle/>
                    <a:p>
                      <a:r>
                        <a:rPr lang="en-US" dirty="0"/>
                        <a:t>{ }</a:t>
                      </a:r>
                    </a:p>
                  </a:txBody>
                  <a:tcPr/>
                </a:tc>
                <a:extLst>
                  <a:ext uri="{0D108BD9-81ED-4DB2-BD59-A6C34878D82A}">
                    <a16:rowId xmlns:a16="http://schemas.microsoft.com/office/drawing/2014/main" val="3455653112"/>
                  </a:ext>
                </a:extLst>
              </a:tr>
              <a:tr h="370840">
                <a:tc>
                  <a:txBody>
                    <a:bodyPr/>
                    <a:lstStyle/>
                    <a:p>
                      <a:r>
                        <a:rPr lang="en-US" dirty="0"/>
                        <a:t>In range</a:t>
                      </a:r>
                    </a:p>
                  </a:txBody>
                  <a:tcPr/>
                </a:tc>
                <a:tc>
                  <a:txBody>
                    <a:bodyPr/>
                    <a:lstStyle/>
                    <a:p>
                      <a:r>
                        <a:rPr lang="en-US" dirty="0"/>
                        <a:t>(int var = from ; to ; counter)</a:t>
                      </a:r>
                    </a:p>
                  </a:txBody>
                  <a:tcPr/>
                </a:tc>
                <a:extLst>
                  <a:ext uri="{0D108BD9-81ED-4DB2-BD59-A6C34878D82A}">
                    <a16:rowId xmlns:a16="http://schemas.microsoft.com/office/drawing/2014/main" val="2613224387"/>
                  </a:ext>
                </a:extLst>
              </a:tr>
              <a:tr h="370840">
                <a:tc>
                  <a:txBody>
                    <a:bodyPr/>
                    <a:lstStyle/>
                    <a:p>
                      <a:r>
                        <a:rPr lang="en-US" dirty="0"/>
                        <a:t>Elif</a:t>
                      </a:r>
                    </a:p>
                  </a:txBody>
                  <a:tcPr/>
                </a:tc>
                <a:tc>
                  <a:txBody>
                    <a:bodyPr/>
                    <a:lstStyle/>
                    <a:p>
                      <a:r>
                        <a:rPr lang="en-US" dirty="0"/>
                        <a:t>Else if</a:t>
                      </a:r>
                    </a:p>
                  </a:txBody>
                  <a:tcPr/>
                </a:tc>
                <a:extLst>
                  <a:ext uri="{0D108BD9-81ED-4DB2-BD59-A6C34878D82A}">
                    <a16:rowId xmlns:a16="http://schemas.microsoft.com/office/drawing/2014/main" val="2603348425"/>
                  </a:ext>
                </a:extLst>
              </a:tr>
              <a:tr h="370840">
                <a:tc>
                  <a:txBody>
                    <a:bodyPr/>
                    <a:lstStyle/>
                    <a:p>
                      <a:r>
                        <a:rPr lang="en-US" dirty="0"/>
                        <a:t>And</a:t>
                      </a:r>
                    </a:p>
                  </a:txBody>
                  <a:tcPr/>
                </a:tc>
                <a:tc>
                  <a:txBody>
                    <a:bodyPr/>
                    <a:lstStyle/>
                    <a:p>
                      <a:r>
                        <a:rPr lang="en-US" dirty="0"/>
                        <a:t>&amp;&amp;</a:t>
                      </a:r>
                    </a:p>
                  </a:txBody>
                  <a:tcPr/>
                </a:tc>
                <a:extLst>
                  <a:ext uri="{0D108BD9-81ED-4DB2-BD59-A6C34878D82A}">
                    <a16:rowId xmlns:a16="http://schemas.microsoft.com/office/drawing/2014/main" val="2883185625"/>
                  </a:ext>
                </a:extLst>
              </a:tr>
              <a:tr h="370840">
                <a:tc>
                  <a:txBody>
                    <a:bodyPr/>
                    <a:lstStyle/>
                    <a:p>
                      <a:r>
                        <a:rPr lang="en-US" dirty="0"/>
                        <a:t>Or</a:t>
                      </a:r>
                    </a:p>
                  </a:txBody>
                  <a:tcPr/>
                </a:tc>
                <a:tc>
                  <a:txBody>
                    <a:bodyPr/>
                    <a:lstStyle/>
                    <a:p>
                      <a:r>
                        <a:rPr lang="en-US" dirty="0"/>
                        <a:t>||</a:t>
                      </a:r>
                    </a:p>
                  </a:txBody>
                  <a:tcPr/>
                </a:tc>
                <a:extLst>
                  <a:ext uri="{0D108BD9-81ED-4DB2-BD59-A6C34878D82A}">
                    <a16:rowId xmlns:a16="http://schemas.microsoft.com/office/drawing/2014/main" val="1565394285"/>
                  </a:ext>
                </a:extLst>
              </a:tr>
            </a:tbl>
          </a:graphicData>
        </a:graphic>
      </p:graphicFrame>
    </p:spTree>
    <p:extLst>
      <p:ext uri="{BB962C8B-B14F-4D97-AF65-F5344CB8AC3E}">
        <p14:creationId xmlns:p14="http://schemas.microsoft.com/office/powerpoint/2010/main" val="323558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1149055" y="-34268"/>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chemeClr val="bg1"/>
                </a:solidFill>
              </a:rPr>
              <a:t>Phases: </a:t>
            </a:r>
          </a:p>
        </p:txBody>
      </p:sp>
      <p:sp>
        <p:nvSpPr>
          <p:cNvPr id="2" name="TextBox 1"/>
          <p:cNvSpPr txBox="1"/>
          <p:nvPr/>
        </p:nvSpPr>
        <p:spPr>
          <a:xfrm>
            <a:off x="744290" y="2165861"/>
            <a:ext cx="5237150" cy="2523768"/>
          </a:xfrm>
          <a:prstGeom prst="rect">
            <a:avLst/>
          </a:prstGeom>
          <a:noFill/>
        </p:spPr>
        <p:txBody>
          <a:bodyPr wrap="square" rtlCol="0">
            <a:spAutoFit/>
          </a:bodyPr>
          <a:lstStyle/>
          <a:p>
            <a:pPr marL="342900" indent="-342900">
              <a:buAutoNum type="arabicPeriod"/>
            </a:pPr>
            <a:r>
              <a:rPr lang="en-US" sz="2800" dirty="0" smtClean="0">
                <a:solidFill>
                  <a:schemeClr val="bg1"/>
                </a:solidFill>
              </a:rPr>
              <a:t>when </a:t>
            </a:r>
            <a:r>
              <a:rPr lang="en-US" sz="2800" dirty="0">
                <a:solidFill>
                  <a:schemeClr val="bg1"/>
                </a:solidFill>
              </a:rPr>
              <a:t>simulation starts, the rocket will begin the boosting phase which will initiate the main thruster to lift the rocket </a:t>
            </a:r>
            <a:r>
              <a:rPr lang="en-US" sz="2800" dirty="0" smtClean="0">
                <a:solidFill>
                  <a:schemeClr val="bg1"/>
                </a:solidFill>
              </a:rPr>
              <a:t>upward.</a:t>
            </a:r>
          </a:p>
          <a:p>
            <a:pPr marL="342900" indent="-342900">
              <a:buAutoNum type="arabicPeriod"/>
            </a:pPr>
            <a:endParaRPr lang="en-US" dirty="0" smtClean="0">
              <a:solidFill>
                <a:schemeClr val="bg1"/>
              </a:solidFill>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701125" y="2196381"/>
            <a:ext cx="4895899" cy="22720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065174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1149055" y="-34268"/>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chemeClr val="bg1"/>
                </a:solidFill>
              </a:rPr>
              <a:t>Phases: </a:t>
            </a:r>
          </a:p>
        </p:txBody>
      </p:sp>
      <p:sp>
        <p:nvSpPr>
          <p:cNvPr id="2" name="TextBox 1"/>
          <p:cNvSpPr txBox="1"/>
          <p:nvPr/>
        </p:nvSpPr>
        <p:spPr>
          <a:xfrm>
            <a:off x="1132078" y="1377064"/>
            <a:ext cx="5237150" cy="2954655"/>
          </a:xfrm>
          <a:prstGeom prst="rect">
            <a:avLst/>
          </a:prstGeom>
          <a:noFill/>
        </p:spPr>
        <p:txBody>
          <a:bodyPr wrap="square" rtlCol="0">
            <a:spAutoFit/>
          </a:bodyPr>
          <a:lstStyle/>
          <a:p>
            <a:pPr marL="342900" indent="-342900">
              <a:buAutoNum type="arabicPeriod"/>
            </a:pPr>
            <a:endParaRPr lang="en-US" sz="2800" dirty="0" smtClean="0">
              <a:solidFill>
                <a:schemeClr val="bg1"/>
              </a:solidFill>
            </a:endParaRPr>
          </a:p>
          <a:p>
            <a:r>
              <a:rPr lang="en-US" sz="2800" dirty="0" smtClean="0">
                <a:solidFill>
                  <a:schemeClr val="bg1"/>
                </a:solidFill>
              </a:rPr>
              <a:t>2. when </a:t>
            </a:r>
            <a:r>
              <a:rPr lang="en-US" sz="2800" dirty="0">
                <a:solidFill>
                  <a:schemeClr val="bg1"/>
                </a:solidFill>
              </a:rPr>
              <a:t>the rocket reach half way across the height of the screen the main thruster will shut down and the left thruster will be </a:t>
            </a:r>
            <a:r>
              <a:rPr lang="en-US" sz="2800" dirty="0" smtClean="0">
                <a:solidFill>
                  <a:schemeClr val="bg1"/>
                </a:solidFill>
              </a:rPr>
              <a:t>initiated.</a:t>
            </a:r>
          </a:p>
          <a:p>
            <a:pPr marL="342900" indent="-342900">
              <a:buAutoNum type="arabicPeriod"/>
            </a:pPr>
            <a:endParaRPr lang="en-US" dirty="0">
              <a:solidFill>
                <a:schemeClr val="bg1"/>
              </a:solidFill>
            </a:endParaRP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814487" y="1928501"/>
            <a:ext cx="4866206" cy="22467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18205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5 Points 10">
            <a:extLst>
              <a:ext uri="{FF2B5EF4-FFF2-40B4-BE49-F238E27FC236}">
                <a16:creationId xmlns:a16="http://schemas.microsoft.com/office/drawing/2014/main" id="{82C2098C-B2B4-4F42-8A6C-B6E7A9E6B54A}"/>
              </a:ext>
            </a:extLst>
          </p:cNvPr>
          <p:cNvSpPr/>
          <p:nvPr/>
        </p:nvSpPr>
        <p:spPr>
          <a:xfrm>
            <a:off x="11520824" y="406935"/>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7D7FC924-C6D3-4DCD-B02C-6E5491E126AC}"/>
              </a:ext>
            </a:extLst>
          </p:cNvPr>
          <p:cNvSpPr/>
          <p:nvPr/>
        </p:nvSpPr>
        <p:spPr>
          <a:xfrm>
            <a:off x="6386205" y="84060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F0158EA5-CACE-4EAD-9A69-C5ECA403CE9B}"/>
              </a:ext>
            </a:extLst>
          </p:cNvPr>
          <p:cNvSpPr/>
          <p:nvPr/>
        </p:nvSpPr>
        <p:spPr>
          <a:xfrm>
            <a:off x="961584" y="153203"/>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EC4665B-9636-414D-8FF2-5D57BA7C4B76}"/>
              </a:ext>
            </a:extLst>
          </p:cNvPr>
          <p:cNvSpPr/>
          <p:nvPr/>
        </p:nvSpPr>
        <p:spPr>
          <a:xfrm>
            <a:off x="3661145" y="-34268"/>
            <a:ext cx="374942" cy="374942"/>
          </a:xfrm>
          <a:prstGeom prst="star5">
            <a:avLst>
              <a:gd name="adj" fmla="val 9507"/>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A1C124-6324-4907-B9B7-6612ED16D85A}"/>
              </a:ext>
            </a:extLst>
          </p:cNvPr>
          <p:cNvSpPr/>
          <p:nvPr/>
        </p:nvSpPr>
        <p:spPr>
          <a:xfrm>
            <a:off x="9508302" y="407107"/>
            <a:ext cx="914400" cy="914400"/>
          </a:xfrm>
          <a:prstGeom prst="ellipse">
            <a:avLst/>
          </a:prstGeom>
          <a:gradFill>
            <a:gsLst>
              <a:gs pos="34000">
                <a:schemeClr val="accent6">
                  <a:lumMod val="90000"/>
                  <a:lumOff val="10000"/>
                </a:schemeClr>
              </a:gs>
              <a:gs pos="100000">
                <a:schemeClr val="accent6">
                  <a:lumMod val="75000"/>
                  <a:lumOff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52840363-61CC-4D0C-A521-2729B255AB6B}"/>
              </a:ext>
            </a:extLst>
          </p:cNvPr>
          <p:cNvSpPr/>
          <p:nvPr/>
        </p:nvSpPr>
        <p:spPr>
          <a:xfrm>
            <a:off x="7962571" y="289355"/>
            <a:ext cx="374942" cy="374942"/>
          </a:xfrm>
          <a:prstGeom prst="star5">
            <a:avLst>
              <a:gd name="adj" fmla="val 6310"/>
              <a:gd name="hf" fmla="val 105146"/>
              <a:gd name="vf" fmla="val 110557"/>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635A8BE-50E4-4E7B-BBC3-81D88C208A02}"/>
              </a:ext>
            </a:extLst>
          </p:cNvPr>
          <p:cNvSpPr/>
          <p:nvPr/>
        </p:nvSpPr>
        <p:spPr>
          <a:xfrm>
            <a:off x="215581" y="2171246"/>
            <a:ext cx="374942" cy="374942"/>
          </a:xfrm>
          <a:prstGeom prst="star5">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14">
            <a:extLst>
              <a:ext uri="{FF2B5EF4-FFF2-40B4-BE49-F238E27FC236}">
                <a16:creationId xmlns:a16="http://schemas.microsoft.com/office/drawing/2014/main" id="{8C75FA8C-86E4-4D81-B557-4E809BFC8C6E}"/>
              </a:ext>
            </a:extLst>
          </p:cNvPr>
          <p:cNvSpPr txBox="1">
            <a:spLocks/>
          </p:cNvSpPr>
          <p:nvPr/>
        </p:nvSpPr>
        <p:spPr>
          <a:xfrm>
            <a:off x="1336526" y="2353332"/>
            <a:ext cx="5694469" cy="3825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23" name="Title 13">
            <a:extLst>
              <a:ext uri="{FF2B5EF4-FFF2-40B4-BE49-F238E27FC236}">
                <a16:creationId xmlns:a16="http://schemas.microsoft.com/office/drawing/2014/main" id="{9C5729F9-20F0-4101-A0CD-CD04BF5E5E9E}"/>
              </a:ext>
            </a:extLst>
          </p:cNvPr>
          <p:cNvSpPr txBox="1">
            <a:spLocks/>
          </p:cNvSpPr>
          <p:nvPr/>
        </p:nvSpPr>
        <p:spPr>
          <a:xfrm>
            <a:off x="1149055" y="-34268"/>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chemeClr val="bg1"/>
                </a:solidFill>
              </a:rPr>
              <a:t>Phases: </a:t>
            </a:r>
          </a:p>
        </p:txBody>
      </p:sp>
      <p:sp>
        <p:nvSpPr>
          <p:cNvPr id="2" name="TextBox 1"/>
          <p:cNvSpPr txBox="1"/>
          <p:nvPr/>
        </p:nvSpPr>
        <p:spPr>
          <a:xfrm>
            <a:off x="1132078" y="1377064"/>
            <a:ext cx="5237150" cy="3108543"/>
          </a:xfrm>
          <a:prstGeom prst="rect">
            <a:avLst/>
          </a:prstGeom>
          <a:noFill/>
        </p:spPr>
        <p:txBody>
          <a:bodyPr wrap="square" rtlCol="0">
            <a:spAutoFit/>
          </a:bodyPr>
          <a:lstStyle/>
          <a:p>
            <a:endParaRPr lang="en-US" sz="2800" dirty="0" smtClean="0">
              <a:solidFill>
                <a:schemeClr val="bg1"/>
              </a:solidFill>
            </a:endParaRPr>
          </a:p>
          <a:p>
            <a:r>
              <a:rPr lang="en-US" sz="2800" dirty="0">
                <a:solidFill>
                  <a:schemeClr val="bg1"/>
                </a:solidFill>
              </a:rPr>
              <a:t>3</a:t>
            </a:r>
            <a:r>
              <a:rPr lang="en-US" sz="2800" dirty="0" smtClean="0">
                <a:solidFill>
                  <a:schemeClr val="bg1"/>
                </a:solidFill>
              </a:rPr>
              <a:t>.when </a:t>
            </a:r>
            <a:r>
              <a:rPr lang="en-US" sz="2800" dirty="0">
                <a:solidFill>
                  <a:schemeClr val="bg1"/>
                </a:solidFill>
              </a:rPr>
              <a:t>the rocket reach a point to be above the sea, the control will be transmitted to the main navigator (user), which will start initiating the left, right and main thrusters to navigate the </a:t>
            </a:r>
            <a:r>
              <a:rPr lang="en-US" sz="2800" dirty="0" smtClean="0">
                <a:solidFill>
                  <a:schemeClr val="bg1"/>
                </a:solidFill>
              </a:rPr>
              <a:t>rocket.</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73676" y="1856606"/>
            <a:ext cx="5353006" cy="24715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69879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lr 4">
      <a:dk1>
        <a:sysClr val="windowText" lastClr="000000"/>
      </a:dk1>
      <a:lt1>
        <a:sysClr val="window" lastClr="FFFFFF"/>
      </a:lt1>
      <a:dk2>
        <a:srgbClr val="44546A"/>
      </a:dk2>
      <a:lt2>
        <a:srgbClr val="BF2424"/>
      </a:lt2>
      <a:accent1>
        <a:srgbClr val="3B12A2"/>
      </a:accent1>
      <a:accent2>
        <a:srgbClr val="BF0404"/>
      </a:accent2>
      <a:accent3>
        <a:srgbClr val="FFC000"/>
      </a:accent3>
      <a:accent4>
        <a:srgbClr val="00B050"/>
      </a:accent4>
      <a:accent5>
        <a:srgbClr val="00B0F0"/>
      </a:accent5>
      <a:accent6>
        <a:srgbClr val="002060"/>
      </a:accent6>
      <a:hlink>
        <a:srgbClr val="BF2424"/>
      </a:hlink>
      <a:folHlink>
        <a:srgbClr val="954F72"/>
      </a:folHlink>
    </a:clrScheme>
    <a:fontScheme name="Custom 1">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14375</TotalTime>
  <Words>559</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Candara</vt:lpstr>
      <vt:lpstr>Georgia</vt:lpstr>
      <vt:lpstr>Wingdings</vt:lpstr>
      <vt:lpstr>Office Theme</vt:lpstr>
      <vt:lpstr>PowerPoint Presentation</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dc:creator>
  <cp:lastModifiedBy>Mahmoud Shawish</cp:lastModifiedBy>
  <cp:revision>27</cp:revision>
  <dcterms:created xsi:type="dcterms:W3CDTF">2019-06-17T07:34:06Z</dcterms:created>
  <dcterms:modified xsi:type="dcterms:W3CDTF">2021-12-16T11:35:20Z</dcterms:modified>
</cp:coreProperties>
</file>