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57" r:id="rId3"/>
    <p:sldId id="258" r:id="rId4"/>
    <p:sldId id="260" r:id="rId5"/>
    <p:sldId id="286" r:id="rId6"/>
    <p:sldId id="261" r:id="rId7"/>
    <p:sldId id="287" r:id="rId8"/>
    <p:sldId id="262" r:id="rId9"/>
    <p:sldId id="263" r:id="rId10"/>
    <p:sldId id="264" r:id="rId11"/>
    <p:sldId id="265" r:id="rId12"/>
    <p:sldId id="267" r:id="rId13"/>
    <p:sldId id="268" r:id="rId14"/>
    <p:sldId id="270" r:id="rId15"/>
    <p:sldId id="288"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Berlin Sans FB Demi" panose="020E0802020502020306" pitchFamily="34" charset="0"/>
      <p:bold r:id="rId22"/>
    </p:embeddedFont>
    <p:embeddedFont>
      <p:font typeface="Karla" panose="020B0604020202020204" charset="0"/>
      <p:regular r:id="rId23"/>
      <p:bold r:id="rId24"/>
      <p:italic r:id="rId25"/>
      <p:boldItalic r:id="rId26"/>
    </p:embeddedFont>
    <p:embeddedFont>
      <p:font typeface="Raleway"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18B33F-8431-45A4-8E11-FB08BE098512}">
  <a:tblStyle styleId="{5B18B33F-8431-45A4-8E11-FB08BE09851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9" d="100"/>
          <a:sy n="89" d="100"/>
        </p:scale>
        <p:origin x="6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510493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35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060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982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15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26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50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9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557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33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024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3327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55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927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390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9"/>
        <p:cNvGrpSpPr/>
        <p:nvPr/>
      </p:nvGrpSpPr>
      <p:grpSpPr>
        <a:xfrm>
          <a:off x="0" y="0"/>
          <a:ext cx="0" cy="0"/>
          <a:chOff x="0" y="0"/>
          <a:chExt cx="0" cy="0"/>
        </a:xfrm>
      </p:grpSpPr>
      <p:sp>
        <p:nvSpPr>
          <p:cNvPr id="10" name="Google Shape;10;p2"/>
          <p:cNvSpPr/>
          <p:nvPr/>
        </p:nvSpPr>
        <p:spPr>
          <a:xfrm flipH="1">
            <a:off x="6025" y="301575"/>
            <a:ext cx="9150050" cy="4496748"/>
          </a:xfrm>
          <a:custGeom>
            <a:avLst/>
            <a:gdLst/>
            <a:ahLst/>
            <a:cxnLst/>
            <a:rect l="l" t="t" r="r" b="b"/>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1" name="Google Shape;11;p2"/>
          <p:cNvSpPr/>
          <p:nvPr/>
        </p:nvSpPr>
        <p:spPr>
          <a:xfrm>
            <a:off x="-5900" y="759982"/>
            <a:ext cx="9144150" cy="3769800"/>
          </a:xfrm>
          <a:custGeom>
            <a:avLst/>
            <a:gdLst/>
            <a:ahLst/>
            <a:cxnLst/>
            <a:rect l="l" t="t" r="r" b="b"/>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2" name="Google Shape;12;p2"/>
          <p:cNvSpPr/>
          <p:nvPr/>
        </p:nvSpPr>
        <p:spPr>
          <a:xfrm>
            <a:off x="0" y="1351100"/>
            <a:ext cx="9156075" cy="2889063"/>
          </a:xfrm>
          <a:custGeom>
            <a:avLst/>
            <a:gdLst/>
            <a:ahLst/>
            <a:cxnLst/>
            <a:rect l="l" t="t" r="r" b="b"/>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3" name="Google Shape;13;p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6025" y="301575"/>
            <a:ext cx="9150050" cy="4496748"/>
          </a:xfrm>
          <a:custGeom>
            <a:avLst/>
            <a:gdLst/>
            <a:ahLst/>
            <a:cxnLst/>
            <a:rect l="l" t="t" r="r" b="b"/>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23" name="Google Shape;23;p4"/>
          <p:cNvSpPr/>
          <p:nvPr/>
        </p:nvSpPr>
        <p:spPr>
          <a:xfrm>
            <a:off x="0" y="1580113"/>
            <a:ext cx="9144000" cy="3341668"/>
          </a:xfrm>
          <a:custGeom>
            <a:avLst/>
            <a:gdLst/>
            <a:ahLst/>
            <a:cxnLst/>
            <a:rect l="l" t="t" r="r" b="b"/>
            <a:pathLst>
              <a:path w="365760" h="110982" extrusionOk="0">
                <a:moveTo>
                  <a:pt x="0" y="0"/>
                </a:moveTo>
                <a:lnTo>
                  <a:pt x="0" y="54526"/>
                </a:lnTo>
                <a:lnTo>
                  <a:pt x="317748" y="110982"/>
                </a:lnTo>
                <a:lnTo>
                  <a:pt x="365760" y="84202"/>
                </a:lnTo>
                <a:lnTo>
                  <a:pt x="365760" y="26780"/>
                </a:lnTo>
                <a:close/>
              </a:path>
            </a:pathLst>
          </a:custGeom>
          <a:solidFill>
            <a:srgbClr val="00AE9D">
              <a:alpha val="83460"/>
            </a:srgbClr>
          </a:solidFill>
          <a:ln>
            <a:noFill/>
          </a:ln>
        </p:spPr>
      </p:sp>
      <p:sp>
        <p:nvSpPr>
          <p:cNvPr id="24" name="Google Shape;24;p4"/>
          <p:cNvSpPr/>
          <p:nvPr/>
        </p:nvSpPr>
        <p:spPr>
          <a:xfrm>
            <a:off x="-5900" y="410541"/>
            <a:ext cx="9144152" cy="4453148"/>
          </a:xfrm>
          <a:custGeom>
            <a:avLst/>
            <a:gdLst/>
            <a:ahLst/>
            <a:cxnLst/>
            <a:rect l="l" t="t" r="r" b="b"/>
            <a:pathLst>
              <a:path w="365036" h="147896" extrusionOk="0">
                <a:moveTo>
                  <a:pt x="365036" y="21714"/>
                </a:moveTo>
                <a:lnTo>
                  <a:pt x="87097" y="0"/>
                </a:lnTo>
                <a:lnTo>
                  <a:pt x="0" y="57421"/>
                </a:lnTo>
                <a:lnTo>
                  <a:pt x="0" y="117255"/>
                </a:lnTo>
                <a:lnTo>
                  <a:pt x="241266" y="147896"/>
                </a:lnTo>
                <a:lnTo>
                  <a:pt x="365036" y="112913"/>
                </a:lnTo>
                <a:close/>
              </a:path>
            </a:pathLst>
          </a:custGeom>
          <a:solidFill>
            <a:srgbClr val="ABE33F">
              <a:alpha val="81150"/>
            </a:srgbClr>
          </a:solidFill>
          <a:ln>
            <a:noFill/>
          </a:ln>
        </p:spPr>
      </p:sp>
      <p:sp>
        <p:nvSpPr>
          <p:cNvPr id="25" name="Google Shape;25;p4"/>
          <p:cNvSpPr txBox="1">
            <a:spLocks noGrp="1"/>
          </p:cNvSpPr>
          <p:nvPr>
            <p:ph type="body" idx="1"/>
          </p:nvPr>
        </p:nvSpPr>
        <p:spPr>
          <a:xfrm>
            <a:off x="1833775" y="2314200"/>
            <a:ext cx="54765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FFFFFF"/>
              </a:buClr>
              <a:buSzPts val="2400"/>
              <a:buChar char="◆"/>
              <a:defRPr b="1" i="1">
                <a:solidFill>
                  <a:srgbClr val="FFFFFF"/>
                </a:solidFill>
              </a:defRPr>
            </a:lvl1pPr>
            <a:lvl2pPr marL="914400" lvl="1" indent="-381000" algn="ctr" rtl="0">
              <a:spcBef>
                <a:spcPts val="0"/>
              </a:spcBef>
              <a:spcAft>
                <a:spcPts val="0"/>
              </a:spcAft>
              <a:buClr>
                <a:srgbClr val="FFFFFF"/>
              </a:buClr>
              <a:buSzPts val="2400"/>
              <a:buChar char="◆"/>
              <a:defRPr b="1" i="1">
                <a:solidFill>
                  <a:srgbClr val="FFFFFF"/>
                </a:solidFill>
              </a:defRPr>
            </a:lvl2pPr>
            <a:lvl3pPr marL="1371600" lvl="2" indent="-381000" algn="ctr" rtl="0">
              <a:spcBef>
                <a:spcPts val="0"/>
              </a:spcBef>
              <a:spcAft>
                <a:spcPts val="0"/>
              </a:spcAft>
              <a:buClr>
                <a:srgbClr val="FFFFFF"/>
              </a:buClr>
              <a:buSzPts val="2400"/>
              <a:buChar char="◇"/>
              <a:defRPr b="1" i="1">
                <a:solidFill>
                  <a:srgbClr val="FFFFFF"/>
                </a:solidFill>
              </a:defRPr>
            </a:lvl3pPr>
            <a:lvl4pPr marL="1828800" lvl="3" indent="-381000" algn="ctr" rtl="0">
              <a:spcBef>
                <a:spcPts val="0"/>
              </a:spcBef>
              <a:spcAft>
                <a:spcPts val="0"/>
              </a:spcAft>
              <a:buClr>
                <a:srgbClr val="FFFFFF"/>
              </a:buClr>
              <a:buSzPts val="2400"/>
              <a:buChar char="●"/>
              <a:defRPr b="1" i="1">
                <a:solidFill>
                  <a:srgbClr val="FFFFFF"/>
                </a:solidFill>
              </a:defRPr>
            </a:lvl4pPr>
            <a:lvl5pPr marL="2286000" lvl="4" indent="-381000" algn="ctr" rtl="0">
              <a:spcBef>
                <a:spcPts val="0"/>
              </a:spcBef>
              <a:spcAft>
                <a:spcPts val="0"/>
              </a:spcAft>
              <a:buClr>
                <a:srgbClr val="FFFFFF"/>
              </a:buClr>
              <a:buSzPts val="2400"/>
              <a:buChar char="○"/>
              <a:defRPr b="1" i="1">
                <a:solidFill>
                  <a:srgbClr val="FFFFFF"/>
                </a:solidFill>
              </a:defRPr>
            </a:lvl5pPr>
            <a:lvl6pPr marL="2743200" lvl="5" indent="-381000" algn="ctr" rtl="0">
              <a:spcBef>
                <a:spcPts val="0"/>
              </a:spcBef>
              <a:spcAft>
                <a:spcPts val="0"/>
              </a:spcAft>
              <a:buClr>
                <a:srgbClr val="FFFFFF"/>
              </a:buClr>
              <a:buSzPts val="2400"/>
              <a:buChar char="■"/>
              <a:defRPr b="1" i="1">
                <a:solidFill>
                  <a:srgbClr val="FFFFFF"/>
                </a:solidFill>
              </a:defRPr>
            </a:lvl6pPr>
            <a:lvl7pPr marL="3200400" lvl="6" indent="-381000" algn="ctr" rtl="0">
              <a:spcBef>
                <a:spcPts val="0"/>
              </a:spcBef>
              <a:spcAft>
                <a:spcPts val="0"/>
              </a:spcAft>
              <a:buClr>
                <a:srgbClr val="FFFFFF"/>
              </a:buClr>
              <a:buSzPts val="2400"/>
              <a:buChar char="●"/>
              <a:defRPr b="1" i="1">
                <a:solidFill>
                  <a:srgbClr val="FFFFFF"/>
                </a:solidFill>
              </a:defRPr>
            </a:lvl7pPr>
            <a:lvl8pPr marL="3657600" lvl="7" indent="-381000" algn="ctr" rtl="0">
              <a:spcBef>
                <a:spcPts val="0"/>
              </a:spcBef>
              <a:spcAft>
                <a:spcPts val="0"/>
              </a:spcAft>
              <a:buClr>
                <a:srgbClr val="FFFFFF"/>
              </a:buClr>
              <a:buSzPts val="2400"/>
              <a:buChar char="○"/>
              <a:defRPr b="1" i="1">
                <a:solidFill>
                  <a:srgbClr val="FFFFFF"/>
                </a:solidFill>
              </a:defRPr>
            </a:lvl8pPr>
            <a:lvl9pPr marL="4114800" lvl="8" indent="-381000" algn="ctr">
              <a:spcBef>
                <a:spcPts val="0"/>
              </a:spcBef>
              <a:spcAft>
                <a:spcPts val="0"/>
              </a:spcAft>
              <a:buClr>
                <a:srgbClr val="FFFFFF"/>
              </a:buClr>
              <a:buSzPts val="2400"/>
              <a:buChar char="■"/>
              <a:defRPr b="1" i="1">
                <a:solidFill>
                  <a:srgbClr val="FFFFFF"/>
                </a:solidFill>
              </a:defRPr>
            </a:lvl9pPr>
          </a:lstStyle>
          <a:p>
            <a:endParaRPr/>
          </a:p>
        </p:txBody>
      </p:sp>
      <p:sp>
        <p:nvSpPr>
          <p:cNvPr id="26" name="Google Shape;26;p4"/>
          <p:cNvSpPr txBox="1"/>
          <p:nvPr/>
        </p:nvSpPr>
        <p:spPr>
          <a:xfrm>
            <a:off x="3593400" y="10861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FFFFFF"/>
                </a:solidFill>
                <a:latin typeface="Raleway"/>
                <a:ea typeface="Raleway"/>
                <a:cs typeface="Raleway"/>
                <a:sym typeface="Raleway"/>
              </a:rPr>
              <a:t>“</a:t>
            </a:r>
            <a:endParaRPr sz="6000" b="1">
              <a:solidFill>
                <a:srgbClr val="FFFFFF"/>
              </a:solidFill>
              <a:latin typeface="Raleway"/>
              <a:ea typeface="Raleway"/>
              <a:cs typeface="Raleway"/>
              <a:sym typeface="Raleway"/>
            </a:endParaRPr>
          </a:p>
        </p:txBody>
      </p:sp>
      <p:sp>
        <p:nvSpPr>
          <p:cNvPr id="27" name="Google Shape;27;p4"/>
          <p:cNvSpPr/>
          <p:nvPr/>
        </p:nvSpPr>
        <p:spPr>
          <a:xfrm>
            <a:off x="4179900" y="1041875"/>
            <a:ext cx="784200" cy="784200"/>
          </a:xfrm>
          <a:prstGeom prst="diamond">
            <a:avLst/>
          </a:prstGeom>
          <a:noFill/>
          <a:ln w="28575"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grpSp>
        <p:nvGrpSpPr>
          <p:cNvPr id="30" name="Google Shape;30;p5"/>
          <p:cNvGrpSpPr/>
          <p:nvPr/>
        </p:nvGrpSpPr>
        <p:grpSpPr>
          <a:xfrm>
            <a:off x="-6025" y="0"/>
            <a:ext cx="9168125" cy="5163100"/>
            <a:chOff x="-6025" y="0"/>
            <a:chExt cx="9168125" cy="5163100"/>
          </a:xfrm>
        </p:grpSpPr>
        <p:sp>
          <p:nvSpPr>
            <p:cNvPr id="31" name="Google Shape;31;p5"/>
            <p:cNvSpPr/>
            <p:nvPr/>
          </p:nvSpPr>
          <p:spPr>
            <a:xfrm>
              <a:off x="0" y="0"/>
              <a:ext cx="8552900" cy="1333000"/>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32" name="Google Shape;32;p5"/>
            <p:cNvSpPr/>
            <p:nvPr/>
          </p:nvSpPr>
          <p:spPr>
            <a:xfrm>
              <a:off x="2563450" y="0"/>
              <a:ext cx="6580550" cy="1272675"/>
            </a:xfrm>
            <a:custGeom>
              <a:avLst/>
              <a:gdLst/>
              <a:ahLst/>
              <a:cxnLst/>
              <a:rect l="l" t="t" r="r" b="b"/>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3" name="Google Shape;33;p5"/>
            <p:cNvSpPr/>
            <p:nvPr/>
          </p:nvSpPr>
          <p:spPr>
            <a:xfrm>
              <a:off x="-6025" y="2"/>
              <a:ext cx="7298300" cy="1471709"/>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4" name="Google Shape;34;p5"/>
            <p:cNvSpPr/>
            <p:nvPr/>
          </p:nvSpPr>
          <p:spPr>
            <a:xfrm>
              <a:off x="3596100" y="4667000"/>
              <a:ext cx="5090700" cy="476500"/>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35" name="Google Shape;35;p5"/>
            <p:cNvSpPr/>
            <p:nvPr/>
          </p:nvSpPr>
          <p:spPr>
            <a:xfrm>
              <a:off x="5525000" y="4692625"/>
              <a:ext cx="3637100" cy="470475"/>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36" name="Google Shape;36;p5"/>
            <p:cNvSpPr/>
            <p:nvPr/>
          </p:nvSpPr>
          <p:spPr>
            <a:xfrm>
              <a:off x="7521475" y="4023125"/>
              <a:ext cx="1634600" cy="1139975"/>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7" name="Google Shape;37;p5"/>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9" name="Google Shape;39;p5"/>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6"/>
          <p:cNvGrpSpPr/>
          <p:nvPr/>
        </p:nvGrpSpPr>
        <p:grpSpPr>
          <a:xfrm>
            <a:off x="-6025" y="0"/>
            <a:ext cx="9168125" cy="5163100"/>
            <a:chOff x="-6025" y="0"/>
            <a:chExt cx="9168125" cy="5163100"/>
          </a:xfrm>
        </p:grpSpPr>
        <p:sp>
          <p:nvSpPr>
            <p:cNvPr id="42" name="Google Shape;42;p6"/>
            <p:cNvSpPr/>
            <p:nvPr/>
          </p:nvSpPr>
          <p:spPr>
            <a:xfrm>
              <a:off x="0" y="0"/>
              <a:ext cx="8552900" cy="1333000"/>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43" name="Google Shape;43;p6"/>
            <p:cNvSpPr/>
            <p:nvPr/>
          </p:nvSpPr>
          <p:spPr>
            <a:xfrm>
              <a:off x="2563450" y="0"/>
              <a:ext cx="6580550" cy="1272675"/>
            </a:xfrm>
            <a:custGeom>
              <a:avLst/>
              <a:gdLst/>
              <a:ahLst/>
              <a:cxnLst/>
              <a:rect l="l" t="t" r="r" b="b"/>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44" name="Google Shape;44;p6"/>
            <p:cNvSpPr/>
            <p:nvPr/>
          </p:nvSpPr>
          <p:spPr>
            <a:xfrm>
              <a:off x="-6025" y="2"/>
              <a:ext cx="7298300" cy="1471709"/>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45" name="Google Shape;45;p6"/>
            <p:cNvSpPr/>
            <p:nvPr/>
          </p:nvSpPr>
          <p:spPr>
            <a:xfrm>
              <a:off x="3596100" y="4667000"/>
              <a:ext cx="5090700" cy="476500"/>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46" name="Google Shape;46;p6"/>
            <p:cNvSpPr/>
            <p:nvPr/>
          </p:nvSpPr>
          <p:spPr>
            <a:xfrm>
              <a:off x="5525000" y="4692625"/>
              <a:ext cx="3637100" cy="470475"/>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47" name="Google Shape;47;p6"/>
            <p:cNvSpPr/>
            <p:nvPr/>
          </p:nvSpPr>
          <p:spPr>
            <a:xfrm>
              <a:off x="7521475" y="4023125"/>
              <a:ext cx="1634600" cy="1139975"/>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48" name="Google Shape;48;p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9" name="Google Shape;49;p6"/>
          <p:cNvSpPr txBox="1">
            <a:spLocks noGrp="1"/>
          </p:cNvSpPr>
          <p:nvPr>
            <p:ph type="body" idx="1"/>
          </p:nvPr>
        </p:nvSpPr>
        <p:spPr>
          <a:xfrm>
            <a:off x="904925" y="1495850"/>
            <a:ext cx="3560100" cy="3429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50" name="Google Shape;50;p6"/>
          <p:cNvSpPr txBox="1">
            <a:spLocks noGrp="1"/>
          </p:cNvSpPr>
          <p:nvPr>
            <p:ph type="body" idx="2"/>
          </p:nvPr>
        </p:nvSpPr>
        <p:spPr>
          <a:xfrm>
            <a:off x="4679180" y="1495850"/>
            <a:ext cx="3560100" cy="3429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51" name="Google Shape;51;p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2"/>
        <p:cNvGrpSpPr/>
        <p:nvPr/>
      </p:nvGrpSpPr>
      <p:grpSpPr>
        <a:xfrm>
          <a:off x="0" y="0"/>
          <a:ext cx="0" cy="0"/>
          <a:chOff x="0" y="0"/>
          <a:chExt cx="0" cy="0"/>
        </a:xfrm>
      </p:grpSpPr>
      <p:grpSp>
        <p:nvGrpSpPr>
          <p:cNvPr id="53" name="Google Shape;53;p7"/>
          <p:cNvGrpSpPr/>
          <p:nvPr/>
        </p:nvGrpSpPr>
        <p:grpSpPr>
          <a:xfrm>
            <a:off x="-6025" y="0"/>
            <a:ext cx="9168125" cy="5163100"/>
            <a:chOff x="-6025" y="0"/>
            <a:chExt cx="9168125" cy="5163100"/>
          </a:xfrm>
        </p:grpSpPr>
        <p:sp>
          <p:nvSpPr>
            <p:cNvPr id="54" name="Google Shape;54;p7"/>
            <p:cNvSpPr/>
            <p:nvPr/>
          </p:nvSpPr>
          <p:spPr>
            <a:xfrm>
              <a:off x="0" y="0"/>
              <a:ext cx="8552900" cy="1333000"/>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55" name="Google Shape;55;p7"/>
            <p:cNvSpPr/>
            <p:nvPr/>
          </p:nvSpPr>
          <p:spPr>
            <a:xfrm>
              <a:off x="2563450" y="0"/>
              <a:ext cx="6580550" cy="1272675"/>
            </a:xfrm>
            <a:custGeom>
              <a:avLst/>
              <a:gdLst/>
              <a:ahLst/>
              <a:cxnLst/>
              <a:rect l="l" t="t" r="r" b="b"/>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56" name="Google Shape;56;p7"/>
            <p:cNvSpPr/>
            <p:nvPr/>
          </p:nvSpPr>
          <p:spPr>
            <a:xfrm>
              <a:off x="-6025" y="2"/>
              <a:ext cx="7298300" cy="1471709"/>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57" name="Google Shape;57;p7"/>
            <p:cNvSpPr/>
            <p:nvPr/>
          </p:nvSpPr>
          <p:spPr>
            <a:xfrm>
              <a:off x="3596100" y="4667000"/>
              <a:ext cx="5090700" cy="476500"/>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58" name="Google Shape;58;p7"/>
            <p:cNvSpPr/>
            <p:nvPr/>
          </p:nvSpPr>
          <p:spPr>
            <a:xfrm>
              <a:off x="5525000" y="4692625"/>
              <a:ext cx="3637100" cy="470475"/>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59" name="Google Shape;59;p7"/>
            <p:cNvSpPr/>
            <p:nvPr/>
          </p:nvSpPr>
          <p:spPr>
            <a:xfrm>
              <a:off x="7521475" y="4023125"/>
              <a:ext cx="1634600" cy="1139975"/>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60" name="Google Shape;60;p7"/>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1" name="Google Shape;61;p7"/>
          <p:cNvSpPr txBox="1">
            <a:spLocks noGrp="1"/>
          </p:cNvSpPr>
          <p:nvPr>
            <p:ph type="body" idx="1"/>
          </p:nvPr>
        </p:nvSpPr>
        <p:spPr>
          <a:xfrm>
            <a:off x="870750" y="1495850"/>
            <a:ext cx="2365200" cy="3429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62" name="Google Shape;62;p7"/>
          <p:cNvSpPr txBox="1">
            <a:spLocks noGrp="1"/>
          </p:cNvSpPr>
          <p:nvPr>
            <p:ph type="body" idx="2"/>
          </p:nvPr>
        </p:nvSpPr>
        <p:spPr>
          <a:xfrm>
            <a:off x="3357262" y="1495850"/>
            <a:ext cx="2365200" cy="3429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63" name="Google Shape;63;p7"/>
          <p:cNvSpPr txBox="1">
            <a:spLocks noGrp="1"/>
          </p:cNvSpPr>
          <p:nvPr>
            <p:ph type="body" idx="3"/>
          </p:nvPr>
        </p:nvSpPr>
        <p:spPr>
          <a:xfrm>
            <a:off x="5843773" y="1495850"/>
            <a:ext cx="2365200" cy="3429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64" name="Google Shape;64;p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grpSp>
        <p:nvGrpSpPr>
          <p:cNvPr id="66" name="Google Shape;66;p8"/>
          <p:cNvGrpSpPr/>
          <p:nvPr/>
        </p:nvGrpSpPr>
        <p:grpSpPr>
          <a:xfrm>
            <a:off x="-6025" y="0"/>
            <a:ext cx="9168125" cy="5163100"/>
            <a:chOff x="-6025" y="0"/>
            <a:chExt cx="9168125" cy="5163100"/>
          </a:xfrm>
        </p:grpSpPr>
        <p:sp>
          <p:nvSpPr>
            <p:cNvPr id="67" name="Google Shape;67;p8"/>
            <p:cNvSpPr/>
            <p:nvPr/>
          </p:nvSpPr>
          <p:spPr>
            <a:xfrm>
              <a:off x="0" y="0"/>
              <a:ext cx="8552900" cy="1333000"/>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68" name="Google Shape;68;p8"/>
            <p:cNvSpPr/>
            <p:nvPr/>
          </p:nvSpPr>
          <p:spPr>
            <a:xfrm>
              <a:off x="2563450" y="0"/>
              <a:ext cx="6580550" cy="1272675"/>
            </a:xfrm>
            <a:custGeom>
              <a:avLst/>
              <a:gdLst/>
              <a:ahLst/>
              <a:cxnLst/>
              <a:rect l="l" t="t" r="r" b="b"/>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69" name="Google Shape;69;p8"/>
            <p:cNvSpPr/>
            <p:nvPr/>
          </p:nvSpPr>
          <p:spPr>
            <a:xfrm>
              <a:off x="-6025" y="2"/>
              <a:ext cx="7298300" cy="1471709"/>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0" name="Google Shape;70;p8"/>
            <p:cNvSpPr/>
            <p:nvPr/>
          </p:nvSpPr>
          <p:spPr>
            <a:xfrm>
              <a:off x="3596100" y="4667000"/>
              <a:ext cx="5090700" cy="476500"/>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71" name="Google Shape;71;p8"/>
            <p:cNvSpPr/>
            <p:nvPr/>
          </p:nvSpPr>
          <p:spPr>
            <a:xfrm>
              <a:off x="5525000" y="4692625"/>
              <a:ext cx="3637100" cy="470475"/>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72" name="Google Shape;72;p8"/>
            <p:cNvSpPr/>
            <p:nvPr/>
          </p:nvSpPr>
          <p:spPr>
            <a:xfrm>
              <a:off x="7521475" y="4023125"/>
              <a:ext cx="1634600" cy="1139975"/>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73" name="Google Shape;73;p8"/>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4" name="Google Shape;74;p8"/>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0"/>
          <p:cNvSpPr/>
          <p:nvPr/>
        </p:nvSpPr>
        <p:spPr>
          <a:xfrm>
            <a:off x="-2355" y="0"/>
            <a:ext cx="5209571" cy="983354"/>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86" name="Google Shape;86;p10"/>
          <p:cNvSpPr/>
          <p:nvPr/>
        </p:nvSpPr>
        <p:spPr>
          <a:xfrm>
            <a:off x="-6025" y="2"/>
            <a:ext cx="4445394" cy="1085644"/>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87" name="Google Shape;87;p10"/>
          <p:cNvSpPr/>
          <p:nvPr/>
        </p:nvSpPr>
        <p:spPr>
          <a:xfrm>
            <a:off x="6375475" y="4745747"/>
            <a:ext cx="2548913" cy="400879"/>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88" name="Google Shape;88;p10"/>
          <p:cNvSpPr/>
          <p:nvPr/>
        </p:nvSpPr>
        <p:spPr>
          <a:xfrm>
            <a:off x="7341180" y="4767304"/>
            <a:ext cx="1821096" cy="395811"/>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89" name="Google Shape;89;p10"/>
          <p:cNvSpPr/>
          <p:nvPr/>
        </p:nvSpPr>
        <p:spPr>
          <a:xfrm>
            <a:off x="8340717" y="4204075"/>
            <a:ext cx="818444" cy="959061"/>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sp>
        <p:nvSpPr>
          <p:cNvPr id="90" name="Google Shape;90;p10"/>
          <p:cNvSpPr/>
          <p:nvPr/>
        </p:nvSpPr>
        <p:spPr>
          <a:xfrm>
            <a:off x="1559025" y="-6025"/>
            <a:ext cx="4116775" cy="944875"/>
          </a:xfrm>
          <a:custGeom>
            <a:avLst/>
            <a:gdLst/>
            <a:ahLst/>
            <a:cxnLst/>
            <a:rect l="l" t="t" r="r" b="b"/>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
        <p:nvSpPr>
          <p:cNvPr id="91" name="Google Shape;91;p10"/>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Google Shape;7;p1"/>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27122" y="4749851"/>
            <a:ext cx="548700" cy="393600"/>
          </a:xfrm>
          <a:prstGeom prst="rect">
            <a:avLst/>
          </a:prstGeom>
          <a:noFill/>
          <a:ln>
            <a:noFill/>
          </a:ln>
        </p:spPr>
        <p:txBody>
          <a:bodyPr spcFirstLastPara="1" wrap="square" lIns="91425" tIns="91425" rIns="91425" bIns="91425" anchor="t" anchorCtr="0">
            <a:noAutofit/>
          </a:bodyPr>
          <a:lstStyle>
            <a:lvl1pPr lvl="0">
              <a:buNone/>
              <a:defRPr sz="1200">
                <a:solidFill>
                  <a:srgbClr val="00AE9D"/>
                </a:solidFill>
                <a:latin typeface="Karla"/>
                <a:ea typeface="Karla"/>
                <a:cs typeface="Karla"/>
                <a:sym typeface="Karla"/>
              </a:defRPr>
            </a:lvl1pPr>
            <a:lvl2pPr lvl="1">
              <a:buNone/>
              <a:defRPr sz="1200">
                <a:solidFill>
                  <a:srgbClr val="00AE9D"/>
                </a:solidFill>
                <a:latin typeface="Karla"/>
                <a:ea typeface="Karla"/>
                <a:cs typeface="Karla"/>
                <a:sym typeface="Karla"/>
              </a:defRPr>
            </a:lvl2pPr>
            <a:lvl3pPr lvl="2">
              <a:buNone/>
              <a:defRPr sz="1200">
                <a:solidFill>
                  <a:srgbClr val="00AE9D"/>
                </a:solidFill>
                <a:latin typeface="Karla"/>
                <a:ea typeface="Karla"/>
                <a:cs typeface="Karla"/>
                <a:sym typeface="Karla"/>
              </a:defRPr>
            </a:lvl3pPr>
            <a:lvl4pPr lvl="3">
              <a:buNone/>
              <a:defRPr sz="1200">
                <a:solidFill>
                  <a:srgbClr val="00AE9D"/>
                </a:solidFill>
                <a:latin typeface="Karla"/>
                <a:ea typeface="Karla"/>
                <a:cs typeface="Karla"/>
                <a:sym typeface="Karla"/>
              </a:defRPr>
            </a:lvl4pPr>
            <a:lvl5pPr lvl="4">
              <a:buNone/>
              <a:defRPr sz="1200">
                <a:solidFill>
                  <a:srgbClr val="00AE9D"/>
                </a:solidFill>
                <a:latin typeface="Karla"/>
                <a:ea typeface="Karla"/>
                <a:cs typeface="Karla"/>
                <a:sym typeface="Karla"/>
              </a:defRPr>
            </a:lvl5pPr>
            <a:lvl6pPr lvl="5">
              <a:buNone/>
              <a:defRPr sz="1200">
                <a:solidFill>
                  <a:srgbClr val="00AE9D"/>
                </a:solidFill>
                <a:latin typeface="Karla"/>
                <a:ea typeface="Karla"/>
                <a:cs typeface="Karla"/>
                <a:sym typeface="Karla"/>
              </a:defRPr>
            </a:lvl6pPr>
            <a:lvl7pPr lvl="6">
              <a:buNone/>
              <a:defRPr sz="1200">
                <a:solidFill>
                  <a:srgbClr val="00AE9D"/>
                </a:solidFill>
                <a:latin typeface="Karla"/>
                <a:ea typeface="Karla"/>
                <a:cs typeface="Karla"/>
                <a:sym typeface="Karla"/>
              </a:defRPr>
            </a:lvl7pPr>
            <a:lvl8pPr lvl="7">
              <a:buNone/>
              <a:defRPr sz="1200">
                <a:solidFill>
                  <a:srgbClr val="00AE9D"/>
                </a:solidFill>
                <a:latin typeface="Karla"/>
                <a:ea typeface="Karla"/>
                <a:cs typeface="Karla"/>
                <a:sym typeface="Karla"/>
              </a:defRPr>
            </a:lvl8pPr>
            <a:lvl9pPr lvl="8">
              <a:buNone/>
              <a:defRPr sz="1200">
                <a:solidFill>
                  <a:srgbClr val="00AE9D"/>
                </a:solidFill>
                <a:latin typeface="Karla"/>
                <a:ea typeface="Karla"/>
                <a:cs typeface="Karla"/>
                <a:sym typeface="Karla"/>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1"/>
          <p:cNvSpPr txBox="1">
            <a:spLocks noGrp="1"/>
          </p:cNvSpPr>
          <p:nvPr>
            <p:ph type="ctrTitle"/>
          </p:nvPr>
        </p:nvSpPr>
        <p:spPr>
          <a:xfrm>
            <a:off x="1719000" y="2348664"/>
            <a:ext cx="5706000" cy="1159800"/>
          </a:xfrm>
          <a:prstGeom prst="rect">
            <a:avLst/>
          </a:prstGeom>
        </p:spPr>
        <p:txBody>
          <a:bodyPr spcFirstLastPara="1" wrap="square" lIns="91425" tIns="91425" rIns="91425" bIns="91425" anchor="ctr" anchorCtr="0">
            <a:noAutofit/>
          </a:bodyPr>
          <a:lstStyle/>
          <a:p>
            <a:r>
              <a:rPr lang="en-US" sz="6600" b="1" dirty="0">
                <a:effectLst/>
                <a:latin typeface="Berlin Sans FB Demi" panose="020E0802020502020306" pitchFamily="34" charset="0"/>
                <a:ea typeface="Calibri" panose="020F0502020204030204" pitchFamily="34" charset="0"/>
                <a:cs typeface="Arial" panose="020B0604020202020204" pitchFamily="34" charset="0"/>
              </a:rPr>
              <a:t>BOOK SHOP SYSTEM</a:t>
            </a:r>
            <a:r>
              <a:rPr lang="en-US" sz="1800" dirty="0">
                <a:effectLst/>
                <a:latin typeface="Calibri" panose="020F0502020204030204" pitchFamily="34" charset="0"/>
                <a:ea typeface="Calibri" panose="020F0502020204030204" pitchFamily="34" charset="0"/>
                <a:cs typeface="Arial" panose="020B0604020202020204" pitchFamily="34" charset="0"/>
              </a:rPr>
              <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marR="0">
              <a:lnSpc>
                <a:spcPct val="115000"/>
              </a:lnSpc>
              <a:spcBef>
                <a:spcPts val="0"/>
              </a:spcBef>
              <a:spcAft>
                <a:spcPts val="1000"/>
              </a:spcAft>
            </a:pPr>
            <a:r>
              <a:rPr lang="en-US" sz="2800" b="1" dirty="0">
                <a:effectLst/>
                <a:latin typeface="Calibri" panose="020F0502020204030204" pitchFamily="34" charset="0"/>
                <a:ea typeface="Calibri" panose="020F0502020204030204" pitchFamily="34" charset="0"/>
                <a:cs typeface="Arial" panose="020B0604020202020204" pitchFamily="34" charset="0"/>
              </a:rPr>
              <a:t>CLIENTS PAGE</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74" name="Google Shape;174;p19"/>
          <p:cNvSpPr txBox="1">
            <a:spLocks noGrp="1"/>
          </p:cNvSpPr>
          <p:nvPr>
            <p:ph type="body" idx="1"/>
          </p:nvPr>
        </p:nvSpPr>
        <p:spPr>
          <a:xfrm>
            <a:off x="109148" y="1602814"/>
            <a:ext cx="3005491" cy="3215971"/>
          </a:xfrm>
          <a:prstGeom prst="rect">
            <a:avLst/>
          </a:prstGeom>
        </p:spPr>
        <p:txBody>
          <a:bodyPr spcFirstLastPara="1" wrap="square" lIns="91425" tIns="91425" rIns="91425" bIns="91425" anchor="t" anchorCtr="0">
            <a:noAutofit/>
          </a:bodyPr>
          <a:lstStyle/>
          <a:p>
            <a:pPr marL="0" marR="0" indent="0">
              <a:lnSpc>
                <a:spcPct val="115000"/>
              </a:lnSpc>
              <a:spcBef>
                <a:spcPts val="0"/>
              </a:spcBef>
              <a:spcAft>
                <a:spcPts val="1000"/>
              </a:spcAft>
              <a:buNone/>
            </a:pPr>
            <a:r>
              <a:rPr lang="en-US"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 it the admin can search for clients which buy any books </a:t>
            </a:r>
          </a:p>
          <a:p>
            <a:pPr marL="0" marR="0" indent="0">
              <a:lnSpc>
                <a:spcPct val="115000"/>
              </a:lnSpc>
              <a:spcBef>
                <a:spcPts val="0"/>
              </a:spcBef>
              <a:spcAft>
                <a:spcPts val="1000"/>
              </a:spcAft>
              <a:buNone/>
            </a:pPr>
            <a:r>
              <a:rPr lang="en-US"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And he can make update any time to see the new clients</a:t>
            </a:r>
          </a:p>
          <a:p>
            <a:pPr marL="0" marR="0" indent="0">
              <a:lnSpc>
                <a:spcPct val="115000"/>
              </a:lnSpc>
              <a:spcBef>
                <a:spcPts val="0"/>
              </a:spcBef>
              <a:spcAft>
                <a:spcPts val="1000"/>
              </a:spcAft>
              <a:buNone/>
            </a:pPr>
            <a:r>
              <a:rPr lang="en-US"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Or search for specific one</a:t>
            </a:r>
          </a:p>
          <a:p>
            <a:pPr marL="0" lvl="0" indent="0" algn="l" rtl="0">
              <a:spcBef>
                <a:spcPts val="600"/>
              </a:spcBef>
              <a:spcAft>
                <a:spcPts val="0"/>
              </a:spcAft>
              <a:buNone/>
            </a:pPr>
            <a:endParaRPr dirty="0"/>
          </a:p>
        </p:txBody>
      </p:sp>
      <p:sp>
        <p:nvSpPr>
          <p:cNvPr id="177" name="Google Shape;177;p19"/>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pic>
        <p:nvPicPr>
          <p:cNvPr id="7" name="Picture 6">
            <a:extLst>
              <a:ext uri="{FF2B5EF4-FFF2-40B4-BE49-F238E27FC236}">
                <a16:creationId xmlns:a16="http://schemas.microsoft.com/office/drawing/2014/main" xmlns="" id="{90FD050D-69D8-4F9F-A846-929407AB18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58790" y="1187739"/>
            <a:ext cx="5864764" cy="301255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 calcmode="lin" valueType="num">
                                      <p:cBhvr additive="base">
                                        <p:cTn id="7" dur="500" fill="hold"/>
                                        <p:tgtEl>
                                          <p:spTgt spid="1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
                                            <p:txEl>
                                              <p:pRg st="1" end="1"/>
                                            </p:txEl>
                                          </p:spTgt>
                                        </p:tgtEl>
                                        <p:attrNameLst>
                                          <p:attrName>style.visibility</p:attrName>
                                        </p:attrNameLst>
                                      </p:cBhvr>
                                      <p:to>
                                        <p:strVal val="visible"/>
                                      </p:to>
                                    </p:set>
                                    <p:anim calcmode="lin" valueType="num">
                                      <p:cBhvr additive="base">
                                        <p:cTn id="11" dur="500" fill="hold"/>
                                        <p:tgtEl>
                                          <p:spTgt spid="17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4">
                                            <p:txEl>
                                              <p:pRg st="2" end="2"/>
                                            </p:txEl>
                                          </p:spTgt>
                                        </p:tgtEl>
                                        <p:attrNameLst>
                                          <p:attrName>style.visibility</p:attrName>
                                        </p:attrNameLst>
                                      </p:cBhvr>
                                      <p:to>
                                        <p:strVal val="visible"/>
                                      </p:to>
                                    </p:set>
                                    <p:anim calcmode="lin" valueType="num">
                                      <p:cBhvr additive="base">
                                        <p:cTn id="15" dur="500" fill="hold"/>
                                        <p:tgtEl>
                                          <p:spTgt spid="17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marR="0">
              <a:lnSpc>
                <a:spcPct val="115000"/>
              </a:lnSpc>
              <a:spcBef>
                <a:spcPts val="0"/>
              </a:spcBef>
              <a:spcAft>
                <a:spcPts val="1000"/>
              </a:spcAft>
            </a:pPr>
            <a:r>
              <a:rPr lang="en-US" b="1" dirty="0">
                <a:effectLst/>
                <a:latin typeface="Calibri" panose="020F0502020204030204" pitchFamily="34" charset="0"/>
                <a:ea typeface="Calibri" panose="020F0502020204030204" pitchFamily="34" charset="0"/>
                <a:cs typeface="Arial" panose="020B0604020202020204" pitchFamily="34" charset="0"/>
              </a:rPr>
              <a:t>SELLS PAGE</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183" name="Google Shape;183;p20"/>
          <p:cNvSpPr txBox="1">
            <a:spLocks noGrp="1"/>
          </p:cNvSpPr>
          <p:nvPr>
            <p:ph type="body" idx="1"/>
          </p:nvPr>
        </p:nvSpPr>
        <p:spPr>
          <a:xfrm>
            <a:off x="301472" y="1665500"/>
            <a:ext cx="3261604" cy="2832348"/>
          </a:xfrm>
          <a:prstGeom prst="rect">
            <a:avLst/>
          </a:prstGeom>
        </p:spPr>
        <p:txBody>
          <a:bodyPr spcFirstLastPara="1" wrap="square" lIns="91425" tIns="91425" rIns="91425" bIns="91425" anchor="t" anchorCtr="0">
            <a:noAutofit/>
          </a:bodyPr>
          <a:lstStyle/>
          <a:p>
            <a:pPr marL="0" marR="0" indent="0">
              <a:lnSpc>
                <a:spcPct val="115000"/>
              </a:lnSpc>
              <a:spcBef>
                <a:spcPts val="0"/>
              </a:spcBef>
              <a:spcAft>
                <a:spcPts val="1000"/>
              </a:spcAft>
              <a:buNone/>
            </a:pPr>
            <a:r>
              <a:rPr lang="en-US"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From here you can see all books which sold for any client And he can make update any time to see the new clients</a:t>
            </a:r>
          </a:p>
          <a:p>
            <a:pPr marL="76200" indent="0">
              <a:buNone/>
            </a:pPr>
            <a:r>
              <a:rPr lang="en-US"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Or search for specific one</a:t>
            </a:r>
            <a:endParaRPr dirty="0">
              <a:solidFill>
                <a:srgbClr val="C00000"/>
              </a:solidFill>
            </a:endParaRPr>
          </a:p>
        </p:txBody>
      </p:sp>
      <p:sp>
        <p:nvSpPr>
          <p:cNvPr id="185" name="Google Shape;185;p20"/>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pic>
        <p:nvPicPr>
          <p:cNvPr id="6" name="Picture 5">
            <a:extLst>
              <a:ext uri="{FF2B5EF4-FFF2-40B4-BE49-F238E27FC236}">
                <a16:creationId xmlns:a16="http://schemas.microsoft.com/office/drawing/2014/main" xmlns="" id="{32FEEECD-5184-4336-A215-C709A11BCE0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63076" y="1155576"/>
            <a:ext cx="5486400" cy="283234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animEffect transition="in" filter="fade">
                                      <p:cBhvr>
                                        <p:cTn id="7" dur="1000"/>
                                        <p:tgtEl>
                                          <p:spTgt spid="183">
                                            <p:txEl>
                                              <p:pRg st="0" end="0"/>
                                            </p:txEl>
                                          </p:spTgt>
                                        </p:tgtEl>
                                      </p:cBhvr>
                                    </p:animEffect>
                                    <p:anim calcmode="lin" valueType="num">
                                      <p:cBhvr>
                                        <p:cTn id="8" dur="1000" fill="hold"/>
                                        <p:tgtEl>
                                          <p:spTgt spid="1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3">
                                            <p:txEl>
                                              <p:pRg st="1" end="1"/>
                                            </p:txEl>
                                          </p:spTgt>
                                        </p:tgtEl>
                                        <p:attrNameLst>
                                          <p:attrName>style.visibility</p:attrName>
                                        </p:attrNameLst>
                                      </p:cBhvr>
                                      <p:to>
                                        <p:strVal val="visible"/>
                                      </p:to>
                                    </p:set>
                                    <p:animEffect transition="in" filter="fade">
                                      <p:cBhvr>
                                        <p:cTn id="12" dur="1000"/>
                                        <p:tgtEl>
                                          <p:spTgt spid="183">
                                            <p:txEl>
                                              <p:pRg st="1" end="1"/>
                                            </p:txEl>
                                          </p:spTgt>
                                        </p:tgtEl>
                                      </p:cBhvr>
                                    </p:animEffect>
                                    <p:anim calcmode="lin" valueType="num">
                                      <p:cBhvr>
                                        <p:cTn id="13" dur="1000" fill="hold"/>
                                        <p:tgtEl>
                                          <p:spTgt spid="18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8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marR="0">
              <a:lnSpc>
                <a:spcPct val="115000"/>
              </a:lnSpc>
              <a:spcBef>
                <a:spcPts val="0"/>
              </a:spcBef>
              <a:spcAft>
                <a:spcPts val="1000"/>
              </a:spcAft>
            </a:pPr>
            <a:r>
              <a:rPr lang="en-US" b="1" dirty="0">
                <a:effectLst/>
                <a:latin typeface="Calibri" panose="020F0502020204030204" pitchFamily="34" charset="0"/>
                <a:ea typeface="Calibri" panose="020F0502020204030204" pitchFamily="34" charset="0"/>
                <a:cs typeface="Arial" panose="020B0604020202020204" pitchFamily="34" charset="0"/>
              </a:rPr>
              <a:t>DATABASE :</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200" name="Google Shape;200;p2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pic>
        <p:nvPicPr>
          <p:cNvPr id="7" name="Picture 6">
            <a:extLst>
              <a:ext uri="{FF2B5EF4-FFF2-40B4-BE49-F238E27FC236}">
                <a16:creationId xmlns:a16="http://schemas.microsoft.com/office/drawing/2014/main" xmlns="" id="{F5F97C4D-73BC-44ED-9329-A4748E067827}"/>
              </a:ext>
            </a:extLst>
          </p:cNvPr>
          <p:cNvPicPr/>
          <p:nvPr/>
        </p:nvPicPr>
        <p:blipFill>
          <a:blip r:embed="rId3"/>
          <a:stretch>
            <a:fillRect/>
          </a:stretch>
        </p:blipFill>
        <p:spPr>
          <a:xfrm>
            <a:off x="3166946" y="1255800"/>
            <a:ext cx="5486400" cy="3084830"/>
          </a:xfrm>
          <a:prstGeom prst="rect">
            <a:avLst/>
          </a:prstGeom>
        </p:spPr>
      </p:pic>
      <p:sp>
        <p:nvSpPr>
          <p:cNvPr id="2" name="TextBox 1">
            <a:extLst>
              <a:ext uri="{FF2B5EF4-FFF2-40B4-BE49-F238E27FC236}">
                <a16:creationId xmlns:a16="http://schemas.microsoft.com/office/drawing/2014/main" xmlns="" id="{0A1338D4-053D-4661-9006-A3ED3A36656B}"/>
              </a:ext>
            </a:extLst>
          </p:cNvPr>
          <p:cNvSpPr txBox="1"/>
          <p:nvPr/>
        </p:nvSpPr>
        <p:spPr>
          <a:xfrm>
            <a:off x="408878" y="1652524"/>
            <a:ext cx="2393795" cy="1838452"/>
          </a:xfrm>
          <a:prstGeom prst="rect">
            <a:avLst/>
          </a:prstGeom>
          <a:noFill/>
        </p:spPr>
        <p:txBody>
          <a:bodyPr wrap="square" rtlCol="0">
            <a:spAutoFit/>
          </a:bodyPr>
          <a:lstStyle/>
          <a:p>
            <a:pPr marL="0" marR="0">
              <a:lnSpc>
                <a:spcPct val="115000"/>
              </a:lnSpc>
              <a:spcBef>
                <a:spcPts val="0"/>
              </a:spcBef>
              <a:spcAft>
                <a:spcPts val="1000"/>
              </a:spcAft>
            </a:pPr>
            <a:r>
              <a:rPr lang="en-US"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 it we made 5 tables  admin , author , book ,category and clients</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marR="0">
              <a:lnSpc>
                <a:spcPct val="115000"/>
              </a:lnSpc>
              <a:spcBef>
                <a:spcPts val="0"/>
              </a:spcBef>
              <a:spcAft>
                <a:spcPts val="1000"/>
              </a:spcAft>
            </a:pPr>
            <a:r>
              <a:rPr lang="en-US" b="1" dirty="0">
                <a:effectLst/>
                <a:latin typeface="Calibri" panose="020F0502020204030204" pitchFamily="34" charset="0"/>
                <a:ea typeface="Calibri" panose="020F0502020204030204" pitchFamily="34" charset="0"/>
                <a:cs typeface="Arial" panose="020B0604020202020204" pitchFamily="34" charset="0"/>
              </a:rPr>
              <a:t>Mapping :</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207" name="Google Shape;207;p2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pic>
        <p:nvPicPr>
          <p:cNvPr id="5" name="Picture 4">
            <a:extLst>
              <a:ext uri="{FF2B5EF4-FFF2-40B4-BE49-F238E27FC236}">
                <a16:creationId xmlns:a16="http://schemas.microsoft.com/office/drawing/2014/main" xmlns="" id="{1FF974E1-A980-4FB6-ABAC-EAA2C55A2616}"/>
              </a:ext>
            </a:extLst>
          </p:cNvPr>
          <p:cNvPicPr/>
          <p:nvPr/>
        </p:nvPicPr>
        <p:blipFill rotWithShape="1">
          <a:blip r:embed="rId3"/>
          <a:srcRect l="19833" t="14237" r="20388" b="10815"/>
          <a:stretch/>
        </p:blipFill>
        <p:spPr>
          <a:xfrm>
            <a:off x="3486614" y="1405052"/>
            <a:ext cx="5166732" cy="2988528"/>
          </a:xfrm>
          <a:prstGeom prst="rect">
            <a:avLst/>
          </a:prstGeom>
        </p:spPr>
      </p:pic>
      <p:sp>
        <p:nvSpPr>
          <p:cNvPr id="2" name="TextBox 1">
            <a:extLst>
              <a:ext uri="{FF2B5EF4-FFF2-40B4-BE49-F238E27FC236}">
                <a16:creationId xmlns:a16="http://schemas.microsoft.com/office/drawing/2014/main" xmlns="" id="{17A0D99F-F17D-455C-AE61-534171084783}"/>
              </a:ext>
            </a:extLst>
          </p:cNvPr>
          <p:cNvSpPr txBox="1"/>
          <p:nvPr/>
        </p:nvSpPr>
        <p:spPr>
          <a:xfrm>
            <a:off x="683941" y="1918010"/>
            <a:ext cx="2802673" cy="861774"/>
          </a:xfrm>
          <a:prstGeom prst="rect">
            <a:avLst/>
          </a:prstGeom>
          <a:noFill/>
        </p:spPr>
        <p:txBody>
          <a:bodyPr wrap="square" rtlCol="0">
            <a:spAutoFit/>
          </a:bodyPr>
          <a:lstStyle/>
          <a:p>
            <a:r>
              <a:rPr lang="en-US"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 it you can see the relations between tables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AE9D"/>
        </a:solidFill>
        <a:effectLst/>
      </p:bgPr>
    </p:bg>
    <p:spTree>
      <p:nvGrpSpPr>
        <p:cNvPr id="1" name="Shape 225"/>
        <p:cNvGrpSpPr/>
        <p:nvPr/>
      </p:nvGrpSpPr>
      <p:grpSpPr>
        <a:xfrm>
          <a:off x="0" y="0"/>
          <a:ext cx="0" cy="0"/>
          <a:chOff x="0" y="0"/>
          <a:chExt cx="0" cy="0"/>
        </a:xfrm>
      </p:grpSpPr>
      <p:sp>
        <p:nvSpPr>
          <p:cNvPr id="227" name="Google Shape;227;p25"/>
          <p:cNvSpPr txBox="1">
            <a:spLocks noGrp="1"/>
          </p:cNvSpPr>
          <p:nvPr>
            <p:ph type="subTitle" idx="4294967295"/>
          </p:nvPr>
        </p:nvSpPr>
        <p:spPr>
          <a:xfrm>
            <a:off x="438615" y="141249"/>
            <a:ext cx="3798849" cy="743416"/>
          </a:xfrm>
          <a:prstGeom prst="rect">
            <a:avLst/>
          </a:prstGeom>
        </p:spPr>
        <p:txBody>
          <a:bodyPr spcFirstLastPara="1" wrap="square" lIns="91425" tIns="91425" rIns="91425" bIns="91425" anchor="t" anchorCtr="0">
            <a:noAutofit/>
          </a:bodyPr>
          <a:lstStyle/>
          <a:p>
            <a:pPr marL="0" indent="0" algn="ctr">
              <a:buNone/>
            </a:pPr>
            <a:r>
              <a:rPr lang="en-US" sz="32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ER DIAGRAM</a:t>
            </a:r>
            <a:endParaRPr lang="en-US" sz="3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lvl="0" indent="0" algn="ctr" rtl="0">
              <a:spcBef>
                <a:spcPts val="600"/>
              </a:spcBef>
              <a:spcAft>
                <a:spcPts val="0"/>
              </a:spcAft>
              <a:buNone/>
            </a:pPr>
            <a:endParaRPr sz="2200" dirty="0"/>
          </a:p>
        </p:txBody>
      </p:sp>
      <p:sp>
        <p:nvSpPr>
          <p:cNvPr id="228" name="Google Shape;228;p25"/>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solidFill>
                  <a:srgbClr val="ABE33F"/>
                </a:solidFill>
              </a:rPr>
              <a:t>14</a:t>
            </a:fld>
            <a:endParaRPr>
              <a:solidFill>
                <a:srgbClr val="ABE33F"/>
              </a:solidFill>
            </a:endParaRPr>
          </a:p>
        </p:txBody>
      </p:sp>
      <p:pic>
        <p:nvPicPr>
          <p:cNvPr id="5" name="Picture 4">
            <a:extLst>
              <a:ext uri="{FF2B5EF4-FFF2-40B4-BE49-F238E27FC236}">
                <a16:creationId xmlns:a16="http://schemas.microsoft.com/office/drawing/2014/main" xmlns="" id="{1F3A0E9B-B306-4E9F-8B96-64E2E1610CDD}"/>
              </a:ext>
            </a:extLst>
          </p:cNvPr>
          <p:cNvPicPr/>
          <p:nvPr/>
        </p:nvPicPr>
        <p:blipFill rotWithShape="1">
          <a:blip r:embed="rId3"/>
          <a:srcRect l="19240" t="17963" r="16666" b="8620"/>
          <a:stretch/>
        </p:blipFill>
        <p:spPr>
          <a:xfrm>
            <a:off x="1003610" y="1092820"/>
            <a:ext cx="6696307" cy="35609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793FA-6559-402E-A3FE-5C2399C81309}"/>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43190507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Team Members </a:t>
            </a:r>
            <a:endParaRPr dirty="0"/>
          </a:p>
        </p:txBody>
      </p:sp>
      <p:sp>
        <p:nvSpPr>
          <p:cNvPr id="102" name="Google Shape;102;p12"/>
          <p:cNvSpPr txBox="1">
            <a:spLocks noGrp="1"/>
          </p:cNvSpPr>
          <p:nvPr>
            <p:ph type="body" idx="2"/>
          </p:nvPr>
        </p:nvSpPr>
        <p:spPr>
          <a:xfrm>
            <a:off x="886650" y="1556150"/>
            <a:ext cx="3150900" cy="2838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sz="1200" dirty="0"/>
          </a:p>
        </p:txBody>
      </p:sp>
      <p:sp>
        <p:nvSpPr>
          <p:cNvPr id="103" name="Google Shape;103;p12"/>
          <p:cNvSpPr txBox="1">
            <a:spLocks noGrp="1"/>
          </p:cNvSpPr>
          <p:nvPr>
            <p:ph type="body" idx="2"/>
          </p:nvPr>
        </p:nvSpPr>
        <p:spPr>
          <a:xfrm>
            <a:off x="1040781" y="864394"/>
            <a:ext cx="6288708" cy="3469713"/>
          </a:xfrm>
          <a:prstGeom prst="rect">
            <a:avLst/>
          </a:prstGeom>
        </p:spPr>
        <p:txBody>
          <a:bodyPr spcFirstLastPara="1" wrap="square" lIns="91425" tIns="91425" rIns="91425" bIns="91425" anchor="t" anchorCtr="0">
            <a:noAutofit/>
          </a:bodyPr>
          <a:lstStyle/>
          <a:p>
            <a:pPr marL="457200" lvl="1" indent="0" algn="l" rtl="1">
              <a:lnSpc>
                <a:spcPct val="115000"/>
              </a:lnSpc>
              <a:spcAft>
                <a:spcPts val="1000"/>
              </a:spcAft>
              <a:buNone/>
            </a:pPr>
            <a:endParaRPr lang="en-US"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endParaRPr>
          </a:p>
          <a:p>
            <a:pPr marL="171450" lvl="0" indent="-171450" algn="r" rtl="1">
              <a:buFont typeface="Wingdings" panose="05000000000000000000" pitchFamily="2" charset="2"/>
              <a:buChar char="ü"/>
            </a:pPr>
            <a:r>
              <a:rPr lang="ar-EG" dirty="0">
                <a:solidFill>
                  <a:schemeClr val="tx2">
                    <a:lumMod val="25000"/>
                  </a:schemeClr>
                </a:solidFill>
              </a:rPr>
              <a:t>محمود كمال محمد           </a:t>
            </a:r>
          </a:p>
          <a:p>
            <a:pPr marL="171450" lvl="0" indent="-171450" algn="r" rtl="1">
              <a:buFont typeface="Wingdings" panose="05000000000000000000" pitchFamily="2" charset="2"/>
              <a:buChar char="ü"/>
            </a:pPr>
            <a:r>
              <a:rPr lang="ar-EG" dirty="0">
                <a:solidFill>
                  <a:schemeClr val="tx2">
                    <a:lumMod val="25000"/>
                  </a:schemeClr>
                </a:solidFill>
              </a:rPr>
              <a:t>محمود شاكر </a:t>
            </a:r>
            <a:r>
              <a:rPr lang="ar-EG" dirty="0" smtClean="0">
                <a:solidFill>
                  <a:schemeClr val="tx2">
                    <a:lumMod val="25000"/>
                  </a:schemeClr>
                </a:solidFill>
              </a:rPr>
              <a:t>محمد حسن                                                       </a:t>
            </a:r>
            <a:endParaRPr lang="ar-EG" dirty="0">
              <a:solidFill>
                <a:schemeClr val="tx2">
                  <a:lumMod val="25000"/>
                </a:schemeClr>
              </a:solidFill>
            </a:endParaRPr>
          </a:p>
          <a:p>
            <a:pPr marL="171450" lvl="0" indent="-171450" algn="r" rtl="1">
              <a:buFont typeface="Wingdings" panose="05000000000000000000" pitchFamily="2" charset="2"/>
              <a:buChar char="ü"/>
            </a:pPr>
            <a:r>
              <a:rPr lang="ar-EG" dirty="0">
                <a:solidFill>
                  <a:schemeClr val="tx2">
                    <a:lumMod val="25000"/>
                  </a:schemeClr>
                </a:solidFill>
              </a:rPr>
              <a:t>محمد محمد عبد السلام</a:t>
            </a:r>
          </a:p>
          <a:p>
            <a:pPr marL="171450" lvl="0" indent="-171450" algn="r" rtl="1">
              <a:buFont typeface="Wingdings" panose="05000000000000000000" pitchFamily="2" charset="2"/>
              <a:buChar char="ü"/>
            </a:pPr>
            <a:r>
              <a:rPr lang="ar-EG" dirty="0">
                <a:solidFill>
                  <a:schemeClr val="tx2">
                    <a:lumMod val="25000"/>
                  </a:schemeClr>
                </a:solidFill>
              </a:rPr>
              <a:t> محمود عادل عبد الحميد ابراهيم</a:t>
            </a:r>
          </a:p>
          <a:p>
            <a:pPr marL="171450" lvl="0" indent="-171450" algn="r" rtl="1">
              <a:buFont typeface="Wingdings" panose="05000000000000000000" pitchFamily="2" charset="2"/>
              <a:buChar char="ü"/>
            </a:pPr>
            <a:r>
              <a:rPr lang="ar-EG" dirty="0">
                <a:solidFill>
                  <a:schemeClr val="tx2">
                    <a:lumMod val="25000"/>
                  </a:schemeClr>
                </a:solidFill>
              </a:rPr>
              <a:t> محمود سعيد عبد الرحمن</a:t>
            </a:r>
          </a:p>
          <a:p>
            <a:pPr marL="171450" lvl="0" indent="-171450" algn="r" rtl="1">
              <a:buFont typeface="Wingdings" panose="05000000000000000000" pitchFamily="2" charset="2"/>
              <a:buChar char="ü"/>
            </a:pPr>
            <a:r>
              <a:rPr lang="ar-EG" dirty="0">
                <a:solidFill>
                  <a:schemeClr val="tx2">
                    <a:lumMod val="25000"/>
                  </a:schemeClr>
                </a:solidFill>
              </a:rPr>
              <a:t> محمود رضا حسنين محمود </a:t>
            </a:r>
            <a:endParaRPr lang="en-US" dirty="0">
              <a:solidFill>
                <a:schemeClr val="tx2">
                  <a:lumMod val="25000"/>
                </a:schemeClr>
              </a:solidFill>
            </a:endParaRPr>
          </a:p>
        </p:txBody>
      </p:sp>
      <p:sp>
        <p:nvSpPr>
          <p:cNvPr id="104" name="Google Shape;104;p12"/>
          <p:cNvSpPr txBox="1">
            <a:spLocks noGrp="1"/>
          </p:cNvSpPr>
          <p:nvPr>
            <p:ph type="body" idx="2"/>
          </p:nvPr>
        </p:nvSpPr>
        <p:spPr>
          <a:xfrm>
            <a:off x="886650" y="3753525"/>
            <a:ext cx="6866100" cy="826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endParaRPr sz="1000" i="1" dirty="0">
              <a:solidFill>
                <a:srgbClr val="00AE9D"/>
              </a:solidFill>
            </a:endParaRPr>
          </a:p>
          <a:p>
            <a:pPr marL="0" lvl="0" indent="0" algn="l" rtl="0">
              <a:spcBef>
                <a:spcPts val="1000"/>
              </a:spcBef>
              <a:spcAft>
                <a:spcPts val="1000"/>
              </a:spcAft>
              <a:buNone/>
            </a:pPr>
            <a:endParaRPr sz="1000" i="1" dirty="0">
              <a:solidFill>
                <a:srgbClr val="00AE9D"/>
              </a:solidFill>
            </a:endParaRPr>
          </a:p>
        </p:txBody>
      </p:sp>
      <p:sp>
        <p:nvSpPr>
          <p:cNvPr id="105" name="Google Shape;105;p12"/>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
                                            <p:txEl>
                                              <p:charRg st="1" end="28"/>
                                            </p:txEl>
                                          </p:spTgt>
                                        </p:tgtEl>
                                        <p:attrNameLst>
                                          <p:attrName>style.visibility</p:attrName>
                                        </p:attrNameLst>
                                      </p:cBhvr>
                                      <p:to>
                                        <p:strVal val="visible"/>
                                      </p:to>
                                    </p:set>
                                    <p:anim calcmode="lin" valueType="num">
                                      <p:cBhvr additive="base">
                                        <p:cTn id="7" dur="500" fill="hold"/>
                                        <p:tgtEl>
                                          <p:spTgt spid="103">
                                            <p:txEl>
                                              <p:charRg st="1" end="2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
                                            <p:txEl>
                                              <p:charRg st="1" end="2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3">
                                            <p:txEl>
                                              <p:charRg st="28" end="103"/>
                                            </p:txEl>
                                          </p:spTgt>
                                        </p:tgtEl>
                                        <p:attrNameLst>
                                          <p:attrName>style.visibility</p:attrName>
                                        </p:attrNameLst>
                                      </p:cBhvr>
                                      <p:to>
                                        <p:strVal val="visible"/>
                                      </p:to>
                                    </p:set>
                                    <p:anim calcmode="lin" valueType="num">
                                      <p:cBhvr additive="base">
                                        <p:cTn id="11" dur="500" fill="hold"/>
                                        <p:tgtEl>
                                          <p:spTgt spid="103">
                                            <p:txEl>
                                              <p:charRg st="28" end="10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
                                            <p:txEl>
                                              <p:charRg st="28" end="10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3">
                                            <p:txEl>
                                              <p:charRg st="103" end="124"/>
                                            </p:txEl>
                                          </p:spTgt>
                                        </p:tgtEl>
                                        <p:attrNameLst>
                                          <p:attrName>style.visibility</p:attrName>
                                        </p:attrNameLst>
                                      </p:cBhvr>
                                      <p:to>
                                        <p:strVal val="visible"/>
                                      </p:to>
                                    </p:set>
                                    <p:anim calcmode="lin" valueType="num">
                                      <p:cBhvr additive="base">
                                        <p:cTn id="15" dur="500" fill="hold"/>
                                        <p:tgtEl>
                                          <p:spTgt spid="103">
                                            <p:txEl>
                                              <p:charRg st="103" end="12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3">
                                            <p:txEl>
                                              <p:charRg st="103" end="12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3">
                                            <p:txEl>
                                              <p:charRg st="124" end="155"/>
                                            </p:txEl>
                                          </p:spTgt>
                                        </p:tgtEl>
                                        <p:attrNameLst>
                                          <p:attrName>style.visibility</p:attrName>
                                        </p:attrNameLst>
                                      </p:cBhvr>
                                      <p:to>
                                        <p:strVal val="visible"/>
                                      </p:to>
                                    </p:set>
                                    <p:anim calcmode="lin" valueType="num">
                                      <p:cBhvr additive="base">
                                        <p:cTn id="19" dur="500" fill="hold"/>
                                        <p:tgtEl>
                                          <p:spTgt spid="103">
                                            <p:txEl>
                                              <p:charRg st="124" end="1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
                                            <p:txEl>
                                              <p:charRg st="124" end="15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3">
                                            <p:txEl>
                                              <p:charRg st="155" end="178"/>
                                            </p:txEl>
                                          </p:spTgt>
                                        </p:tgtEl>
                                        <p:attrNameLst>
                                          <p:attrName>style.visibility</p:attrName>
                                        </p:attrNameLst>
                                      </p:cBhvr>
                                      <p:to>
                                        <p:strVal val="visible"/>
                                      </p:to>
                                    </p:set>
                                    <p:anim calcmode="lin" valueType="num">
                                      <p:cBhvr additive="base">
                                        <p:cTn id="23" dur="500" fill="hold"/>
                                        <p:tgtEl>
                                          <p:spTgt spid="103">
                                            <p:txEl>
                                              <p:charRg st="155" end="17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
                                            <p:txEl>
                                              <p:charRg st="155" end="17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3">
                                            <p:txEl>
                                              <p:charRg st="178" end="202"/>
                                            </p:txEl>
                                          </p:spTgt>
                                        </p:tgtEl>
                                        <p:attrNameLst>
                                          <p:attrName>style.visibility</p:attrName>
                                        </p:attrNameLst>
                                      </p:cBhvr>
                                      <p:to>
                                        <p:strVal val="visible"/>
                                      </p:to>
                                    </p:set>
                                    <p:anim calcmode="lin" valueType="num">
                                      <p:cBhvr additive="base">
                                        <p:cTn id="27" dur="500" fill="hold"/>
                                        <p:tgtEl>
                                          <p:spTgt spid="103">
                                            <p:txEl>
                                              <p:charRg st="178" end="20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3">
                                            <p:txEl>
                                              <p:charRg st="178" end="20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1053159" y="1258106"/>
            <a:ext cx="6819601" cy="3306460"/>
          </a:xfrm>
          <a:prstGeom prst="rect">
            <a:avLst/>
          </a:prstGeom>
        </p:spPr>
        <p:txBody>
          <a:bodyPr spcFirstLastPara="1" wrap="square" lIns="91425" tIns="91425" rIns="91425" bIns="91425" anchor="t" anchorCtr="0">
            <a:noAutofit/>
          </a:bodyPr>
          <a:lstStyle/>
          <a:p>
            <a:pPr marL="285750" marR="0" indent="-285750">
              <a:lnSpc>
                <a:spcPct val="115000"/>
              </a:lnSpc>
              <a:spcBef>
                <a:spcPts val="0"/>
              </a:spcBef>
              <a:spcAft>
                <a:spcPts val="1000"/>
              </a:spcAft>
              <a:buFont typeface="Courier New" panose="02070309020205020404" pitchFamily="49" charset="0"/>
              <a:buChar char="o"/>
            </a:pPr>
            <a:r>
              <a:rPr lang="en-US" sz="1800"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t>It is an application for managing book stores, in which an addict can, after logging in, add a category to the application, author, or book, as well as delete and modify them</a:t>
            </a:r>
            <a:br>
              <a:rPr lang="en-US" sz="1800"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br>
            <a:r>
              <a:rPr lang="en-US" sz="1800"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t>  It can also know all visitors or add a new visitor</a:t>
            </a:r>
            <a:br>
              <a:rPr lang="en-US" sz="1800"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br>
            <a:r>
              <a:rPr lang="en-US" sz="1800"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t>You can know all the sales that took place in the store, know who bought and buy what</a:t>
            </a:r>
            <a:br>
              <a:rPr lang="en-US" sz="1800"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br>
            <a:r>
              <a:rPr lang="en-US" sz="1800"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t>Finally, it is possible to know the reports of the system, where it can know how many visitors there are or how many classes or books and so on</a:t>
            </a:r>
            <a:br>
              <a:rPr lang="en-US" sz="1800"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br>
            <a:endParaRPr sz="6000" dirty="0">
              <a:solidFill>
                <a:schemeClr val="tx2">
                  <a:lumMod val="25000"/>
                </a:schemeClr>
              </a:solidFill>
            </a:endParaRPr>
          </a:p>
        </p:txBody>
      </p:sp>
      <p:sp>
        <p:nvSpPr>
          <p:cNvPr id="119" name="Google Shape;119;p13"/>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2" name="TextBox 1">
            <a:extLst>
              <a:ext uri="{FF2B5EF4-FFF2-40B4-BE49-F238E27FC236}">
                <a16:creationId xmlns:a16="http://schemas.microsoft.com/office/drawing/2014/main" xmlns="" id="{F5281C27-72AB-4F82-B436-1AC3B87A793F}"/>
              </a:ext>
            </a:extLst>
          </p:cNvPr>
          <p:cNvSpPr txBox="1"/>
          <p:nvPr/>
        </p:nvSpPr>
        <p:spPr>
          <a:xfrm>
            <a:off x="922330" y="313638"/>
            <a:ext cx="3590693" cy="461665"/>
          </a:xfrm>
          <a:prstGeom prst="rect">
            <a:avLst/>
          </a:prstGeom>
          <a:noFill/>
        </p:spPr>
        <p:txBody>
          <a:bodyPr wrap="square" rtlCol="0">
            <a:spAutoFit/>
          </a:bodyPr>
          <a:lstStyle/>
          <a:p>
            <a:r>
              <a:rPr lang="en-US" sz="2400" b="1" dirty="0">
                <a:solidFill>
                  <a:srgbClr val="FFFFFF"/>
                </a:solidFill>
                <a:latin typeface="Raleway"/>
                <a:sym typeface="Raleway"/>
              </a:rPr>
              <a:t>Project idea </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500" fill="hold"/>
                                        <p:tgtEl>
                                          <p:spTgt spid="110"/>
                                        </p:tgtEl>
                                        <p:attrNameLst>
                                          <p:attrName>ppt_x</p:attrName>
                                        </p:attrNameLst>
                                      </p:cBhvr>
                                      <p:tavLst>
                                        <p:tav tm="0">
                                          <p:val>
                                            <p:strVal val="#ppt_x"/>
                                          </p:val>
                                        </p:tav>
                                        <p:tav tm="100000">
                                          <p:val>
                                            <p:strVal val="#ppt_x"/>
                                          </p:val>
                                        </p:tav>
                                      </p:tavLst>
                                    </p:anim>
                                    <p:anim calcmode="lin" valueType="num">
                                      <p:cBhvr additive="base">
                                        <p:cTn id="8"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5"/>
          <p:cNvSpPr txBox="1">
            <a:spLocks noGrp="1"/>
          </p:cNvSpPr>
          <p:nvPr>
            <p:ph type="body" idx="1"/>
          </p:nvPr>
        </p:nvSpPr>
        <p:spPr>
          <a:xfrm>
            <a:off x="1833775" y="2314200"/>
            <a:ext cx="54765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dirty="0"/>
              <a:t>.</a:t>
            </a:r>
            <a:endParaRPr dirty="0"/>
          </a:p>
        </p:txBody>
      </p:sp>
      <p:sp>
        <p:nvSpPr>
          <p:cNvPr id="132" name="Google Shape;132;p15"/>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pic>
        <p:nvPicPr>
          <p:cNvPr id="4" name="Picture 3">
            <a:extLst>
              <a:ext uri="{FF2B5EF4-FFF2-40B4-BE49-F238E27FC236}">
                <a16:creationId xmlns:a16="http://schemas.microsoft.com/office/drawing/2014/main" xmlns="" id="{78FB873B-6B79-4CFB-8FB1-FE819EC14C3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21150" y="1049213"/>
            <a:ext cx="4859423" cy="3045073"/>
          </a:xfrm>
          <a:prstGeom prst="rect">
            <a:avLst/>
          </a:prstGeom>
          <a:noFill/>
          <a:ln>
            <a:noFill/>
          </a:ln>
        </p:spPr>
      </p:pic>
      <p:sp>
        <p:nvSpPr>
          <p:cNvPr id="2" name="TextBox 1">
            <a:extLst>
              <a:ext uri="{FF2B5EF4-FFF2-40B4-BE49-F238E27FC236}">
                <a16:creationId xmlns:a16="http://schemas.microsoft.com/office/drawing/2014/main" xmlns="" id="{1DBC8137-652B-4B2E-B004-171A9CD87E88}"/>
              </a:ext>
            </a:extLst>
          </p:cNvPr>
          <p:cNvSpPr txBox="1"/>
          <p:nvPr/>
        </p:nvSpPr>
        <p:spPr>
          <a:xfrm>
            <a:off x="384116" y="214633"/>
            <a:ext cx="2899317" cy="461665"/>
          </a:xfrm>
          <a:prstGeom prst="rect">
            <a:avLst/>
          </a:prstGeom>
          <a:noFill/>
        </p:spPr>
        <p:txBody>
          <a:bodyPr wrap="square" rtlCol="0">
            <a:spAutoFit/>
          </a:bodyPr>
          <a:lstStyle/>
          <a:p>
            <a:r>
              <a:rPr lang="en-US" sz="2400" b="1" dirty="0">
                <a:solidFill>
                  <a:schemeClr val="tx2">
                    <a:lumMod val="25000"/>
                  </a:schemeClr>
                </a:solidFill>
                <a:latin typeface="Raleway"/>
              </a:rPr>
              <a:t>LOGIN PAGE :</a:t>
            </a:r>
          </a:p>
        </p:txBody>
      </p:sp>
      <p:sp>
        <p:nvSpPr>
          <p:cNvPr id="3" name="TextBox 2">
            <a:extLst>
              <a:ext uri="{FF2B5EF4-FFF2-40B4-BE49-F238E27FC236}">
                <a16:creationId xmlns:a16="http://schemas.microsoft.com/office/drawing/2014/main" xmlns="" id="{CBA25466-AFB9-4396-8037-182B0C926DFA}"/>
              </a:ext>
            </a:extLst>
          </p:cNvPr>
          <p:cNvSpPr txBox="1"/>
          <p:nvPr/>
        </p:nvSpPr>
        <p:spPr>
          <a:xfrm>
            <a:off x="200722" y="951571"/>
            <a:ext cx="3226419" cy="3559436"/>
          </a:xfrm>
          <a:prstGeom prst="rect">
            <a:avLst/>
          </a:prstGeom>
          <a:noFill/>
        </p:spPr>
        <p:txBody>
          <a:bodyPr wrap="square" rtlCol="0">
            <a:spAutoFit/>
          </a:bodyPr>
          <a:lstStyle/>
          <a:p>
            <a:pPr marR="0" algn="l" rtl="1">
              <a:lnSpc>
                <a:spcPct val="115000"/>
              </a:lnSpc>
              <a:spcBef>
                <a:spcPts val="0"/>
              </a:spcBef>
              <a:spcAft>
                <a:spcPts val="1000"/>
              </a:spcAft>
            </a:pPr>
            <a:r>
              <a:rPr lang="en-US"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The admin starts by entering his name and the password is set from Database</a:t>
            </a:r>
          </a:p>
          <a:p>
            <a:pPr marR="0" algn="l" rtl="1">
              <a:lnSpc>
                <a:spcPct val="115000"/>
              </a:lnSpc>
              <a:spcBef>
                <a:spcPts val="0"/>
              </a:spcBef>
              <a:spcAft>
                <a:spcPts val="1000"/>
              </a:spcAft>
            </a:pPr>
            <a:r>
              <a:rPr lang="en-US"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 the event that they were assigned, it moves to the home page</a:t>
            </a:r>
          </a:p>
          <a:p>
            <a:pPr marL="0" marR="0" algn="l" rtl="1">
              <a:lnSpc>
                <a:spcPct val="115000"/>
              </a:lnSpc>
              <a:spcBef>
                <a:spcPts val="0"/>
              </a:spcBef>
              <a:spcAft>
                <a:spcPts val="1000"/>
              </a:spcAft>
            </a:pPr>
            <a:r>
              <a:rPr lang="en-US"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 case of an error, an error message appears in the username or password</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5"/>
          <p:cNvSpPr txBox="1">
            <a:spLocks noGrp="1"/>
          </p:cNvSpPr>
          <p:nvPr>
            <p:ph type="body" idx="1"/>
          </p:nvPr>
        </p:nvSpPr>
        <p:spPr>
          <a:xfrm>
            <a:off x="1833775" y="2314200"/>
            <a:ext cx="54765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endParaRPr dirty="0"/>
          </a:p>
        </p:txBody>
      </p:sp>
      <p:sp>
        <p:nvSpPr>
          <p:cNvPr id="132" name="Google Shape;132;p15"/>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pic>
        <p:nvPicPr>
          <p:cNvPr id="4" name="Picture 3">
            <a:extLst>
              <a:ext uri="{FF2B5EF4-FFF2-40B4-BE49-F238E27FC236}">
                <a16:creationId xmlns:a16="http://schemas.microsoft.com/office/drawing/2014/main" xmlns="" id="{400C5A92-60CE-4622-8846-3EE1D7581BD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49444" y="363995"/>
            <a:ext cx="5486400" cy="3642360"/>
          </a:xfrm>
          <a:prstGeom prst="rect">
            <a:avLst/>
          </a:prstGeom>
          <a:noFill/>
          <a:ln>
            <a:noFill/>
          </a:ln>
        </p:spPr>
      </p:pic>
      <p:sp>
        <p:nvSpPr>
          <p:cNvPr id="2" name="TextBox 1">
            <a:extLst>
              <a:ext uri="{FF2B5EF4-FFF2-40B4-BE49-F238E27FC236}">
                <a16:creationId xmlns:a16="http://schemas.microsoft.com/office/drawing/2014/main" xmlns="" id="{4017C1B5-AC01-4074-A7E8-8EC11B8F4F76}"/>
              </a:ext>
            </a:extLst>
          </p:cNvPr>
          <p:cNvSpPr txBox="1"/>
          <p:nvPr/>
        </p:nvSpPr>
        <p:spPr>
          <a:xfrm>
            <a:off x="301472" y="323436"/>
            <a:ext cx="2527610" cy="677108"/>
          </a:xfrm>
          <a:prstGeom prst="rect">
            <a:avLst/>
          </a:prstGeom>
          <a:noFill/>
        </p:spPr>
        <p:txBody>
          <a:bodyPr wrap="square" rtlCol="0">
            <a:spAutoFit/>
          </a:bodyPr>
          <a:lstStyle/>
          <a:p>
            <a:r>
              <a:rPr lang="en-US" sz="2400" b="1" dirty="0">
                <a:solidFill>
                  <a:schemeClr val="tx2">
                    <a:lumMod val="25000"/>
                  </a:schemeClr>
                </a:solidFill>
                <a:latin typeface="Raleway"/>
              </a:rPr>
              <a:t>HOME PAGE :</a:t>
            </a:r>
          </a:p>
          <a:p>
            <a:endParaRPr lang="en-US" dirty="0"/>
          </a:p>
        </p:txBody>
      </p:sp>
      <p:sp>
        <p:nvSpPr>
          <p:cNvPr id="3" name="TextBox 2">
            <a:extLst>
              <a:ext uri="{FF2B5EF4-FFF2-40B4-BE49-F238E27FC236}">
                <a16:creationId xmlns:a16="http://schemas.microsoft.com/office/drawing/2014/main" xmlns="" id="{BED5F52E-B65C-45A6-AA0F-A716956EB228}"/>
              </a:ext>
            </a:extLst>
          </p:cNvPr>
          <p:cNvSpPr txBox="1"/>
          <p:nvPr/>
        </p:nvSpPr>
        <p:spPr>
          <a:xfrm>
            <a:off x="208156" y="2154763"/>
            <a:ext cx="2995961" cy="1138773"/>
          </a:xfrm>
          <a:prstGeom prst="rect">
            <a:avLst/>
          </a:prstGeom>
          <a:noFill/>
        </p:spPr>
        <p:txBody>
          <a:bodyPr wrap="square" rtlCol="0">
            <a:spAutoFit/>
          </a:bodyPr>
          <a:lstStyle/>
          <a:p>
            <a:r>
              <a:rPr lang="en-US" sz="18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From it, choose the page that the admin will open or log out of the program</a:t>
            </a:r>
          </a:p>
          <a:p>
            <a:endParaRPr lang="en-US" dirty="0"/>
          </a:p>
        </p:txBody>
      </p:sp>
      <p:sp>
        <p:nvSpPr>
          <p:cNvPr id="6" name="Arrow: Curved Right 5">
            <a:extLst>
              <a:ext uri="{FF2B5EF4-FFF2-40B4-BE49-F238E27FC236}">
                <a16:creationId xmlns:a16="http://schemas.microsoft.com/office/drawing/2014/main" xmlns="" id="{1F35012D-F525-453D-962D-04FBDE14F81E}"/>
              </a:ext>
            </a:extLst>
          </p:cNvPr>
          <p:cNvSpPr/>
          <p:nvPr/>
        </p:nvSpPr>
        <p:spPr>
          <a:xfrm>
            <a:off x="2653990" y="2724150"/>
            <a:ext cx="795454" cy="819900"/>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124589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1475063" y="393649"/>
            <a:ext cx="7370700" cy="857400"/>
          </a:xfrm>
          <a:prstGeom prst="rect">
            <a:avLst/>
          </a:prstGeom>
        </p:spPr>
        <p:txBody>
          <a:bodyPr spcFirstLastPara="1" wrap="square" lIns="91425" tIns="91425" rIns="91425" bIns="91425" anchor="t" anchorCtr="0">
            <a:no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CATEGORY PAGE :</a:t>
            </a:r>
            <a:r>
              <a:rPr lang="en-US" sz="1800" dirty="0">
                <a:effectLst/>
                <a:latin typeface="Calibri" panose="020F0502020204030204" pitchFamily="34" charset="0"/>
                <a:ea typeface="Calibri" panose="020F0502020204030204" pitchFamily="34" charset="0"/>
                <a:cs typeface="Arial" panose="020B0604020202020204" pitchFamily="34" charset="0"/>
              </a:rPr>
              <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dirty="0"/>
          </a:p>
        </p:txBody>
      </p:sp>
      <p:sp>
        <p:nvSpPr>
          <p:cNvPr id="138" name="Google Shape;138;p16"/>
          <p:cNvSpPr txBox="1">
            <a:spLocks noGrp="1"/>
          </p:cNvSpPr>
          <p:nvPr>
            <p:ph type="body" idx="1"/>
          </p:nvPr>
        </p:nvSpPr>
        <p:spPr>
          <a:xfrm>
            <a:off x="465006" y="1207863"/>
            <a:ext cx="3725994" cy="4964337"/>
          </a:xfrm>
          <a:prstGeom prst="rect">
            <a:avLst/>
          </a:prstGeom>
        </p:spPr>
        <p:txBody>
          <a:bodyPr spcFirstLastPara="1" wrap="square" lIns="91425" tIns="91425" rIns="91425" bIns="91425" anchor="t" anchorCtr="0">
            <a:noAutofit/>
          </a:bodyPr>
          <a:lstStyle/>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 it, the category name and description are entered, and when adding each category, it gets its own identification number</a:t>
            </a:r>
          </a:p>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The following was used on the page</a:t>
            </a:r>
          </a:p>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Function to delete a specific category</a:t>
            </a:r>
          </a:p>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Function to update category information</a:t>
            </a:r>
          </a:p>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Function to add a category</a:t>
            </a:r>
          </a:p>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Function to delete all categories</a:t>
            </a:r>
          </a:p>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Finally, Function to do a search, and that happens by comparing the entered name with all the existing names</a:t>
            </a:r>
          </a:p>
          <a:p>
            <a:pPr marL="76200" lvl="0" indent="0" algn="l" rtl="0">
              <a:spcBef>
                <a:spcPts val="600"/>
              </a:spcBef>
              <a:spcAft>
                <a:spcPts val="0"/>
              </a:spcAft>
              <a:buSzPts val="2400"/>
              <a:buNone/>
            </a:pPr>
            <a:endParaRPr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5" name="Picture 4">
            <a:extLst>
              <a:ext uri="{FF2B5EF4-FFF2-40B4-BE49-F238E27FC236}">
                <a16:creationId xmlns:a16="http://schemas.microsoft.com/office/drawing/2014/main" xmlns="" id="{EA1B9D52-8087-4BF8-B1EA-8C12017B9D8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28160" y="758282"/>
            <a:ext cx="4706930" cy="399156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 calcmode="lin" valueType="num">
                                      <p:cBhvr additive="base">
                                        <p:cTn id="7" dur="500" fill="hold"/>
                                        <p:tgtEl>
                                          <p:spTgt spid="1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8">
                                            <p:txEl>
                                              <p:pRg st="1" end="1"/>
                                            </p:txEl>
                                          </p:spTgt>
                                        </p:tgtEl>
                                        <p:attrNameLst>
                                          <p:attrName>style.visibility</p:attrName>
                                        </p:attrNameLst>
                                      </p:cBhvr>
                                      <p:to>
                                        <p:strVal val="visible"/>
                                      </p:to>
                                    </p:set>
                                    <p:anim calcmode="lin" valueType="num">
                                      <p:cBhvr additive="base">
                                        <p:cTn id="13" dur="500" fill="hold"/>
                                        <p:tgtEl>
                                          <p:spTgt spid="1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8">
                                            <p:txEl>
                                              <p:pRg st="2" end="2"/>
                                            </p:txEl>
                                          </p:spTgt>
                                        </p:tgtEl>
                                        <p:attrNameLst>
                                          <p:attrName>style.visibility</p:attrName>
                                        </p:attrNameLst>
                                      </p:cBhvr>
                                      <p:to>
                                        <p:strVal val="visible"/>
                                      </p:to>
                                    </p:set>
                                    <p:anim calcmode="lin" valueType="num">
                                      <p:cBhvr additive="base">
                                        <p:cTn id="17" dur="500" fill="hold"/>
                                        <p:tgtEl>
                                          <p:spTgt spid="13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8">
                                            <p:txEl>
                                              <p:pRg st="3" end="3"/>
                                            </p:txEl>
                                          </p:spTgt>
                                        </p:tgtEl>
                                        <p:attrNameLst>
                                          <p:attrName>style.visibility</p:attrName>
                                        </p:attrNameLst>
                                      </p:cBhvr>
                                      <p:to>
                                        <p:strVal val="visible"/>
                                      </p:to>
                                    </p:set>
                                    <p:anim calcmode="lin" valueType="num">
                                      <p:cBhvr additive="base">
                                        <p:cTn id="21" dur="500" fill="hold"/>
                                        <p:tgtEl>
                                          <p:spTgt spid="13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8">
                                            <p:txEl>
                                              <p:pRg st="4" end="4"/>
                                            </p:txEl>
                                          </p:spTgt>
                                        </p:tgtEl>
                                        <p:attrNameLst>
                                          <p:attrName>style.visibility</p:attrName>
                                        </p:attrNameLst>
                                      </p:cBhvr>
                                      <p:to>
                                        <p:strVal val="visible"/>
                                      </p:to>
                                    </p:set>
                                    <p:anim calcmode="lin" valueType="num">
                                      <p:cBhvr additive="base">
                                        <p:cTn id="25" dur="500" fill="hold"/>
                                        <p:tgtEl>
                                          <p:spTgt spid="13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8">
                                            <p:txEl>
                                              <p:pRg st="5" end="5"/>
                                            </p:txEl>
                                          </p:spTgt>
                                        </p:tgtEl>
                                        <p:attrNameLst>
                                          <p:attrName>style.visibility</p:attrName>
                                        </p:attrNameLst>
                                      </p:cBhvr>
                                      <p:to>
                                        <p:strVal val="visible"/>
                                      </p:to>
                                    </p:set>
                                    <p:anim calcmode="lin" valueType="num">
                                      <p:cBhvr additive="base">
                                        <p:cTn id="31" dur="500" fill="hold"/>
                                        <p:tgtEl>
                                          <p:spTgt spid="13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8">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8">
                                            <p:txEl>
                                              <p:pRg st="6" end="6"/>
                                            </p:txEl>
                                          </p:spTgt>
                                        </p:tgtEl>
                                        <p:attrNameLst>
                                          <p:attrName>style.visibility</p:attrName>
                                        </p:attrNameLst>
                                      </p:cBhvr>
                                      <p:to>
                                        <p:strVal val="visible"/>
                                      </p:to>
                                    </p:set>
                                    <p:anim calcmode="lin" valueType="num">
                                      <p:cBhvr additive="base">
                                        <p:cTn id="35" dur="500" fill="hold"/>
                                        <p:tgtEl>
                                          <p:spTgt spid="138">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5"/>
          <p:cNvSpPr txBox="1">
            <a:spLocks noGrp="1"/>
          </p:cNvSpPr>
          <p:nvPr>
            <p:ph type="body" idx="1"/>
          </p:nvPr>
        </p:nvSpPr>
        <p:spPr>
          <a:xfrm>
            <a:off x="1833775" y="2314200"/>
            <a:ext cx="54765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endParaRPr dirty="0"/>
          </a:p>
        </p:txBody>
      </p:sp>
      <p:sp>
        <p:nvSpPr>
          <p:cNvPr id="132" name="Google Shape;132;p15"/>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4" name="Picture 3">
            <a:extLst>
              <a:ext uri="{FF2B5EF4-FFF2-40B4-BE49-F238E27FC236}">
                <a16:creationId xmlns:a16="http://schemas.microsoft.com/office/drawing/2014/main" xmlns="" id="{B1762FC4-EF95-4020-8FA1-7C3521D3D18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12820" y="676592"/>
            <a:ext cx="5486400" cy="3927475"/>
          </a:xfrm>
          <a:prstGeom prst="rect">
            <a:avLst/>
          </a:prstGeom>
          <a:noFill/>
          <a:ln>
            <a:noFill/>
          </a:ln>
        </p:spPr>
      </p:pic>
      <p:sp>
        <p:nvSpPr>
          <p:cNvPr id="2" name="TextBox 1">
            <a:extLst>
              <a:ext uri="{FF2B5EF4-FFF2-40B4-BE49-F238E27FC236}">
                <a16:creationId xmlns:a16="http://schemas.microsoft.com/office/drawing/2014/main" xmlns="" id="{AD65343B-00BD-4567-90ED-0DE28BE72D4F}"/>
              </a:ext>
            </a:extLst>
          </p:cNvPr>
          <p:cNvSpPr txBox="1"/>
          <p:nvPr/>
        </p:nvSpPr>
        <p:spPr>
          <a:xfrm>
            <a:off x="575822" y="259458"/>
            <a:ext cx="2502658" cy="584775"/>
          </a:xfrm>
          <a:prstGeom prst="rect">
            <a:avLst/>
          </a:prstGeom>
          <a:noFill/>
        </p:spPr>
        <p:txBody>
          <a:bodyPr wrap="square" rtlCol="0">
            <a:spAutoFit/>
          </a:bodyPr>
          <a:lstStyle/>
          <a:p>
            <a:r>
              <a:rPr lang="en-US" sz="1800" b="1"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t>Author PAGE :</a:t>
            </a:r>
            <a:endParaRPr lang="en-US" sz="1800"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3" name="TextBox 2">
            <a:extLst>
              <a:ext uri="{FF2B5EF4-FFF2-40B4-BE49-F238E27FC236}">
                <a16:creationId xmlns:a16="http://schemas.microsoft.com/office/drawing/2014/main" xmlns="" id="{60B77643-8141-4614-8E42-CAB0720BFCAB}"/>
              </a:ext>
            </a:extLst>
          </p:cNvPr>
          <p:cNvSpPr txBox="1"/>
          <p:nvPr/>
        </p:nvSpPr>
        <p:spPr>
          <a:xfrm>
            <a:off x="144780" y="676592"/>
            <a:ext cx="3118810" cy="4178580"/>
          </a:xfrm>
          <a:prstGeom prst="rect">
            <a:avLst/>
          </a:prstGeom>
          <a:noFill/>
        </p:spPr>
        <p:txBody>
          <a:bodyPr wrap="square" rtlCol="0">
            <a:spAutoFit/>
          </a:bodyPr>
          <a:lstStyle/>
          <a:p>
            <a:pPr marL="0" marR="0" algn="l" rtl="1">
              <a:lnSpc>
                <a:spcPct val="115000"/>
              </a:lnSpc>
              <a:spcBef>
                <a:spcPts val="0"/>
              </a:spcBef>
              <a:spcAft>
                <a:spcPts val="1000"/>
              </a:spcAft>
            </a:pPr>
            <a:r>
              <a:rPr lang="en-US"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 it, the author name and his </a:t>
            </a:r>
            <a:r>
              <a:rPr lang="en-US" dirty="0" err="1">
                <a:solidFill>
                  <a:srgbClr val="C00000"/>
                </a:solidFill>
                <a:effectLst/>
                <a:latin typeface="Calibri" panose="020F0502020204030204" pitchFamily="34" charset="0"/>
                <a:ea typeface="Calibri" panose="020F0502020204030204" pitchFamily="34" charset="0"/>
                <a:cs typeface="Arial" panose="020B0604020202020204" pitchFamily="34" charset="0"/>
              </a:rPr>
              <a:t>inforamtion</a:t>
            </a:r>
            <a:r>
              <a:rPr lang="en-US" dirty="0">
                <a:solidFill>
                  <a:srgbClr val="C00000"/>
                </a:solidFill>
                <a:effectLst/>
                <a:latin typeface="Calibri" panose="020F0502020204030204" pitchFamily="34" charset="0"/>
                <a:ea typeface="Calibri" panose="020F0502020204030204" pitchFamily="34" charset="0"/>
                <a:cs typeface="Arial" panose="020B0604020202020204" pitchFamily="34" charset="0"/>
              </a:rPr>
              <a:t> are entered, and when adding each author, it gets its own identification number</a:t>
            </a:r>
          </a:p>
          <a:p>
            <a:pPr marL="0" marR="0" algn="l" rtl="1">
              <a:lnSpc>
                <a:spcPct val="115000"/>
              </a:lnSpc>
              <a:spcBef>
                <a:spcPts val="0"/>
              </a:spcBef>
              <a:spcAft>
                <a:spcPts val="1000"/>
              </a:spcAft>
            </a:pPr>
            <a:r>
              <a:rPr lang="en-US" dirty="0">
                <a:solidFill>
                  <a:srgbClr val="C00000"/>
                </a:solidFill>
                <a:effectLst/>
                <a:latin typeface="Calibri" panose="020F0502020204030204" pitchFamily="34" charset="0"/>
                <a:ea typeface="Calibri" panose="020F0502020204030204" pitchFamily="34" charset="0"/>
                <a:cs typeface="Arial" panose="020B0604020202020204" pitchFamily="34" charset="0"/>
              </a:rPr>
              <a:t>The following was used on the page</a:t>
            </a:r>
          </a:p>
          <a:p>
            <a:pPr marL="0" marR="0" algn="l" rtl="1">
              <a:lnSpc>
                <a:spcPct val="115000"/>
              </a:lnSpc>
              <a:spcBef>
                <a:spcPts val="0"/>
              </a:spcBef>
              <a:spcAft>
                <a:spcPts val="1000"/>
              </a:spcAft>
            </a:pPr>
            <a:r>
              <a:rPr lang="en-US" dirty="0">
                <a:solidFill>
                  <a:srgbClr val="C00000"/>
                </a:solidFill>
                <a:effectLst/>
                <a:latin typeface="Calibri" panose="020F0502020204030204" pitchFamily="34" charset="0"/>
                <a:ea typeface="Calibri" panose="020F0502020204030204" pitchFamily="34" charset="0"/>
                <a:cs typeface="Arial" panose="020B0604020202020204" pitchFamily="34" charset="0"/>
              </a:rPr>
              <a:t>Function to delete a specific author</a:t>
            </a:r>
          </a:p>
          <a:p>
            <a:pPr marL="0" marR="0" algn="l" rtl="1">
              <a:lnSpc>
                <a:spcPct val="115000"/>
              </a:lnSpc>
              <a:spcBef>
                <a:spcPts val="0"/>
              </a:spcBef>
              <a:spcAft>
                <a:spcPts val="1000"/>
              </a:spcAft>
            </a:pPr>
            <a:r>
              <a:rPr lang="en-US" dirty="0">
                <a:solidFill>
                  <a:srgbClr val="C00000"/>
                </a:solidFill>
                <a:effectLst/>
                <a:latin typeface="Calibri" panose="020F0502020204030204" pitchFamily="34" charset="0"/>
                <a:ea typeface="Calibri" panose="020F0502020204030204" pitchFamily="34" charset="0"/>
                <a:cs typeface="Arial" panose="020B0604020202020204" pitchFamily="34" charset="0"/>
              </a:rPr>
              <a:t>Function to update author information</a:t>
            </a:r>
          </a:p>
          <a:p>
            <a:pPr marL="0" marR="0" algn="l" rtl="1">
              <a:lnSpc>
                <a:spcPct val="115000"/>
              </a:lnSpc>
              <a:spcBef>
                <a:spcPts val="0"/>
              </a:spcBef>
              <a:spcAft>
                <a:spcPts val="1000"/>
              </a:spcAft>
            </a:pPr>
            <a:r>
              <a:rPr lang="en-US" dirty="0">
                <a:solidFill>
                  <a:srgbClr val="C00000"/>
                </a:solidFill>
                <a:effectLst/>
                <a:latin typeface="Calibri" panose="020F0502020204030204" pitchFamily="34" charset="0"/>
                <a:ea typeface="Calibri" panose="020F0502020204030204" pitchFamily="34" charset="0"/>
                <a:cs typeface="Arial" panose="020B0604020202020204" pitchFamily="34" charset="0"/>
              </a:rPr>
              <a:t>Function to add a author</a:t>
            </a:r>
          </a:p>
          <a:p>
            <a:pPr marL="0" marR="0" algn="l" rtl="1">
              <a:lnSpc>
                <a:spcPct val="115000"/>
              </a:lnSpc>
              <a:spcBef>
                <a:spcPts val="0"/>
              </a:spcBef>
              <a:spcAft>
                <a:spcPts val="1000"/>
              </a:spcAft>
            </a:pPr>
            <a:r>
              <a:rPr lang="en-US" dirty="0">
                <a:solidFill>
                  <a:srgbClr val="C00000"/>
                </a:solidFill>
                <a:effectLst/>
                <a:latin typeface="Calibri" panose="020F0502020204030204" pitchFamily="34" charset="0"/>
                <a:ea typeface="Calibri" panose="020F0502020204030204" pitchFamily="34" charset="0"/>
                <a:cs typeface="Arial" panose="020B0604020202020204" pitchFamily="34" charset="0"/>
              </a:rPr>
              <a:t>Function to delete all authors</a:t>
            </a:r>
          </a:p>
          <a:p>
            <a:pPr marL="0" marR="0" algn="l" rtl="1">
              <a:lnSpc>
                <a:spcPct val="115000"/>
              </a:lnSpc>
              <a:spcBef>
                <a:spcPts val="0"/>
              </a:spcBef>
              <a:spcAft>
                <a:spcPts val="1000"/>
              </a:spcAft>
            </a:pPr>
            <a:r>
              <a:rPr lang="en-US" dirty="0">
                <a:solidFill>
                  <a:srgbClr val="C00000"/>
                </a:solidFill>
                <a:effectLst/>
                <a:latin typeface="Calibri" panose="020F0502020204030204" pitchFamily="34" charset="0"/>
                <a:ea typeface="Calibri" panose="020F0502020204030204" pitchFamily="34" charset="0"/>
                <a:cs typeface="Arial" panose="020B0604020202020204" pitchFamily="34" charset="0"/>
              </a:rPr>
              <a:t>Finally, Function to do a search, and that happens by comparing the entered name with all the existing names</a:t>
            </a:r>
          </a:p>
          <a:p>
            <a:endParaRPr lang="en-US" dirty="0"/>
          </a:p>
        </p:txBody>
      </p:sp>
    </p:spTree>
    <p:extLst>
      <p:ext uri="{BB962C8B-B14F-4D97-AF65-F5344CB8AC3E}">
        <p14:creationId xmlns:p14="http://schemas.microsoft.com/office/powerpoint/2010/main" val="296792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idx="4294967295"/>
          </p:nvPr>
        </p:nvSpPr>
        <p:spPr>
          <a:xfrm>
            <a:off x="1383995" y="312004"/>
            <a:ext cx="2529571" cy="526156"/>
          </a:xfrm>
          <a:prstGeom prst="rect">
            <a:avLst/>
          </a:prstGeom>
        </p:spPr>
        <p:txBody>
          <a:bodyPr spcFirstLastPara="1" wrap="square" lIns="91425" tIns="91425" rIns="91425" bIns="91425" anchor="t" anchorCtr="0">
            <a:noAutofit/>
          </a:bodyPr>
          <a:lstStyle/>
          <a:p>
            <a:r>
              <a:rPr lang="en-US" sz="1800" b="1"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t>BOOK PAGE :</a:t>
            </a:r>
            <a:r>
              <a:rPr lang="en-US" sz="1800"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t/>
            </a:r>
            <a:br>
              <a:rPr lang="en-US" sz="1800" dirty="0">
                <a:solidFill>
                  <a:schemeClr val="tx2">
                    <a:lumMod val="25000"/>
                  </a:schemeClr>
                </a:solidFill>
                <a:effectLst/>
                <a:latin typeface="Calibri" panose="020F0502020204030204" pitchFamily="34" charset="0"/>
                <a:ea typeface="Calibri" panose="020F0502020204030204" pitchFamily="34" charset="0"/>
                <a:cs typeface="Arial" panose="020B0604020202020204" pitchFamily="34" charset="0"/>
              </a:rPr>
            </a:br>
            <a:endParaRPr sz="6000" dirty="0">
              <a:solidFill>
                <a:schemeClr val="tx2">
                  <a:lumMod val="25000"/>
                </a:schemeClr>
              </a:solidFill>
            </a:endParaRPr>
          </a:p>
        </p:txBody>
      </p:sp>
      <p:sp>
        <p:nvSpPr>
          <p:cNvPr id="145" name="Google Shape;145;p17"/>
          <p:cNvSpPr txBox="1">
            <a:spLocks noGrp="1"/>
          </p:cNvSpPr>
          <p:nvPr>
            <p:ph type="subTitle" idx="4294967295"/>
          </p:nvPr>
        </p:nvSpPr>
        <p:spPr>
          <a:xfrm>
            <a:off x="327145" y="1124451"/>
            <a:ext cx="5770214" cy="3796954"/>
          </a:xfrm>
          <a:prstGeom prst="rect">
            <a:avLst/>
          </a:prstGeom>
        </p:spPr>
        <p:txBody>
          <a:bodyPr spcFirstLastPara="1" wrap="square" lIns="91425" tIns="91425" rIns="91425" bIns="91425" anchor="t" anchorCtr="0">
            <a:noAutofit/>
          </a:bodyPr>
          <a:lstStyle/>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 it, the book name and it </a:t>
            </a:r>
            <a:r>
              <a:rPr lang="en-US" sz="1400" dirty="0" err="1">
                <a:solidFill>
                  <a:srgbClr val="C00000"/>
                </a:solidFill>
                <a:effectLst/>
                <a:latin typeface="Calibri" panose="020F0502020204030204" pitchFamily="34" charset="0"/>
                <a:ea typeface="Calibri" panose="020F0502020204030204" pitchFamily="34" charset="0"/>
                <a:cs typeface="Arial" panose="020B0604020202020204" pitchFamily="34" charset="0"/>
              </a:rPr>
              <a:t>inforamtion</a:t>
            </a: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 are entered, and </a:t>
            </a:r>
          </a:p>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when adding each book, it gets its own identification number</a:t>
            </a:r>
          </a:p>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The following was used on the page</a:t>
            </a:r>
          </a:p>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Function to delete a specific book</a:t>
            </a:r>
          </a:p>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Function to update book information</a:t>
            </a:r>
          </a:p>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Function to add a book</a:t>
            </a:r>
          </a:p>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Function to delete all books</a:t>
            </a:r>
          </a:p>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Finally, Function to do a search, </a:t>
            </a:r>
          </a:p>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and that happens by comparing the entered name with </a:t>
            </a:r>
          </a:p>
          <a:p>
            <a:pPr marL="0" marR="0" indent="0" algn="l" rtl="1">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all the existing names</a:t>
            </a:r>
          </a:p>
          <a:p>
            <a:pPr marL="0" lvl="0" indent="0" algn="r" rtl="1">
              <a:spcBef>
                <a:spcPts val="600"/>
              </a:spcBef>
              <a:spcAft>
                <a:spcPts val="0"/>
              </a:spcAft>
              <a:buNone/>
            </a:pPr>
            <a:endParaRPr dirty="0"/>
          </a:p>
        </p:txBody>
      </p:sp>
      <p:sp>
        <p:nvSpPr>
          <p:cNvPr id="146" name="Google Shape;146;p17"/>
          <p:cNvSpPr/>
          <p:nvPr/>
        </p:nvSpPr>
        <p:spPr>
          <a:xfrm>
            <a:off x="4874250" y="-17350"/>
            <a:ext cx="4290325" cy="3789650"/>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sp>
      <p:sp>
        <p:nvSpPr>
          <p:cNvPr id="147" name="Google Shape;147;p17"/>
          <p:cNvSpPr/>
          <p:nvPr/>
        </p:nvSpPr>
        <p:spPr>
          <a:xfrm rot="10286814">
            <a:off x="6499116" y="1416524"/>
            <a:ext cx="177684" cy="16965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7"/>
          <p:cNvGrpSpPr/>
          <p:nvPr/>
        </p:nvGrpSpPr>
        <p:grpSpPr>
          <a:xfrm>
            <a:off x="7885862" y="419338"/>
            <a:ext cx="899284" cy="89933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7"/>
          <p:cNvSpPr/>
          <p:nvPr/>
        </p:nvSpPr>
        <p:spPr>
          <a:xfrm>
            <a:off x="6192650" y="1898869"/>
            <a:ext cx="914124" cy="914076"/>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7"/>
          <p:cNvGrpSpPr/>
          <p:nvPr/>
        </p:nvGrpSpPr>
        <p:grpSpPr>
          <a:xfrm>
            <a:off x="6931317" y="1443562"/>
            <a:ext cx="671511" cy="67154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7"/>
          <p:cNvSpPr/>
          <p:nvPr/>
        </p:nvSpPr>
        <p:spPr>
          <a:xfrm rot="-1627561">
            <a:off x="7434266" y="487482"/>
            <a:ext cx="280162" cy="26750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rot="1504353">
            <a:off x="7841214" y="2080539"/>
            <a:ext cx="280176" cy="26752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1973882">
            <a:off x="8121371" y="1454163"/>
            <a:ext cx="192944" cy="18422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19" name="Picture 18">
            <a:extLst>
              <a:ext uri="{FF2B5EF4-FFF2-40B4-BE49-F238E27FC236}">
                <a16:creationId xmlns:a16="http://schemas.microsoft.com/office/drawing/2014/main" xmlns="" id="{6EE2EDCD-F44F-4A34-85D3-96E2F4C7F5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28839" y="452547"/>
            <a:ext cx="4200899" cy="425262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animEffect transition="in" filter="fade">
                                      <p:cBhvr>
                                        <p:cTn id="7" dur="500"/>
                                        <p:tgtEl>
                                          <p:spTgt spid="14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5">
                                            <p:txEl>
                                              <p:pRg st="1" end="1"/>
                                            </p:txEl>
                                          </p:spTgt>
                                        </p:tgtEl>
                                        <p:attrNameLst>
                                          <p:attrName>style.visibility</p:attrName>
                                        </p:attrNameLst>
                                      </p:cBhvr>
                                      <p:to>
                                        <p:strVal val="visible"/>
                                      </p:to>
                                    </p:set>
                                    <p:animEffect transition="in" filter="fade">
                                      <p:cBhvr>
                                        <p:cTn id="10" dur="500"/>
                                        <p:tgtEl>
                                          <p:spTgt spid="14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5">
                                            <p:txEl>
                                              <p:pRg st="2" end="2"/>
                                            </p:txEl>
                                          </p:spTgt>
                                        </p:tgtEl>
                                        <p:attrNameLst>
                                          <p:attrName>style.visibility</p:attrName>
                                        </p:attrNameLst>
                                      </p:cBhvr>
                                      <p:to>
                                        <p:strVal val="visible"/>
                                      </p:to>
                                    </p:set>
                                    <p:animEffect transition="in" filter="fade">
                                      <p:cBhvr>
                                        <p:cTn id="13" dur="500"/>
                                        <p:tgtEl>
                                          <p:spTgt spid="14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5">
                                            <p:txEl>
                                              <p:pRg st="3" end="3"/>
                                            </p:txEl>
                                          </p:spTgt>
                                        </p:tgtEl>
                                        <p:attrNameLst>
                                          <p:attrName>style.visibility</p:attrName>
                                        </p:attrNameLst>
                                      </p:cBhvr>
                                      <p:to>
                                        <p:strVal val="visible"/>
                                      </p:to>
                                    </p:set>
                                    <p:animEffect transition="in" filter="fade">
                                      <p:cBhvr>
                                        <p:cTn id="16" dur="500"/>
                                        <p:tgtEl>
                                          <p:spTgt spid="14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animEffect transition="in" filter="fade">
                                      <p:cBhvr>
                                        <p:cTn id="19" dur="500"/>
                                        <p:tgtEl>
                                          <p:spTgt spid="14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5">
                                            <p:txEl>
                                              <p:pRg st="5" end="5"/>
                                            </p:txEl>
                                          </p:spTgt>
                                        </p:tgtEl>
                                        <p:attrNameLst>
                                          <p:attrName>style.visibility</p:attrName>
                                        </p:attrNameLst>
                                      </p:cBhvr>
                                      <p:to>
                                        <p:strVal val="visible"/>
                                      </p:to>
                                    </p:set>
                                    <p:animEffect transition="in" filter="fade">
                                      <p:cBhvr>
                                        <p:cTn id="22" dur="500"/>
                                        <p:tgtEl>
                                          <p:spTgt spid="14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5">
                                            <p:txEl>
                                              <p:pRg st="6" end="6"/>
                                            </p:txEl>
                                          </p:spTgt>
                                        </p:tgtEl>
                                        <p:attrNameLst>
                                          <p:attrName>style.visibility</p:attrName>
                                        </p:attrNameLst>
                                      </p:cBhvr>
                                      <p:to>
                                        <p:strVal val="visible"/>
                                      </p:to>
                                    </p:set>
                                    <p:animEffect transition="in" filter="fade">
                                      <p:cBhvr>
                                        <p:cTn id="25" dur="500"/>
                                        <p:tgtEl>
                                          <p:spTgt spid="14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45">
                                            <p:txEl>
                                              <p:pRg st="7" end="7"/>
                                            </p:txEl>
                                          </p:spTgt>
                                        </p:tgtEl>
                                        <p:attrNameLst>
                                          <p:attrName>style.visibility</p:attrName>
                                        </p:attrNameLst>
                                      </p:cBhvr>
                                      <p:to>
                                        <p:strVal val="visible"/>
                                      </p:to>
                                    </p:set>
                                    <p:animEffect transition="in" filter="fade">
                                      <p:cBhvr>
                                        <p:cTn id="28" dur="500"/>
                                        <p:tgtEl>
                                          <p:spTgt spid="14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45">
                                            <p:txEl>
                                              <p:pRg st="8" end="8"/>
                                            </p:txEl>
                                          </p:spTgt>
                                        </p:tgtEl>
                                        <p:attrNameLst>
                                          <p:attrName>style.visibility</p:attrName>
                                        </p:attrNameLst>
                                      </p:cBhvr>
                                      <p:to>
                                        <p:strVal val="visible"/>
                                      </p:to>
                                    </p:set>
                                    <p:animEffect transition="in" filter="fade">
                                      <p:cBhvr>
                                        <p:cTn id="31" dur="500"/>
                                        <p:tgtEl>
                                          <p:spTgt spid="145">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45">
                                            <p:txEl>
                                              <p:pRg st="9" end="9"/>
                                            </p:txEl>
                                          </p:spTgt>
                                        </p:tgtEl>
                                        <p:attrNameLst>
                                          <p:attrName>style.visibility</p:attrName>
                                        </p:attrNameLst>
                                      </p:cBhvr>
                                      <p:to>
                                        <p:strVal val="visible"/>
                                      </p:to>
                                    </p:set>
                                    <p:animEffect transition="in" filter="fade">
                                      <p:cBhvr>
                                        <p:cTn id="34" dur="500"/>
                                        <p:tgtEl>
                                          <p:spTgt spid="14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18"/>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Arial" panose="020B0604020202020204" pitchFamily="34" charset="0"/>
              </a:rPr>
              <a:t>SELLS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67" name="Google Shape;167;p18"/>
          <p:cNvSpPr txBox="1">
            <a:spLocks noGrp="1"/>
          </p:cNvSpPr>
          <p:nvPr>
            <p:ph type="body" idx="2"/>
          </p:nvPr>
        </p:nvSpPr>
        <p:spPr>
          <a:xfrm>
            <a:off x="4679180" y="1495850"/>
            <a:ext cx="3560100" cy="342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p:txBody>
      </p:sp>
      <p:sp>
        <p:nvSpPr>
          <p:cNvPr id="168" name="Google Shape;168;p18"/>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3" name="Text Placeholder 2">
            <a:extLst>
              <a:ext uri="{FF2B5EF4-FFF2-40B4-BE49-F238E27FC236}">
                <a16:creationId xmlns:a16="http://schemas.microsoft.com/office/drawing/2014/main" xmlns="" id="{D8F1005F-9D39-45D3-927B-EC55DCB027E1}"/>
              </a:ext>
            </a:extLst>
          </p:cNvPr>
          <p:cNvSpPr>
            <a:spLocks noGrp="1"/>
          </p:cNvSpPr>
          <p:nvPr>
            <p:ph type="body" idx="1"/>
          </p:nvPr>
        </p:nvSpPr>
        <p:spPr>
          <a:xfrm>
            <a:off x="329073" y="1091950"/>
            <a:ext cx="3560100" cy="3429900"/>
          </a:xfrm>
        </p:spPr>
        <p:txBody>
          <a:bodyPr/>
          <a:lstStyle/>
          <a:p>
            <a:pPr marL="0" marR="0" indent="0">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 this page you can see every thing about data in the app </a:t>
            </a:r>
          </a:p>
          <a:p>
            <a:pPr marL="0" marR="0" indent="0">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Number of book which add or sell </a:t>
            </a:r>
          </a:p>
          <a:p>
            <a:pPr marL="0" marR="0" indent="0">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Number of customers </a:t>
            </a:r>
          </a:p>
          <a:p>
            <a:pPr marL="0" marR="0" indent="0">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Number of authors</a:t>
            </a:r>
          </a:p>
          <a:p>
            <a:pPr marL="0" marR="0" indent="0">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Number of categories</a:t>
            </a:r>
          </a:p>
          <a:p>
            <a:pPr marL="0" marR="0" indent="0">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And earning of books</a:t>
            </a:r>
          </a:p>
          <a:p>
            <a:pPr marL="0" marR="0" indent="0">
              <a:lnSpc>
                <a:spcPct val="115000"/>
              </a:lnSpc>
              <a:spcBef>
                <a:spcPts val="0"/>
              </a:spcBef>
              <a:spcAft>
                <a:spcPts val="1000"/>
              </a:spcAft>
              <a:buNone/>
            </a:pPr>
            <a:r>
              <a:rPr lang="en-US" sz="1400" dirty="0">
                <a:solidFill>
                  <a:srgbClr val="C00000"/>
                </a:solidFill>
                <a:effectLst/>
                <a:latin typeface="Calibri" panose="020F0502020204030204" pitchFamily="34" charset="0"/>
                <a:ea typeface="Calibri" panose="020F0502020204030204" pitchFamily="34" charset="0"/>
                <a:cs typeface="Arial" panose="020B0604020202020204" pitchFamily="34" charset="0"/>
              </a:rPr>
              <a:t>You just need to select the date for the data which you want and the program will show you what added in this time</a:t>
            </a:r>
          </a:p>
          <a:p>
            <a:pPr marL="114300" indent="0">
              <a:buNone/>
            </a:pPr>
            <a:endParaRPr lang="en-US" sz="1400" dirty="0"/>
          </a:p>
        </p:txBody>
      </p:sp>
      <p:pic>
        <p:nvPicPr>
          <p:cNvPr id="8" name="Picture 7">
            <a:extLst>
              <a:ext uri="{FF2B5EF4-FFF2-40B4-BE49-F238E27FC236}">
                <a16:creationId xmlns:a16="http://schemas.microsoft.com/office/drawing/2014/main" xmlns="" id="{314BDFE2-4875-40C4-A24A-C4AC858027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33385" y="1091950"/>
            <a:ext cx="4913972" cy="389636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scalus template">
  <a:themeElements>
    <a:clrScheme name="Custom 347">
      <a:dk1>
        <a:srgbClr val="004C52"/>
      </a:dk1>
      <a:lt1>
        <a:srgbClr val="FFFFFF"/>
      </a:lt1>
      <a:dk2>
        <a:srgbClr val="788788"/>
      </a:dk2>
      <a:lt2>
        <a:srgbClr val="D7EEEC"/>
      </a:lt2>
      <a:accent1>
        <a:srgbClr val="004C52"/>
      </a:accent1>
      <a:accent2>
        <a:srgbClr val="00AE9D"/>
      </a:accent2>
      <a:accent3>
        <a:srgbClr val="4BD3B0"/>
      </a:accent3>
      <a:accent4>
        <a:srgbClr val="68DD6B"/>
      </a:accent4>
      <a:accent5>
        <a:srgbClr val="ABE33F"/>
      </a:accent5>
      <a:accent6>
        <a:srgbClr val="DBEEA6"/>
      </a:accent6>
      <a:hlink>
        <a:srgbClr val="004C5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533</Words>
  <Application>Microsoft Office PowerPoint</Application>
  <PresentationFormat>On-screen Show (16:9)</PresentationFormat>
  <Paragraphs>80</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Courier New</vt:lpstr>
      <vt:lpstr>Berlin Sans FB Demi</vt:lpstr>
      <vt:lpstr>Wingdings</vt:lpstr>
      <vt:lpstr>Karla</vt:lpstr>
      <vt:lpstr>Raleway</vt:lpstr>
      <vt:lpstr>Arial</vt:lpstr>
      <vt:lpstr>Escalus template</vt:lpstr>
      <vt:lpstr>BOOK SHOP SYSTEM </vt:lpstr>
      <vt:lpstr>Team Members </vt:lpstr>
      <vt:lpstr>It is an application for managing book stores, in which an addict can, after logging in, add a category to the application, author, or book, as well as delete and modify them   It can also know all visitors or add a new visitor You can know all the sales that took place in the store, know who bought and buy what Finally, it is possible to know the reports of the system, where it can know how many visitors there are or how many classes or books and so on </vt:lpstr>
      <vt:lpstr>PowerPoint Presentation</vt:lpstr>
      <vt:lpstr>PowerPoint Presentation</vt:lpstr>
      <vt:lpstr>CATEGORY PAGE : </vt:lpstr>
      <vt:lpstr>PowerPoint Presentation</vt:lpstr>
      <vt:lpstr>BOOK PAGE : </vt:lpstr>
      <vt:lpstr>SELLS :</vt:lpstr>
      <vt:lpstr>CLIENTS PAGE</vt:lpstr>
      <vt:lpstr>SELLS PAGE</vt:lpstr>
      <vt:lpstr>DATABASE :</vt:lpstr>
      <vt:lpstr>Mapping :</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SHOP SYSTEM </dc:title>
  <cp:lastModifiedBy>mahmoud192551@fci.bu.edu.eg</cp:lastModifiedBy>
  <cp:revision>51</cp:revision>
  <dcterms:modified xsi:type="dcterms:W3CDTF">2021-01-12T10:36:50Z</dcterms:modified>
</cp:coreProperties>
</file>