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 id="2147483689" r:id="rId3"/>
  </p:sldMasterIdLst>
  <p:notesMasterIdLst>
    <p:notesMasterId r:id="rId21"/>
  </p:notesMasterIdLst>
  <p:sldIdLst>
    <p:sldId id="350" r:id="rId4"/>
    <p:sldId id="317" r:id="rId5"/>
    <p:sldId id="347" r:id="rId6"/>
    <p:sldId id="259" r:id="rId7"/>
    <p:sldId id="298" r:id="rId8"/>
    <p:sldId id="309" r:id="rId9"/>
    <p:sldId id="333" r:id="rId10"/>
    <p:sldId id="323" r:id="rId11"/>
    <p:sldId id="335" r:id="rId12"/>
    <p:sldId id="307" r:id="rId13"/>
    <p:sldId id="310" r:id="rId14"/>
    <p:sldId id="357" r:id="rId15"/>
    <p:sldId id="359" r:id="rId16"/>
    <p:sldId id="360" r:id="rId17"/>
    <p:sldId id="361" r:id="rId18"/>
    <p:sldId id="353" r:id="rId19"/>
    <p:sldId id="35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51" autoAdjust="0"/>
    <p:restoredTop sz="94280" autoAdjust="0"/>
  </p:normalViewPr>
  <p:slideViewPr>
    <p:cSldViewPr snapToGrid="0" showGuides="1">
      <p:cViewPr varScale="1">
        <p:scale>
          <a:sx n="72" d="100"/>
          <a:sy n="72" d="100"/>
        </p:scale>
        <p:origin x="798" y="78"/>
      </p:cViewPr>
      <p:guideLst>
        <p:guide orient="horz" pos="242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F1279-6CE4-4169-83D3-4483097B6907}" type="slidenum">
              <a:rPr lang="en-US" smtClean="0"/>
              <a:t>15</a:t>
            </a:fld>
            <a:endParaRPr lang="en-US"/>
          </a:p>
        </p:txBody>
      </p:sp>
    </p:spTree>
    <p:extLst>
      <p:ext uri="{BB962C8B-B14F-4D97-AF65-F5344CB8AC3E}">
        <p14:creationId xmlns:p14="http://schemas.microsoft.com/office/powerpoint/2010/main" val="245789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546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91252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80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7018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7A93F2A8-E9B4-4FBC-B414-DC9803D923D9}"/>
              </a:ext>
            </a:extLst>
          </p:cNvPr>
          <p:cNvSpPr>
            <a:spLocks noGrp="1"/>
          </p:cNvSpPr>
          <p:nvPr>
            <p:ph type="pic" sz="quarter" idx="11" hasCustomPrompt="1"/>
          </p:nvPr>
        </p:nvSpPr>
        <p:spPr>
          <a:xfrm>
            <a:off x="995168" y="2560523"/>
            <a:ext cx="2160000" cy="2160000"/>
          </a:xfrm>
          <a:prstGeom prst="ellipse">
            <a:avLst/>
          </a:prstGeom>
          <a:solidFill>
            <a:schemeClr val="bg1">
              <a:lumMod val="95000"/>
            </a:schemeClr>
          </a:solidFill>
          <a:ln w="22225">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EC3D2488-3F58-407E-9BB0-8EE204A58A8A}"/>
              </a:ext>
            </a:extLst>
          </p:cNvPr>
          <p:cNvSpPr>
            <a:spLocks noGrp="1"/>
          </p:cNvSpPr>
          <p:nvPr>
            <p:ph type="pic" sz="quarter" idx="57" hasCustomPrompt="1"/>
          </p:nvPr>
        </p:nvSpPr>
        <p:spPr>
          <a:xfrm>
            <a:off x="4495312" y="2560523"/>
            <a:ext cx="2160000" cy="2160000"/>
          </a:xfrm>
          <a:prstGeom prst="ellipse">
            <a:avLst/>
          </a:prstGeom>
          <a:solidFill>
            <a:schemeClr val="bg1">
              <a:lumMod val="95000"/>
            </a:schemeClr>
          </a:solidFill>
          <a:ln w="22225">
            <a:solidFill>
              <a:schemeClr val="accent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86B69C6D-9647-4A3E-9A66-A73EE3F4286F}"/>
              </a:ext>
            </a:extLst>
          </p:cNvPr>
          <p:cNvSpPr>
            <a:spLocks noGrp="1"/>
          </p:cNvSpPr>
          <p:nvPr>
            <p:ph type="pic" sz="quarter" idx="60" hasCustomPrompt="1"/>
          </p:nvPr>
        </p:nvSpPr>
        <p:spPr>
          <a:xfrm>
            <a:off x="7995455" y="2560523"/>
            <a:ext cx="2160000" cy="2160000"/>
          </a:xfrm>
          <a:prstGeom prst="ellipse">
            <a:avLst/>
          </a:prstGeom>
          <a:solidFill>
            <a:schemeClr val="bg1">
              <a:lumMod val="95000"/>
            </a:schemeClr>
          </a:solidFill>
          <a:ln w="222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883576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E117BCC-3032-4F8C-AA88-4892223066D6}"/>
              </a:ext>
            </a:extLst>
          </p:cNvPr>
          <p:cNvGrpSpPr/>
          <p:nvPr userDrawn="1"/>
        </p:nvGrpSpPr>
        <p:grpSpPr>
          <a:xfrm>
            <a:off x="9613650" y="2003247"/>
            <a:ext cx="2578350" cy="4052320"/>
            <a:chOff x="9508727" y="2147107"/>
            <a:chExt cx="2683273" cy="4217224"/>
          </a:xfrm>
        </p:grpSpPr>
        <p:sp>
          <p:nvSpPr>
            <p:cNvPr id="3" name="Freeform: Shape 2">
              <a:extLst>
                <a:ext uri="{FF2B5EF4-FFF2-40B4-BE49-F238E27FC236}">
                  <a16:creationId xmlns:a16="http://schemas.microsoft.com/office/drawing/2014/main" id="{D9E0B0B1-4B11-4180-BADE-DB071FCDEC5D}"/>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 name="Freeform: Shape 3">
              <a:extLst>
                <a:ext uri="{FF2B5EF4-FFF2-40B4-BE49-F238E27FC236}">
                  <a16:creationId xmlns:a16="http://schemas.microsoft.com/office/drawing/2014/main" id="{1EDE72EE-879B-4FEA-A6CD-BCF46F39E4C4}"/>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5" name="Freeform: Shape 4">
              <a:extLst>
                <a:ext uri="{FF2B5EF4-FFF2-40B4-BE49-F238E27FC236}">
                  <a16:creationId xmlns:a16="http://schemas.microsoft.com/office/drawing/2014/main" id="{2CCB3843-05FA-4D36-8253-9E8F3AB1921C}"/>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6" name="Freeform: Shape 5">
              <a:extLst>
                <a:ext uri="{FF2B5EF4-FFF2-40B4-BE49-F238E27FC236}">
                  <a16:creationId xmlns:a16="http://schemas.microsoft.com/office/drawing/2014/main" id="{AB7AF8A9-20F4-42A9-9ACC-52EA430548E1}"/>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A3B04ADD-D9A0-4779-9DE8-7B053FC465FF}"/>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F98221A9-6AC7-4184-B404-4D26AC76772E}"/>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E24C79AC-939D-4B2C-8A93-F1F58E8EDBA8}"/>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sp>
        <p:nvSpPr>
          <p:cNvPr id="10" name="Rectangle 9">
            <a:extLst>
              <a:ext uri="{FF2B5EF4-FFF2-40B4-BE49-F238E27FC236}">
                <a16:creationId xmlns:a16="http://schemas.microsoft.com/office/drawing/2014/main" id="{079717CE-5FF1-456C-B564-55798E060E3B}"/>
              </a:ext>
            </a:extLst>
          </p:cNvPr>
          <p:cNvSpPr/>
          <p:nvPr userDrawn="1"/>
        </p:nvSpPr>
        <p:spPr>
          <a:xfrm>
            <a:off x="0" y="2"/>
            <a:ext cx="12192000" cy="188044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1" name="Oval 10">
            <a:extLst>
              <a:ext uri="{FF2B5EF4-FFF2-40B4-BE49-F238E27FC236}">
                <a16:creationId xmlns:a16="http://schemas.microsoft.com/office/drawing/2014/main" id="{F51B4AAB-F0BC-4BA8-8711-B6E764DC67C4}"/>
              </a:ext>
            </a:extLst>
          </p:cNvPr>
          <p:cNvSpPr/>
          <p:nvPr userDrawn="1"/>
        </p:nvSpPr>
        <p:spPr>
          <a:xfrm>
            <a:off x="5466000" y="1233032"/>
            <a:ext cx="1260000" cy="126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2" name="Oval 9">
            <a:extLst>
              <a:ext uri="{FF2B5EF4-FFF2-40B4-BE49-F238E27FC236}">
                <a16:creationId xmlns:a16="http://schemas.microsoft.com/office/drawing/2014/main" id="{13FCA882-D6A7-47A0-8F53-222F73770C2C}"/>
              </a:ext>
            </a:extLst>
          </p:cNvPr>
          <p:cNvSpPr/>
          <p:nvPr userDrawn="1"/>
        </p:nvSpPr>
        <p:spPr>
          <a:xfrm>
            <a:off x="6714751" y="3743880"/>
            <a:ext cx="2520000" cy="25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3" name="Picture Placeholder 2">
            <a:extLst>
              <a:ext uri="{FF2B5EF4-FFF2-40B4-BE49-F238E27FC236}">
                <a16:creationId xmlns:a16="http://schemas.microsoft.com/office/drawing/2014/main" id="{9DB5361C-4E28-430F-9AB8-82C47DA59C59}"/>
              </a:ext>
            </a:extLst>
          </p:cNvPr>
          <p:cNvSpPr>
            <a:spLocks noGrp="1"/>
          </p:cNvSpPr>
          <p:nvPr>
            <p:ph type="pic" idx="10" hasCustomPrompt="1"/>
          </p:nvPr>
        </p:nvSpPr>
        <p:spPr>
          <a:xfrm>
            <a:off x="9745813" y="2221239"/>
            <a:ext cx="2446188" cy="2736814"/>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grpSp>
        <p:nvGrpSpPr>
          <p:cNvPr id="14" name="Group 20">
            <a:extLst>
              <a:ext uri="{FF2B5EF4-FFF2-40B4-BE49-F238E27FC236}">
                <a16:creationId xmlns:a16="http://schemas.microsoft.com/office/drawing/2014/main" id="{354EA4D5-D4EB-4CB5-9857-49FA2B15841F}"/>
              </a:ext>
            </a:extLst>
          </p:cNvPr>
          <p:cNvGrpSpPr/>
          <p:nvPr userDrawn="1"/>
        </p:nvGrpSpPr>
        <p:grpSpPr>
          <a:xfrm>
            <a:off x="7019112" y="2341950"/>
            <a:ext cx="1890758" cy="3323854"/>
            <a:chOff x="445712" y="1449040"/>
            <a:chExt cx="2113018" cy="3924176"/>
          </a:xfrm>
        </p:grpSpPr>
        <p:sp>
          <p:nvSpPr>
            <p:cNvPr id="15" name="Rounded Rectangle 21">
              <a:extLst>
                <a:ext uri="{FF2B5EF4-FFF2-40B4-BE49-F238E27FC236}">
                  <a16:creationId xmlns:a16="http://schemas.microsoft.com/office/drawing/2014/main" id="{FBFC0138-3DDC-4D23-9F01-896D4915E925}"/>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16" name="Rectangle 22">
              <a:extLst>
                <a:ext uri="{FF2B5EF4-FFF2-40B4-BE49-F238E27FC236}">
                  <a16:creationId xmlns:a16="http://schemas.microsoft.com/office/drawing/2014/main" id="{118890BA-E4FD-42D6-8AC7-1AC8FAC00592}"/>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nvGrpSpPr>
            <p:cNvPr id="17" name="Group 23">
              <a:extLst>
                <a:ext uri="{FF2B5EF4-FFF2-40B4-BE49-F238E27FC236}">
                  <a16:creationId xmlns:a16="http://schemas.microsoft.com/office/drawing/2014/main" id="{2E10FAE0-0A16-4D44-B561-8BFCCF53C81B}"/>
                </a:ext>
              </a:extLst>
            </p:cNvPr>
            <p:cNvGrpSpPr/>
            <p:nvPr userDrawn="1"/>
          </p:nvGrpSpPr>
          <p:grpSpPr>
            <a:xfrm>
              <a:off x="1407705" y="5045834"/>
              <a:ext cx="211967" cy="211967"/>
              <a:chOff x="1549420" y="5712364"/>
              <a:chExt cx="312583" cy="312583"/>
            </a:xfrm>
          </p:grpSpPr>
          <p:sp>
            <p:nvSpPr>
              <p:cNvPr id="18" name="Oval 24">
                <a:extLst>
                  <a:ext uri="{FF2B5EF4-FFF2-40B4-BE49-F238E27FC236}">
                    <a16:creationId xmlns:a16="http://schemas.microsoft.com/office/drawing/2014/main" id="{9AE4CF47-5EF3-4EA4-A009-ABF2A05D1F1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9" name="Rounded Rectangle 25">
                <a:extLst>
                  <a:ext uri="{FF2B5EF4-FFF2-40B4-BE49-F238E27FC236}">
                    <a16:creationId xmlns:a16="http://schemas.microsoft.com/office/drawing/2014/main" id="{6C8A489D-2846-49A9-B94F-3D588B4AB95C}"/>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grpSp>
      <p:sp>
        <p:nvSpPr>
          <p:cNvPr id="20" name="Picture Placeholder 2">
            <a:extLst>
              <a:ext uri="{FF2B5EF4-FFF2-40B4-BE49-F238E27FC236}">
                <a16:creationId xmlns:a16="http://schemas.microsoft.com/office/drawing/2014/main" id="{35D9DFBD-E320-498F-B6AB-EDE7A3C3E4A3}"/>
              </a:ext>
            </a:extLst>
          </p:cNvPr>
          <p:cNvSpPr>
            <a:spLocks noGrp="1"/>
          </p:cNvSpPr>
          <p:nvPr>
            <p:ph type="pic" idx="11" hasCustomPrompt="1"/>
          </p:nvPr>
        </p:nvSpPr>
        <p:spPr>
          <a:xfrm>
            <a:off x="7145482" y="2668904"/>
            <a:ext cx="1624041" cy="2663428"/>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1" name="Text Placeholder 9">
            <a:extLst>
              <a:ext uri="{FF2B5EF4-FFF2-40B4-BE49-F238E27FC236}">
                <a16:creationId xmlns:a16="http://schemas.microsoft.com/office/drawing/2014/main" id="{4E77E7AC-8C78-442E-888C-75CA5F39664A}"/>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592823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2475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42695E7-0C1B-46BA-A458-9D37FBA5911A}"/>
              </a:ext>
            </a:extLst>
          </p:cNvPr>
          <p:cNvSpPr>
            <a:spLocks noGrp="1"/>
          </p:cNvSpPr>
          <p:nvPr>
            <p:ph type="pic" idx="10" hasCustomPrompt="1"/>
          </p:nvPr>
        </p:nvSpPr>
        <p:spPr>
          <a:xfrm>
            <a:off x="0" y="0"/>
            <a:ext cx="4032000"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2A4CA258-6152-46AF-8FC9-428779C9219B}"/>
              </a:ext>
            </a:extLst>
          </p:cNvPr>
          <p:cNvSpPr>
            <a:spLocks noGrp="1"/>
          </p:cNvSpPr>
          <p:nvPr>
            <p:ph type="pic" idx="11" hasCustomPrompt="1"/>
          </p:nvPr>
        </p:nvSpPr>
        <p:spPr>
          <a:xfrm>
            <a:off x="8160000" y="0"/>
            <a:ext cx="4032000"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469385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0626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6D7AFB-15B6-4481-A6C1-90C4E03582BF}"/>
              </a:ext>
            </a:extLst>
          </p:cNvPr>
          <p:cNvSpPr/>
          <p:nvPr userDrawn="1"/>
        </p:nvSpPr>
        <p:spPr>
          <a:xfrm>
            <a:off x="5781047" y="260648"/>
            <a:ext cx="5952661" cy="63367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3" name="Picture Placeholder 2">
            <a:extLst>
              <a:ext uri="{FF2B5EF4-FFF2-40B4-BE49-F238E27FC236}">
                <a16:creationId xmlns:a16="http://schemas.microsoft.com/office/drawing/2014/main" id="{A2D93165-E73B-49E2-8635-02E21C046FC9}"/>
              </a:ext>
            </a:extLst>
          </p:cNvPr>
          <p:cNvSpPr>
            <a:spLocks noGrp="1"/>
          </p:cNvSpPr>
          <p:nvPr>
            <p:ph type="pic" idx="14" hasCustomPrompt="1"/>
          </p:nvPr>
        </p:nvSpPr>
        <p:spPr>
          <a:xfrm>
            <a:off x="734769" y="1196752"/>
            <a:ext cx="10849205" cy="3456384"/>
          </a:xfrm>
          <a:prstGeom prst="rect">
            <a:avLst/>
          </a:prstGeom>
          <a:solidFill>
            <a:schemeClr val="bg1">
              <a:lumMod val="95000"/>
            </a:schemeClr>
          </a:solidFill>
          <a:ln w="19050">
            <a:solidFill>
              <a:schemeClr val="bg1">
                <a:lumMod val="65000"/>
              </a:schemeClr>
            </a:solid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제목 1">
            <a:extLst>
              <a:ext uri="{FF2B5EF4-FFF2-40B4-BE49-F238E27FC236}">
                <a16:creationId xmlns:a16="http://schemas.microsoft.com/office/drawing/2014/main" id="{8F51187F-8B7D-4CCE-8CAB-89F352270EAC}"/>
              </a:ext>
            </a:extLst>
          </p:cNvPr>
          <p:cNvSpPr>
            <a:spLocks noGrp="1"/>
          </p:cNvSpPr>
          <p:nvPr>
            <p:ph type="title" hasCustomPrompt="1"/>
          </p:nvPr>
        </p:nvSpPr>
        <p:spPr>
          <a:xfrm>
            <a:off x="0" y="269852"/>
            <a:ext cx="12192000" cy="710877"/>
          </a:xfrm>
          <a:prstGeom prst="rect">
            <a:avLst/>
          </a:prstGeom>
        </p:spPr>
        <p:txBody>
          <a:bodyPr anchor="ctr">
            <a:noAutofit/>
          </a:bodyPr>
          <a:lstStyle>
            <a:lvl1pPr algn="ctr">
              <a:defRPr sz="4800" b="0" baseline="0">
                <a:solidFill>
                  <a:schemeClr val="tx1">
                    <a:lumMod val="75000"/>
                    <a:lumOff val="25000"/>
                  </a:schemeClr>
                </a:solidFill>
                <a:latin typeface="Arial" pitchFamily="34" charset="0"/>
                <a:cs typeface="Arial" pitchFamily="34" charset="0"/>
              </a:defRPr>
            </a:lvl1pPr>
          </a:lstStyle>
          <a:p>
            <a:r>
              <a:rPr lang="en-US" altLang="ko-KR" dirty="0"/>
              <a:t>IMAGES AND CONTENTS</a:t>
            </a:r>
            <a:endParaRPr lang="ko-KR" altLang="en-US" dirty="0"/>
          </a:p>
        </p:txBody>
      </p:sp>
    </p:spTree>
    <p:extLst>
      <p:ext uri="{BB962C8B-B14F-4D97-AF65-F5344CB8AC3E}">
        <p14:creationId xmlns:p14="http://schemas.microsoft.com/office/powerpoint/2010/main" val="3230209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115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233BDCAA-2A7E-41A1-9D44-649A2432BF22}"/>
              </a:ext>
            </a:extLst>
          </p:cNvPr>
          <p:cNvSpPr>
            <a:spLocks noGrp="1"/>
          </p:cNvSpPr>
          <p:nvPr>
            <p:ph type="pic" idx="10" hasCustomPrompt="1"/>
          </p:nvPr>
        </p:nvSpPr>
        <p:spPr>
          <a:xfrm>
            <a:off x="4092000" y="545824"/>
            <a:ext cx="8100000" cy="2736000"/>
          </a:xfrm>
          <a:prstGeom prst="rect">
            <a:avLst/>
          </a:prstGeom>
          <a:solidFill>
            <a:schemeClr val="bg1">
              <a:lumMod val="95000"/>
            </a:schemeClr>
          </a:solidFill>
        </p:spPr>
        <p:txBody>
          <a:bodyPr anchor="ctr"/>
          <a:lstStyle>
            <a:lvl1pPr marL="0" indent="0" algn="ctr">
              <a:buNone/>
              <a:defRPr sz="1200" baseline="0">
                <a:effectLst/>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A9C2840B-D2DF-4F8C-B40B-85D0E23CC558}"/>
              </a:ext>
            </a:extLst>
          </p:cNvPr>
          <p:cNvSpPr>
            <a:spLocks noGrp="1"/>
          </p:cNvSpPr>
          <p:nvPr>
            <p:ph type="pic" idx="11" hasCustomPrompt="1"/>
          </p:nvPr>
        </p:nvSpPr>
        <p:spPr>
          <a:xfrm>
            <a:off x="0" y="3575404"/>
            <a:ext cx="8100000" cy="2736000"/>
          </a:xfrm>
          <a:prstGeom prst="rect">
            <a:avLst/>
          </a:prstGeom>
          <a:solidFill>
            <a:schemeClr val="bg1">
              <a:lumMod val="95000"/>
            </a:schemeClr>
          </a:solidFill>
        </p:spPr>
        <p:txBody>
          <a:bodyPr anchor="ctr"/>
          <a:lstStyle>
            <a:lvl1pPr marL="0" indent="0" algn="ctr">
              <a:buNone/>
              <a:defRPr sz="1200" baseline="0">
                <a:effectLst/>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542318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137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E0178A45-E1F2-4219-82A5-06E071535503}"/>
              </a:ext>
            </a:extLst>
          </p:cNvPr>
          <p:cNvGrpSpPr/>
          <p:nvPr userDrawn="1"/>
        </p:nvGrpSpPr>
        <p:grpSpPr>
          <a:xfrm>
            <a:off x="637723" y="3059055"/>
            <a:ext cx="4156177" cy="3268904"/>
            <a:chOff x="2444748" y="555045"/>
            <a:chExt cx="7282048" cy="5727454"/>
          </a:xfrm>
        </p:grpSpPr>
        <p:sp>
          <p:nvSpPr>
            <p:cNvPr id="3" name="Freeform: Shape 2">
              <a:extLst>
                <a:ext uri="{FF2B5EF4-FFF2-40B4-BE49-F238E27FC236}">
                  <a16:creationId xmlns:a16="http://schemas.microsoft.com/office/drawing/2014/main" id="{85E309B5-D35D-4C95-A09A-4E2C8B12E33E}"/>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 name="Freeform: Shape 3">
              <a:extLst>
                <a:ext uri="{FF2B5EF4-FFF2-40B4-BE49-F238E27FC236}">
                  <a16:creationId xmlns:a16="http://schemas.microsoft.com/office/drawing/2014/main" id="{3A4C29C0-CEE1-45B8-A0C3-402E9D4A7CCC}"/>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5" name="Freeform: Shape 4">
              <a:extLst>
                <a:ext uri="{FF2B5EF4-FFF2-40B4-BE49-F238E27FC236}">
                  <a16:creationId xmlns:a16="http://schemas.microsoft.com/office/drawing/2014/main" id="{3DAF51F6-CAE6-497C-8F0E-AC4008FDE669}"/>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 name="Freeform: Shape 5">
              <a:extLst>
                <a:ext uri="{FF2B5EF4-FFF2-40B4-BE49-F238E27FC236}">
                  <a16:creationId xmlns:a16="http://schemas.microsoft.com/office/drawing/2014/main" id="{ADE4362C-E294-4C51-947C-C72C712BDF94}"/>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7848B4B1-766D-4432-9FDC-F940B1A061D7}"/>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B5855D06-FC93-4234-A8B0-C678B458F67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704C8F15-E1BE-4C55-9E32-90AE37C36470}"/>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0" name="Freeform: Shape 9">
              <a:extLst>
                <a:ext uri="{FF2B5EF4-FFF2-40B4-BE49-F238E27FC236}">
                  <a16:creationId xmlns:a16="http://schemas.microsoft.com/office/drawing/2014/main" id="{ABF5B835-A302-44A2-A60F-1F12E64F4EE3}"/>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sp>
        <p:nvSpPr>
          <p:cNvPr id="11" name="그림 개체 틀 2">
            <a:extLst>
              <a:ext uri="{FF2B5EF4-FFF2-40B4-BE49-F238E27FC236}">
                <a16:creationId xmlns:a16="http://schemas.microsoft.com/office/drawing/2014/main" id="{E32D52F7-8EF1-4FD1-9F8E-0108B46380D2}"/>
              </a:ext>
            </a:extLst>
          </p:cNvPr>
          <p:cNvSpPr>
            <a:spLocks noGrp="1"/>
          </p:cNvSpPr>
          <p:nvPr>
            <p:ph type="pic" sz="quarter" idx="14" hasCustomPrompt="1"/>
          </p:nvPr>
        </p:nvSpPr>
        <p:spPr>
          <a:xfrm>
            <a:off x="0" y="1"/>
            <a:ext cx="12192000" cy="3884023"/>
          </a:xfrm>
          <a:custGeom>
            <a:avLst/>
            <a:gdLst>
              <a:gd name="connsiteX0" fmla="*/ 0 w 9144000"/>
              <a:gd name="connsiteY0" fmla="*/ 0 h 1556792"/>
              <a:gd name="connsiteX1" fmla="*/ 9144000 w 9144000"/>
              <a:gd name="connsiteY1" fmla="*/ 0 h 1556792"/>
              <a:gd name="connsiteX2" fmla="*/ 9144000 w 9144000"/>
              <a:gd name="connsiteY2" fmla="*/ 1556792 h 1556792"/>
              <a:gd name="connsiteX3" fmla="*/ 0 w 9144000"/>
              <a:gd name="connsiteY3" fmla="*/ 1556792 h 1556792"/>
              <a:gd name="connsiteX4" fmla="*/ 0 w 9144000"/>
              <a:gd name="connsiteY4" fmla="*/ 0 h 1556792"/>
              <a:gd name="connsiteX0" fmla="*/ 0 w 9144000"/>
              <a:gd name="connsiteY0" fmla="*/ 0 h 3176042"/>
              <a:gd name="connsiteX1" fmla="*/ 9144000 w 9144000"/>
              <a:gd name="connsiteY1" fmla="*/ 0 h 3176042"/>
              <a:gd name="connsiteX2" fmla="*/ 9144000 w 9144000"/>
              <a:gd name="connsiteY2" fmla="*/ 3176042 h 3176042"/>
              <a:gd name="connsiteX3" fmla="*/ 0 w 9144000"/>
              <a:gd name="connsiteY3" fmla="*/ 1556792 h 3176042"/>
              <a:gd name="connsiteX4" fmla="*/ 0 w 9144000"/>
              <a:gd name="connsiteY4" fmla="*/ 0 h 3176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3176042">
                <a:moveTo>
                  <a:pt x="0" y="0"/>
                </a:moveTo>
                <a:lnTo>
                  <a:pt x="9144000" y="0"/>
                </a:lnTo>
                <a:lnTo>
                  <a:pt x="9144000" y="3176042"/>
                </a:lnTo>
                <a:lnTo>
                  <a:pt x="0" y="1556792"/>
                </a:lnTo>
                <a:lnTo>
                  <a:pt x="0" y="0"/>
                </a:lnTo>
                <a:close/>
              </a:path>
            </a:pathLst>
          </a:cu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2" name="그림 개체 틀 2">
            <a:extLst>
              <a:ext uri="{FF2B5EF4-FFF2-40B4-BE49-F238E27FC236}">
                <a16:creationId xmlns:a16="http://schemas.microsoft.com/office/drawing/2014/main" id="{5CF05A6B-CDF0-4EC5-9C70-296EED51DE50}"/>
              </a:ext>
            </a:extLst>
          </p:cNvPr>
          <p:cNvSpPr>
            <a:spLocks noGrp="1"/>
          </p:cNvSpPr>
          <p:nvPr>
            <p:ph type="pic" sz="quarter" idx="42" hasCustomPrompt="1"/>
          </p:nvPr>
        </p:nvSpPr>
        <p:spPr>
          <a:xfrm>
            <a:off x="767538" y="3202164"/>
            <a:ext cx="3917673" cy="2251458"/>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0452286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88635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23B867E3-38AB-4476-8632-34EDFC59DB87}"/>
              </a:ext>
            </a:extLst>
          </p:cNvPr>
          <p:cNvSpPr>
            <a:spLocks noGrp="1"/>
          </p:cNvSpPr>
          <p:nvPr>
            <p:ph type="pic" sz="quarter" idx="43" hasCustomPrompt="1"/>
          </p:nvPr>
        </p:nvSpPr>
        <p:spPr>
          <a:xfrm>
            <a:off x="6600622" y="1305993"/>
            <a:ext cx="4334608" cy="433509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Arc 2">
            <a:extLst>
              <a:ext uri="{FF2B5EF4-FFF2-40B4-BE49-F238E27FC236}">
                <a16:creationId xmlns:a16="http://schemas.microsoft.com/office/drawing/2014/main" id="{94A74E82-B34D-4C4B-B00A-63C2E0C1481F}"/>
              </a:ext>
            </a:extLst>
          </p:cNvPr>
          <p:cNvSpPr/>
          <p:nvPr userDrawn="1"/>
        </p:nvSpPr>
        <p:spPr>
          <a:xfrm>
            <a:off x="6320628" y="1026240"/>
            <a:ext cx="4894597" cy="4894597"/>
          </a:xfrm>
          <a:prstGeom prst="arc">
            <a:avLst>
              <a:gd name="adj1" fmla="val 12493243"/>
              <a:gd name="adj2" fmla="val 8891088"/>
            </a:avLst>
          </a:prstGeom>
          <a:ln w="25400">
            <a:solidFill>
              <a:schemeClr val="accent1"/>
            </a:solidFill>
            <a:headEnd type="none"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279903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7078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41203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5272248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1" b="0" i="0" u="none" strike="noStrike" kern="1200" cap="none" spc="0" normalizeH="0" baseline="0" noProof="0">
              <a:ln>
                <a:noFill/>
              </a:ln>
              <a:solidFill>
                <a:prstClr val="white"/>
              </a:solidFill>
              <a:effectLst/>
              <a:uLnTx/>
              <a:uFillTx/>
              <a:latin typeface="Arial"/>
              <a:cs typeface="+mn-cs"/>
            </a:endParaRPr>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1" b="0" i="0" u="none" strike="noStrike" kern="1200" cap="none" spc="0" normalizeH="0" baseline="0" noProof="0">
              <a:ln>
                <a:noFill/>
              </a:ln>
              <a:solidFill>
                <a:prstClr val="white"/>
              </a:solidFill>
              <a:effectLst/>
              <a:uLnTx/>
              <a:uFillTx/>
              <a:latin typeface="Arial"/>
              <a:cs typeface="+mn-cs"/>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351" b="0" i="0" u="none" strike="noStrike" kern="1200" cap="none" spc="0" normalizeH="0" baseline="0" noProof="0">
              <a:ln>
                <a:noFill/>
              </a:ln>
              <a:solidFill>
                <a:prstClr val="black">
                  <a:lumMod val="85000"/>
                  <a:lumOff val="15000"/>
                </a:prstClr>
              </a:solidFill>
              <a:effectLst/>
              <a:uLnTx/>
              <a:uFillTx/>
              <a:latin typeface="Arial"/>
              <a:cs typeface="+mn-cs"/>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pitchFamily="34" charset="0"/>
                <a:cs typeface="Arial" pitchFamily="34" charset="0"/>
              </a:rPr>
              <a:t>You can Resize without losing quality</a:t>
            </a:r>
            <a:endParaRPr kumimoji="0" lang="ko-KR" altLang="en-US" sz="1400" b="1" i="0" u="none" strike="noStrike" kern="1200" cap="none" spc="0" normalizeH="0" baseline="0" noProof="0" dirty="0">
              <a:ln>
                <a:noFill/>
              </a:ln>
              <a:solidFill>
                <a:prstClr val="white"/>
              </a:solidFill>
              <a:effectLst/>
              <a:uLnTx/>
              <a:uFillTx/>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pitchFamily="34" charset="0"/>
                <a:cs typeface="Arial" pitchFamily="34" charset="0"/>
              </a:rPr>
              <a:t>You can Change Fill Color &amp;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pitchFamily="34" charset="0"/>
                <a:cs typeface="Arial" pitchFamily="34" charset="0"/>
              </a:rPr>
              <a:t>Line Color</a:t>
            </a:r>
            <a:endParaRPr kumimoji="0" lang="ko-KR" altLang="en-US" sz="1400" b="1" i="0" u="none" strike="noStrike" kern="1200" cap="none" spc="0" normalizeH="0" baseline="0" noProof="0" dirty="0">
              <a:ln>
                <a:noFill/>
              </a:ln>
              <a:solidFill>
                <a:prstClr val="white"/>
              </a:solidFill>
              <a:effectLst/>
              <a:uLnTx/>
              <a:uFillTx/>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white"/>
                </a:solidFill>
                <a:effectLst/>
                <a:uLnTx/>
                <a:uFillTx/>
                <a:latin typeface="Arial" pitchFamily="34" charset="0"/>
                <a:cs typeface="Arial" pitchFamily="34" charset="0"/>
              </a:rPr>
              <a:t>www.allppt.com</a:t>
            </a:r>
            <a:endParaRPr kumimoji="0" lang="ko-KR" altLang="en-US" sz="1400" b="0" i="0" u="none" strike="noStrike" kern="1200" cap="none" spc="0" normalizeH="0" baseline="0" noProof="0" dirty="0">
              <a:ln>
                <a:noFill/>
              </a:ln>
              <a:solidFill>
                <a:prstClr val="white"/>
              </a:solidFill>
              <a:effectLst/>
              <a:uLnTx/>
              <a:uFillTx/>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white"/>
                </a:solidFill>
                <a:effectLst/>
                <a:uLnTx/>
                <a:uFillTx/>
                <a:latin typeface="Arial"/>
                <a:ea typeface="+mn-ea"/>
                <a:cs typeface="Arial" pitchFamily="34" charset="0"/>
              </a:rPr>
              <a:t>FREE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prstClr val="white"/>
                </a:solidFill>
                <a:effectLst/>
                <a:uLnTx/>
                <a:uFillTx/>
                <a:latin typeface="Arial"/>
                <a:ea typeface="+mn-ea"/>
                <a:cs typeface="Arial" pitchFamily="34" charset="0"/>
              </a:rPr>
              <a:t>PPT TEMPLATES</a:t>
            </a:r>
          </a:p>
        </p:txBody>
      </p:sp>
    </p:spTree>
    <p:extLst>
      <p:ext uri="{BB962C8B-B14F-4D97-AF65-F5344CB8AC3E}">
        <p14:creationId xmlns:p14="http://schemas.microsoft.com/office/powerpoint/2010/main" val="90921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6725E0BD-61A5-4FFA-865C-940D100A09A4}"/>
              </a:ext>
            </a:extLst>
          </p:cNvPr>
          <p:cNvSpPr>
            <a:spLocks noGrp="1"/>
          </p:cNvSpPr>
          <p:nvPr>
            <p:ph type="pic" idx="15" hasCustomPrompt="1"/>
          </p:nvPr>
        </p:nvSpPr>
        <p:spPr>
          <a:xfrm>
            <a:off x="0" y="3959525"/>
            <a:ext cx="2812211" cy="2898475"/>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118FFEBA-0F02-4AE7-9B68-4CBE6F986B78}"/>
              </a:ext>
            </a:extLst>
          </p:cNvPr>
          <p:cNvSpPr>
            <a:spLocks noGrp="1"/>
          </p:cNvSpPr>
          <p:nvPr>
            <p:ph type="pic" idx="16" hasCustomPrompt="1"/>
          </p:nvPr>
        </p:nvSpPr>
        <p:spPr>
          <a:xfrm>
            <a:off x="2938732" y="3959525"/>
            <a:ext cx="2812211" cy="2898475"/>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EBD3096E-D895-4651-A641-CDD403904CEC}"/>
              </a:ext>
            </a:extLst>
          </p:cNvPr>
          <p:cNvSpPr>
            <a:spLocks noGrp="1"/>
          </p:cNvSpPr>
          <p:nvPr>
            <p:ph type="pic" idx="17" hasCustomPrompt="1"/>
          </p:nvPr>
        </p:nvSpPr>
        <p:spPr>
          <a:xfrm>
            <a:off x="5877464" y="3959525"/>
            <a:ext cx="2812211" cy="2898475"/>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A1BAEE0-A4ED-444D-A1A7-ACD7E81AD045}"/>
              </a:ext>
            </a:extLst>
          </p:cNvPr>
          <p:cNvGrpSpPr/>
          <p:nvPr userDrawn="1"/>
        </p:nvGrpSpPr>
        <p:grpSpPr>
          <a:xfrm>
            <a:off x="580088" y="2536288"/>
            <a:ext cx="5265908" cy="2893260"/>
            <a:chOff x="-548507" y="477868"/>
            <a:chExt cx="11570449" cy="6357177"/>
          </a:xfrm>
        </p:grpSpPr>
        <p:sp>
          <p:nvSpPr>
            <p:cNvPr id="3" name="Freeform: Shape 2">
              <a:extLst>
                <a:ext uri="{FF2B5EF4-FFF2-40B4-BE49-F238E27FC236}">
                  <a16:creationId xmlns:a16="http://schemas.microsoft.com/office/drawing/2014/main" id="{79062AFE-B9CB-431B-BC38-A289DB772C07}"/>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99FED08-9F34-4CEB-9CD9-D808346EC0B6}"/>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9F4BD188-CC50-4158-98A4-AAC9609C12D1}"/>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A15DB1C-FF77-4E6F-9E3C-7F5B13BD5B95}"/>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97AD2396-1849-4318-A0B4-40A89BBF45F5}"/>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B8764B3D-37D2-41EC-900D-8AF407CA4284}"/>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0A3753AC-05A2-4A25-8665-2221B1F761D4}"/>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2088FA50-6991-4AF6-8E7E-FD83F946723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2CC9944-EDE5-48AE-980F-7BBBF97BD087}"/>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123EFC7A-B461-4CF2-9489-0E5ACD82B61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5E4FF21-96D3-4707-98F7-6753D8EAD39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B536C619-4F62-438C-B42D-16EF24F9E307}"/>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0E489B28-E610-4693-A003-DD91CC0488A4}"/>
              </a:ext>
            </a:extLst>
          </p:cNvPr>
          <p:cNvSpPr>
            <a:spLocks noGrp="1"/>
          </p:cNvSpPr>
          <p:nvPr>
            <p:ph type="pic" sz="quarter" idx="14" hasCustomPrompt="1"/>
          </p:nvPr>
        </p:nvSpPr>
        <p:spPr>
          <a:xfrm>
            <a:off x="1287579" y="2692223"/>
            <a:ext cx="3879644" cy="235170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2F09EACF-7301-4216-9D42-E5392B36C1C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CF1678-ABE6-4DF1-92C9-331A124F5CC7}"/>
              </a:ext>
            </a:extLst>
          </p:cNvPr>
          <p:cNvSpPr/>
          <p:nvPr userDrawn="1"/>
        </p:nvSpPr>
        <p:spPr>
          <a:xfrm>
            <a:off x="1" y="0"/>
            <a:ext cx="388402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5">
            <a:extLst>
              <a:ext uri="{FF2B5EF4-FFF2-40B4-BE49-F238E27FC236}">
                <a16:creationId xmlns:a16="http://schemas.microsoft.com/office/drawing/2014/main" id="{B97310DF-B6B0-4C3C-BA3E-489420A32181}"/>
              </a:ext>
            </a:extLst>
          </p:cNvPr>
          <p:cNvGrpSpPr/>
          <p:nvPr userDrawn="1"/>
        </p:nvGrpSpPr>
        <p:grpSpPr>
          <a:xfrm>
            <a:off x="4484680" y="2739753"/>
            <a:ext cx="2029599" cy="3505672"/>
            <a:chOff x="1438761" y="2033015"/>
            <a:chExt cx="1980000" cy="3420000"/>
          </a:xfrm>
        </p:grpSpPr>
        <p:sp>
          <p:nvSpPr>
            <p:cNvPr id="4" name="Rounded Rectangle 41">
              <a:extLst>
                <a:ext uri="{FF2B5EF4-FFF2-40B4-BE49-F238E27FC236}">
                  <a16:creationId xmlns:a16="http://schemas.microsoft.com/office/drawing/2014/main" id="{B61CE415-73B8-4D2A-A1AB-DABC4F7BB2AD}"/>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2">
              <a:extLst>
                <a:ext uri="{FF2B5EF4-FFF2-40B4-BE49-F238E27FC236}">
                  <a16:creationId xmlns:a16="http://schemas.microsoft.com/office/drawing/2014/main" id="{EDF8955B-0866-490C-9582-2B8E2224663D}"/>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6">
              <a:extLst>
                <a:ext uri="{FF2B5EF4-FFF2-40B4-BE49-F238E27FC236}">
                  <a16:creationId xmlns:a16="http://schemas.microsoft.com/office/drawing/2014/main" id="{E0A25EC8-F7AE-4ED5-9EB2-E3252715F40B}"/>
                </a:ext>
              </a:extLst>
            </p:cNvPr>
            <p:cNvGrpSpPr/>
            <p:nvPr userDrawn="1"/>
          </p:nvGrpSpPr>
          <p:grpSpPr>
            <a:xfrm>
              <a:off x="2332851" y="5138854"/>
              <a:ext cx="191820" cy="211002"/>
              <a:chOff x="2453209" y="5151638"/>
              <a:chExt cx="191820" cy="211002"/>
            </a:xfrm>
          </p:grpSpPr>
          <p:sp>
            <p:nvSpPr>
              <p:cNvPr id="7" name="Oval 44">
                <a:extLst>
                  <a:ext uri="{FF2B5EF4-FFF2-40B4-BE49-F238E27FC236}">
                    <a16:creationId xmlns:a16="http://schemas.microsoft.com/office/drawing/2014/main" id="{10A58890-DAC1-4D69-85FC-B98A820AC9E0}"/>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45">
                <a:extLst>
                  <a:ext uri="{FF2B5EF4-FFF2-40B4-BE49-F238E27FC236}">
                    <a16:creationId xmlns:a16="http://schemas.microsoft.com/office/drawing/2014/main" id="{71D5B425-6479-4E5A-8B5B-DF3F830F719D}"/>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9" name="Group 5">
            <a:extLst>
              <a:ext uri="{FF2B5EF4-FFF2-40B4-BE49-F238E27FC236}">
                <a16:creationId xmlns:a16="http://schemas.microsoft.com/office/drawing/2014/main" id="{F22F0D01-3528-4D20-92A5-9D0EBA7F8C2E}"/>
              </a:ext>
            </a:extLst>
          </p:cNvPr>
          <p:cNvGrpSpPr/>
          <p:nvPr userDrawn="1"/>
        </p:nvGrpSpPr>
        <p:grpSpPr>
          <a:xfrm>
            <a:off x="6976148" y="2739753"/>
            <a:ext cx="2029599" cy="3505672"/>
            <a:chOff x="1438761" y="2033015"/>
            <a:chExt cx="1980000" cy="3420000"/>
          </a:xfrm>
        </p:grpSpPr>
        <p:sp>
          <p:nvSpPr>
            <p:cNvPr id="10" name="Rounded Rectangle 41">
              <a:extLst>
                <a:ext uri="{FF2B5EF4-FFF2-40B4-BE49-F238E27FC236}">
                  <a16:creationId xmlns:a16="http://schemas.microsoft.com/office/drawing/2014/main" id="{21AFB044-FD6E-4AF8-96AB-745B59DDD5A4}"/>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42">
              <a:extLst>
                <a:ext uri="{FF2B5EF4-FFF2-40B4-BE49-F238E27FC236}">
                  <a16:creationId xmlns:a16="http://schemas.microsoft.com/office/drawing/2014/main" id="{6409FE8E-D06A-4B35-BFD3-DD184A079BB7}"/>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 name="Group 6">
              <a:extLst>
                <a:ext uri="{FF2B5EF4-FFF2-40B4-BE49-F238E27FC236}">
                  <a16:creationId xmlns:a16="http://schemas.microsoft.com/office/drawing/2014/main" id="{5CA207E7-E95E-46F5-A8A1-AD533B809BE8}"/>
                </a:ext>
              </a:extLst>
            </p:cNvPr>
            <p:cNvGrpSpPr/>
            <p:nvPr userDrawn="1"/>
          </p:nvGrpSpPr>
          <p:grpSpPr>
            <a:xfrm>
              <a:off x="2332851" y="5138854"/>
              <a:ext cx="191820" cy="211002"/>
              <a:chOff x="2453209" y="5151638"/>
              <a:chExt cx="191820" cy="211002"/>
            </a:xfrm>
          </p:grpSpPr>
          <p:sp>
            <p:nvSpPr>
              <p:cNvPr id="13" name="Oval 44">
                <a:extLst>
                  <a:ext uri="{FF2B5EF4-FFF2-40B4-BE49-F238E27FC236}">
                    <a16:creationId xmlns:a16="http://schemas.microsoft.com/office/drawing/2014/main" id="{D196795B-533F-443E-A9FD-AEB2894BFF76}"/>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Rounded Rectangle 45">
                <a:extLst>
                  <a:ext uri="{FF2B5EF4-FFF2-40B4-BE49-F238E27FC236}">
                    <a16:creationId xmlns:a16="http://schemas.microsoft.com/office/drawing/2014/main" id="{7FC5C28D-04C0-4401-B217-13CA4F8A91D1}"/>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15" name="Group 5">
            <a:extLst>
              <a:ext uri="{FF2B5EF4-FFF2-40B4-BE49-F238E27FC236}">
                <a16:creationId xmlns:a16="http://schemas.microsoft.com/office/drawing/2014/main" id="{820ACAAC-DC01-4142-B3A4-08464EFC2E95}"/>
              </a:ext>
            </a:extLst>
          </p:cNvPr>
          <p:cNvGrpSpPr/>
          <p:nvPr userDrawn="1"/>
        </p:nvGrpSpPr>
        <p:grpSpPr>
          <a:xfrm>
            <a:off x="9467615" y="2739753"/>
            <a:ext cx="2029599" cy="3505672"/>
            <a:chOff x="1438761" y="2033015"/>
            <a:chExt cx="1980000" cy="3420000"/>
          </a:xfrm>
        </p:grpSpPr>
        <p:sp>
          <p:nvSpPr>
            <p:cNvPr id="16" name="Rounded Rectangle 41">
              <a:extLst>
                <a:ext uri="{FF2B5EF4-FFF2-40B4-BE49-F238E27FC236}">
                  <a16:creationId xmlns:a16="http://schemas.microsoft.com/office/drawing/2014/main" id="{F4A599C3-B53A-47D9-B643-0693601665B7}"/>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ectangle 42">
              <a:extLst>
                <a:ext uri="{FF2B5EF4-FFF2-40B4-BE49-F238E27FC236}">
                  <a16:creationId xmlns:a16="http://schemas.microsoft.com/office/drawing/2014/main" id="{C8297C35-1867-4E31-A4CB-1E056B27E393}"/>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8" name="Group 6">
              <a:extLst>
                <a:ext uri="{FF2B5EF4-FFF2-40B4-BE49-F238E27FC236}">
                  <a16:creationId xmlns:a16="http://schemas.microsoft.com/office/drawing/2014/main" id="{981654CC-984C-4EB6-8C63-81F1A125D1F1}"/>
                </a:ext>
              </a:extLst>
            </p:cNvPr>
            <p:cNvGrpSpPr/>
            <p:nvPr userDrawn="1"/>
          </p:nvGrpSpPr>
          <p:grpSpPr>
            <a:xfrm>
              <a:off x="2332851" y="5138854"/>
              <a:ext cx="191820" cy="211002"/>
              <a:chOff x="2453209" y="5151638"/>
              <a:chExt cx="191820" cy="211002"/>
            </a:xfrm>
          </p:grpSpPr>
          <p:sp>
            <p:nvSpPr>
              <p:cNvPr id="19" name="Oval 44">
                <a:extLst>
                  <a:ext uri="{FF2B5EF4-FFF2-40B4-BE49-F238E27FC236}">
                    <a16:creationId xmlns:a16="http://schemas.microsoft.com/office/drawing/2014/main" id="{6F17D607-F1C4-4364-874B-335B32EAE676}"/>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ounded Rectangle 45">
                <a:extLst>
                  <a:ext uri="{FF2B5EF4-FFF2-40B4-BE49-F238E27FC236}">
                    <a16:creationId xmlns:a16="http://schemas.microsoft.com/office/drawing/2014/main" id="{44F5E29D-F731-4A5B-986D-4229461BC256}"/>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1" name="Picture Placeholder 2">
            <a:extLst>
              <a:ext uri="{FF2B5EF4-FFF2-40B4-BE49-F238E27FC236}">
                <a16:creationId xmlns:a16="http://schemas.microsoft.com/office/drawing/2014/main" id="{9A1695C9-85F6-4760-8539-3631CCA00268}"/>
              </a:ext>
            </a:extLst>
          </p:cNvPr>
          <p:cNvSpPr>
            <a:spLocks noGrp="1"/>
          </p:cNvSpPr>
          <p:nvPr>
            <p:ph type="pic" idx="16" hasCustomPrompt="1"/>
          </p:nvPr>
        </p:nvSpPr>
        <p:spPr>
          <a:xfrm>
            <a:off x="4583669" y="3080025"/>
            <a:ext cx="1834384" cy="27376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0" name="Picture Placeholder 2">
            <a:extLst>
              <a:ext uri="{FF2B5EF4-FFF2-40B4-BE49-F238E27FC236}">
                <a16:creationId xmlns:a16="http://schemas.microsoft.com/office/drawing/2014/main" id="{ACBD4965-6F82-47DB-8F4B-43A1E51F48A5}"/>
              </a:ext>
            </a:extLst>
          </p:cNvPr>
          <p:cNvSpPr>
            <a:spLocks noGrp="1"/>
          </p:cNvSpPr>
          <p:nvPr>
            <p:ph type="pic" idx="17" hasCustomPrompt="1"/>
          </p:nvPr>
        </p:nvSpPr>
        <p:spPr>
          <a:xfrm>
            <a:off x="7074446" y="3080025"/>
            <a:ext cx="1834384" cy="27376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1" name="Picture Placeholder 2">
            <a:extLst>
              <a:ext uri="{FF2B5EF4-FFF2-40B4-BE49-F238E27FC236}">
                <a16:creationId xmlns:a16="http://schemas.microsoft.com/office/drawing/2014/main" id="{60E75232-41AF-4527-9D75-F5DCBC0B6766}"/>
              </a:ext>
            </a:extLst>
          </p:cNvPr>
          <p:cNvSpPr>
            <a:spLocks noGrp="1"/>
          </p:cNvSpPr>
          <p:nvPr>
            <p:ph type="pic" idx="18" hasCustomPrompt="1"/>
          </p:nvPr>
        </p:nvSpPr>
        <p:spPr>
          <a:xfrm>
            <a:off x="9565222" y="3080025"/>
            <a:ext cx="1834384" cy="273762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79" r:id="rId6"/>
    <p:sldLayoutId id="2147483680" r:id="rId7"/>
    <p:sldLayoutId id="2147483682" r:id="rId8"/>
    <p:sldLayoutId id="2147483683" r:id="rId9"/>
    <p:sldLayoutId id="2147483684" r:id="rId10"/>
    <p:sldLayoutId id="2147483686" r:id="rId11"/>
    <p:sldLayoutId id="2147483687" r:id="rId12"/>
    <p:sldLayoutId id="2147483688" r:id="rId13"/>
    <p:sldLayoutId id="2147483671" r:id="rId14"/>
    <p:sldLayoutId id="2147483672" r:id="rId15"/>
    <p:sldLayoutId id="214748370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7093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6804532" y="2842242"/>
            <a:ext cx="4777152" cy="1515937"/>
            <a:chOff x="6665542" y="2734214"/>
            <a:chExt cx="4777152" cy="1515937"/>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734214"/>
              <a:ext cx="4777152" cy="861774"/>
            </a:xfrm>
            <a:prstGeom prst="rect">
              <a:avLst/>
            </a:prstGeom>
            <a:noFill/>
          </p:spPr>
          <p:txBody>
            <a:bodyPr wrap="square" rtlCol="0" anchor="ctr">
              <a:spAutoFit/>
            </a:bodyPr>
            <a:lstStyle/>
            <a:p>
              <a:r>
                <a:rPr lang="ar-SA" b="1" dirty="0"/>
                <a:t>الخطة الكاملة لتعلم اللغة الإنجليزية</a:t>
              </a:r>
            </a:p>
            <a:p>
              <a:r>
                <a:rPr lang="ar-SA" altLang="ko-KR" sz="3200" b="1" dirty="0">
                  <a:solidFill>
                    <a:schemeClr val="bg1"/>
                  </a:solidFill>
                  <a:latin typeface="Arial Black" panose="020B0A04020102020204" pitchFamily="34" charset="0"/>
                  <a:cs typeface="Arial" pitchFamily="34" charset="0"/>
                </a:rPr>
                <a:t>الخطة الكاملة لتعلم اللغة الإنجليزية</a:t>
              </a:r>
              <a:endParaRPr lang="ko-KR" altLang="en-US" sz="3200" b="1" dirty="0">
                <a:solidFill>
                  <a:schemeClr val="bg1"/>
                </a:solidFill>
                <a:latin typeface="Arial Black" panose="020B0A04020102020204" pitchFamily="34" charset="0"/>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65598" y="3870495"/>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1278237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ar-SA" dirty="0"/>
              <a:t>مستويات اللغه الانجليزية</a:t>
            </a:r>
            <a:endParaRPr lang="en-US" dirty="0"/>
          </a:p>
        </p:txBody>
      </p:sp>
      <p:grpSp>
        <p:nvGrpSpPr>
          <p:cNvPr id="3" name="Graphic 27">
            <a:extLst>
              <a:ext uri="{FF2B5EF4-FFF2-40B4-BE49-F238E27FC236}">
                <a16:creationId xmlns:a16="http://schemas.microsoft.com/office/drawing/2014/main" id="{119FA479-DC2F-4D4C-989B-D308D00E992E}"/>
              </a:ext>
            </a:extLst>
          </p:cNvPr>
          <p:cNvGrpSpPr/>
          <p:nvPr/>
        </p:nvGrpSpPr>
        <p:grpSpPr>
          <a:xfrm flipH="1">
            <a:off x="1003251" y="1999398"/>
            <a:ext cx="3623513" cy="3977763"/>
            <a:chOff x="3033791" y="66648"/>
            <a:chExt cx="6126139" cy="6725057"/>
          </a:xfrm>
          <a:solidFill>
            <a:schemeClr val="accent2"/>
          </a:solidFill>
        </p:grpSpPr>
        <p:sp>
          <p:nvSpPr>
            <p:cNvPr id="4" name="Freeform: Shape 3">
              <a:extLst>
                <a:ext uri="{FF2B5EF4-FFF2-40B4-BE49-F238E27FC236}">
                  <a16:creationId xmlns:a16="http://schemas.microsoft.com/office/drawing/2014/main" id="{63834E26-E635-4E80-8756-99EE9082C698}"/>
                </a:ext>
              </a:extLst>
            </p:cNvPr>
            <p:cNvSpPr/>
            <p:nvPr/>
          </p:nvSpPr>
          <p:spPr>
            <a:xfrm>
              <a:off x="3033791" y="66648"/>
              <a:ext cx="6126139" cy="6725057"/>
            </a:xfrm>
            <a:custGeom>
              <a:avLst/>
              <a:gdLst>
                <a:gd name="connsiteX0" fmla="*/ 2177431 w 6126139"/>
                <a:gd name="connsiteY0" fmla="*/ 6725058 h 6725057"/>
                <a:gd name="connsiteX1" fmla="*/ 2176098 w 6126139"/>
                <a:gd name="connsiteY1" fmla="*/ 6722867 h 6725057"/>
                <a:gd name="connsiteX2" fmla="*/ 2142665 w 6126139"/>
                <a:gd name="connsiteY2" fmla="*/ 6671527 h 6725057"/>
                <a:gd name="connsiteX3" fmla="*/ 1859677 w 6126139"/>
                <a:gd name="connsiteY3" fmla="*/ 5963820 h 6725057"/>
                <a:gd name="connsiteX4" fmla="*/ 1209310 w 6126139"/>
                <a:gd name="connsiteY4" fmla="*/ 5928196 h 6725057"/>
                <a:gd name="connsiteX5" fmla="*/ 495602 w 6126139"/>
                <a:gd name="connsiteY5" fmla="*/ 5616729 h 6725057"/>
                <a:gd name="connsiteX6" fmla="*/ 552752 w 6126139"/>
                <a:gd name="connsiteY6" fmla="*/ 5027703 h 6725057"/>
                <a:gd name="connsiteX7" fmla="*/ 569325 w 6126139"/>
                <a:gd name="connsiteY7" fmla="*/ 4913689 h 6725057"/>
                <a:gd name="connsiteX8" fmla="*/ 465979 w 6126139"/>
                <a:gd name="connsiteY8" fmla="*/ 4759193 h 6725057"/>
                <a:gd name="connsiteX9" fmla="*/ 399495 w 6126139"/>
                <a:gd name="connsiteY9" fmla="*/ 4591458 h 6725057"/>
                <a:gd name="connsiteX10" fmla="*/ 511032 w 6126139"/>
                <a:gd name="connsiteY10" fmla="*/ 4438582 h 6725057"/>
                <a:gd name="connsiteX11" fmla="*/ 363490 w 6126139"/>
                <a:gd name="connsiteY11" fmla="*/ 4273513 h 6725057"/>
                <a:gd name="connsiteX12" fmla="*/ 454549 w 6126139"/>
                <a:gd name="connsiteY12" fmla="*/ 4036341 h 6725057"/>
                <a:gd name="connsiteX13" fmla="*/ 477695 w 6126139"/>
                <a:gd name="connsiteY13" fmla="*/ 3793644 h 6725057"/>
                <a:gd name="connsiteX14" fmla="*/ 386541 w 6126139"/>
                <a:gd name="connsiteY14" fmla="*/ 3771451 h 6725057"/>
                <a:gd name="connsiteX15" fmla="*/ 96314 w 6126139"/>
                <a:gd name="connsiteY15" fmla="*/ 3645911 h 6725057"/>
                <a:gd name="connsiteX16" fmla="*/ 8112 w 6126139"/>
                <a:gd name="connsiteY16" fmla="*/ 3529611 h 6725057"/>
                <a:gd name="connsiteX17" fmla="*/ 57642 w 6126139"/>
                <a:gd name="connsiteY17" fmla="*/ 3296534 h 6725057"/>
                <a:gd name="connsiteX18" fmla="*/ 512842 w 6126139"/>
                <a:gd name="connsiteY18" fmla="*/ 2672551 h 6725057"/>
                <a:gd name="connsiteX19" fmla="*/ 829739 w 6126139"/>
                <a:gd name="connsiteY19" fmla="*/ 2257547 h 6725057"/>
                <a:gd name="connsiteX20" fmla="*/ 834120 w 6126139"/>
                <a:gd name="connsiteY20" fmla="*/ 2216971 h 6725057"/>
                <a:gd name="connsiteX21" fmla="*/ 1065387 w 6126139"/>
                <a:gd name="connsiteY21" fmla="*/ 1136550 h 6725057"/>
                <a:gd name="connsiteX22" fmla="*/ 1956165 w 6126139"/>
                <a:gd name="connsiteY22" fmla="*/ 298350 h 6725057"/>
                <a:gd name="connsiteX23" fmla="*/ 3503978 w 6126139"/>
                <a:gd name="connsiteY23" fmla="*/ 7551 h 6725057"/>
                <a:gd name="connsiteX24" fmla="*/ 5464032 w 6126139"/>
                <a:gd name="connsiteY24" fmla="*/ 777743 h 6725057"/>
                <a:gd name="connsiteX25" fmla="*/ 5967238 w 6126139"/>
                <a:gd name="connsiteY25" fmla="*/ 3418740 h 6725057"/>
                <a:gd name="connsiteX26" fmla="*/ 5624720 w 6126139"/>
                <a:gd name="connsiteY26" fmla="*/ 4085204 h 6725057"/>
                <a:gd name="connsiteX27" fmla="*/ 5268580 w 6126139"/>
                <a:gd name="connsiteY27" fmla="*/ 4724237 h 6725057"/>
                <a:gd name="connsiteX28" fmla="*/ 5352780 w 6126139"/>
                <a:gd name="connsiteY28" fmla="*/ 6013731 h 6725057"/>
                <a:gd name="connsiteX29" fmla="*/ 5400882 w 6126139"/>
                <a:gd name="connsiteY29" fmla="*/ 6292813 h 6725057"/>
                <a:gd name="connsiteX30" fmla="*/ 5303060 w 6126139"/>
                <a:gd name="connsiteY30" fmla="*/ 6518175 h 6725057"/>
                <a:gd name="connsiteX31" fmla="*/ 5056458 w 6126139"/>
                <a:gd name="connsiteY31" fmla="*/ 6629141 h 6725057"/>
                <a:gd name="connsiteX32" fmla="*/ 4201780 w 6126139"/>
                <a:gd name="connsiteY32" fmla="*/ 6537606 h 6725057"/>
                <a:gd name="connsiteX33" fmla="*/ 3504168 w 6126139"/>
                <a:gd name="connsiteY33" fmla="*/ 6062023 h 6725057"/>
                <a:gd name="connsiteX34" fmla="*/ 3196035 w 6126139"/>
                <a:gd name="connsiteY34" fmla="*/ 5247444 h 6725057"/>
                <a:gd name="connsiteX35" fmla="*/ 3196225 w 6126139"/>
                <a:gd name="connsiteY35" fmla="*/ 4708520 h 6725057"/>
                <a:gd name="connsiteX36" fmla="*/ 3280902 w 6126139"/>
                <a:gd name="connsiteY36" fmla="*/ 4708425 h 6725057"/>
                <a:gd name="connsiteX37" fmla="*/ 3265377 w 6126139"/>
                <a:gd name="connsiteY37" fmla="*/ 5088187 h 6725057"/>
                <a:gd name="connsiteX38" fmla="*/ 3635709 w 6126139"/>
                <a:gd name="connsiteY38" fmla="*/ 6097170 h 6725057"/>
                <a:gd name="connsiteX39" fmla="*/ 4317127 w 6126139"/>
                <a:gd name="connsiteY39" fmla="*/ 6482932 h 6725057"/>
                <a:gd name="connsiteX40" fmla="*/ 5247244 w 6126139"/>
                <a:gd name="connsiteY40" fmla="*/ 6454548 h 6725057"/>
                <a:gd name="connsiteX41" fmla="*/ 5312490 w 6126139"/>
                <a:gd name="connsiteY41" fmla="*/ 6278716 h 6725057"/>
                <a:gd name="connsiteX42" fmla="*/ 5179711 w 6126139"/>
                <a:gd name="connsiteY42" fmla="*/ 5377652 h 6725057"/>
                <a:gd name="connsiteX43" fmla="*/ 5250101 w 6126139"/>
                <a:gd name="connsiteY43" fmla="*/ 4534308 h 6725057"/>
                <a:gd name="connsiteX44" fmla="*/ 5631673 w 6126139"/>
                <a:gd name="connsiteY44" fmla="*/ 3916230 h 6725057"/>
                <a:gd name="connsiteX45" fmla="*/ 5932853 w 6126139"/>
                <a:gd name="connsiteY45" fmla="*/ 3243670 h 6725057"/>
                <a:gd name="connsiteX46" fmla="*/ 5303917 w 6126139"/>
                <a:gd name="connsiteY46" fmla="*/ 746691 h 6725057"/>
                <a:gd name="connsiteX47" fmla="*/ 3209084 w 6126139"/>
                <a:gd name="connsiteY47" fmla="*/ 85466 h 6725057"/>
                <a:gd name="connsiteX48" fmla="*/ 1982169 w 6126139"/>
                <a:gd name="connsiteY48" fmla="*/ 383789 h 6725057"/>
                <a:gd name="connsiteX49" fmla="*/ 1173210 w 6126139"/>
                <a:gd name="connsiteY49" fmla="*/ 1118262 h 6725057"/>
                <a:gd name="connsiteX50" fmla="*/ 890889 w 6126139"/>
                <a:gd name="connsiteY50" fmla="*/ 2059332 h 6725057"/>
                <a:gd name="connsiteX51" fmla="*/ 909844 w 6126139"/>
                <a:gd name="connsiteY51" fmla="*/ 2294695 h 6725057"/>
                <a:gd name="connsiteX52" fmla="*/ 849456 w 6126139"/>
                <a:gd name="connsiteY52" fmla="*/ 2389087 h 6725057"/>
                <a:gd name="connsiteX53" fmla="*/ 412925 w 6126139"/>
                <a:gd name="connsiteY53" fmla="*/ 2916296 h 6725057"/>
                <a:gd name="connsiteX54" fmla="*/ 90599 w 6126139"/>
                <a:gd name="connsiteY54" fmla="*/ 3448172 h 6725057"/>
                <a:gd name="connsiteX55" fmla="*/ 93933 w 6126139"/>
                <a:gd name="connsiteY55" fmla="*/ 3512847 h 6725057"/>
                <a:gd name="connsiteX56" fmla="*/ 147558 w 6126139"/>
                <a:gd name="connsiteY56" fmla="*/ 3579331 h 6725057"/>
                <a:gd name="connsiteX57" fmla="*/ 327962 w 6126139"/>
                <a:gd name="connsiteY57" fmla="*/ 3670867 h 6725057"/>
                <a:gd name="connsiteX58" fmla="*/ 576183 w 6126139"/>
                <a:gd name="connsiteY58" fmla="*/ 3769546 h 6725057"/>
                <a:gd name="connsiteX59" fmla="*/ 496554 w 6126139"/>
                <a:gd name="connsiteY59" fmla="*/ 4125019 h 6725057"/>
                <a:gd name="connsiteX60" fmla="*/ 446453 w 6126139"/>
                <a:gd name="connsiteY60" fmla="*/ 4265512 h 6725057"/>
                <a:gd name="connsiteX61" fmla="*/ 599139 w 6126139"/>
                <a:gd name="connsiteY61" fmla="*/ 4450107 h 6725057"/>
                <a:gd name="connsiteX62" fmla="*/ 486267 w 6126139"/>
                <a:gd name="connsiteY62" fmla="*/ 4641655 h 6725057"/>
                <a:gd name="connsiteX63" fmla="*/ 546370 w 6126139"/>
                <a:gd name="connsiteY63" fmla="*/ 4717855 h 6725057"/>
                <a:gd name="connsiteX64" fmla="*/ 546942 w 6126139"/>
                <a:gd name="connsiteY64" fmla="*/ 5328217 h 6725057"/>
                <a:gd name="connsiteX65" fmla="*/ 541608 w 6126139"/>
                <a:gd name="connsiteY65" fmla="*/ 5507382 h 6725057"/>
                <a:gd name="connsiteX66" fmla="*/ 939181 w 6126139"/>
                <a:gd name="connsiteY66" fmla="*/ 5820945 h 6725057"/>
                <a:gd name="connsiteX67" fmla="*/ 1403334 w 6126139"/>
                <a:gd name="connsiteY67" fmla="*/ 5838185 h 6725057"/>
                <a:gd name="connsiteX68" fmla="*/ 1929591 w 6126139"/>
                <a:gd name="connsiteY68" fmla="*/ 5900384 h 6725057"/>
                <a:gd name="connsiteX69" fmla="*/ 2225247 w 6126139"/>
                <a:gd name="connsiteY69" fmla="*/ 6706579 h 6725057"/>
                <a:gd name="connsiteX70" fmla="*/ 2224866 w 6126139"/>
                <a:gd name="connsiteY70" fmla="*/ 6724963 h 6725057"/>
                <a:gd name="connsiteX71" fmla="*/ 2177431 w 6126139"/>
                <a:gd name="connsiteY71" fmla="*/ 6725058 h 67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126139" h="6725057">
                  <a:moveTo>
                    <a:pt x="2177431" y="6725058"/>
                  </a:moveTo>
                  <a:cubicBezTo>
                    <a:pt x="2176955" y="6724296"/>
                    <a:pt x="2176669" y="6723058"/>
                    <a:pt x="2176098" y="6722867"/>
                  </a:cubicBezTo>
                  <a:cubicBezTo>
                    <a:pt x="2139141" y="6711152"/>
                    <a:pt x="2139903" y="6711247"/>
                    <a:pt x="2142665" y="6671527"/>
                  </a:cubicBezTo>
                  <a:cubicBezTo>
                    <a:pt x="2158572" y="6437593"/>
                    <a:pt x="2095230" y="6076786"/>
                    <a:pt x="1859677" y="5963820"/>
                  </a:cubicBezTo>
                  <a:cubicBezTo>
                    <a:pt x="1660414" y="5868284"/>
                    <a:pt x="1420479" y="5926863"/>
                    <a:pt x="1209310" y="5928196"/>
                  </a:cubicBezTo>
                  <a:cubicBezTo>
                    <a:pt x="933942" y="5929911"/>
                    <a:pt x="646668" y="5869808"/>
                    <a:pt x="495602" y="5616729"/>
                  </a:cubicBezTo>
                  <a:cubicBezTo>
                    <a:pt x="385017" y="5431563"/>
                    <a:pt x="497507" y="5212679"/>
                    <a:pt x="552752" y="5027703"/>
                  </a:cubicBezTo>
                  <a:cubicBezTo>
                    <a:pt x="563801" y="4990555"/>
                    <a:pt x="575040" y="4951979"/>
                    <a:pt x="569325" y="4913689"/>
                  </a:cubicBezTo>
                  <a:cubicBezTo>
                    <a:pt x="559991" y="4851300"/>
                    <a:pt x="509223" y="4805104"/>
                    <a:pt x="465979" y="4759193"/>
                  </a:cubicBezTo>
                  <a:cubicBezTo>
                    <a:pt x="422736" y="4713283"/>
                    <a:pt x="382159" y="4652037"/>
                    <a:pt x="399495" y="4591458"/>
                  </a:cubicBezTo>
                  <a:cubicBezTo>
                    <a:pt x="417021" y="4530212"/>
                    <a:pt x="486458" y="4497256"/>
                    <a:pt x="511032" y="4438582"/>
                  </a:cubicBezTo>
                  <a:cubicBezTo>
                    <a:pt x="436737" y="4416103"/>
                    <a:pt x="377587" y="4349809"/>
                    <a:pt x="363490" y="4273513"/>
                  </a:cubicBezTo>
                  <a:cubicBezTo>
                    <a:pt x="344916" y="4172358"/>
                    <a:pt x="408924" y="4114922"/>
                    <a:pt x="454549" y="4036341"/>
                  </a:cubicBezTo>
                  <a:cubicBezTo>
                    <a:pt x="485505" y="3982905"/>
                    <a:pt x="553514" y="3839078"/>
                    <a:pt x="477695" y="3793644"/>
                  </a:cubicBezTo>
                  <a:cubicBezTo>
                    <a:pt x="450644" y="3777451"/>
                    <a:pt x="417783" y="3775546"/>
                    <a:pt x="386541" y="3771451"/>
                  </a:cubicBezTo>
                  <a:cubicBezTo>
                    <a:pt x="280623" y="3757639"/>
                    <a:pt x="178896" y="3713538"/>
                    <a:pt x="96314" y="3645911"/>
                  </a:cubicBezTo>
                  <a:cubicBezTo>
                    <a:pt x="58119" y="3614574"/>
                    <a:pt x="22971" y="3576664"/>
                    <a:pt x="8112" y="3529611"/>
                  </a:cubicBezTo>
                  <a:cubicBezTo>
                    <a:pt x="-16462" y="3451696"/>
                    <a:pt x="19066" y="3368543"/>
                    <a:pt x="57642" y="3296534"/>
                  </a:cubicBezTo>
                  <a:cubicBezTo>
                    <a:pt x="180515" y="3067458"/>
                    <a:pt x="350060" y="2873243"/>
                    <a:pt x="512842" y="2672551"/>
                  </a:cubicBezTo>
                  <a:cubicBezTo>
                    <a:pt x="622570" y="2537296"/>
                    <a:pt x="734203" y="2403661"/>
                    <a:pt x="829739" y="2257547"/>
                  </a:cubicBezTo>
                  <a:cubicBezTo>
                    <a:pt x="838883" y="2243545"/>
                    <a:pt x="840883" y="2232592"/>
                    <a:pt x="834120" y="2216971"/>
                  </a:cubicBezTo>
                  <a:cubicBezTo>
                    <a:pt x="689912" y="1883310"/>
                    <a:pt x="888794" y="1421061"/>
                    <a:pt x="1065387" y="1136550"/>
                  </a:cubicBezTo>
                  <a:cubicBezTo>
                    <a:pt x="1282748" y="786125"/>
                    <a:pt x="1593263" y="494088"/>
                    <a:pt x="1956165" y="298350"/>
                  </a:cubicBezTo>
                  <a:cubicBezTo>
                    <a:pt x="2426796" y="44508"/>
                    <a:pt x="2976865" y="-25215"/>
                    <a:pt x="3503978" y="7551"/>
                  </a:cubicBezTo>
                  <a:cubicBezTo>
                    <a:pt x="4206447" y="51271"/>
                    <a:pt x="4951207" y="275013"/>
                    <a:pt x="5464032" y="777743"/>
                  </a:cubicBezTo>
                  <a:cubicBezTo>
                    <a:pt x="6165168" y="1465067"/>
                    <a:pt x="6267371" y="2522056"/>
                    <a:pt x="5967238" y="3418740"/>
                  </a:cubicBezTo>
                  <a:cubicBezTo>
                    <a:pt x="5886466" y="3659913"/>
                    <a:pt x="5770452" y="3877559"/>
                    <a:pt x="5624720" y="4085204"/>
                  </a:cubicBezTo>
                  <a:cubicBezTo>
                    <a:pt x="5484702" y="4284562"/>
                    <a:pt x="5331254" y="4484492"/>
                    <a:pt x="5268580" y="4724237"/>
                  </a:cubicBezTo>
                  <a:cubicBezTo>
                    <a:pt x="5163329" y="5126858"/>
                    <a:pt x="5284296" y="5611586"/>
                    <a:pt x="5352780" y="6013731"/>
                  </a:cubicBezTo>
                  <a:cubicBezTo>
                    <a:pt x="5368592" y="6106790"/>
                    <a:pt x="5388023" y="6199373"/>
                    <a:pt x="5400882" y="6292813"/>
                  </a:cubicBezTo>
                  <a:cubicBezTo>
                    <a:pt x="5413741" y="6385968"/>
                    <a:pt x="5373259" y="6459977"/>
                    <a:pt x="5303060" y="6518175"/>
                  </a:cubicBezTo>
                  <a:cubicBezTo>
                    <a:pt x="5231337" y="6577706"/>
                    <a:pt x="5145422" y="6607805"/>
                    <a:pt x="5056458" y="6629141"/>
                  </a:cubicBezTo>
                  <a:cubicBezTo>
                    <a:pt x="4772613" y="6697245"/>
                    <a:pt x="4470289" y="6638857"/>
                    <a:pt x="4201780" y="6537606"/>
                  </a:cubicBezTo>
                  <a:cubicBezTo>
                    <a:pt x="3936603" y="6437498"/>
                    <a:pt x="3664950" y="6303100"/>
                    <a:pt x="3504168" y="6062023"/>
                  </a:cubicBezTo>
                  <a:cubicBezTo>
                    <a:pt x="3338815" y="5814087"/>
                    <a:pt x="3237183" y="5542243"/>
                    <a:pt x="3196035" y="5247444"/>
                  </a:cubicBezTo>
                  <a:cubicBezTo>
                    <a:pt x="3170889" y="5067708"/>
                    <a:pt x="3170222" y="4888162"/>
                    <a:pt x="3196225" y="4708520"/>
                  </a:cubicBezTo>
                  <a:cubicBezTo>
                    <a:pt x="3226229" y="4707472"/>
                    <a:pt x="3252708" y="4705758"/>
                    <a:pt x="3280902" y="4708425"/>
                  </a:cubicBezTo>
                  <a:cubicBezTo>
                    <a:pt x="3263376" y="4834536"/>
                    <a:pt x="3256804" y="4961218"/>
                    <a:pt x="3265377" y="5088187"/>
                  </a:cubicBezTo>
                  <a:cubicBezTo>
                    <a:pt x="3290427" y="5460424"/>
                    <a:pt x="3406728" y="5799704"/>
                    <a:pt x="3635709" y="6097170"/>
                  </a:cubicBezTo>
                  <a:cubicBezTo>
                    <a:pt x="3788109" y="6295100"/>
                    <a:pt x="4084146" y="6415210"/>
                    <a:pt x="4317127" y="6482932"/>
                  </a:cubicBezTo>
                  <a:cubicBezTo>
                    <a:pt x="4580684" y="6559608"/>
                    <a:pt x="5014738" y="6644953"/>
                    <a:pt x="5247244" y="6454548"/>
                  </a:cubicBezTo>
                  <a:cubicBezTo>
                    <a:pt x="5303060" y="6408828"/>
                    <a:pt x="5325634" y="6353583"/>
                    <a:pt x="5312490" y="6278716"/>
                  </a:cubicBezTo>
                  <a:cubicBezTo>
                    <a:pt x="5259531" y="5978774"/>
                    <a:pt x="5217049" y="5679022"/>
                    <a:pt x="5179711" y="5377652"/>
                  </a:cubicBezTo>
                  <a:cubicBezTo>
                    <a:pt x="5143040" y="5081900"/>
                    <a:pt x="5130467" y="4816724"/>
                    <a:pt x="5250101" y="4534308"/>
                  </a:cubicBezTo>
                  <a:cubicBezTo>
                    <a:pt x="5345161" y="4309994"/>
                    <a:pt x="5496894" y="4117113"/>
                    <a:pt x="5631673" y="3916230"/>
                  </a:cubicBezTo>
                  <a:cubicBezTo>
                    <a:pt x="5774738" y="3702966"/>
                    <a:pt x="5862559" y="3489320"/>
                    <a:pt x="5932853" y="3243670"/>
                  </a:cubicBezTo>
                  <a:cubicBezTo>
                    <a:pt x="6184123" y="2365751"/>
                    <a:pt x="6018578" y="1365150"/>
                    <a:pt x="5303917" y="746691"/>
                  </a:cubicBezTo>
                  <a:cubicBezTo>
                    <a:pt x="4742419" y="260821"/>
                    <a:pt x="3936889" y="74988"/>
                    <a:pt x="3209084" y="85466"/>
                  </a:cubicBezTo>
                  <a:cubicBezTo>
                    <a:pt x="2777982" y="91752"/>
                    <a:pt x="2365169" y="178811"/>
                    <a:pt x="1982169" y="383789"/>
                  </a:cubicBezTo>
                  <a:cubicBezTo>
                    <a:pt x="1651365" y="560859"/>
                    <a:pt x="1373807" y="798317"/>
                    <a:pt x="1173210" y="1118262"/>
                  </a:cubicBezTo>
                  <a:cubicBezTo>
                    <a:pt x="1004808" y="1386867"/>
                    <a:pt x="820976" y="1732434"/>
                    <a:pt x="890889" y="2059332"/>
                  </a:cubicBezTo>
                  <a:cubicBezTo>
                    <a:pt x="907558" y="2137437"/>
                    <a:pt x="936895" y="2219447"/>
                    <a:pt x="909844" y="2294695"/>
                  </a:cubicBezTo>
                  <a:cubicBezTo>
                    <a:pt x="897176" y="2330032"/>
                    <a:pt x="873078" y="2359941"/>
                    <a:pt x="849456" y="2389087"/>
                  </a:cubicBezTo>
                  <a:cubicBezTo>
                    <a:pt x="699246" y="2560823"/>
                    <a:pt x="551133" y="2734749"/>
                    <a:pt x="412925" y="2916296"/>
                  </a:cubicBezTo>
                  <a:cubicBezTo>
                    <a:pt x="300720" y="3063553"/>
                    <a:pt x="118888" y="3258148"/>
                    <a:pt x="90599" y="3448172"/>
                  </a:cubicBezTo>
                  <a:cubicBezTo>
                    <a:pt x="87360" y="3469698"/>
                    <a:pt x="86884" y="3492273"/>
                    <a:pt x="93933" y="3512847"/>
                  </a:cubicBezTo>
                  <a:cubicBezTo>
                    <a:pt x="103362" y="3540184"/>
                    <a:pt x="124984" y="3561329"/>
                    <a:pt x="147558" y="3579331"/>
                  </a:cubicBezTo>
                  <a:cubicBezTo>
                    <a:pt x="200517" y="3621813"/>
                    <a:pt x="262335" y="3653150"/>
                    <a:pt x="327962" y="3670867"/>
                  </a:cubicBezTo>
                  <a:cubicBezTo>
                    <a:pt x="404638" y="3691536"/>
                    <a:pt x="526939" y="3696584"/>
                    <a:pt x="576183" y="3769546"/>
                  </a:cubicBezTo>
                  <a:cubicBezTo>
                    <a:pt x="640382" y="3864891"/>
                    <a:pt x="550656" y="4042342"/>
                    <a:pt x="496554" y="4125019"/>
                  </a:cubicBezTo>
                  <a:cubicBezTo>
                    <a:pt x="468360" y="4167976"/>
                    <a:pt x="433023" y="4215887"/>
                    <a:pt x="446453" y="4265512"/>
                  </a:cubicBezTo>
                  <a:cubicBezTo>
                    <a:pt x="468075" y="4345427"/>
                    <a:pt x="601044" y="4367335"/>
                    <a:pt x="599139" y="4450107"/>
                  </a:cubicBezTo>
                  <a:cubicBezTo>
                    <a:pt x="597424" y="4527069"/>
                    <a:pt x="473218" y="4565740"/>
                    <a:pt x="486267" y="4641655"/>
                  </a:cubicBezTo>
                  <a:cubicBezTo>
                    <a:pt x="491887" y="4674230"/>
                    <a:pt x="521796" y="4695757"/>
                    <a:pt x="546370" y="4717855"/>
                  </a:cubicBezTo>
                  <a:cubicBezTo>
                    <a:pt x="749253" y="4899877"/>
                    <a:pt x="594852" y="5120381"/>
                    <a:pt x="546942" y="5328217"/>
                  </a:cubicBezTo>
                  <a:cubicBezTo>
                    <a:pt x="533226" y="5387653"/>
                    <a:pt x="524367" y="5448136"/>
                    <a:pt x="541608" y="5507382"/>
                  </a:cubicBezTo>
                  <a:cubicBezTo>
                    <a:pt x="592662" y="5683499"/>
                    <a:pt x="769255" y="5783892"/>
                    <a:pt x="939181" y="5820945"/>
                  </a:cubicBezTo>
                  <a:cubicBezTo>
                    <a:pt x="1090914" y="5853997"/>
                    <a:pt x="1248172" y="5844757"/>
                    <a:pt x="1403334" y="5838185"/>
                  </a:cubicBezTo>
                  <a:cubicBezTo>
                    <a:pt x="1576118" y="5830946"/>
                    <a:pt x="1772428" y="5812372"/>
                    <a:pt x="1929591" y="5900384"/>
                  </a:cubicBezTo>
                  <a:cubicBezTo>
                    <a:pt x="2183051" y="6042306"/>
                    <a:pt x="2250583" y="6444547"/>
                    <a:pt x="2225247" y="6706579"/>
                  </a:cubicBezTo>
                  <a:cubicBezTo>
                    <a:pt x="2224675" y="6712675"/>
                    <a:pt x="2224961" y="6718771"/>
                    <a:pt x="2224866" y="6724963"/>
                  </a:cubicBezTo>
                  <a:cubicBezTo>
                    <a:pt x="2208959" y="6725058"/>
                    <a:pt x="2193147" y="6725058"/>
                    <a:pt x="2177431" y="6725058"/>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81E6E18-BDE5-4875-BD13-797F7AC9EBAC}"/>
                </a:ext>
              </a:extLst>
            </p:cNvPr>
            <p:cNvSpPr/>
            <p:nvPr/>
          </p:nvSpPr>
          <p:spPr>
            <a:xfrm>
              <a:off x="5925620" y="4385213"/>
              <a:ext cx="776730" cy="131447"/>
            </a:xfrm>
            <a:custGeom>
              <a:avLst/>
              <a:gdLst>
                <a:gd name="connsiteX0" fmla="*/ 751118 w 776730"/>
                <a:gd name="connsiteY0" fmla="*/ 2 h 131447"/>
                <a:gd name="connsiteX1" fmla="*/ 776550 w 776730"/>
                <a:gd name="connsiteY1" fmla="*/ 24576 h 131447"/>
                <a:gd name="connsiteX2" fmla="*/ 776550 w 776730"/>
                <a:gd name="connsiteY2" fmla="*/ 103348 h 131447"/>
                <a:gd name="connsiteX3" fmla="*/ 748927 w 776730"/>
                <a:gd name="connsiteY3" fmla="*/ 131446 h 131447"/>
                <a:gd name="connsiteX4" fmla="*/ 24170 w 776730"/>
                <a:gd name="connsiteY4" fmla="*/ 131351 h 131447"/>
                <a:gd name="connsiteX5" fmla="*/ 262 w 776730"/>
                <a:gd name="connsiteY5" fmla="*/ 107824 h 131447"/>
                <a:gd name="connsiteX6" fmla="*/ 167 w 776730"/>
                <a:gd name="connsiteY6" fmla="*/ 26481 h 131447"/>
                <a:gd name="connsiteX7" fmla="*/ 26265 w 776730"/>
                <a:gd name="connsiteY7" fmla="*/ 97 h 131447"/>
                <a:gd name="connsiteX8" fmla="*/ 751118 w 776730"/>
                <a:gd name="connsiteY8" fmla="*/ 2 h 13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30" h="131447">
                  <a:moveTo>
                    <a:pt x="751118" y="2"/>
                  </a:moveTo>
                  <a:cubicBezTo>
                    <a:pt x="770263" y="-94"/>
                    <a:pt x="777883" y="4288"/>
                    <a:pt x="776550" y="24576"/>
                  </a:cubicBezTo>
                  <a:cubicBezTo>
                    <a:pt x="774835" y="50770"/>
                    <a:pt x="774835" y="77154"/>
                    <a:pt x="776550" y="103348"/>
                  </a:cubicBezTo>
                  <a:cubicBezTo>
                    <a:pt x="777978" y="124969"/>
                    <a:pt x="771120" y="131542"/>
                    <a:pt x="748927" y="131446"/>
                  </a:cubicBezTo>
                  <a:cubicBezTo>
                    <a:pt x="587002" y="130494"/>
                    <a:pt x="103799" y="130494"/>
                    <a:pt x="24170" y="131351"/>
                  </a:cubicBezTo>
                  <a:cubicBezTo>
                    <a:pt x="6072" y="131542"/>
                    <a:pt x="-690" y="126589"/>
                    <a:pt x="262" y="107824"/>
                  </a:cubicBezTo>
                  <a:cubicBezTo>
                    <a:pt x="1691" y="80773"/>
                    <a:pt x="1881" y="53532"/>
                    <a:pt x="167" y="26481"/>
                  </a:cubicBezTo>
                  <a:cubicBezTo>
                    <a:pt x="-1167" y="5907"/>
                    <a:pt x="5310" y="-94"/>
                    <a:pt x="26265" y="97"/>
                  </a:cubicBezTo>
                  <a:cubicBezTo>
                    <a:pt x="147995" y="954"/>
                    <a:pt x="631198" y="859"/>
                    <a:pt x="751118" y="2"/>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1801BFAB-0C5E-473E-8C51-2B90DAAB0247}"/>
                </a:ext>
              </a:extLst>
            </p:cNvPr>
            <p:cNvSpPr/>
            <p:nvPr/>
          </p:nvSpPr>
          <p:spPr>
            <a:xfrm>
              <a:off x="5925624" y="4127274"/>
              <a:ext cx="776759" cy="128687"/>
            </a:xfrm>
            <a:custGeom>
              <a:avLst/>
              <a:gdLst>
                <a:gd name="connsiteX0" fmla="*/ 750829 w 776759"/>
                <a:gd name="connsiteY0" fmla="*/ 3 h 128687"/>
                <a:gd name="connsiteX1" fmla="*/ 776451 w 776759"/>
                <a:gd name="connsiteY1" fmla="*/ 27340 h 128687"/>
                <a:gd name="connsiteX2" fmla="*/ 776546 w 776759"/>
                <a:gd name="connsiteY2" fmla="*/ 100778 h 128687"/>
                <a:gd name="connsiteX3" fmla="*/ 748828 w 776759"/>
                <a:gd name="connsiteY3" fmla="*/ 128686 h 128687"/>
                <a:gd name="connsiteX4" fmla="*/ 24452 w 776759"/>
                <a:gd name="connsiteY4" fmla="*/ 128496 h 128687"/>
                <a:gd name="connsiteX5" fmla="*/ 259 w 776759"/>
                <a:gd name="connsiteY5" fmla="*/ 105350 h 128687"/>
                <a:gd name="connsiteX6" fmla="*/ 163 w 776759"/>
                <a:gd name="connsiteY6" fmla="*/ 26673 h 128687"/>
                <a:gd name="connsiteX7" fmla="*/ 26357 w 776759"/>
                <a:gd name="connsiteY7" fmla="*/ 99 h 128687"/>
                <a:gd name="connsiteX8" fmla="*/ 750829 w 776759"/>
                <a:gd name="connsiteY8" fmla="*/ 3 h 12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59" h="128687">
                  <a:moveTo>
                    <a:pt x="750829" y="3"/>
                  </a:moveTo>
                  <a:cubicBezTo>
                    <a:pt x="772831" y="-187"/>
                    <a:pt x="777594" y="7719"/>
                    <a:pt x="776451" y="27340"/>
                  </a:cubicBezTo>
                  <a:cubicBezTo>
                    <a:pt x="775117" y="51724"/>
                    <a:pt x="774736" y="76394"/>
                    <a:pt x="776546" y="100778"/>
                  </a:cubicBezTo>
                  <a:cubicBezTo>
                    <a:pt x="778165" y="122781"/>
                    <a:pt x="770736" y="128781"/>
                    <a:pt x="748828" y="128686"/>
                  </a:cubicBezTo>
                  <a:cubicBezTo>
                    <a:pt x="574711" y="127829"/>
                    <a:pt x="91794" y="127734"/>
                    <a:pt x="24452" y="128496"/>
                  </a:cubicBezTo>
                  <a:cubicBezTo>
                    <a:pt x="6831" y="128686"/>
                    <a:pt x="-789" y="124400"/>
                    <a:pt x="259" y="105350"/>
                  </a:cubicBezTo>
                  <a:cubicBezTo>
                    <a:pt x="1782" y="79156"/>
                    <a:pt x="1973" y="52772"/>
                    <a:pt x="163" y="26673"/>
                  </a:cubicBezTo>
                  <a:cubicBezTo>
                    <a:pt x="-1170" y="5909"/>
                    <a:pt x="5497" y="-92"/>
                    <a:pt x="26357" y="99"/>
                  </a:cubicBezTo>
                  <a:cubicBezTo>
                    <a:pt x="147134" y="956"/>
                    <a:pt x="630147" y="1051"/>
                    <a:pt x="750829" y="3"/>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55D1736-1755-4456-BCF8-9804E453671D}"/>
                </a:ext>
              </a:extLst>
            </p:cNvPr>
            <p:cNvSpPr/>
            <p:nvPr/>
          </p:nvSpPr>
          <p:spPr>
            <a:xfrm>
              <a:off x="6055020" y="4643056"/>
              <a:ext cx="517365" cy="131170"/>
            </a:xfrm>
            <a:custGeom>
              <a:avLst/>
              <a:gdLst>
                <a:gd name="connsiteX0" fmla="*/ 25454 w 517365"/>
                <a:gd name="connsiteY0" fmla="*/ 131159 h 131170"/>
                <a:gd name="connsiteX1" fmla="*/ 117 w 517365"/>
                <a:gd name="connsiteY1" fmla="*/ 106299 h 131170"/>
                <a:gd name="connsiteX2" fmla="*/ 308 w 517365"/>
                <a:gd name="connsiteY2" fmla="*/ 19717 h 131170"/>
                <a:gd name="connsiteX3" fmla="*/ 19834 w 517365"/>
                <a:gd name="connsiteY3" fmla="*/ 0 h 131170"/>
                <a:gd name="connsiteX4" fmla="*/ 497322 w 517365"/>
                <a:gd name="connsiteY4" fmla="*/ 0 h 131170"/>
                <a:gd name="connsiteX5" fmla="*/ 517229 w 517365"/>
                <a:gd name="connsiteY5" fmla="*/ 19050 h 131170"/>
                <a:gd name="connsiteX6" fmla="*/ 517325 w 517365"/>
                <a:gd name="connsiteY6" fmla="*/ 110871 h 131170"/>
                <a:gd name="connsiteX7" fmla="*/ 495608 w 517365"/>
                <a:gd name="connsiteY7" fmla="*/ 130874 h 131170"/>
                <a:gd name="connsiteX8" fmla="*/ 25454 w 517365"/>
                <a:gd name="connsiteY8" fmla="*/ 131159 h 131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365" h="131170">
                  <a:moveTo>
                    <a:pt x="25454" y="131159"/>
                  </a:moveTo>
                  <a:cubicBezTo>
                    <a:pt x="6118" y="131445"/>
                    <a:pt x="-1026" y="126397"/>
                    <a:pt x="117" y="106299"/>
                  </a:cubicBezTo>
                  <a:cubicBezTo>
                    <a:pt x="1736" y="77534"/>
                    <a:pt x="1165" y="48578"/>
                    <a:pt x="308" y="19717"/>
                  </a:cubicBezTo>
                  <a:cubicBezTo>
                    <a:pt x="-73" y="5048"/>
                    <a:pt x="4879" y="0"/>
                    <a:pt x="19834" y="0"/>
                  </a:cubicBezTo>
                  <a:cubicBezTo>
                    <a:pt x="178996" y="381"/>
                    <a:pt x="338159" y="381"/>
                    <a:pt x="497322" y="0"/>
                  </a:cubicBezTo>
                  <a:cubicBezTo>
                    <a:pt x="511610" y="0"/>
                    <a:pt x="517705" y="3715"/>
                    <a:pt x="517229" y="19050"/>
                  </a:cubicBezTo>
                  <a:cubicBezTo>
                    <a:pt x="516277" y="49625"/>
                    <a:pt x="516086" y="80296"/>
                    <a:pt x="517325" y="110871"/>
                  </a:cubicBezTo>
                  <a:cubicBezTo>
                    <a:pt x="517991" y="128111"/>
                    <a:pt x="510467" y="130874"/>
                    <a:pt x="495608" y="130874"/>
                  </a:cubicBezTo>
                  <a:cubicBezTo>
                    <a:pt x="416836" y="130874"/>
                    <a:pt x="75269" y="130302"/>
                    <a:pt x="25454" y="131159"/>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49D88A7-DE03-47BB-A83D-475C5667F8CD}"/>
                </a:ext>
              </a:extLst>
            </p:cNvPr>
            <p:cNvSpPr/>
            <p:nvPr/>
          </p:nvSpPr>
          <p:spPr>
            <a:xfrm>
              <a:off x="5147286" y="1162502"/>
              <a:ext cx="2325139" cy="2834763"/>
            </a:xfrm>
            <a:custGeom>
              <a:avLst/>
              <a:gdLst>
                <a:gd name="connsiteX0" fmla="*/ 2301359 w 2325139"/>
                <a:gd name="connsiteY0" fmla="*/ 902042 h 2834763"/>
                <a:gd name="connsiteX1" fmla="*/ 1949886 w 2325139"/>
                <a:gd name="connsiteY1" fmla="*/ 307015 h 2834763"/>
                <a:gd name="connsiteX2" fmla="*/ 971002 w 2325139"/>
                <a:gd name="connsiteY2" fmla="*/ 15836 h 2834763"/>
                <a:gd name="connsiteX3" fmla="*/ 242720 w 2325139"/>
                <a:gd name="connsiteY3" fmla="*/ 442270 h 2834763"/>
                <a:gd name="connsiteX4" fmla="*/ 6405 w 2325139"/>
                <a:gd name="connsiteY4" fmla="*/ 1229987 h 2834763"/>
                <a:gd name="connsiteX5" fmla="*/ 249483 w 2325139"/>
                <a:gd name="connsiteY5" fmla="*/ 1818633 h 2834763"/>
                <a:gd name="connsiteX6" fmla="*/ 495800 w 2325139"/>
                <a:gd name="connsiteY6" fmla="*/ 2180678 h 2834763"/>
                <a:gd name="connsiteX7" fmla="*/ 644485 w 2325139"/>
                <a:gd name="connsiteY7" fmla="*/ 2806756 h 2834763"/>
                <a:gd name="connsiteX8" fmla="*/ 671250 w 2325139"/>
                <a:gd name="connsiteY8" fmla="*/ 2834760 h 2834763"/>
                <a:gd name="connsiteX9" fmla="*/ 1162264 w 2325139"/>
                <a:gd name="connsiteY9" fmla="*/ 2834188 h 2834763"/>
                <a:gd name="connsiteX10" fmla="*/ 1653278 w 2325139"/>
                <a:gd name="connsiteY10" fmla="*/ 2834760 h 2834763"/>
                <a:gd name="connsiteX11" fmla="*/ 1681567 w 2325139"/>
                <a:gd name="connsiteY11" fmla="*/ 2805327 h 2834763"/>
                <a:gd name="connsiteX12" fmla="*/ 1702712 w 2325139"/>
                <a:gd name="connsiteY12" fmla="*/ 2525959 h 2834763"/>
                <a:gd name="connsiteX13" fmla="*/ 1892546 w 2325139"/>
                <a:gd name="connsiteY13" fmla="*/ 2067140 h 2834763"/>
                <a:gd name="connsiteX14" fmla="*/ 2127718 w 2325139"/>
                <a:gd name="connsiteY14" fmla="*/ 1741670 h 2834763"/>
                <a:gd name="connsiteX15" fmla="*/ 2301359 w 2325139"/>
                <a:gd name="connsiteY15" fmla="*/ 902042 h 2834763"/>
                <a:gd name="connsiteX16" fmla="*/ 1992272 w 2325139"/>
                <a:gd name="connsiteY16" fmla="*/ 1704809 h 2834763"/>
                <a:gd name="connsiteX17" fmla="*/ 1679948 w 2325139"/>
                <a:gd name="connsiteY17" fmla="*/ 2179059 h 2834763"/>
                <a:gd name="connsiteX18" fmla="*/ 1552694 w 2325139"/>
                <a:gd name="connsiteY18" fmla="*/ 2678550 h 2834763"/>
                <a:gd name="connsiteX19" fmla="*/ 1524595 w 2325139"/>
                <a:gd name="connsiteY19" fmla="*/ 2706648 h 2834763"/>
                <a:gd name="connsiteX20" fmla="*/ 1448490 w 2325139"/>
                <a:gd name="connsiteY20" fmla="*/ 2706553 h 2834763"/>
                <a:gd name="connsiteX21" fmla="*/ 1423630 w 2325139"/>
                <a:gd name="connsiteY21" fmla="*/ 2681407 h 2834763"/>
                <a:gd name="connsiteX22" fmla="*/ 1424106 w 2325139"/>
                <a:gd name="connsiteY22" fmla="*/ 2250687 h 2834763"/>
                <a:gd name="connsiteX23" fmla="*/ 1423916 w 2325139"/>
                <a:gd name="connsiteY23" fmla="*/ 1827776 h 2834763"/>
                <a:gd name="connsiteX24" fmla="*/ 1434393 w 2325139"/>
                <a:gd name="connsiteY24" fmla="*/ 1782628 h 2834763"/>
                <a:gd name="connsiteX25" fmla="*/ 1669185 w 2325139"/>
                <a:gd name="connsiteY25" fmla="*/ 1313522 h 2834763"/>
                <a:gd name="connsiteX26" fmla="*/ 1653754 w 2325139"/>
                <a:gd name="connsiteY26" fmla="*/ 1286852 h 2834763"/>
                <a:gd name="connsiteX27" fmla="*/ 1561838 w 2325139"/>
                <a:gd name="connsiteY27" fmla="*/ 1286566 h 2834763"/>
                <a:gd name="connsiteX28" fmla="*/ 1535549 w 2325139"/>
                <a:gd name="connsiteY28" fmla="*/ 1302949 h 2834763"/>
                <a:gd name="connsiteX29" fmla="*/ 1298567 w 2325139"/>
                <a:gd name="connsiteY29" fmla="*/ 1791582 h 2834763"/>
                <a:gd name="connsiteX30" fmla="*/ 1292947 w 2325139"/>
                <a:gd name="connsiteY30" fmla="*/ 1827300 h 2834763"/>
                <a:gd name="connsiteX31" fmla="*/ 1293423 w 2325139"/>
                <a:gd name="connsiteY31" fmla="*/ 2675692 h 2834763"/>
                <a:gd name="connsiteX32" fmla="*/ 1263705 w 2325139"/>
                <a:gd name="connsiteY32" fmla="*/ 2706744 h 2834763"/>
                <a:gd name="connsiteX33" fmla="*/ 1061489 w 2325139"/>
                <a:gd name="connsiteY33" fmla="*/ 2706553 h 2834763"/>
                <a:gd name="connsiteX34" fmla="*/ 1035391 w 2325139"/>
                <a:gd name="connsiteY34" fmla="*/ 2679883 h 2834763"/>
                <a:gd name="connsiteX35" fmla="*/ 1036058 w 2325139"/>
                <a:gd name="connsiteY35" fmla="*/ 1828919 h 2834763"/>
                <a:gd name="connsiteX36" fmla="*/ 1025389 w 2325139"/>
                <a:gd name="connsiteY36" fmla="*/ 1781199 h 2834763"/>
                <a:gd name="connsiteX37" fmla="*/ 797742 w 2325139"/>
                <a:gd name="connsiteY37" fmla="*/ 1311426 h 2834763"/>
                <a:gd name="connsiteX38" fmla="*/ 758118 w 2325139"/>
                <a:gd name="connsiteY38" fmla="*/ 1286376 h 2834763"/>
                <a:gd name="connsiteX39" fmla="*/ 671536 w 2325139"/>
                <a:gd name="connsiteY39" fmla="*/ 1286566 h 2834763"/>
                <a:gd name="connsiteX40" fmla="*/ 657915 w 2325139"/>
                <a:gd name="connsiteY40" fmla="*/ 1310188 h 2834763"/>
                <a:gd name="connsiteX41" fmla="*/ 891944 w 2325139"/>
                <a:gd name="connsiteY41" fmla="*/ 1776913 h 2834763"/>
                <a:gd name="connsiteX42" fmla="*/ 905184 w 2325139"/>
                <a:gd name="connsiteY42" fmla="*/ 1831968 h 2834763"/>
                <a:gd name="connsiteX43" fmla="*/ 905470 w 2325139"/>
                <a:gd name="connsiteY43" fmla="*/ 2675120 h 2834763"/>
                <a:gd name="connsiteX44" fmla="*/ 873561 w 2325139"/>
                <a:gd name="connsiteY44" fmla="*/ 2706744 h 2834763"/>
                <a:gd name="connsiteX45" fmla="*/ 797456 w 2325139"/>
                <a:gd name="connsiteY45" fmla="*/ 2706458 h 2834763"/>
                <a:gd name="connsiteX46" fmla="*/ 777073 w 2325139"/>
                <a:gd name="connsiteY46" fmla="*/ 2687503 h 2834763"/>
                <a:gd name="connsiteX47" fmla="*/ 498371 w 2325139"/>
                <a:gd name="connsiteY47" fmla="*/ 1926170 h 2834763"/>
                <a:gd name="connsiteX48" fmla="*/ 317206 w 2325139"/>
                <a:gd name="connsiteY48" fmla="*/ 1681377 h 2834763"/>
                <a:gd name="connsiteX49" fmla="*/ 445031 w 2325139"/>
                <a:gd name="connsiteY49" fmla="*/ 423125 h 2834763"/>
                <a:gd name="connsiteX50" fmla="*/ 844129 w 2325139"/>
                <a:gd name="connsiteY50" fmla="*/ 178237 h 2834763"/>
                <a:gd name="connsiteX51" fmla="*/ 1855112 w 2325139"/>
                <a:gd name="connsiteY51" fmla="*/ 399026 h 2834763"/>
                <a:gd name="connsiteX52" fmla="*/ 2128861 w 2325139"/>
                <a:gd name="connsiteY52" fmla="*/ 778217 h 2834763"/>
                <a:gd name="connsiteX53" fmla="*/ 1992272 w 2325139"/>
                <a:gd name="connsiteY53" fmla="*/ 1704809 h 283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25139" h="2834763">
                  <a:moveTo>
                    <a:pt x="2301359" y="902042"/>
                  </a:moveTo>
                  <a:cubicBezTo>
                    <a:pt x="2251353" y="664488"/>
                    <a:pt x="2130480" y="467702"/>
                    <a:pt x="1949886" y="307015"/>
                  </a:cubicBezTo>
                  <a:cubicBezTo>
                    <a:pt x="1669185" y="57174"/>
                    <a:pt x="1341524" y="-41505"/>
                    <a:pt x="971002" y="15836"/>
                  </a:cubicBezTo>
                  <a:cubicBezTo>
                    <a:pt x="673917" y="61841"/>
                    <a:pt x="431411" y="210146"/>
                    <a:pt x="242720" y="442270"/>
                  </a:cubicBezTo>
                  <a:cubicBezTo>
                    <a:pt x="56507" y="671251"/>
                    <a:pt x="-24456" y="935093"/>
                    <a:pt x="6405" y="1229987"/>
                  </a:cubicBezTo>
                  <a:cubicBezTo>
                    <a:pt x="29456" y="1449539"/>
                    <a:pt x="114514" y="1644420"/>
                    <a:pt x="249483" y="1818633"/>
                  </a:cubicBezTo>
                  <a:cubicBezTo>
                    <a:pt x="339018" y="1934171"/>
                    <a:pt x="426077" y="2052185"/>
                    <a:pt x="495800" y="2180678"/>
                  </a:cubicBezTo>
                  <a:cubicBezTo>
                    <a:pt x="601337" y="2375178"/>
                    <a:pt x="648009" y="2585586"/>
                    <a:pt x="644485" y="2806756"/>
                  </a:cubicBezTo>
                  <a:cubicBezTo>
                    <a:pt x="644104" y="2828283"/>
                    <a:pt x="648676" y="2834950"/>
                    <a:pt x="671250" y="2834760"/>
                  </a:cubicBezTo>
                  <a:cubicBezTo>
                    <a:pt x="834889" y="2833807"/>
                    <a:pt x="998624" y="2834188"/>
                    <a:pt x="1162264" y="2834188"/>
                  </a:cubicBezTo>
                  <a:cubicBezTo>
                    <a:pt x="1325903" y="2834188"/>
                    <a:pt x="1489638" y="2833617"/>
                    <a:pt x="1653278" y="2834760"/>
                  </a:cubicBezTo>
                  <a:cubicBezTo>
                    <a:pt x="1677185" y="2834950"/>
                    <a:pt x="1682519" y="2828092"/>
                    <a:pt x="1681567" y="2805327"/>
                  </a:cubicBezTo>
                  <a:cubicBezTo>
                    <a:pt x="1677471" y="2711411"/>
                    <a:pt x="1684234" y="2618161"/>
                    <a:pt x="1702712" y="2525959"/>
                  </a:cubicBezTo>
                  <a:cubicBezTo>
                    <a:pt x="1735860" y="2360605"/>
                    <a:pt x="1789866" y="2204204"/>
                    <a:pt x="1892546" y="2067140"/>
                  </a:cubicBezTo>
                  <a:cubicBezTo>
                    <a:pt x="1972841" y="1959984"/>
                    <a:pt x="2053899" y="1853208"/>
                    <a:pt x="2127718" y="1741670"/>
                  </a:cubicBezTo>
                  <a:cubicBezTo>
                    <a:pt x="2297168" y="1485734"/>
                    <a:pt x="2365557" y="1206747"/>
                    <a:pt x="2301359" y="902042"/>
                  </a:cubicBezTo>
                  <a:close/>
                  <a:moveTo>
                    <a:pt x="1992272" y="1704809"/>
                  </a:moveTo>
                  <a:cubicBezTo>
                    <a:pt x="1878830" y="1856637"/>
                    <a:pt x="1766625" y="2009609"/>
                    <a:pt x="1679948" y="2179059"/>
                  </a:cubicBezTo>
                  <a:cubicBezTo>
                    <a:pt x="1599842" y="2335650"/>
                    <a:pt x="1559266" y="2503004"/>
                    <a:pt x="1552694" y="2678550"/>
                  </a:cubicBezTo>
                  <a:cubicBezTo>
                    <a:pt x="1551932" y="2699504"/>
                    <a:pt x="1547074" y="2708363"/>
                    <a:pt x="1524595" y="2706648"/>
                  </a:cubicBezTo>
                  <a:cubicBezTo>
                    <a:pt x="1499354" y="2704648"/>
                    <a:pt x="1473827" y="2705029"/>
                    <a:pt x="1448490" y="2706553"/>
                  </a:cubicBezTo>
                  <a:cubicBezTo>
                    <a:pt x="1428678" y="2707791"/>
                    <a:pt x="1423535" y="2700933"/>
                    <a:pt x="1423630" y="2681407"/>
                  </a:cubicBezTo>
                  <a:cubicBezTo>
                    <a:pt x="1424487" y="2537865"/>
                    <a:pt x="1424106" y="2394228"/>
                    <a:pt x="1424106" y="2250687"/>
                  </a:cubicBezTo>
                  <a:cubicBezTo>
                    <a:pt x="1424106" y="2109717"/>
                    <a:pt x="1424297" y="1968746"/>
                    <a:pt x="1423916" y="1827776"/>
                  </a:cubicBezTo>
                  <a:cubicBezTo>
                    <a:pt x="1423916" y="1811584"/>
                    <a:pt x="1427059" y="1797201"/>
                    <a:pt x="1434393" y="1782628"/>
                  </a:cubicBezTo>
                  <a:cubicBezTo>
                    <a:pt x="1512974" y="1626418"/>
                    <a:pt x="1591079" y="1469922"/>
                    <a:pt x="1669185" y="1313522"/>
                  </a:cubicBezTo>
                  <a:cubicBezTo>
                    <a:pt x="1682424" y="1287042"/>
                    <a:pt x="1682329" y="1286947"/>
                    <a:pt x="1653754" y="1286852"/>
                  </a:cubicBezTo>
                  <a:cubicBezTo>
                    <a:pt x="1623083" y="1286756"/>
                    <a:pt x="1592413" y="1287423"/>
                    <a:pt x="1561838" y="1286566"/>
                  </a:cubicBezTo>
                  <a:cubicBezTo>
                    <a:pt x="1548503" y="1286185"/>
                    <a:pt x="1541359" y="1291138"/>
                    <a:pt x="1535549" y="1302949"/>
                  </a:cubicBezTo>
                  <a:cubicBezTo>
                    <a:pt x="1456872" y="1465922"/>
                    <a:pt x="1377815" y="1628799"/>
                    <a:pt x="1298567" y="1791582"/>
                  </a:cubicBezTo>
                  <a:cubicBezTo>
                    <a:pt x="1292852" y="1803297"/>
                    <a:pt x="1292947" y="1815108"/>
                    <a:pt x="1292947" y="1827300"/>
                  </a:cubicBezTo>
                  <a:cubicBezTo>
                    <a:pt x="1292947" y="2110097"/>
                    <a:pt x="1292661" y="2392895"/>
                    <a:pt x="1293423" y="2675692"/>
                  </a:cubicBezTo>
                  <a:cubicBezTo>
                    <a:pt x="1293519" y="2698743"/>
                    <a:pt x="1288851" y="2707410"/>
                    <a:pt x="1263705" y="2706744"/>
                  </a:cubicBezTo>
                  <a:cubicBezTo>
                    <a:pt x="1196363" y="2704934"/>
                    <a:pt x="1128927" y="2705315"/>
                    <a:pt x="1061489" y="2706553"/>
                  </a:cubicBezTo>
                  <a:cubicBezTo>
                    <a:pt x="1040534" y="2706934"/>
                    <a:pt x="1035391" y="2700267"/>
                    <a:pt x="1035391" y="2679883"/>
                  </a:cubicBezTo>
                  <a:cubicBezTo>
                    <a:pt x="1036058" y="2396228"/>
                    <a:pt x="1035772" y="2112574"/>
                    <a:pt x="1036058" y="1828919"/>
                  </a:cubicBezTo>
                  <a:cubicBezTo>
                    <a:pt x="1036058" y="1811870"/>
                    <a:pt x="1032914" y="1796630"/>
                    <a:pt x="1025389" y="1781199"/>
                  </a:cubicBezTo>
                  <a:cubicBezTo>
                    <a:pt x="948999" y="1624799"/>
                    <a:pt x="872989" y="1468303"/>
                    <a:pt x="797742" y="1311426"/>
                  </a:cubicBezTo>
                  <a:cubicBezTo>
                    <a:pt x="788979" y="1293043"/>
                    <a:pt x="779073" y="1284947"/>
                    <a:pt x="758118" y="1286376"/>
                  </a:cubicBezTo>
                  <a:cubicBezTo>
                    <a:pt x="729353" y="1288376"/>
                    <a:pt x="700301" y="1287899"/>
                    <a:pt x="671536" y="1286566"/>
                  </a:cubicBezTo>
                  <a:cubicBezTo>
                    <a:pt x="649057" y="1285518"/>
                    <a:pt x="649247" y="1292948"/>
                    <a:pt x="657915" y="1310188"/>
                  </a:cubicBezTo>
                  <a:cubicBezTo>
                    <a:pt x="736211" y="1465636"/>
                    <a:pt x="813649" y="1621465"/>
                    <a:pt x="891944" y="1776913"/>
                  </a:cubicBezTo>
                  <a:cubicBezTo>
                    <a:pt x="900898" y="1794629"/>
                    <a:pt x="905184" y="1812060"/>
                    <a:pt x="905184" y="1831968"/>
                  </a:cubicBezTo>
                  <a:cubicBezTo>
                    <a:pt x="904803" y="2113050"/>
                    <a:pt x="904517" y="2394038"/>
                    <a:pt x="905470" y="2675120"/>
                  </a:cubicBezTo>
                  <a:cubicBezTo>
                    <a:pt x="905565" y="2700647"/>
                    <a:pt x="898993" y="2709029"/>
                    <a:pt x="873561" y="2706744"/>
                  </a:cubicBezTo>
                  <a:cubicBezTo>
                    <a:pt x="848415" y="2704553"/>
                    <a:pt x="822793" y="2705696"/>
                    <a:pt x="797456" y="2706458"/>
                  </a:cubicBezTo>
                  <a:cubicBezTo>
                    <a:pt x="783455" y="2706839"/>
                    <a:pt x="777359" y="2703029"/>
                    <a:pt x="777073" y="2687503"/>
                  </a:cubicBezTo>
                  <a:cubicBezTo>
                    <a:pt x="771358" y="2401848"/>
                    <a:pt x="662106" y="2153912"/>
                    <a:pt x="498371" y="1926170"/>
                  </a:cubicBezTo>
                  <a:cubicBezTo>
                    <a:pt x="439126" y="1843778"/>
                    <a:pt x="377880" y="1762721"/>
                    <a:pt x="317206" y="1681377"/>
                  </a:cubicBezTo>
                  <a:cubicBezTo>
                    <a:pt x="27170" y="1292090"/>
                    <a:pt x="84415" y="747070"/>
                    <a:pt x="445031" y="423125"/>
                  </a:cubicBezTo>
                  <a:cubicBezTo>
                    <a:pt x="563998" y="316254"/>
                    <a:pt x="690776" y="224814"/>
                    <a:pt x="844129" y="178237"/>
                  </a:cubicBezTo>
                  <a:cubicBezTo>
                    <a:pt x="1221414" y="63556"/>
                    <a:pt x="1558885" y="137470"/>
                    <a:pt x="1855112" y="399026"/>
                  </a:cubicBezTo>
                  <a:cubicBezTo>
                    <a:pt x="1975127" y="504944"/>
                    <a:pt x="2073044" y="627055"/>
                    <a:pt x="2128861" y="778217"/>
                  </a:cubicBezTo>
                  <a:cubicBezTo>
                    <a:pt x="2252210" y="1111306"/>
                    <a:pt x="2205061" y="1420011"/>
                    <a:pt x="1992272" y="1704809"/>
                  </a:cubicBezTo>
                  <a:close/>
                </a:path>
              </a:pathLst>
            </a:custGeom>
            <a:grpFill/>
            <a:ln w="9525" cap="flat">
              <a:noFill/>
              <a:prstDash val="solid"/>
              <a:miter/>
            </a:ln>
          </p:spPr>
          <p:txBody>
            <a:bodyPr rtlCol="0" anchor="ctr"/>
            <a:lstStyle/>
            <a:p>
              <a:endParaRPr lang="en-US"/>
            </a:p>
          </p:txBody>
        </p:sp>
      </p:grpSp>
      <p:sp>
        <p:nvSpPr>
          <p:cNvPr id="9" name="Oval 8">
            <a:extLst>
              <a:ext uri="{FF2B5EF4-FFF2-40B4-BE49-F238E27FC236}">
                <a16:creationId xmlns:a16="http://schemas.microsoft.com/office/drawing/2014/main" id="{5DEDC741-B3A1-48E4-BE10-8162BABBA2BD}"/>
              </a:ext>
            </a:extLst>
          </p:cNvPr>
          <p:cNvSpPr/>
          <p:nvPr/>
        </p:nvSpPr>
        <p:spPr>
          <a:xfrm>
            <a:off x="5547938" y="1854513"/>
            <a:ext cx="656456" cy="6564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id="{B5C8F9E3-2FBC-4765-9E4F-C0498081F544}"/>
              </a:ext>
            </a:extLst>
          </p:cNvPr>
          <p:cNvSpPr/>
          <p:nvPr/>
        </p:nvSpPr>
        <p:spPr>
          <a:xfrm>
            <a:off x="5547938" y="3020175"/>
            <a:ext cx="656456" cy="6564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Oval 10">
            <a:extLst>
              <a:ext uri="{FF2B5EF4-FFF2-40B4-BE49-F238E27FC236}">
                <a16:creationId xmlns:a16="http://schemas.microsoft.com/office/drawing/2014/main" id="{27660C14-AA66-45C8-940C-4D6C6E7E92CF}"/>
              </a:ext>
            </a:extLst>
          </p:cNvPr>
          <p:cNvSpPr/>
          <p:nvPr/>
        </p:nvSpPr>
        <p:spPr>
          <a:xfrm>
            <a:off x="5547938" y="4185838"/>
            <a:ext cx="656456" cy="6564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Oval 11">
            <a:extLst>
              <a:ext uri="{FF2B5EF4-FFF2-40B4-BE49-F238E27FC236}">
                <a16:creationId xmlns:a16="http://schemas.microsoft.com/office/drawing/2014/main" id="{DD14D74F-6FD5-46C8-ADF9-13833E1CE2E2}"/>
              </a:ext>
            </a:extLst>
          </p:cNvPr>
          <p:cNvSpPr/>
          <p:nvPr/>
        </p:nvSpPr>
        <p:spPr>
          <a:xfrm>
            <a:off x="5547938" y="5351500"/>
            <a:ext cx="656456" cy="65645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TextBox 15">
            <a:extLst>
              <a:ext uri="{FF2B5EF4-FFF2-40B4-BE49-F238E27FC236}">
                <a16:creationId xmlns:a16="http://schemas.microsoft.com/office/drawing/2014/main" id="{714C30F6-9457-4652-A0B7-F81470933A61}"/>
              </a:ext>
            </a:extLst>
          </p:cNvPr>
          <p:cNvSpPr txBox="1"/>
          <p:nvPr/>
        </p:nvSpPr>
        <p:spPr>
          <a:xfrm>
            <a:off x="10301647" y="5295005"/>
            <a:ext cx="1179004" cy="769441"/>
          </a:xfrm>
          <a:prstGeom prst="rect">
            <a:avLst/>
          </a:prstGeom>
          <a:noFill/>
        </p:spPr>
        <p:txBody>
          <a:bodyPr wrap="square" rtlCol="0" anchor="ctr">
            <a:spAutoFit/>
          </a:bodyPr>
          <a:lstStyle/>
          <a:p>
            <a:r>
              <a:rPr lang="en-US" altLang="ko-KR" sz="4400" b="1" dirty="0">
                <a:solidFill>
                  <a:schemeClr val="accent2"/>
                </a:solidFill>
                <a:cs typeface="Arial" pitchFamily="34" charset="0"/>
              </a:rPr>
              <a:t>99</a:t>
            </a:r>
            <a:r>
              <a:rPr lang="en-US" altLang="ko-KR" sz="2400" b="1" dirty="0">
                <a:solidFill>
                  <a:schemeClr val="accent2"/>
                </a:solidFill>
                <a:cs typeface="Arial" pitchFamily="34" charset="0"/>
              </a:rPr>
              <a:t>%</a:t>
            </a:r>
            <a:endParaRPr lang="ko-KR" altLang="en-US" sz="2400" b="1" dirty="0">
              <a:solidFill>
                <a:schemeClr val="accent2"/>
              </a:solidFill>
              <a:cs typeface="Arial" pitchFamily="34" charset="0"/>
            </a:endParaRPr>
          </a:p>
        </p:txBody>
      </p:sp>
      <p:sp>
        <p:nvSpPr>
          <p:cNvPr id="20" name="TextBox 19">
            <a:extLst>
              <a:ext uri="{FF2B5EF4-FFF2-40B4-BE49-F238E27FC236}">
                <a16:creationId xmlns:a16="http://schemas.microsoft.com/office/drawing/2014/main" id="{0B0D4617-7EC1-45A4-A71D-372193592201}"/>
              </a:ext>
            </a:extLst>
          </p:cNvPr>
          <p:cNvSpPr txBox="1"/>
          <p:nvPr/>
        </p:nvSpPr>
        <p:spPr>
          <a:xfrm>
            <a:off x="10305919" y="3936829"/>
            <a:ext cx="1080120" cy="769441"/>
          </a:xfrm>
          <a:prstGeom prst="rect">
            <a:avLst/>
          </a:prstGeom>
          <a:noFill/>
        </p:spPr>
        <p:txBody>
          <a:bodyPr wrap="square" rtlCol="0" anchor="ctr">
            <a:spAutoFit/>
          </a:bodyPr>
          <a:lstStyle/>
          <a:p>
            <a:r>
              <a:rPr lang="en-US" altLang="ko-KR" sz="4400" b="1" dirty="0">
                <a:solidFill>
                  <a:schemeClr val="accent3"/>
                </a:solidFill>
                <a:cs typeface="Arial" pitchFamily="34" charset="0"/>
              </a:rPr>
              <a:t>85</a:t>
            </a:r>
            <a:r>
              <a:rPr lang="en-US" altLang="ko-KR" sz="2400" b="1" dirty="0">
                <a:solidFill>
                  <a:schemeClr val="accent3"/>
                </a:solidFill>
                <a:cs typeface="Arial" pitchFamily="34" charset="0"/>
              </a:rPr>
              <a:t>%</a:t>
            </a:r>
            <a:endParaRPr lang="ko-KR" altLang="en-US" sz="2400" b="1" dirty="0">
              <a:solidFill>
                <a:schemeClr val="accent3"/>
              </a:solidFill>
              <a:cs typeface="Arial" pitchFamily="34" charset="0"/>
            </a:endParaRPr>
          </a:p>
        </p:txBody>
      </p:sp>
      <p:sp>
        <p:nvSpPr>
          <p:cNvPr id="22" name="TextBox 21">
            <a:extLst>
              <a:ext uri="{FF2B5EF4-FFF2-40B4-BE49-F238E27FC236}">
                <a16:creationId xmlns:a16="http://schemas.microsoft.com/office/drawing/2014/main" id="{88C0B8A0-DB55-4C84-BDEA-D70F505E1ECE}"/>
              </a:ext>
            </a:extLst>
          </p:cNvPr>
          <p:cNvSpPr txBox="1"/>
          <p:nvPr/>
        </p:nvSpPr>
        <p:spPr>
          <a:xfrm>
            <a:off x="6581571" y="3001041"/>
            <a:ext cx="4002645" cy="830997"/>
          </a:xfrm>
          <a:prstGeom prst="rect">
            <a:avLst/>
          </a:prstGeom>
          <a:noFill/>
        </p:spPr>
        <p:txBody>
          <a:bodyPr wrap="square" rtlCol="0" anchor="ctr">
            <a:spAutoFit/>
          </a:bodyPr>
          <a:lstStyle/>
          <a:p>
            <a:r>
              <a:rPr lang="en-US" sz="1600" dirty="0">
                <a:ln w="0"/>
                <a:solidFill>
                  <a:schemeClr val="accent4">
                    <a:lumMod val="75000"/>
                  </a:schemeClr>
                </a:solidFill>
                <a:effectLst>
                  <a:outerShdw blurRad="38100" dist="19050" dir="2700000" algn="tl" rotWithShape="0">
                    <a:schemeClr val="dk1">
                      <a:alpha val="40000"/>
                    </a:schemeClr>
                  </a:outerShdw>
                </a:effectLst>
              </a:rPr>
              <a:t>B2-1: Pre-intermediate </a:t>
            </a:r>
            <a:r>
              <a:rPr lang="en-US" sz="1600" dirty="0">
                <a:solidFill>
                  <a:schemeClr val="accent4">
                    <a:lumMod val="75000"/>
                  </a:schemeClr>
                </a:solidFill>
              </a:rPr>
              <a:t>1</a:t>
            </a:r>
          </a:p>
          <a:p>
            <a:r>
              <a:rPr lang="en-US" sz="1600" dirty="0">
                <a:solidFill>
                  <a:schemeClr val="accent4">
                    <a:lumMod val="75000"/>
                  </a:schemeClr>
                </a:solidFill>
              </a:rPr>
              <a:t>B2-2: Pre-intermediate 2</a:t>
            </a:r>
            <a:endParaRPr lang="ko-KR" altLang="en-US" sz="1600" dirty="0">
              <a:solidFill>
                <a:schemeClr val="accent4">
                  <a:lumMod val="75000"/>
                </a:schemeClr>
              </a:solidFill>
              <a:cs typeface="Arial" pitchFamily="34" charset="0"/>
            </a:endParaRPr>
          </a:p>
          <a:p>
            <a:endParaRPr lang="ko-KR" altLang="en-US" sz="1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BD08866A-8C4A-4C27-BD55-AE14731760CE}"/>
              </a:ext>
            </a:extLst>
          </p:cNvPr>
          <p:cNvSpPr txBox="1"/>
          <p:nvPr/>
        </p:nvSpPr>
        <p:spPr>
          <a:xfrm>
            <a:off x="10305919" y="2711126"/>
            <a:ext cx="1080120" cy="769441"/>
          </a:xfrm>
          <a:prstGeom prst="rect">
            <a:avLst/>
          </a:prstGeom>
          <a:noFill/>
        </p:spPr>
        <p:txBody>
          <a:bodyPr wrap="square" rtlCol="0" anchor="ctr">
            <a:spAutoFit/>
          </a:bodyPr>
          <a:lstStyle/>
          <a:p>
            <a:r>
              <a:rPr lang="en-US" altLang="ko-KR" sz="4400" b="1" dirty="0">
                <a:solidFill>
                  <a:schemeClr val="accent4"/>
                </a:solidFill>
                <a:cs typeface="Arial" pitchFamily="34" charset="0"/>
              </a:rPr>
              <a:t>67</a:t>
            </a:r>
            <a:r>
              <a:rPr lang="en-US" altLang="ko-KR" sz="2400" b="1" dirty="0">
                <a:solidFill>
                  <a:schemeClr val="accent4"/>
                </a:solidFill>
                <a:cs typeface="Arial" pitchFamily="34" charset="0"/>
              </a:rPr>
              <a:t>%</a:t>
            </a:r>
            <a:endParaRPr lang="ko-KR" altLang="en-US" sz="2400" b="1" dirty="0">
              <a:solidFill>
                <a:schemeClr val="accent4"/>
              </a:solidFill>
              <a:cs typeface="Arial" pitchFamily="34" charset="0"/>
            </a:endParaRPr>
          </a:p>
        </p:txBody>
      </p:sp>
      <p:sp>
        <p:nvSpPr>
          <p:cNvPr id="28" name="TextBox 27">
            <a:extLst>
              <a:ext uri="{FF2B5EF4-FFF2-40B4-BE49-F238E27FC236}">
                <a16:creationId xmlns:a16="http://schemas.microsoft.com/office/drawing/2014/main" id="{F2BE4090-8123-45F1-8AB9-772A73110A43}"/>
              </a:ext>
            </a:extLst>
          </p:cNvPr>
          <p:cNvSpPr txBox="1"/>
          <p:nvPr/>
        </p:nvSpPr>
        <p:spPr>
          <a:xfrm>
            <a:off x="10305919" y="1651381"/>
            <a:ext cx="1080120" cy="769441"/>
          </a:xfrm>
          <a:prstGeom prst="rect">
            <a:avLst/>
          </a:prstGeom>
          <a:noFill/>
        </p:spPr>
        <p:txBody>
          <a:bodyPr wrap="square" rtlCol="0" anchor="ctr">
            <a:spAutoFit/>
          </a:bodyPr>
          <a:lstStyle/>
          <a:p>
            <a:r>
              <a:rPr lang="en-US" altLang="ko-KR" sz="4400" b="1" dirty="0">
                <a:solidFill>
                  <a:schemeClr val="accent5"/>
                </a:solidFill>
                <a:cs typeface="Arial" pitchFamily="34" charset="0"/>
              </a:rPr>
              <a:t>43</a:t>
            </a:r>
            <a:r>
              <a:rPr lang="en-US" altLang="ko-KR" sz="2400" b="1" dirty="0">
                <a:solidFill>
                  <a:schemeClr val="accent5"/>
                </a:solidFill>
                <a:cs typeface="Arial" pitchFamily="34" charset="0"/>
              </a:rPr>
              <a:t>%</a:t>
            </a:r>
            <a:endParaRPr lang="ko-KR" altLang="en-US" sz="2400" b="1" dirty="0">
              <a:solidFill>
                <a:schemeClr val="accent5"/>
              </a:solidFill>
              <a:cs typeface="Arial" pitchFamily="34" charset="0"/>
            </a:endParaRPr>
          </a:p>
        </p:txBody>
      </p:sp>
      <p:sp>
        <p:nvSpPr>
          <p:cNvPr id="29" name="Oval 21">
            <a:extLst>
              <a:ext uri="{FF2B5EF4-FFF2-40B4-BE49-F238E27FC236}">
                <a16:creationId xmlns:a16="http://schemas.microsoft.com/office/drawing/2014/main" id="{E7F2E840-0711-4A3C-90DC-57CFC2BD7D96}"/>
              </a:ext>
            </a:extLst>
          </p:cNvPr>
          <p:cNvSpPr>
            <a:spLocks noChangeAspect="1"/>
          </p:cNvSpPr>
          <p:nvPr/>
        </p:nvSpPr>
        <p:spPr>
          <a:xfrm rot="20700000">
            <a:off x="5682372" y="4354758"/>
            <a:ext cx="387594" cy="31484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30" name="Freeform 95">
            <a:extLst>
              <a:ext uri="{FF2B5EF4-FFF2-40B4-BE49-F238E27FC236}">
                <a16:creationId xmlns:a16="http://schemas.microsoft.com/office/drawing/2014/main" id="{FA4F0FE3-335D-438B-BDBF-FA3373462F9A}"/>
              </a:ext>
            </a:extLst>
          </p:cNvPr>
          <p:cNvSpPr>
            <a:spLocks/>
          </p:cNvSpPr>
          <p:nvPr/>
        </p:nvSpPr>
        <p:spPr>
          <a:xfrm>
            <a:off x="5706882" y="2013456"/>
            <a:ext cx="338573" cy="338573"/>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31" name="Isosceles Triangle 20">
            <a:extLst>
              <a:ext uri="{FF2B5EF4-FFF2-40B4-BE49-F238E27FC236}">
                <a16:creationId xmlns:a16="http://schemas.microsoft.com/office/drawing/2014/main" id="{AE576486-EC20-417E-A1E5-28B77A038D3F}"/>
              </a:ext>
            </a:extLst>
          </p:cNvPr>
          <p:cNvSpPr>
            <a:spLocks noChangeAspect="1"/>
          </p:cNvSpPr>
          <p:nvPr/>
        </p:nvSpPr>
        <p:spPr>
          <a:xfrm rot="8201235">
            <a:off x="5714685" y="5501680"/>
            <a:ext cx="322962" cy="356093"/>
          </a:xfrm>
          <a:custGeom>
            <a:avLst/>
            <a:gdLst/>
            <a:ahLst/>
            <a:cxnLst/>
            <a:rect l="l" t="t" r="r" b="b"/>
            <a:pathLst>
              <a:path w="4285801" h="4725490">
                <a:moveTo>
                  <a:pt x="1428251" y="4622752"/>
                </a:moveTo>
                <a:cubicBezTo>
                  <a:pt x="1313180" y="4505074"/>
                  <a:pt x="1240588" y="4345285"/>
                  <a:pt x="1235771" y="4167715"/>
                </a:cubicBezTo>
                <a:cubicBezTo>
                  <a:pt x="1227835" y="3875156"/>
                  <a:pt x="1406218" y="3620819"/>
                  <a:pt x="1664050" y="3520754"/>
                </a:cubicBezTo>
                <a:lnTo>
                  <a:pt x="1635892" y="2482688"/>
                </a:lnTo>
                <a:lnTo>
                  <a:pt x="1044642" y="2469039"/>
                </a:lnTo>
                <a:lnTo>
                  <a:pt x="1044642" y="2667331"/>
                </a:lnTo>
                <a:cubicBezTo>
                  <a:pt x="1044642" y="2727000"/>
                  <a:pt x="996271" y="2775371"/>
                  <a:pt x="936601" y="2775372"/>
                </a:cubicBezTo>
                <a:lnTo>
                  <a:pt x="657382" y="2775371"/>
                </a:lnTo>
                <a:cubicBezTo>
                  <a:pt x="637755" y="2823613"/>
                  <a:pt x="630101" y="2874237"/>
                  <a:pt x="622448" y="2945800"/>
                </a:cubicBezTo>
                <a:lnTo>
                  <a:pt x="252030" y="2945800"/>
                </a:lnTo>
                <a:cubicBezTo>
                  <a:pt x="256275" y="2883407"/>
                  <a:pt x="252593" y="2828938"/>
                  <a:pt x="235967" y="2775370"/>
                </a:cubicBezTo>
                <a:lnTo>
                  <a:pt x="7267" y="2775370"/>
                </a:lnTo>
                <a:cubicBezTo>
                  <a:pt x="1003" y="2679903"/>
                  <a:pt x="-1109" y="2594661"/>
                  <a:pt x="535" y="2514852"/>
                </a:cubicBezTo>
                <a:cubicBezTo>
                  <a:pt x="5466" y="2275424"/>
                  <a:pt x="44187" y="2084887"/>
                  <a:pt x="105917" y="1813823"/>
                </a:cubicBezTo>
                <a:cubicBezTo>
                  <a:pt x="258635" y="1288584"/>
                  <a:pt x="488046" y="911620"/>
                  <a:pt x="870837" y="570445"/>
                </a:cubicBezTo>
                <a:cubicBezTo>
                  <a:pt x="674179" y="1284154"/>
                  <a:pt x="622718" y="1497188"/>
                  <a:pt x="741752" y="1669956"/>
                </a:cubicBezTo>
                <a:cubicBezTo>
                  <a:pt x="882751" y="1699943"/>
                  <a:pt x="788174" y="1674807"/>
                  <a:pt x="936601" y="1710419"/>
                </a:cubicBezTo>
                <a:cubicBezTo>
                  <a:pt x="1001384" y="1730870"/>
                  <a:pt x="1044642" y="1758791"/>
                  <a:pt x="1044642" y="1818460"/>
                </a:cubicBezTo>
                <a:lnTo>
                  <a:pt x="1044642" y="1970448"/>
                </a:lnTo>
                <a:lnTo>
                  <a:pt x="1621635" y="1957128"/>
                </a:lnTo>
                <a:lnTo>
                  <a:pt x="1601569" y="1217379"/>
                </a:lnTo>
                <a:cubicBezTo>
                  <a:pt x="1338692" y="1131438"/>
                  <a:pt x="1146783" y="887145"/>
                  <a:pt x="1138847" y="594588"/>
                </a:cubicBezTo>
                <a:cubicBezTo>
                  <a:pt x="1132425" y="357828"/>
                  <a:pt x="1248029" y="146099"/>
                  <a:pt x="1428910" y="20243"/>
                </a:cubicBezTo>
                <a:lnTo>
                  <a:pt x="1447318" y="698863"/>
                </a:lnTo>
                <a:lnTo>
                  <a:pt x="2193594" y="678620"/>
                </a:lnTo>
                <a:lnTo>
                  <a:pt x="2175185" y="0"/>
                </a:lnTo>
                <a:cubicBezTo>
                  <a:pt x="2362624" y="115865"/>
                  <a:pt x="2489536" y="321015"/>
                  <a:pt x="2495958" y="557775"/>
                </a:cubicBezTo>
                <a:cubicBezTo>
                  <a:pt x="2503894" y="850332"/>
                  <a:pt x="2325511" y="1104670"/>
                  <a:pt x="2067679" y="1204735"/>
                </a:cubicBezTo>
                <a:lnTo>
                  <a:pt x="2087796" y="1946367"/>
                </a:lnTo>
                <a:lnTo>
                  <a:pt x="4285801" y="1895627"/>
                </a:lnTo>
                <a:lnTo>
                  <a:pt x="4285801" y="2543859"/>
                </a:lnTo>
                <a:lnTo>
                  <a:pt x="2102637" y="2493462"/>
                </a:lnTo>
                <a:lnTo>
                  <a:pt x="2130160" y="3508110"/>
                </a:lnTo>
                <a:cubicBezTo>
                  <a:pt x="2393037" y="3594051"/>
                  <a:pt x="2584946" y="3838344"/>
                  <a:pt x="2592882" y="4130902"/>
                </a:cubicBezTo>
                <a:cubicBezTo>
                  <a:pt x="2599304" y="4367662"/>
                  <a:pt x="2483700" y="4579391"/>
                  <a:pt x="2302820" y="4705247"/>
                </a:cubicBezTo>
                <a:lnTo>
                  <a:pt x="2284411" y="4026626"/>
                </a:lnTo>
                <a:lnTo>
                  <a:pt x="1538135" y="4046869"/>
                </a:lnTo>
                <a:lnTo>
                  <a:pt x="1556544" y="4725490"/>
                </a:lnTo>
                <a:cubicBezTo>
                  <a:pt x="1509684" y="4696524"/>
                  <a:pt x="1466607" y="4661977"/>
                  <a:pt x="1428251" y="4622752"/>
                </a:cubicBezTo>
                <a:close/>
                <a:moveTo>
                  <a:pt x="44807" y="3562389"/>
                </a:moveTo>
                <a:cubicBezTo>
                  <a:pt x="25255" y="3542837"/>
                  <a:pt x="13162" y="3515827"/>
                  <a:pt x="13162" y="3485992"/>
                </a:cubicBezTo>
                <a:lnTo>
                  <a:pt x="13162" y="3053842"/>
                </a:lnTo>
                <a:cubicBezTo>
                  <a:pt x="13162" y="2994173"/>
                  <a:pt x="61534" y="2945801"/>
                  <a:pt x="121203" y="2945801"/>
                </a:cubicBezTo>
                <a:lnTo>
                  <a:pt x="757287" y="2945801"/>
                </a:lnTo>
                <a:cubicBezTo>
                  <a:pt x="816956" y="2945801"/>
                  <a:pt x="865328" y="2994173"/>
                  <a:pt x="865328" y="3053842"/>
                </a:cubicBezTo>
                <a:lnTo>
                  <a:pt x="865328" y="3485992"/>
                </a:lnTo>
                <a:cubicBezTo>
                  <a:pt x="865328" y="3545662"/>
                  <a:pt x="816956" y="3594033"/>
                  <a:pt x="757287" y="3594033"/>
                </a:cubicBezTo>
                <a:lnTo>
                  <a:pt x="121203" y="3594033"/>
                </a:lnTo>
                <a:cubicBezTo>
                  <a:pt x="91368" y="3594033"/>
                  <a:pt x="64358" y="3581940"/>
                  <a:pt x="44807" y="35623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32" name="Rounded Rectangle 1">
            <a:extLst>
              <a:ext uri="{FF2B5EF4-FFF2-40B4-BE49-F238E27FC236}">
                <a16:creationId xmlns:a16="http://schemas.microsoft.com/office/drawing/2014/main" id="{E419EEFE-2A16-4015-8225-E8EBC47A3144}"/>
              </a:ext>
            </a:extLst>
          </p:cNvPr>
          <p:cNvSpPr>
            <a:spLocks noChangeAspect="1"/>
          </p:cNvSpPr>
          <p:nvPr/>
        </p:nvSpPr>
        <p:spPr>
          <a:xfrm>
            <a:off x="5775852" y="3184108"/>
            <a:ext cx="200630" cy="338573"/>
          </a:xfrm>
          <a:custGeom>
            <a:avLst/>
            <a:gdLst/>
            <a:ahLst/>
            <a:cxnLst/>
            <a:rect l="l" t="t" r="r" b="b"/>
            <a:pathLst>
              <a:path w="2337548" h="3944720">
                <a:moveTo>
                  <a:pt x="2013548" y="1242075"/>
                </a:moveTo>
                <a:lnTo>
                  <a:pt x="2337548" y="1242075"/>
                </a:lnTo>
                <a:lnTo>
                  <a:pt x="2337548" y="1945866"/>
                </a:lnTo>
                <a:lnTo>
                  <a:pt x="2337548" y="1962155"/>
                </a:lnTo>
                <a:lnTo>
                  <a:pt x="2336798" y="1962155"/>
                </a:lnTo>
                <a:cubicBezTo>
                  <a:pt x="2330129" y="2597501"/>
                  <a:pt x="1898450" y="3121603"/>
                  <a:pt x="1336990" y="3208701"/>
                </a:cubicBezTo>
                <a:lnTo>
                  <a:pt x="1336990" y="3620720"/>
                </a:lnTo>
                <a:lnTo>
                  <a:pt x="1895070" y="3620720"/>
                </a:lnTo>
                <a:lnTo>
                  <a:pt x="1895070" y="3944720"/>
                </a:lnTo>
                <a:lnTo>
                  <a:pt x="454910" y="3944720"/>
                </a:lnTo>
                <a:lnTo>
                  <a:pt x="454910" y="3620720"/>
                </a:lnTo>
                <a:lnTo>
                  <a:pt x="1012990" y="3620720"/>
                </a:lnTo>
                <a:lnTo>
                  <a:pt x="1012990" y="3210585"/>
                </a:lnTo>
                <a:cubicBezTo>
                  <a:pt x="447376" y="3129632"/>
                  <a:pt x="8655" y="2604919"/>
                  <a:pt x="389" y="1964536"/>
                </a:cubicBezTo>
                <a:lnTo>
                  <a:pt x="0" y="1964536"/>
                </a:lnTo>
                <a:lnTo>
                  <a:pt x="0" y="1244456"/>
                </a:lnTo>
                <a:lnTo>
                  <a:pt x="324000" y="1244456"/>
                </a:lnTo>
                <a:lnTo>
                  <a:pt x="324000" y="1964536"/>
                </a:lnTo>
                <a:lnTo>
                  <a:pt x="323361" y="1964536"/>
                </a:lnTo>
                <a:cubicBezTo>
                  <a:pt x="331926" y="2486037"/>
                  <a:pt x="710705" y="2903701"/>
                  <a:pt x="1173940" y="2900510"/>
                </a:cubicBezTo>
                <a:cubicBezTo>
                  <a:pt x="1634302" y="2897337"/>
                  <a:pt x="2006933" y="2479634"/>
                  <a:pt x="2014006" y="1962155"/>
                </a:cubicBezTo>
                <a:lnTo>
                  <a:pt x="2013548" y="1962155"/>
                </a:lnTo>
                <a:close/>
                <a:moveTo>
                  <a:pt x="1168773" y="0"/>
                </a:moveTo>
                <a:cubicBezTo>
                  <a:pt x="1546536" y="0"/>
                  <a:pt x="1852773" y="306237"/>
                  <a:pt x="1852773" y="684000"/>
                </a:cubicBezTo>
                <a:lnTo>
                  <a:pt x="1852773" y="1980000"/>
                </a:lnTo>
                <a:cubicBezTo>
                  <a:pt x="1852773" y="2357763"/>
                  <a:pt x="1546536" y="2664000"/>
                  <a:pt x="1168773" y="2664000"/>
                </a:cubicBezTo>
                <a:cubicBezTo>
                  <a:pt x="791010" y="2664000"/>
                  <a:pt x="484773" y="2357763"/>
                  <a:pt x="484773" y="1980000"/>
                </a:cubicBezTo>
                <a:lnTo>
                  <a:pt x="484773" y="684000"/>
                </a:lnTo>
                <a:cubicBezTo>
                  <a:pt x="484773" y="306237"/>
                  <a:pt x="791010" y="0"/>
                  <a:pt x="116877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33" name="TextBox 32">
            <a:extLst>
              <a:ext uri="{FF2B5EF4-FFF2-40B4-BE49-F238E27FC236}">
                <a16:creationId xmlns:a16="http://schemas.microsoft.com/office/drawing/2014/main" id="{CEB16F7E-9472-4482-A52E-BEEA5047F7A8}"/>
              </a:ext>
            </a:extLst>
          </p:cNvPr>
          <p:cNvSpPr txBox="1"/>
          <p:nvPr/>
        </p:nvSpPr>
        <p:spPr>
          <a:xfrm>
            <a:off x="6581571" y="1853904"/>
            <a:ext cx="3818981" cy="800219"/>
          </a:xfrm>
          <a:prstGeom prst="rect">
            <a:avLst/>
          </a:prstGeom>
          <a:noFill/>
        </p:spPr>
        <p:txBody>
          <a:bodyPr wrap="square" rtlCol="0" anchor="ctr">
            <a:spAutoFit/>
          </a:bodyPr>
          <a:lstStyle/>
          <a:p>
            <a:r>
              <a:rPr lang="en-US" altLang="ko-KR" sz="1600" b="1" dirty="0">
                <a:solidFill>
                  <a:schemeClr val="accent5"/>
                </a:solidFill>
                <a:cs typeface="Arial" pitchFamily="34" charset="0"/>
              </a:rPr>
              <a:t>A1-1: Beginner</a:t>
            </a:r>
          </a:p>
          <a:p>
            <a:r>
              <a:rPr lang="en-US" altLang="ko-KR" sz="1600" b="1" dirty="0">
                <a:solidFill>
                  <a:schemeClr val="accent5"/>
                </a:solidFill>
                <a:cs typeface="Arial" pitchFamily="34" charset="0"/>
              </a:rPr>
              <a:t>A1-2: Elementary</a:t>
            </a:r>
            <a:endParaRPr lang="ko-KR" altLang="en-US" sz="1600" b="1" dirty="0">
              <a:solidFill>
                <a:schemeClr val="accent5"/>
              </a:solidFill>
              <a:cs typeface="Arial" pitchFamily="34" charset="0"/>
            </a:endParaRPr>
          </a:p>
          <a:p>
            <a:endParaRPr lang="ko-KR" altLang="en-US" sz="1400" b="1" dirty="0">
              <a:solidFill>
                <a:schemeClr val="accent5"/>
              </a:solidFill>
              <a:cs typeface="Arial" pitchFamily="34" charset="0"/>
            </a:endParaRPr>
          </a:p>
        </p:txBody>
      </p:sp>
      <p:sp>
        <p:nvSpPr>
          <p:cNvPr id="34" name="TextBox 33">
            <a:extLst>
              <a:ext uri="{FF2B5EF4-FFF2-40B4-BE49-F238E27FC236}">
                <a16:creationId xmlns:a16="http://schemas.microsoft.com/office/drawing/2014/main" id="{88C0B8A0-DB55-4C84-BDEA-D70F505E1ECE}"/>
              </a:ext>
            </a:extLst>
          </p:cNvPr>
          <p:cNvSpPr txBox="1"/>
          <p:nvPr/>
        </p:nvSpPr>
        <p:spPr>
          <a:xfrm>
            <a:off x="6581571" y="4324555"/>
            <a:ext cx="3863497" cy="553998"/>
          </a:xfrm>
          <a:prstGeom prst="rect">
            <a:avLst/>
          </a:prstGeom>
          <a:noFill/>
        </p:spPr>
        <p:txBody>
          <a:bodyPr wrap="square" rtlCol="0" anchor="ctr">
            <a:spAutoFit/>
          </a:bodyPr>
          <a:lstStyle/>
          <a:p>
            <a:r>
              <a:rPr lang="en-US" sz="1600" b="1" dirty="0">
                <a:solidFill>
                  <a:schemeClr val="accent5"/>
                </a:solidFill>
              </a:rPr>
              <a:t>C: Upper-intermediate</a:t>
            </a:r>
            <a:r>
              <a:rPr lang="en-US" sz="1400" dirty="0">
                <a:solidFill>
                  <a:schemeClr val="accent5"/>
                </a:solidFill>
              </a:rPr>
              <a:t>  </a:t>
            </a:r>
            <a:br>
              <a:rPr lang="en-US" sz="1400" dirty="0">
                <a:solidFill>
                  <a:schemeClr val="accent5"/>
                </a:solidFill>
              </a:rPr>
            </a:br>
            <a:endParaRPr lang="ko-KR" altLang="en-US" sz="1400" dirty="0">
              <a:solidFill>
                <a:schemeClr val="accent5"/>
              </a:solidFill>
              <a:cs typeface="Arial" pitchFamily="34" charset="0"/>
            </a:endParaRPr>
          </a:p>
        </p:txBody>
      </p:sp>
      <p:sp>
        <p:nvSpPr>
          <p:cNvPr id="35" name="TextBox 34">
            <a:extLst>
              <a:ext uri="{FF2B5EF4-FFF2-40B4-BE49-F238E27FC236}">
                <a16:creationId xmlns:a16="http://schemas.microsoft.com/office/drawing/2014/main" id="{88C0B8A0-DB55-4C84-BDEA-D70F505E1ECE}"/>
              </a:ext>
            </a:extLst>
          </p:cNvPr>
          <p:cNvSpPr txBox="1"/>
          <p:nvPr/>
        </p:nvSpPr>
        <p:spPr>
          <a:xfrm>
            <a:off x="6581571" y="5581496"/>
            <a:ext cx="3225038"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Advanced C1.C2</a:t>
            </a:r>
            <a:endParaRPr lang="ko-KR" altLang="en-US" sz="16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42313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ar-SA" dirty="0"/>
              <a:t>مع نهاية المستوى ستتمكن من</a:t>
            </a:r>
            <a:endParaRPr lang="en-US" dirty="0"/>
          </a:p>
        </p:txBody>
      </p:sp>
      <p:sp>
        <p:nvSpPr>
          <p:cNvPr id="3" name="Isosceles Triangle 61">
            <a:extLst>
              <a:ext uri="{FF2B5EF4-FFF2-40B4-BE49-F238E27FC236}">
                <a16:creationId xmlns:a16="http://schemas.microsoft.com/office/drawing/2014/main" id="{52D7DDD7-09A8-4BA7-858B-395E1FB302AF}"/>
              </a:ext>
            </a:extLst>
          </p:cNvPr>
          <p:cNvSpPr/>
          <p:nvPr/>
        </p:nvSpPr>
        <p:spPr>
          <a:xfrm rot="3584032">
            <a:off x="4999627" y="1821283"/>
            <a:ext cx="2921856" cy="3834460"/>
          </a:xfrm>
          <a:custGeom>
            <a:avLst/>
            <a:gdLst/>
            <a:ahLst/>
            <a:cxnLst/>
            <a:rect l="l" t="t" r="r" b="b"/>
            <a:pathLst>
              <a:path w="2571340" h="3374463">
                <a:moveTo>
                  <a:pt x="194133" y="1409566"/>
                </a:moveTo>
                <a:lnTo>
                  <a:pt x="344169" y="1502938"/>
                </a:lnTo>
                <a:cubicBezTo>
                  <a:pt x="73307" y="1938169"/>
                  <a:pt x="136087" y="2502332"/>
                  <a:pt x="496001" y="2867371"/>
                </a:cubicBezTo>
                <a:cubicBezTo>
                  <a:pt x="855916" y="3232410"/>
                  <a:pt x="1419135" y="3303158"/>
                  <a:pt x="1858151" y="3038476"/>
                </a:cubicBezTo>
                <a:cubicBezTo>
                  <a:pt x="2297167" y="2773793"/>
                  <a:pt x="2497527" y="2242683"/>
                  <a:pt x="2342723" y="1753984"/>
                </a:cubicBezTo>
                <a:cubicBezTo>
                  <a:pt x="2190311" y="1272834"/>
                  <a:pt x="1732744" y="956291"/>
                  <a:pt x="1230673" y="982086"/>
                </a:cubicBezTo>
                <a:lnTo>
                  <a:pt x="1230777" y="982870"/>
                </a:lnTo>
                <a:lnTo>
                  <a:pt x="970744" y="982870"/>
                </a:lnTo>
                <a:lnTo>
                  <a:pt x="1100761" y="0"/>
                </a:lnTo>
                <a:lnTo>
                  <a:pt x="1207395" y="806117"/>
                </a:lnTo>
                <a:cubicBezTo>
                  <a:pt x="1795169" y="769721"/>
                  <a:pt x="2333023" y="1138157"/>
                  <a:pt x="2511192" y="1700619"/>
                </a:cubicBezTo>
                <a:cubicBezTo>
                  <a:pt x="2690666" y="2267201"/>
                  <a:pt x="2458375" y="2882952"/>
                  <a:pt x="1949395" y="3189817"/>
                </a:cubicBezTo>
                <a:cubicBezTo>
                  <a:pt x="1440415" y="3496681"/>
                  <a:pt x="787436" y="3414658"/>
                  <a:pt x="370163" y="2991444"/>
                </a:cubicBezTo>
                <a:cubicBezTo>
                  <a:pt x="-47111" y="2568231"/>
                  <a:pt x="-119895" y="1914158"/>
                  <a:pt x="194133" y="1409566"/>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E41756D1-8CF1-43F5-98F6-7B58A2484714}"/>
              </a:ext>
            </a:extLst>
          </p:cNvPr>
          <p:cNvSpPr/>
          <p:nvPr/>
        </p:nvSpPr>
        <p:spPr>
          <a:xfrm>
            <a:off x="5732424" y="2268792"/>
            <a:ext cx="762478" cy="7624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Oval 4">
            <a:extLst>
              <a:ext uri="{FF2B5EF4-FFF2-40B4-BE49-F238E27FC236}">
                <a16:creationId xmlns:a16="http://schemas.microsoft.com/office/drawing/2014/main" id="{577B39CC-65B3-4684-97B8-69E400F92730}"/>
              </a:ext>
            </a:extLst>
          </p:cNvPr>
          <p:cNvSpPr/>
          <p:nvPr/>
        </p:nvSpPr>
        <p:spPr>
          <a:xfrm>
            <a:off x="5732424" y="4905732"/>
            <a:ext cx="762478" cy="7624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Oval 5">
            <a:extLst>
              <a:ext uri="{FF2B5EF4-FFF2-40B4-BE49-F238E27FC236}">
                <a16:creationId xmlns:a16="http://schemas.microsoft.com/office/drawing/2014/main" id="{B35D32C8-2D47-4E3D-86E0-9A2893159290}"/>
              </a:ext>
            </a:extLst>
          </p:cNvPr>
          <p:cNvSpPr/>
          <p:nvPr/>
        </p:nvSpPr>
        <p:spPr>
          <a:xfrm>
            <a:off x="4362386" y="3559644"/>
            <a:ext cx="762478" cy="7624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6">
            <a:extLst>
              <a:ext uri="{FF2B5EF4-FFF2-40B4-BE49-F238E27FC236}">
                <a16:creationId xmlns:a16="http://schemas.microsoft.com/office/drawing/2014/main" id="{1B023F44-C6F9-4A67-8E1F-42C418FEADBE}"/>
              </a:ext>
            </a:extLst>
          </p:cNvPr>
          <p:cNvSpPr/>
          <p:nvPr/>
        </p:nvSpPr>
        <p:spPr>
          <a:xfrm>
            <a:off x="6993662" y="3559644"/>
            <a:ext cx="762478" cy="76247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TextBox 7">
            <a:extLst>
              <a:ext uri="{FF2B5EF4-FFF2-40B4-BE49-F238E27FC236}">
                <a16:creationId xmlns:a16="http://schemas.microsoft.com/office/drawing/2014/main" id="{BF2CD058-10BE-4318-9734-21F0F998D6D2}"/>
              </a:ext>
            </a:extLst>
          </p:cNvPr>
          <p:cNvSpPr txBox="1"/>
          <p:nvPr/>
        </p:nvSpPr>
        <p:spPr>
          <a:xfrm>
            <a:off x="5849810" y="2408343"/>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9" name="TextBox 8">
            <a:extLst>
              <a:ext uri="{FF2B5EF4-FFF2-40B4-BE49-F238E27FC236}">
                <a16:creationId xmlns:a16="http://schemas.microsoft.com/office/drawing/2014/main" id="{6CAD5E53-71C7-4CA1-8A1E-1EFD54A84952}"/>
              </a:ext>
            </a:extLst>
          </p:cNvPr>
          <p:cNvSpPr txBox="1"/>
          <p:nvPr/>
        </p:nvSpPr>
        <p:spPr>
          <a:xfrm>
            <a:off x="4479771" y="3710052"/>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10" name="TextBox 9">
            <a:extLst>
              <a:ext uri="{FF2B5EF4-FFF2-40B4-BE49-F238E27FC236}">
                <a16:creationId xmlns:a16="http://schemas.microsoft.com/office/drawing/2014/main" id="{F39E408B-F2AE-45F3-9C42-360793010155}"/>
              </a:ext>
            </a:extLst>
          </p:cNvPr>
          <p:cNvSpPr txBox="1"/>
          <p:nvPr/>
        </p:nvSpPr>
        <p:spPr>
          <a:xfrm>
            <a:off x="5849810" y="5056139"/>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11" name="TextBox 10">
            <a:extLst>
              <a:ext uri="{FF2B5EF4-FFF2-40B4-BE49-F238E27FC236}">
                <a16:creationId xmlns:a16="http://schemas.microsoft.com/office/drawing/2014/main" id="{D46DAFAE-6DB8-43DE-A2CB-270E0EE608ED}"/>
              </a:ext>
            </a:extLst>
          </p:cNvPr>
          <p:cNvSpPr txBox="1"/>
          <p:nvPr/>
        </p:nvSpPr>
        <p:spPr>
          <a:xfrm>
            <a:off x="7111047" y="3710052"/>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13" name="TextBox 12">
            <a:extLst>
              <a:ext uri="{FF2B5EF4-FFF2-40B4-BE49-F238E27FC236}">
                <a16:creationId xmlns:a16="http://schemas.microsoft.com/office/drawing/2014/main" id="{75BCDF8A-2C91-41F3-B107-552E34807374}"/>
              </a:ext>
            </a:extLst>
          </p:cNvPr>
          <p:cNvSpPr txBox="1"/>
          <p:nvPr/>
        </p:nvSpPr>
        <p:spPr>
          <a:xfrm>
            <a:off x="694872" y="1725284"/>
            <a:ext cx="3852655" cy="1815882"/>
          </a:xfrm>
          <a:prstGeom prst="rect">
            <a:avLst/>
          </a:prstGeom>
          <a:noFill/>
        </p:spPr>
        <p:txBody>
          <a:bodyPr wrap="square" rtlCol="0">
            <a:spAutoFit/>
          </a:bodyPr>
          <a:lstStyle/>
          <a:p>
            <a:pPr algn="r"/>
            <a:r>
              <a:rPr lang="en-US" altLang="ko-KR" sz="1600" b="1" dirty="0">
                <a:solidFill>
                  <a:schemeClr val="tx1">
                    <a:lumMod val="75000"/>
                    <a:lumOff val="25000"/>
                  </a:schemeClr>
                </a:solidFill>
                <a:cs typeface="Arial" pitchFamily="34" charset="0"/>
              </a:rPr>
              <a:t>A1-1: Beginner</a:t>
            </a:r>
            <a:r>
              <a:rPr lang="ar-SA" altLang="ko-KR" sz="1600" b="1" dirty="0">
                <a:solidFill>
                  <a:schemeClr val="tx1">
                    <a:lumMod val="75000"/>
                    <a:lumOff val="25000"/>
                  </a:schemeClr>
                </a:solidFill>
                <a:cs typeface="Arial" pitchFamily="34" charset="0"/>
              </a:rPr>
              <a:t>    </a:t>
            </a:r>
            <a:endParaRPr lang="en-US" altLang="ko-KR" sz="1600" b="1" dirty="0">
              <a:solidFill>
                <a:schemeClr val="tx1">
                  <a:lumMod val="75000"/>
                  <a:lumOff val="25000"/>
                </a:schemeClr>
              </a:solidFill>
              <a:cs typeface="Arial" pitchFamily="34" charset="0"/>
            </a:endParaRPr>
          </a:p>
          <a:p>
            <a:pPr algn="r"/>
            <a:r>
              <a:rPr lang="en-US" altLang="ko-KR" sz="1600" b="1" dirty="0">
                <a:solidFill>
                  <a:schemeClr val="tx1">
                    <a:lumMod val="75000"/>
                    <a:lumOff val="25000"/>
                  </a:schemeClr>
                </a:solidFill>
                <a:cs typeface="Arial" pitchFamily="34" charset="0"/>
              </a:rPr>
              <a:t>A1-2: Elementary</a:t>
            </a:r>
            <a:endParaRPr lang="ar-SA" altLang="ko-KR" sz="1600" b="1" dirty="0">
              <a:solidFill>
                <a:schemeClr val="tx1">
                  <a:lumMod val="85000"/>
                  <a:lumOff val="15000"/>
                </a:schemeClr>
              </a:solidFill>
              <a:latin typeface="Arial Black" panose="020B0A04020102020204" pitchFamily="34" charset="0"/>
              <a:cs typeface="Arial" pitchFamily="34" charset="0"/>
            </a:endParaRPr>
          </a:p>
          <a:p>
            <a:pPr algn="r"/>
            <a:r>
              <a:rPr lang="ar-SA" altLang="ko-KR" sz="1600" b="1" dirty="0">
                <a:solidFill>
                  <a:schemeClr val="tx1">
                    <a:lumMod val="85000"/>
                    <a:lumOff val="15000"/>
                  </a:schemeClr>
                </a:solidFill>
                <a:latin typeface="Arial Black" panose="020B0A04020102020204" pitchFamily="34" charset="0"/>
                <a:cs typeface="Arial" pitchFamily="34" charset="0"/>
              </a:rPr>
              <a:t>– طلب رقم هاتف و إجراء مكالمة هاتفية</a:t>
            </a:r>
          </a:p>
          <a:p>
            <a:pPr algn="r"/>
            <a:r>
              <a:rPr lang="ar-SA" altLang="ko-KR" sz="1600" b="1" dirty="0">
                <a:solidFill>
                  <a:schemeClr val="tx1">
                    <a:lumMod val="85000"/>
                    <a:lumOff val="15000"/>
                  </a:schemeClr>
                </a:solidFill>
                <a:latin typeface="Arial Black" panose="020B0A04020102020204" pitchFamily="34" charset="0"/>
                <a:cs typeface="Arial" pitchFamily="34" charset="0"/>
              </a:rPr>
              <a:t>– إعطاء بريدك الإلكتروني</a:t>
            </a:r>
          </a:p>
          <a:p>
            <a:pPr algn="r"/>
            <a:r>
              <a:rPr lang="ar-SA" altLang="ko-KR" sz="1600" b="1" dirty="0">
                <a:solidFill>
                  <a:schemeClr val="tx1">
                    <a:lumMod val="85000"/>
                    <a:lumOff val="15000"/>
                  </a:schemeClr>
                </a:solidFill>
                <a:latin typeface="Arial Black" panose="020B0A04020102020204" pitchFamily="34" charset="0"/>
                <a:cs typeface="Arial" pitchFamily="34" charset="0"/>
              </a:rPr>
              <a:t>– التحدث عن الوقت</a:t>
            </a:r>
          </a:p>
          <a:p>
            <a:pPr algn="r"/>
            <a:r>
              <a:rPr lang="ar-SA" altLang="ko-KR" sz="1600" b="1" dirty="0">
                <a:solidFill>
                  <a:schemeClr val="tx1">
                    <a:lumMod val="85000"/>
                    <a:lumOff val="15000"/>
                  </a:schemeClr>
                </a:solidFill>
                <a:latin typeface="Arial Black" panose="020B0A04020102020204" pitchFamily="34" charset="0"/>
                <a:cs typeface="Arial" pitchFamily="34" charset="0"/>
              </a:rPr>
              <a:t>– قول الأرقام و التواريخ</a:t>
            </a:r>
          </a:p>
          <a:p>
            <a:pPr algn="r"/>
            <a:r>
              <a:rPr lang="ar-SA" altLang="ko-KR" sz="1600" b="1" dirty="0">
                <a:solidFill>
                  <a:schemeClr val="tx1">
                    <a:lumMod val="85000"/>
                    <a:lumOff val="15000"/>
                  </a:schemeClr>
                </a:solidFill>
                <a:latin typeface="Arial Black" panose="020B0A04020102020204" pitchFamily="34" charset="0"/>
                <a:cs typeface="Arial" pitchFamily="34" charset="0"/>
              </a:rPr>
              <a:t>– التحدث عن الوظائف.</a:t>
            </a:r>
            <a:endParaRPr lang="ko-KR" altLang="en-US" sz="1600" b="1" dirty="0">
              <a:solidFill>
                <a:schemeClr val="tx1">
                  <a:lumMod val="75000"/>
                  <a:lumOff val="25000"/>
                </a:schemeClr>
              </a:solidFill>
              <a:latin typeface="Arial Black" panose="020B0A04020102020204" pitchFamily="34" charset="0"/>
              <a:cs typeface="Arial" pitchFamily="34" charset="0"/>
            </a:endParaRPr>
          </a:p>
        </p:txBody>
      </p:sp>
      <p:sp>
        <p:nvSpPr>
          <p:cNvPr id="16" name="TextBox 15">
            <a:extLst>
              <a:ext uri="{FF2B5EF4-FFF2-40B4-BE49-F238E27FC236}">
                <a16:creationId xmlns:a16="http://schemas.microsoft.com/office/drawing/2014/main" id="{DF1DDB59-F263-4841-A7B3-8B55D22080AA}"/>
              </a:ext>
            </a:extLst>
          </p:cNvPr>
          <p:cNvSpPr txBox="1"/>
          <p:nvPr/>
        </p:nvSpPr>
        <p:spPr>
          <a:xfrm>
            <a:off x="792295" y="3691923"/>
            <a:ext cx="3505135"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2590EA02-2870-47D2-814A-3833E33EE3C8}"/>
              </a:ext>
            </a:extLst>
          </p:cNvPr>
          <p:cNvSpPr txBox="1"/>
          <p:nvPr/>
        </p:nvSpPr>
        <p:spPr>
          <a:xfrm>
            <a:off x="860270" y="3867892"/>
            <a:ext cx="3563549" cy="1846659"/>
          </a:xfrm>
          <a:prstGeom prst="rect">
            <a:avLst/>
          </a:prstGeom>
          <a:noFill/>
        </p:spPr>
        <p:txBody>
          <a:bodyPr wrap="square" rtlCol="0">
            <a:spAutoFit/>
          </a:bodyPr>
          <a:lstStyle/>
          <a:p>
            <a:pPr algn="r"/>
            <a:r>
              <a:rPr lang="en-US" altLang="ko-KR" sz="1600" b="1" dirty="0">
                <a:solidFill>
                  <a:schemeClr val="accent4">
                    <a:lumMod val="75000"/>
                  </a:schemeClr>
                </a:solidFill>
                <a:cs typeface="Arial" pitchFamily="34" charset="0"/>
              </a:rPr>
              <a:t>A2-1: Pre-intermediate</a:t>
            </a:r>
            <a:endParaRPr lang="ar-SA" altLang="ko-KR" sz="1600" b="1" dirty="0">
              <a:solidFill>
                <a:schemeClr val="accent4">
                  <a:lumMod val="75000"/>
                </a:schemeClr>
              </a:solidFill>
              <a:cs typeface="Arial" pitchFamily="34" charset="0"/>
            </a:endParaRPr>
          </a:p>
          <a:p>
            <a:pPr algn="r"/>
            <a:r>
              <a:rPr lang="ar-SA" altLang="ko-KR" sz="1600" b="1" dirty="0">
                <a:solidFill>
                  <a:schemeClr val="accent4">
                    <a:lumMod val="75000"/>
                  </a:schemeClr>
                </a:solidFill>
                <a:cs typeface="Arial" pitchFamily="34" charset="0"/>
              </a:rPr>
              <a:t>- قدم نفسك</a:t>
            </a:r>
          </a:p>
          <a:p>
            <a:pPr algn="r"/>
            <a:r>
              <a:rPr lang="ar-SA" altLang="ko-KR" sz="1600" b="1" dirty="0">
                <a:solidFill>
                  <a:schemeClr val="accent4">
                    <a:lumMod val="75000"/>
                  </a:schemeClr>
                </a:solidFill>
                <a:cs typeface="Arial" pitchFamily="34" charset="0"/>
              </a:rPr>
              <a:t>– وصف الأعمال التي تُجيدها</a:t>
            </a:r>
          </a:p>
          <a:p>
            <a:pPr algn="r"/>
            <a:r>
              <a:rPr lang="ar-SA" altLang="ko-KR" sz="1600" b="1" dirty="0">
                <a:solidFill>
                  <a:schemeClr val="accent4">
                    <a:lumMod val="75000"/>
                  </a:schemeClr>
                </a:solidFill>
                <a:cs typeface="Arial" pitchFamily="34" charset="0"/>
              </a:rPr>
              <a:t>– السؤال </a:t>
            </a:r>
            <a:r>
              <a:rPr lang="ar-SA" altLang="ko-KR" b="1" dirty="0">
                <a:solidFill>
                  <a:schemeClr val="accent4">
                    <a:lumMod val="75000"/>
                  </a:schemeClr>
                </a:solidFill>
              </a:rPr>
              <a:t>عن</a:t>
            </a:r>
            <a:r>
              <a:rPr lang="ar-SA" altLang="ko-KR" sz="1600" b="1" dirty="0">
                <a:solidFill>
                  <a:schemeClr val="accent4">
                    <a:lumMod val="75000"/>
                  </a:schemeClr>
                </a:solidFill>
                <a:cs typeface="Arial" pitchFamily="34" charset="0"/>
              </a:rPr>
              <a:t> الكلمات الصعبة بالإنجليزية</a:t>
            </a:r>
          </a:p>
          <a:p>
            <a:pPr algn="r"/>
            <a:r>
              <a:rPr lang="ar-SA" altLang="ko-KR" sz="1600" b="1" dirty="0">
                <a:solidFill>
                  <a:schemeClr val="accent4">
                    <a:lumMod val="75000"/>
                  </a:schemeClr>
                </a:solidFill>
                <a:cs typeface="Arial" pitchFamily="34" charset="0"/>
              </a:rPr>
              <a:t>– كتابة السيرة الذاتية و ملأ استمارة عمل </a:t>
            </a:r>
          </a:p>
          <a:p>
            <a:pPr algn="r"/>
            <a:r>
              <a:rPr lang="ar-SA" altLang="ko-KR" sz="1600" b="1" dirty="0">
                <a:solidFill>
                  <a:schemeClr val="accent4">
                    <a:lumMod val="75000"/>
                  </a:schemeClr>
                </a:solidFill>
                <a:cs typeface="Arial" pitchFamily="34" charset="0"/>
              </a:rPr>
              <a:t>– التحضير لمقابلة عمل.</a:t>
            </a:r>
          </a:p>
          <a:p>
            <a:pPr algn="r"/>
            <a:endParaRPr lang="ar-SA" altLang="ko-KR" sz="16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BC76944A-779B-4C1F-B1B8-3F1E56C734DA}"/>
              </a:ext>
            </a:extLst>
          </p:cNvPr>
          <p:cNvSpPr txBox="1"/>
          <p:nvPr/>
        </p:nvSpPr>
        <p:spPr>
          <a:xfrm>
            <a:off x="4280058" y="5581893"/>
            <a:ext cx="3359484" cy="1323439"/>
          </a:xfrm>
          <a:prstGeom prst="rect">
            <a:avLst/>
          </a:prstGeom>
          <a:noFill/>
        </p:spPr>
        <p:txBody>
          <a:bodyPr wrap="square" rtlCol="0">
            <a:spAutoFit/>
          </a:bodyPr>
          <a:lstStyle/>
          <a:p>
            <a:pPr algn="r"/>
            <a:r>
              <a:rPr lang="en-US" altLang="ko-KR" sz="1600" b="1" dirty="0">
                <a:solidFill>
                  <a:schemeClr val="accent4">
                    <a:lumMod val="75000"/>
                  </a:schemeClr>
                </a:solidFill>
                <a:latin typeface="Arial Black" panose="020B0A04020102020204" pitchFamily="34" charset="0"/>
                <a:cs typeface="Arial" pitchFamily="34" charset="0"/>
              </a:rPr>
              <a:t>B1.2 Intermediate</a:t>
            </a:r>
          </a:p>
          <a:p>
            <a:pPr algn="r"/>
            <a:r>
              <a:rPr lang="ar-SA" altLang="ko-KR" sz="1600" b="1" dirty="0">
                <a:solidFill>
                  <a:schemeClr val="accent4">
                    <a:lumMod val="75000"/>
                  </a:schemeClr>
                </a:solidFill>
                <a:latin typeface="Arial Black" panose="020B0A04020102020204" pitchFamily="34" charset="0"/>
                <a:cs typeface="Arial" pitchFamily="34" charset="0"/>
              </a:rPr>
              <a:t>-فهم الإرشادات العامة حول العمل</a:t>
            </a:r>
          </a:p>
          <a:p>
            <a:pPr algn="r"/>
            <a:r>
              <a:rPr lang="ar-SA" altLang="ko-KR" sz="1600" b="1" dirty="0">
                <a:solidFill>
                  <a:schemeClr val="accent4">
                    <a:lumMod val="75000"/>
                  </a:schemeClr>
                </a:solidFill>
                <a:latin typeface="Arial Black" panose="020B0A04020102020204" pitchFamily="34" charset="0"/>
                <a:cs typeface="Arial" pitchFamily="34" charset="0"/>
              </a:rPr>
              <a:t>– فهم المعلومات الأساسية حول شركة معينة</a:t>
            </a:r>
          </a:p>
          <a:p>
            <a:pPr algn="r"/>
            <a:r>
              <a:rPr lang="ar-SA" altLang="ko-KR" sz="1600" b="1" dirty="0">
                <a:solidFill>
                  <a:schemeClr val="accent4">
                    <a:lumMod val="75000"/>
                  </a:schemeClr>
                </a:solidFill>
                <a:latin typeface="Arial Black" panose="020B0A04020102020204" pitchFamily="34" charset="0"/>
                <a:cs typeface="Arial" pitchFamily="34" charset="0"/>
              </a:rPr>
              <a:t>– إعطاء نصائح لزميل عمل جديد</a:t>
            </a:r>
          </a:p>
          <a:p>
            <a:pPr algn="r"/>
            <a:r>
              <a:rPr lang="ar-SA" altLang="ko-KR" sz="1600" b="1" dirty="0">
                <a:solidFill>
                  <a:schemeClr val="accent4">
                    <a:lumMod val="75000"/>
                  </a:schemeClr>
                </a:solidFill>
                <a:latin typeface="Arial Black" panose="020B0A04020102020204" pitchFamily="34" charset="0"/>
                <a:cs typeface="Arial" pitchFamily="34" charset="0"/>
              </a:rPr>
              <a:t>– التخطيط لرحلة عمل</a:t>
            </a:r>
          </a:p>
        </p:txBody>
      </p:sp>
      <p:grpSp>
        <p:nvGrpSpPr>
          <p:cNvPr id="24" name="Group 23">
            <a:extLst>
              <a:ext uri="{FF2B5EF4-FFF2-40B4-BE49-F238E27FC236}">
                <a16:creationId xmlns:a16="http://schemas.microsoft.com/office/drawing/2014/main" id="{A9FC44B1-E4F2-412F-A2DD-39A3CF99139C}"/>
              </a:ext>
            </a:extLst>
          </p:cNvPr>
          <p:cNvGrpSpPr/>
          <p:nvPr/>
        </p:nvGrpSpPr>
        <p:grpSpPr>
          <a:xfrm>
            <a:off x="5276706" y="3188656"/>
            <a:ext cx="1565114" cy="1564311"/>
            <a:chOff x="4574848" y="1897856"/>
            <a:chExt cx="3028217" cy="3026664"/>
          </a:xfrm>
        </p:grpSpPr>
        <p:sp>
          <p:nvSpPr>
            <p:cNvPr id="25" name="Freeform: Shape 24">
              <a:extLst>
                <a:ext uri="{FF2B5EF4-FFF2-40B4-BE49-F238E27FC236}">
                  <a16:creationId xmlns:a16="http://schemas.microsoft.com/office/drawing/2014/main" id="{AB073CEA-A3D6-4D57-893F-9DADC777850F}"/>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26" name="Freeform: Shape 25">
              <a:extLst>
                <a:ext uri="{FF2B5EF4-FFF2-40B4-BE49-F238E27FC236}">
                  <a16:creationId xmlns:a16="http://schemas.microsoft.com/office/drawing/2014/main" id="{04847A46-9119-4075-831A-CFB0BC5FB52C}"/>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grpSp>
        <p:nvGrpSpPr>
          <p:cNvPr id="27" name="Group 26">
            <a:extLst>
              <a:ext uri="{FF2B5EF4-FFF2-40B4-BE49-F238E27FC236}">
                <a16:creationId xmlns:a16="http://schemas.microsoft.com/office/drawing/2014/main" id="{38C244DB-63F7-41A6-B3CD-400D264BD441}"/>
              </a:ext>
            </a:extLst>
          </p:cNvPr>
          <p:cNvGrpSpPr/>
          <p:nvPr/>
        </p:nvGrpSpPr>
        <p:grpSpPr>
          <a:xfrm>
            <a:off x="7920795" y="1631903"/>
            <a:ext cx="1107121" cy="1395637"/>
            <a:chOff x="6804248" y="2144238"/>
            <a:chExt cx="1305367" cy="1645545"/>
          </a:xfrm>
          <a:solidFill>
            <a:schemeClr val="accent1"/>
          </a:solidFill>
        </p:grpSpPr>
        <p:sp>
          <p:nvSpPr>
            <p:cNvPr id="28" name="Oval 1">
              <a:extLst>
                <a:ext uri="{FF2B5EF4-FFF2-40B4-BE49-F238E27FC236}">
                  <a16:creationId xmlns:a16="http://schemas.microsoft.com/office/drawing/2014/main" id="{28E75912-912E-4374-B3EC-C87B8F729CDE}"/>
                </a:ext>
              </a:extLst>
            </p:cNvPr>
            <p:cNvSpPr/>
            <p:nvPr/>
          </p:nvSpPr>
          <p:spPr>
            <a:xfrm flipH="1">
              <a:off x="7253541"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1">
              <a:extLst>
                <a:ext uri="{FF2B5EF4-FFF2-40B4-BE49-F238E27FC236}">
                  <a16:creationId xmlns:a16="http://schemas.microsoft.com/office/drawing/2014/main" id="{C4713F35-8B82-4A4C-A7B7-943580EC6413}"/>
                </a:ext>
              </a:extLst>
            </p:cNvPr>
            <p:cNvSpPr/>
            <p:nvPr/>
          </p:nvSpPr>
          <p:spPr>
            <a:xfrm flipH="1">
              <a:off x="7297125" y="3673561"/>
              <a:ext cx="319612"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Oval 1">
              <a:extLst>
                <a:ext uri="{FF2B5EF4-FFF2-40B4-BE49-F238E27FC236}">
                  <a16:creationId xmlns:a16="http://schemas.microsoft.com/office/drawing/2014/main" id="{D831B6BE-69DD-42C6-9EC3-732E98A8BF9E}"/>
                </a:ext>
              </a:extLst>
            </p:cNvPr>
            <p:cNvSpPr/>
            <p:nvPr/>
          </p:nvSpPr>
          <p:spPr>
            <a:xfrm flipH="1">
              <a:off x="7268070" y="3573021"/>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Oval 1">
              <a:extLst>
                <a:ext uri="{FF2B5EF4-FFF2-40B4-BE49-F238E27FC236}">
                  <a16:creationId xmlns:a16="http://schemas.microsoft.com/office/drawing/2014/main" id="{19696B85-5C0E-4259-8D86-FCC130C2A89C}"/>
                </a:ext>
              </a:extLst>
            </p:cNvPr>
            <p:cNvSpPr/>
            <p:nvPr/>
          </p:nvSpPr>
          <p:spPr>
            <a:xfrm flipH="1">
              <a:off x="7239014" y="3371941"/>
              <a:ext cx="435836"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Oval 1">
              <a:extLst>
                <a:ext uri="{FF2B5EF4-FFF2-40B4-BE49-F238E27FC236}">
                  <a16:creationId xmlns:a16="http://schemas.microsoft.com/office/drawing/2014/main" id="{B0FF45D3-BD40-4E3E-ABA7-5E4DD3274A8F}"/>
                </a:ext>
              </a:extLst>
            </p:cNvPr>
            <p:cNvSpPr/>
            <p:nvPr/>
          </p:nvSpPr>
          <p:spPr>
            <a:xfrm flipH="1">
              <a:off x="6804248" y="2144238"/>
              <a:ext cx="1305367" cy="580151"/>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1">
              <a:extLst>
                <a:ext uri="{FF2B5EF4-FFF2-40B4-BE49-F238E27FC236}">
                  <a16:creationId xmlns:a16="http://schemas.microsoft.com/office/drawing/2014/main" id="{BE672DCE-AE87-4B0A-9ADE-EA147FFC92F2}"/>
                </a:ext>
              </a:extLst>
            </p:cNvPr>
            <p:cNvSpPr/>
            <p:nvPr/>
          </p:nvSpPr>
          <p:spPr>
            <a:xfrm flipH="1">
              <a:off x="7023065" y="2349405"/>
              <a:ext cx="867734" cy="957278"/>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1">
              <a:extLst>
                <a:ext uri="{FF2B5EF4-FFF2-40B4-BE49-F238E27FC236}">
                  <a16:creationId xmlns:a16="http://schemas.microsoft.com/office/drawing/2014/main" id="{7956B1E8-080A-4BB7-B7E5-53E6ACE5F2E3}"/>
                </a:ext>
              </a:extLst>
            </p:cNvPr>
            <p:cNvSpPr/>
            <p:nvPr/>
          </p:nvSpPr>
          <p:spPr>
            <a:xfrm>
              <a:off x="7295982" y="2781927"/>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9" name="Rectangle 38"/>
          <p:cNvSpPr/>
          <p:nvPr/>
        </p:nvSpPr>
        <p:spPr>
          <a:xfrm>
            <a:off x="7168868" y="3073121"/>
            <a:ext cx="3955968" cy="1815882"/>
          </a:xfrm>
          <a:prstGeom prst="rect">
            <a:avLst/>
          </a:prstGeom>
        </p:spPr>
        <p:txBody>
          <a:bodyPr wrap="square">
            <a:spAutoFit/>
          </a:bodyPr>
          <a:lstStyle/>
          <a:p>
            <a:pPr algn="r"/>
            <a:r>
              <a:rPr lang="en-US" sz="1600" b="1" dirty="0">
                <a:solidFill>
                  <a:schemeClr val="accent5">
                    <a:lumMod val="50000"/>
                  </a:schemeClr>
                </a:solidFill>
                <a:latin typeface="Arial Black" panose="020B0A04020102020204" pitchFamily="34" charset="0"/>
              </a:rPr>
              <a:t>Advanced C.2</a:t>
            </a:r>
            <a:endParaRPr lang="ar-SA" sz="1600" b="1" dirty="0">
              <a:solidFill>
                <a:schemeClr val="accent5">
                  <a:lumMod val="50000"/>
                </a:schemeClr>
              </a:solidFill>
              <a:latin typeface="Arial Black" panose="020B0A04020102020204" pitchFamily="34" charset="0"/>
            </a:endParaRPr>
          </a:p>
          <a:p>
            <a:pPr marL="285750" indent="-285750" algn="r" rtl="1">
              <a:buFont typeface="Wingdings" panose="05000000000000000000" pitchFamily="2" charset="2"/>
              <a:buChar char="v"/>
            </a:pPr>
            <a:r>
              <a:rPr lang="ar-SA" sz="1600" b="1" dirty="0">
                <a:solidFill>
                  <a:schemeClr val="accent5">
                    <a:lumMod val="50000"/>
                  </a:schemeClr>
                </a:solidFill>
                <a:latin typeface="Arial Black" panose="020B0A04020102020204" pitchFamily="34" charset="0"/>
              </a:rPr>
              <a:t>شرح كيف يعمل منتج معين</a:t>
            </a:r>
          </a:p>
          <a:p>
            <a:pPr marL="285750" indent="-285750" algn="r" rtl="1">
              <a:buFont typeface="Wingdings" panose="05000000000000000000" pitchFamily="2" charset="2"/>
              <a:buChar char="v"/>
            </a:pPr>
            <a:r>
              <a:rPr lang="ar-SA" sz="1600" b="1" dirty="0">
                <a:solidFill>
                  <a:schemeClr val="accent5">
                    <a:lumMod val="50000"/>
                  </a:schemeClr>
                </a:solidFill>
                <a:latin typeface="Arial Black" panose="020B0A04020102020204" pitchFamily="34" charset="0"/>
              </a:rPr>
              <a:t>التحدث على الأسعار و التخفيضات</a:t>
            </a:r>
          </a:p>
          <a:p>
            <a:pPr marL="285750" indent="-285750" algn="r" rtl="1">
              <a:buFont typeface="Wingdings" panose="05000000000000000000" pitchFamily="2" charset="2"/>
              <a:buChar char="v"/>
            </a:pPr>
            <a:r>
              <a:rPr lang="ar-SA" sz="1600" b="1" dirty="0">
                <a:solidFill>
                  <a:schemeClr val="accent5">
                    <a:lumMod val="50000"/>
                  </a:schemeClr>
                </a:solidFill>
                <a:latin typeface="Arial Black" panose="020B0A04020102020204" pitchFamily="34" charset="0"/>
              </a:rPr>
              <a:t>التحدث عن الأعمال وظروف العمل</a:t>
            </a:r>
          </a:p>
          <a:p>
            <a:pPr marL="285750" indent="-285750" algn="r" rtl="1">
              <a:buFont typeface="Wingdings" panose="05000000000000000000" pitchFamily="2" charset="2"/>
              <a:buChar char="v"/>
            </a:pPr>
            <a:r>
              <a:rPr lang="ar-SA" sz="1600" b="1" dirty="0">
                <a:solidFill>
                  <a:schemeClr val="accent5">
                    <a:lumMod val="50000"/>
                  </a:schemeClr>
                </a:solidFill>
                <a:latin typeface="Arial Black" panose="020B0A04020102020204" pitchFamily="34" charset="0"/>
              </a:rPr>
              <a:t>السؤال عن الفرص المستقبلية في شركة معينة </a:t>
            </a:r>
          </a:p>
          <a:p>
            <a:pPr marL="285750" indent="-285750" algn="r" rtl="1">
              <a:buFont typeface="Wingdings" panose="05000000000000000000" pitchFamily="2" charset="2"/>
              <a:buChar char="v"/>
            </a:pPr>
            <a:r>
              <a:rPr lang="ar-SA" sz="1600" b="1" dirty="0">
                <a:solidFill>
                  <a:schemeClr val="accent5">
                    <a:lumMod val="50000"/>
                  </a:schemeClr>
                </a:solidFill>
                <a:latin typeface="Arial Black" panose="020B0A04020102020204" pitchFamily="34" charset="0"/>
              </a:rPr>
              <a:t>التعامل مع المشاكل و الزبون الصعب</a:t>
            </a:r>
          </a:p>
          <a:p>
            <a:pPr marL="285750" indent="-285750" algn="r" rtl="1">
              <a:buFont typeface="Wingdings" panose="05000000000000000000" pitchFamily="2" charset="2"/>
              <a:buChar char="v"/>
            </a:pPr>
            <a:r>
              <a:rPr lang="ar-SA" sz="1600" b="1" dirty="0">
                <a:solidFill>
                  <a:schemeClr val="accent5">
                    <a:lumMod val="50000"/>
                  </a:schemeClr>
                </a:solidFill>
                <a:latin typeface="Arial Black" panose="020B0A04020102020204" pitchFamily="34" charset="0"/>
              </a:rPr>
              <a:t>التخطيط لحدث معين و تحديد مهام الأعضاء</a:t>
            </a:r>
            <a:endParaRPr lang="en-US" sz="1600" b="1" dirty="0">
              <a:solidFill>
                <a:schemeClr val="accent5">
                  <a:lumMod val="50000"/>
                </a:schemeClr>
              </a:solidFill>
              <a:latin typeface="Arial Black" panose="020B0A04020102020204" pitchFamily="34" charset="0"/>
            </a:endParaRPr>
          </a:p>
        </p:txBody>
      </p:sp>
    </p:spTree>
    <p:extLst>
      <p:ext uri="{BB962C8B-B14F-4D97-AF65-F5344CB8AC3E}">
        <p14:creationId xmlns:p14="http://schemas.microsoft.com/office/powerpoint/2010/main" val="1557309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624500" y="2857630"/>
            <a:ext cx="4797245" cy="1142740"/>
            <a:chOff x="6665542" y="2749602"/>
            <a:chExt cx="4797245" cy="1142740"/>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749602"/>
              <a:ext cx="4777152" cy="830997"/>
            </a:xfrm>
            <a:prstGeom prst="rect">
              <a:avLst/>
            </a:prstGeom>
            <a:noFill/>
          </p:spPr>
          <p:txBody>
            <a:bodyPr wrap="square" rtlCol="0" anchor="ctr">
              <a:spAutoFit/>
            </a:bodyPr>
            <a:lstStyle/>
            <a:p>
              <a:pPr algn="r"/>
              <a:r>
                <a:rPr lang="ar-SA" altLang="ko-KR" sz="4800" b="1" dirty="0">
                  <a:solidFill>
                    <a:schemeClr val="bg1"/>
                  </a:solidFill>
                  <a:latin typeface="+mj-lt"/>
                  <a:cs typeface="Arial" pitchFamily="34" charset="0"/>
                </a:rPr>
                <a:t>خطة تنفيذ برنامج</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pPr algn="r"/>
              <a:r>
                <a:rPr lang="en-US" altLang="ko-KR" sz="1867" dirty="0">
                  <a:solidFill>
                    <a:schemeClr val="bg1"/>
                  </a:solidFill>
                  <a:cs typeface="Arial" pitchFamily="34" charset="0"/>
                </a:rPr>
                <a:t>ENGLISH BEGINNERS</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289947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0D071702-248D-4F3B-A10C-731C914D3549}"/>
              </a:ext>
            </a:extLst>
          </p:cNvPr>
          <p:cNvGrpSpPr/>
          <p:nvPr/>
        </p:nvGrpSpPr>
        <p:grpSpPr>
          <a:xfrm>
            <a:off x="3685845" y="3516054"/>
            <a:ext cx="1484602" cy="2491421"/>
            <a:chOff x="752129" y="4751668"/>
            <a:chExt cx="780084" cy="1587894"/>
          </a:xfrm>
        </p:grpSpPr>
        <p:grpSp>
          <p:nvGrpSpPr>
            <p:cNvPr id="17" name="Group 16">
              <a:extLst>
                <a:ext uri="{FF2B5EF4-FFF2-40B4-BE49-F238E27FC236}">
                  <a16:creationId xmlns:a16="http://schemas.microsoft.com/office/drawing/2014/main" id="{760E625B-C276-44C9-AB5F-9E19D79D70A8}"/>
                </a:ext>
              </a:extLst>
            </p:cNvPr>
            <p:cNvGrpSpPr/>
            <p:nvPr/>
          </p:nvGrpSpPr>
          <p:grpSpPr>
            <a:xfrm>
              <a:off x="752129" y="5532922"/>
              <a:ext cx="780084" cy="806640"/>
              <a:chOff x="2195736" y="5121188"/>
              <a:chExt cx="901189" cy="931868"/>
            </a:xfrm>
          </p:grpSpPr>
          <p:sp>
            <p:nvSpPr>
              <p:cNvPr id="27" name="Rectangle 8">
                <a:extLst>
                  <a:ext uri="{FF2B5EF4-FFF2-40B4-BE49-F238E27FC236}">
                    <a16:creationId xmlns:a16="http://schemas.microsoft.com/office/drawing/2014/main" id="{C46334DF-B478-44E8-BDB0-3BDB6BBDB5D2}"/>
                  </a:ext>
                </a:extLst>
              </p:cNvPr>
              <p:cNvSpPr/>
              <p:nvPr/>
            </p:nvSpPr>
            <p:spPr>
              <a:xfrm>
                <a:off x="2195736" y="5121188"/>
                <a:ext cx="901189" cy="900100"/>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6">
                      <a:lumMod val="55000"/>
                      <a:lumOff val="45000"/>
                    </a:schemeClr>
                  </a:gs>
                  <a:gs pos="100000">
                    <a:schemeClr val="accent6">
                      <a:lumMod val="55000"/>
                      <a:lumOff val="4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Rectangle 8">
                <a:extLst>
                  <a:ext uri="{FF2B5EF4-FFF2-40B4-BE49-F238E27FC236}">
                    <a16:creationId xmlns:a16="http://schemas.microsoft.com/office/drawing/2014/main" id="{EFBA6150-5245-4E79-B4BA-082A546BC3EC}"/>
                  </a:ext>
                </a:extLst>
              </p:cNvPr>
              <p:cNvSpPr/>
              <p:nvPr/>
            </p:nvSpPr>
            <p:spPr>
              <a:xfrm>
                <a:off x="2195737" y="5121188"/>
                <a:ext cx="679522" cy="893666"/>
              </a:xfrm>
              <a:custGeom>
                <a:avLst/>
                <a:gdLst/>
                <a:ahLst/>
                <a:cxnLst/>
                <a:rect l="l" t="t" r="r" b="b"/>
                <a:pathLst>
                  <a:path w="1359043" h="1787331">
                    <a:moveTo>
                      <a:pt x="0" y="0"/>
                    </a:moveTo>
                    <a:lnTo>
                      <a:pt x="1359043" y="0"/>
                    </a:lnTo>
                    <a:lnTo>
                      <a:pt x="1359043" y="212596"/>
                    </a:lnTo>
                    <a:lnTo>
                      <a:pt x="893519" y="1787331"/>
                    </a:lnTo>
                    <a:lnTo>
                      <a:pt x="1012" y="289727"/>
                    </a:lnTo>
                    <a:lnTo>
                      <a:pt x="0" y="289727"/>
                    </a:lnTo>
                    <a:lnTo>
                      <a:pt x="0" y="288030"/>
                    </a:lnTo>
                    <a:close/>
                  </a:path>
                </a:pathLst>
              </a:custGeom>
              <a:gradFill>
                <a:gsLst>
                  <a:gs pos="0">
                    <a:schemeClr val="accent6">
                      <a:lumMod val="45000"/>
                      <a:lumOff val="55000"/>
                    </a:schemeClr>
                  </a:gs>
                  <a:gs pos="100000">
                    <a:schemeClr val="accent6">
                      <a:lumMod val="45000"/>
                      <a:lumOff val="5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Rectangle 8">
                <a:extLst>
                  <a:ext uri="{FF2B5EF4-FFF2-40B4-BE49-F238E27FC236}">
                    <a16:creationId xmlns:a16="http://schemas.microsoft.com/office/drawing/2014/main" id="{F0B3FDDD-AA0F-47AC-B743-4850BAF69ABA}"/>
                  </a:ext>
                </a:extLst>
              </p:cNvPr>
              <p:cNvSpPr/>
              <p:nvPr/>
            </p:nvSpPr>
            <p:spPr>
              <a:xfrm>
                <a:off x="2195737" y="5121188"/>
                <a:ext cx="450922" cy="894945"/>
              </a:xfrm>
              <a:custGeom>
                <a:avLst/>
                <a:gdLst/>
                <a:ahLst/>
                <a:cxnLst/>
                <a:rect l="l" t="t" r="r" b="b"/>
                <a:pathLst>
                  <a:path w="901843" h="1789890">
                    <a:moveTo>
                      <a:pt x="0" y="0"/>
                    </a:moveTo>
                    <a:lnTo>
                      <a:pt x="897414" y="0"/>
                    </a:lnTo>
                    <a:lnTo>
                      <a:pt x="901843" y="212596"/>
                    </a:lnTo>
                    <a:lnTo>
                      <a:pt x="895045" y="1789890"/>
                    </a:lnTo>
                    <a:lnTo>
                      <a:pt x="1012" y="289727"/>
                    </a:lnTo>
                    <a:lnTo>
                      <a:pt x="0" y="289727"/>
                    </a:lnTo>
                    <a:lnTo>
                      <a:pt x="0" y="288030"/>
                    </a:lnTo>
                    <a:close/>
                  </a:path>
                </a:pathLst>
              </a:custGeom>
              <a:gradFill>
                <a:gsLst>
                  <a:gs pos="0">
                    <a:schemeClr val="accent6">
                      <a:lumMod val="30000"/>
                      <a:lumOff val="70000"/>
                    </a:schemeClr>
                  </a:gs>
                  <a:gs pos="100000">
                    <a:schemeClr val="accent6">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Rectangle 8">
                <a:extLst>
                  <a:ext uri="{FF2B5EF4-FFF2-40B4-BE49-F238E27FC236}">
                    <a16:creationId xmlns:a16="http://schemas.microsoft.com/office/drawing/2014/main" id="{86C217C8-1632-4093-A8CC-C862C47C0027}"/>
                  </a:ext>
                </a:extLst>
              </p:cNvPr>
              <p:cNvSpPr/>
              <p:nvPr/>
            </p:nvSpPr>
            <p:spPr>
              <a:xfrm>
                <a:off x="2195736" y="5121188"/>
                <a:ext cx="448123" cy="895953"/>
              </a:xfrm>
              <a:custGeom>
                <a:avLst/>
                <a:gdLst/>
                <a:ahLst/>
                <a:cxnLst/>
                <a:rect l="l" t="t" r="r" b="b"/>
                <a:pathLst>
                  <a:path w="896246" h="1791906">
                    <a:moveTo>
                      <a:pt x="0" y="0"/>
                    </a:moveTo>
                    <a:lnTo>
                      <a:pt x="440115" y="0"/>
                    </a:lnTo>
                    <a:lnTo>
                      <a:pt x="452263" y="212596"/>
                    </a:lnTo>
                    <a:lnTo>
                      <a:pt x="896246" y="1791906"/>
                    </a:lnTo>
                    <a:lnTo>
                      <a:pt x="1012" y="289727"/>
                    </a:lnTo>
                    <a:lnTo>
                      <a:pt x="0" y="289727"/>
                    </a:lnTo>
                    <a:lnTo>
                      <a:pt x="0" y="288030"/>
                    </a:lnTo>
                    <a:close/>
                  </a:path>
                </a:pathLst>
              </a:custGeom>
              <a:gradFill>
                <a:gsLst>
                  <a:gs pos="0">
                    <a:schemeClr val="accent6">
                      <a:lumMod val="20000"/>
                      <a:lumOff val="80000"/>
                    </a:schemeClr>
                  </a:gs>
                  <a:gs pos="100000">
                    <a:schemeClr val="accent6">
                      <a:lumMod val="20000"/>
                      <a:lumOff val="8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Rectangle 8">
                <a:extLst>
                  <a:ext uri="{FF2B5EF4-FFF2-40B4-BE49-F238E27FC236}">
                    <a16:creationId xmlns:a16="http://schemas.microsoft.com/office/drawing/2014/main" id="{0D581756-B2FC-4A6E-811F-FE9A9A8439F3}"/>
                  </a:ext>
                </a:extLst>
              </p:cNvPr>
              <p:cNvSpPr/>
              <p:nvPr/>
            </p:nvSpPr>
            <p:spPr>
              <a:xfrm>
                <a:off x="2542419" y="5815404"/>
                <a:ext cx="203587" cy="237652"/>
              </a:xfrm>
              <a:custGeom>
                <a:avLst/>
                <a:gdLst/>
                <a:ahLst/>
                <a:cxnLst/>
                <a:rect l="l" t="t" r="r" b="b"/>
                <a:pathLst>
                  <a:path w="1791810" h="1800199">
                    <a:moveTo>
                      <a:pt x="229620" y="140779"/>
                    </a:moveTo>
                    <a:cubicBezTo>
                      <a:pt x="334730" y="140779"/>
                      <a:pt x="422984" y="212958"/>
                      <a:pt x="445844" y="310765"/>
                    </a:cubicBezTo>
                    <a:lnTo>
                      <a:pt x="454300" y="310765"/>
                    </a:lnTo>
                    <a:lnTo>
                      <a:pt x="462757" y="310765"/>
                    </a:lnTo>
                    <a:cubicBezTo>
                      <a:pt x="485617" y="212958"/>
                      <a:pt x="573869" y="140779"/>
                      <a:pt x="678980" y="140779"/>
                    </a:cubicBezTo>
                    <a:cubicBezTo>
                      <a:pt x="784090" y="140779"/>
                      <a:pt x="872344" y="212958"/>
                      <a:pt x="895204" y="310765"/>
                    </a:cubicBezTo>
                    <a:lnTo>
                      <a:pt x="903659" y="310765"/>
                    </a:lnTo>
                    <a:lnTo>
                      <a:pt x="903660" y="310765"/>
                    </a:lnTo>
                    <a:lnTo>
                      <a:pt x="912116" y="310765"/>
                    </a:lnTo>
                    <a:cubicBezTo>
                      <a:pt x="934976" y="212958"/>
                      <a:pt x="1023228" y="140779"/>
                      <a:pt x="1128339" y="140779"/>
                    </a:cubicBezTo>
                    <a:cubicBezTo>
                      <a:pt x="1233450" y="140779"/>
                      <a:pt x="1321703" y="212958"/>
                      <a:pt x="1344563" y="310765"/>
                    </a:cubicBezTo>
                    <a:lnTo>
                      <a:pt x="1353019" y="310765"/>
                    </a:lnTo>
                    <a:lnTo>
                      <a:pt x="1361476" y="310765"/>
                    </a:lnTo>
                    <a:cubicBezTo>
                      <a:pt x="1384336" y="212958"/>
                      <a:pt x="1472588" y="140779"/>
                      <a:pt x="1577699" y="140779"/>
                    </a:cubicBezTo>
                    <a:cubicBezTo>
                      <a:pt x="1680932" y="140779"/>
                      <a:pt x="1767904" y="210402"/>
                      <a:pt x="1791810" y="305762"/>
                    </a:cubicBezTo>
                    <a:lnTo>
                      <a:pt x="901188" y="1800199"/>
                    </a:lnTo>
                    <a:lnTo>
                      <a:pt x="13460" y="310615"/>
                    </a:lnTo>
                    <a:cubicBezTo>
                      <a:pt x="36351" y="212881"/>
                      <a:pt x="124565" y="140779"/>
                      <a:pt x="229620" y="140779"/>
                    </a:cubicBezTo>
                    <a:close/>
                    <a:moveTo>
                      <a:pt x="0" y="0"/>
                    </a:moveTo>
                    <a:lnTo>
                      <a:pt x="1" y="0"/>
                    </a:lnTo>
                    <a:lnTo>
                      <a:pt x="4940" y="0"/>
                    </a:lnTo>
                    <a:lnTo>
                      <a:pt x="4940" y="296318"/>
                    </a:lnTo>
                    <a:lnTo>
                      <a:pt x="1012" y="289727"/>
                    </a:lnTo>
                    <a:lnTo>
                      <a:pt x="1" y="289727"/>
                    </a:lnTo>
                    <a:lnTo>
                      <a:pt x="0" y="289727"/>
                    </a:lnTo>
                    <a:lnTo>
                      <a:pt x="0" y="288030"/>
                    </a:lnTo>
                    <a:close/>
                  </a:path>
                </a:pathLst>
              </a:custGeom>
              <a:gradFill>
                <a:gsLst>
                  <a:gs pos="15000">
                    <a:schemeClr val="tx1">
                      <a:lumMod val="75000"/>
                      <a:lumOff val="25000"/>
                    </a:schemeClr>
                  </a:gs>
                  <a:gs pos="100000">
                    <a:schemeClr val="bg1">
                      <a:lumMod val="5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19" name="Group 18">
              <a:extLst>
                <a:ext uri="{FF2B5EF4-FFF2-40B4-BE49-F238E27FC236}">
                  <a16:creationId xmlns:a16="http://schemas.microsoft.com/office/drawing/2014/main" id="{2389857A-DE60-4C24-BEB1-E1DCA8FCE204}"/>
                </a:ext>
              </a:extLst>
            </p:cNvPr>
            <p:cNvGrpSpPr/>
            <p:nvPr/>
          </p:nvGrpSpPr>
          <p:grpSpPr>
            <a:xfrm>
              <a:off x="752129" y="4751668"/>
              <a:ext cx="777946" cy="874750"/>
              <a:chOff x="5796136" y="1372502"/>
              <a:chExt cx="2284244" cy="3424647"/>
            </a:xfrm>
          </p:grpSpPr>
          <p:sp>
            <p:nvSpPr>
              <p:cNvPr id="21" name="Rectangle 2">
                <a:extLst>
                  <a:ext uri="{FF2B5EF4-FFF2-40B4-BE49-F238E27FC236}">
                    <a16:creationId xmlns:a16="http://schemas.microsoft.com/office/drawing/2014/main" id="{9C1F9DDD-8189-4A2A-9468-BE34132E627C}"/>
                  </a:ext>
                </a:extLst>
              </p:cNvPr>
              <p:cNvSpPr/>
              <p:nvPr/>
            </p:nvSpPr>
            <p:spPr>
              <a:xfrm>
                <a:off x="5796136" y="1372502"/>
                <a:ext cx="571061" cy="3424647"/>
              </a:xfrm>
              <a:custGeom>
                <a:avLst/>
                <a:gdLst>
                  <a:gd name="connsiteX0" fmla="*/ 0 w 571061"/>
                  <a:gd name="connsiteY0" fmla="*/ 171025 h 4392488"/>
                  <a:gd name="connsiteX1" fmla="*/ 571061 w 571061"/>
                  <a:gd name="connsiteY1" fmla="*/ 0 h 4392488"/>
                  <a:gd name="connsiteX2" fmla="*/ 571061 w 571061"/>
                  <a:gd name="connsiteY2" fmla="*/ 4392488 h 4392488"/>
                  <a:gd name="connsiteX3" fmla="*/ 560315 w 571061"/>
                  <a:gd name="connsiteY3" fmla="*/ 4392488 h 4392488"/>
                  <a:gd name="connsiteX4" fmla="*/ 285530 w 571061"/>
                  <a:gd name="connsiteY4" fmla="*/ 4176464 h 4392488"/>
                  <a:gd name="connsiteX5" fmla="*/ 10747 w 571061"/>
                  <a:gd name="connsiteY5" fmla="*/ 4392488 h 4392488"/>
                  <a:gd name="connsiteX6" fmla="*/ 0 w 571061"/>
                  <a:gd name="connsiteY6" fmla="*/ 4392488 h 4392488"/>
                  <a:gd name="connsiteX7" fmla="*/ 0 w 571061"/>
                  <a:gd name="connsiteY7" fmla="*/ 171025 h 439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061" h="4392488">
                    <a:moveTo>
                      <a:pt x="0" y="171025"/>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lnTo>
                      <a:pt x="0" y="1710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
                <a:extLst>
                  <a:ext uri="{FF2B5EF4-FFF2-40B4-BE49-F238E27FC236}">
                    <a16:creationId xmlns:a16="http://schemas.microsoft.com/office/drawing/2014/main" id="{2B42F16C-BE61-4178-BB43-ED9C9E7FCAAC}"/>
                  </a:ext>
                </a:extLst>
              </p:cNvPr>
              <p:cNvSpPr/>
              <p:nvPr/>
            </p:nvSpPr>
            <p:spPr>
              <a:xfrm>
                <a:off x="6367197" y="1372502"/>
                <a:ext cx="571061" cy="3424647"/>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ectangle 2">
                <a:extLst>
                  <a:ext uri="{FF2B5EF4-FFF2-40B4-BE49-F238E27FC236}">
                    <a16:creationId xmlns:a16="http://schemas.microsoft.com/office/drawing/2014/main" id="{3EEEB5C7-9333-4F02-9955-31596406990C}"/>
                  </a:ext>
                </a:extLst>
              </p:cNvPr>
              <p:cNvSpPr/>
              <p:nvPr/>
            </p:nvSpPr>
            <p:spPr>
              <a:xfrm>
                <a:off x="6938259" y="1372502"/>
                <a:ext cx="571061" cy="3424647"/>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Rectangle 2">
                <a:extLst>
                  <a:ext uri="{FF2B5EF4-FFF2-40B4-BE49-F238E27FC236}">
                    <a16:creationId xmlns:a16="http://schemas.microsoft.com/office/drawing/2014/main" id="{71EE9DB4-E449-4811-AB0B-F480E076712E}"/>
                  </a:ext>
                </a:extLst>
              </p:cNvPr>
              <p:cNvSpPr/>
              <p:nvPr/>
            </p:nvSpPr>
            <p:spPr>
              <a:xfrm>
                <a:off x="7509319" y="1372502"/>
                <a:ext cx="571061" cy="3424647"/>
              </a:xfrm>
              <a:custGeom>
                <a:avLst/>
                <a:gdLst>
                  <a:gd name="connsiteX0" fmla="*/ 0 w 571061"/>
                  <a:gd name="connsiteY0" fmla="*/ 0 h 4392488"/>
                  <a:gd name="connsiteX1" fmla="*/ 571061 w 571061"/>
                  <a:gd name="connsiteY1" fmla="*/ 346732 h 4392488"/>
                  <a:gd name="connsiteX2" fmla="*/ 571061 w 571061"/>
                  <a:gd name="connsiteY2" fmla="*/ 4392488 h 4392488"/>
                  <a:gd name="connsiteX3" fmla="*/ 560315 w 571061"/>
                  <a:gd name="connsiteY3" fmla="*/ 4392488 h 4392488"/>
                  <a:gd name="connsiteX4" fmla="*/ 285530 w 571061"/>
                  <a:gd name="connsiteY4" fmla="*/ 4176464 h 4392488"/>
                  <a:gd name="connsiteX5" fmla="*/ 10747 w 571061"/>
                  <a:gd name="connsiteY5" fmla="*/ 4392488 h 4392488"/>
                  <a:gd name="connsiteX6" fmla="*/ 0 w 571061"/>
                  <a:gd name="connsiteY6" fmla="*/ 4392488 h 4392488"/>
                  <a:gd name="connsiteX7" fmla="*/ 0 w 571061"/>
                  <a:gd name="connsiteY7" fmla="*/ 0 h 4392488"/>
                  <a:gd name="connsiteX0" fmla="*/ 0 w 571061"/>
                  <a:gd name="connsiteY0" fmla="*/ 0 h 4392488"/>
                  <a:gd name="connsiteX1" fmla="*/ 562694 w 571061"/>
                  <a:gd name="connsiteY1" fmla="*/ 416078 h 4392488"/>
                  <a:gd name="connsiteX2" fmla="*/ 571061 w 571061"/>
                  <a:gd name="connsiteY2" fmla="*/ 4392488 h 4392488"/>
                  <a:gd name="connsiteX3" fmla="*/ 560315 w 571061"/>
                  <a:gd name="connsiteY3" fmla="*/ 4392488 h 4392488"/>
                  <a:gd name="connsiteX4" fmla="*/ 285530 w 571061"/>
                  <a:gd name="connsiteY4" fmla="*/ 4176464 h 4392488"/>
                  <a:gd name="connsiteX5" fmla="*/ 10747 w 571061"/>
                  <a:gd name="connsiteY5" fmla="*/ 4392488 h 4392488"/>
                  <a:gd name="connsiteX6" fmla="*/ 0 w 571061"/>
                  <a:gd name="connsiteY6" fmla="*/ 4392488 h 4392488"/>
                  <a:gd name="connsiteX7" fmla="*/ 0 w 571061"/>
                  <a:gd name="connsiteY7" fmla="*/ 0 h 439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061" h="4392488">
                    <a:moveTo>
                      <a:pt x="0" y="0"/>
                    </a:moveTo>
                    <a:lnTo>
                      <a:pt x="562694" y="416078"/>
                    </a:lnTo>
                    <a:lnTo>
                      <a:pt x="571061" y="4392488"/>
                    </a:lnTo>
                    <a:lnTo>
                      <a:pt x="560315" y="4392488"/>
                    </a:lnTo>
                    <a:cubicBezTo>
                      <a:pt x="531263" y="4268191"/>
                      <a:pt x="419108" y="4176464"/>
                      <a:pt x="285530" y="4176464"/>
                    </a:cubicBezTo>
                    <a:cubicBezTo>
                      <a:pt x="151952" y="4176464"/>
                      <a:pt x="39798" y="4268191"/>
                      <a:pt x="10747" y="4392488"/>
                    </a:cubicBezTo>
                    <a:lnTo>
                      <a:pt x="0" y="439248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32" name="그룹 7">
            <a:extLst>
              <a:ext uri="{FF2B5EF4-FFF2-40B4-BE49-F238E27FC236}">
                <a16:creationId xmlns:a16="http://schemas.microsoft.com/office/drawing/2014/main" id="{ED920C50-2680-4CB7-8F4F-F7F10D5DEAC8}"/>
              </a:ext>
            </a:extLst>
          </p:cNvPr>
          <p:cNvGrpSpPr/>
          <p:nvPr/>
        </p:nvGrpSpPr>
        <p:grpSpPr>
          <a:xfrm>
            <a:off x="3687019" y="2635133"/>
            <a:ext cx="1474486" cy="1024946"/>
            <a:chOff x="3687015" y="2635131"/>
            <a:chExt cx="1474486" cy="1024946"/>
          </a:xfrm>
        </p:grpSpPr>
        <p:sp>
          <p:nvSpPr>
            <p:cNvPr id="33" name="Freeform 64">
              <a:extLst>
                <a:ext uri="{FF2B5EF4-FFF2-40B4-BE49-F238E27FC236}">
                  <a16:creationId xmlns:a16="http://schemas.microsoft.com/office/drawing/2014/main" id="{F69012EB-3D67-4B8A-B0A1-4CB6D5EA97B7}"/>
                </a:ext>
              </a:extLst>
            </p:cNvPr>
            <p:cNvSpPr/>
            <p:nvPr/>
          </p:nvSpPr>
          <p:spPr>
            <a:xfrm>
              <a:off x="4051039" y="3016332"/>
              <a:ext cx="371104" cy="511846"/>
            </a:xfrm>
            <a:custGeom>
              <a:avLst/>
              <a:gdLst>
                <a:gd name="connsiteX0" fmla="*/ 29688 w 290946"/>
                <a:gd name="connsiteY0" fmla="*/ 0 h 599704"/>
                <a:gd name="connsiteX1" fmla="*/ 0 w 290946"/>
                <a:gd name="connsiteY1" fmla="*/ 593766 h 599704"/>
                <a:gd name="connsiteX2" fmla="*/ 290946 w 290946"/>
                <a:gd name="connsiteY2" fmla="*/ 599704 h 599704"/>
                <a:gd name="connsiteX3" fmla="*/ 29688 w 290946"/>
                <a:gd name="connsiteY3" fmla="*/ 0 h 599704"/>
                <a:gd name="connsiteX0" fmla="*/ 29688 w 290946"/>
                <a:gd name="connsiteY0" fmla="*/ 0 h 617517"/>
                <a:gd name="connsiteX1" fmla="*/ 0 w 290946"/>
                <a:gd name="connsiteY1" fmla="*/ 611579 h 617517"/>
                <a:gd name="connsiteX2" fmla="*/ 290946 w 290946"/>
                <a:gd name="connsiteY2" fmla="*/ 617517 h 617517"/>
                <a:gd name="connsiteX3" fmla="*/ 29688 w 290946"/>
                <a:gd name="connsiteY3" fmla="*/ 0 h 617517"/>
                <a:gd name="connsiteX0" fmla="*/ 29688 w 290946"/>
                <a:gd name="connsiteY0" fmla="*/ 0 h 617517"/>
                <a:gd name="connsiteX1" fmla="*/ 0 w 290946"/>
                <a:gd name="connsiteY1" fmla="*/ 611579 h 617517"/>
                <a:gd name="connsiteX2" fmla="*/ 290946 w 290946"/>
                <a:gd name="connsiteY2" fmla="*/ 617517 h 617517"/>
                <a:gd name="connsiteX3" fmla="*/ 29688 w 290946"/>
                <a:gd name="connsiteY3" fmla="*/ 0 h 617517"/>
                <a:gd name="connsiteX0" fmla="*/ 29688 w 290946"/>
                <a:gd name="connsiteY0" fmla="*/ 0 h 617517"/>
                <a:gd name="connsiteX1" fmla="*/ 0 w 290946"/>
                <a:gd name="connsiteY1" fmla="*/ 611579 h 617517"/>
                <a:gd name="connsiteX2" fmla="*/ 290946 w 290946"/>
                <a:gd name="connsiteY2" fmla="*/ 617517 h 617517"/>
                <a:gd name="connsiteX3" fmla="*/ 29688 w 290946"/>
                <a:gd name="connsiteY3" fmla="*/ 0 h 617517"/>
                <a:gd name="connsiteX0" fmla="*/ 29688 w 290946"/>
                <a:gd name="connsiteY0" fmla="*/ 0 h 617517"/>
                <a:gd name="connsiteX1" fmla="*/ 0 w 290946"/>
                <a:gd name="connsiteY1" fmla="*/ 611579 h 617517"/>
                <a:gd name="connsiteX2" fmla="*/ 290946 w 290946"/>
                <a:gd name="connsiteY2" fmla="*/ 617517 h 617517"/>
                <a:gd name="connsiteX3" fmla="*/ 29688 w 290946"/>
                <a:gd name="connsiteY3" fmla="*/ 0 h 617517"/>
                <a:gd name="connsiteX0" fmla="*/ 29688 w 290946"/>
                <a:gd name="connsiteY0" fmla="*/ 0 h 617517"/>
                <a:gd name="connsiteX1" fmla="*/ 0 w 290946"/>
                <a:gd name="connsiteY1" fmla="*/ 611579 h 617517"/>
                <a:gd name="connsiteX2" fmla="*/ 290946 w 290946"/>
                <a:gd name="connsiteY2" fmla="*/ 617517 h 617517"/>
                <a:gd name="connsiteX3" fmla="*/ 29688 w 290946"/>
                <a:gd name="connsiteY3" fmla="*/ 0 h 617517"/>
                <a:gd name="connsiteX0" fmla="*/ 29688 w 290946"/>
                <a:gd name="connsiteY0" fmla="*/ 0 h 617517"/>
                <a:gd name="connsiteX1" fmla="*/ 0 w 290946"/>
                <a:gd name="connsiteY1" fmla="*/ 611579 h 617517"/>
                <a:gd name="connsiteX2" fmla="*/ 290946 w 290946"/>
                <a:gd name="connsiteY2" fmla="*/ 617517 h 617517"/>
                <a:gd name="connsiteX3" fmla="*/ 29688 w 290946"/>
                <a:gd name="connsiteY3" fmla="*/ 0 h 617517"/>
                <a:gd name="connsiteX0" fmla="*/ 65314 w 290946"/>
                <a:gd name="connsiteY0" fmla="*/ 0 h 546266"/>
                <a:gd name="connsiteX1" fmla="*/ 0 w 290946"/>
                <a:gd name="connsiteY1" fmla="*/ 540328 h 546266"/>
                <a:gd name="connsiteX2" fmla="*/ 290946 w 290946"/>
                <a:gd name="connsiteY2" fmla="*/ 546266 h 546266"/>
                <a:gd name="connsiteX3" fmla="*/ 65314 w 290946"/>
                <a:gd name="connsiteY3" fmla="*/ 0 h 546266"/>
                <a:gd name="connsiteX0" fmla="*/ 79875 w 305507"/>
                <a:gd name="connsiteY0" fmla="*/ 0 h 546266"/>
                <a:gd name="connsiteX1" fmla="*/ 14561 w 305507"/>
                <a:gd name="connsiteY1" fmla="*/ 540328 h 546266"/>
                <a:gd name="connsiteX2" fmla="*/ 305507 w 305507"/>
                <a:gd name="connsiteY2" fmla="*/ 546266 h 546266"/>
                <a:gd name="connsiteX3" fmla="*/ 79875 w 305507"/>
                <a:gd name="connsiteY3" fmla="*/ 0 h 546266"/>
                <a:gd name="connsiteX0" fmla="*/ 86136 w 311768"/>
                <a:gd name="connsiteY0" fmla="*/ 0 h 546266"/>
                <a:gd name="connsiteX1" fmla="*/ 20822 w 311768"/>
                <a:gd name="connsiteY1" fmla="*/ 540328 h 546266"/>
                <a:gd name="connsiteX2" fmla="*/ 311768 w 311768"/>
                <a:gd name="connsiteY2" fmla="*/ 546266 h 546266"/>
                <a:gd name="connsiteX3" fmla="*/ 86136 w 311768"/>
                <a:gd name="connsiteY3" fmla="*/ 0 h 546266"/>
                <a:gd name="connsiteX0" fmla="*/ 90558 w 316190"/>
                <a:gd name="connsiteY0" fmla="*/ 0 h 546266"/>
                <a:gd name="connsiteX1" fmla="*/ 25244 w 316190"/>
                <a:gd name="connsiteY1" fmla="*/ 540328 h 546266"/>
                <a:gd name="connsiteX2" fmla="*/ 316190 w 316190"/>
                <a:gd name="connsiteY2" fmla="*/ 546266 h 546266"/>
                <a:gd name="connsiteX3" fmla="*/ 90558 w 316190"/>
                <a:gd name="connsiteY3" fmla="*/ 0 h 546266"/>
                <a:gd name="connsiteX0" fmla="*/ 72656 w 298288"/>
                <a:gd name="connsiteY0" fmla="*/ 0 h 546266"/>
                <a:gd name="connsiteX1" fmla="*/ 7342 w 298288"/>
                <a:gd name="connsiteY1" fmla="*/ 540328 h 546266"/>
                <a:gd name="connsiteX2" fmla="*/ 298288 w 298288"/>
                <a:gd name="connsiteY2" fmla="*/ 546266 h 546266"/>
                <a:gd name="connsiteX3" fmla="*/ 72656 w 298288"/>
                <a:gd name="connsiteY3" fmla="*/ 0 h 546266"/>
                <a:gd name="connsiteX0" fmla="*/ 72656 w 298288"/>
                <a:gd name="connsiteY0" fmla="*/ 0 h 546266"/>
                <a:gd name="connsiteX1" fmla="*/ 7342 w 298288"/>
                <a:gd name="connsiteY1" fmla="*/ 540328 h 546266"/>
                <a:gd name="connsiteX2" fmla="*/ 298288 w 298288"/>
                <a:gd name="connsiteY2" fmla="*/ 546266 h 546266"/>
                <a:gd name="connsiteX3" fmla="*/ 72656 w 298288"/>
                <a:gd name="connsiteY3" fmla="*/ 0 h 546266"/>
                <a:gd name="connsiteX0" fmla="*/ 98413 w 294357"/>
                <a:gd name="connsiteY0" fmla="*/ 0 h 469077"/>
                <a:gd name="connsiteX1" fmla="*/ 3411 w 294357"/>
                <a:gd name="connsiteY1" fmla="*/ 463139 h 469077"/>
                <a:gd name="connsiteX2" fmla="*/ 294357 w 294357"/>
                <a:gd name="connsiteY2" fmla="*/ 469077 h 469077"/>
                <a:gd name="connsiteX3" fmla="*/ 98413 w 294357"/>
                <a:gd name="connsiteY3" fmla="*/ 0 h 469077"/>
                <a:gd name="connsiteX0" fmla="*/ 97100 w 293044"/>
                <a:gd name="connsiteY0" fmla="*/ 0 h 469077"/>
                <a:gd name="connsiteX1" fmla="*/ 2098 w 293044"/>
                <a:gd name="connsiteY1" fmla="*/ 463139 h 469077"/>
                <a:gd name="connsiteX2" fmla="*/ 293044 w 293044"/>
                <a:gd name="connsiteY2" fmla="*/ 469077 h 469077"/>
                <a:gd name="connsiteX3" fmla="*/ 97100 w 293044"/>
                <a:gd name="connsiteY3" fmla="*/ 0 h 469077"/>
                <a:gd name="connsiteX0" fmla="*/ 74381 w 294075"/>
                <a:gd name="connsiteY0" fmla="*/ 0 h 504703"/>
                <a:gd name="connsiteX1" fmla="*/ 3129 w 294075"/>
                <a:gd name="connsiteY1" fmla="*/ 498765 h 504703"/>
                <a:gd name="connsiteX2" fmla="*/ 294075 w 294075"/>
                <a:gd name="connsiteY2" fmla="*/ 504703 h 504703"/>
                <a:gd name="connsiteX3" fmla="*/ 74381 w 294075"/>
                <a:gd name="connsiteY3" fmla="*/ 0 h 504703"/>
                <a:gd name="connsiteX0" fmla="*/ 73214 w 292908"/>
                <a:gd name="connsiteY0" fmla="*/ 0 h 504703"/>
                <a:gd name="connsiteX1" fmla="*/ 1962 w 292908"/>
                <a:gd name="connsiteY1" fmla="*/ 498765 h 504703"/>
                <a:gd name="connsiteX2" fmla="*/ 292908 w 292908"/>
                <a:gd name="connsiteY2" fmla="*/ 504703 h 504703"/>
                <a:gd name="connsiteX3" fmla="*/ 73214 w 292908"/>
                <a:gd name="connsiteY3" fmla="*/ 0 h 504703"/>
                <a:gd name="connsiteX0" fmla="*/ 71252 w 290946"/>
                <a:gd name="connsiteY0" fmla="*/ 0 h 504703"/>
                <a:gd name="connsiteX1" fmla="*/ 0 w 290946"/>
                <a:gd name="connsiteY1" fmla="*/ 498765 h 504703"/>
                <a:gd name="connsiteX2" fmla="*/ 290946 w 290946"/>
                <a:gd name="connsiteY2" fmla="*/ 504703 h 504703"/>
                <a:gd name="connsiteX3" fmla="*/ 71252 w 290946"/>
                <a:gd name="connsiteY3" fmla="*/ 0 h 504703"/>
                <a:gd name="connsiteX0" fmla="*/ 80777 w 300471"/>
                <a:gd name="connsiteY0" fmla="*/ 0 h 504703"/>
                <a:gd name="connsiteX1" fmla="*/ 0 w 300471"/>
                <a:gd name="connsiteY1" fmla="*/ 498765 h 504703"/>
                <a:gd name="connsiteX2" fmla="*/ 300471 w 300471"/>
                <a:gd name="connsiteY2" fmla="*/ 504703 h 504703"/>
                <a:gd name="connsiteX3" fmla="*/ 80777 w 300471"/>
                <a:gd name="connsiteY3" fmla="*/ 0 h 504703"/>
                <a:gd name="connsiteX0" fmla="*/ 80777 w 300471"/>
                <a:gd name="connsiteY0" fmla="*/ 0 h 504703"/>
                <a:gd name="connsiteX1" fmla="*/ 0 w 300471"/>
                <a:gd name="connsiteY1" fmla="*/ 498765 h 504703"/>
                <a:gd name="connsiteX2" fmla="*/ 300471 w 300471"/>
                <a:gd name="connsiteY2" fmla="*/ 504703 h 504703"/>
                <a:gd name="connsiteX3" fmla="*/ 80777 w 300471"/>
                <a:gd name="connsiteY3" fmla="*/ 0 h 504703"/>
                <a:gd name="connsiteX0" fmla="*/ 80777 w 300471"/>
                <a:gd name="connsiteY0" fmla="*/ 0 h 504703"/>
                <a:gd name="connsiteX1" fmla="*/ 0 w 300471"/>
                <a:gd name="connsiteY1" fmla="*/ 498765 h 504703"/>
                <a:gd name="connsiteX2" fmla="*/ 300471 w 300471"/>
                <a:gd name="connsiteY2" fmla="*/ 504703 h 504703"/>
                <a:gd name="connsiteX3" fmla="*/ 80777 w 300471"/>
                <a:gd name="connsiteY3" fmla="*/ 0 h 504703"/>
                <a:gd name="connsiteX0" fmla="*/ 80777 w 295709"/>
                <a:gd name="connsiteY0" fmla="*/ 0 h 504703"/>
                <a:gd name="connsiteX1" fmla="*/ 0 w 295709"/>
                <a:gd name="connsiteY1" fmla="*/ 498765 h 504703"/>
                <a:gd name="connsiteX2" fmla="*/ 295709 w 295709"/>
                <a:gd name="connsiteY2" fmla="*/ 504703 h 504703"/>
                <a:gd name="connsiteX3" fmla="*/ 80777 w 295709"/>
                <a:gd name="connsiteY3" fmla="*/ 0 h 504703"/>
                <a:gd name="connsiteX0" fmla="*/ 80777 w 295709"/>
                <a:gd name="connsiteY0" fmla="*/ 0 h 504703"/>
                <a:gd name="connsiteX1" fmla="*/ 0 w 295709"/>
                <a:gd name="connsiteY1" fmla="*/ 498765 h 504703"/>
                <a:gd name="connsiteX2" fmla="*/ 295709 w 295709"/>
                <a:gd name="connsiteY2" fmla="*/ 504703 h 504703"/>
                <a:gd name="connsiteX3" fmla="*/ 80777 w 295709"/>
                <a:gd name="connsiteY3" fmla="*/ 0 h 504703"/>
                <a:gd name="connsiteX0" fmla="*/ 80777 w 295709"/>
                <a:gd name="connsiteY0" fmla="*/ 0 h 504703"/>
                <a:gd name="connsiteX1" fmla="*/ 0 w 295709"/>
                <a:gd name="connsiteY1" fmla="*/ 498765 h 504703"/>
                <a:gd name="connsiteX2" fmla="*/ 295709 w 295709"/>
                <a:gd name="connsiteY2" fmla="*/ 504703 h 504703"/>
                <a:gd name="connsiteX3" fmla="*/ 80777 w 295709"/>
                <a:gd name="connsiteY3" fmla="*/ 0 h 504703"/>
                <a:gd name="connsiteX0" fmla="*/ 83158 w 298090"/>
                <a:gd name="connsiteY0" fmla="*/ 0 h 508290"/>
                <a:gd name="connsiteX1" fmla="*/ 0 w 298090"/>
                <a:gd name="connsiteY1" fmla="*/ 508290 h 508290"/>
                <a:gd name="connsiteX2" fmla="*/ 298090 w 298090"/>
                <a:gd name="connsiteY2" fmla="*/ 504703 h 508290"/>
                <a:gd name="connsiteX3" fmla="*/ 83158 w 298090"/>
                <a:gd name="connsiteY3" fmla="*/ 0 h 508290"/>
                <a:gd name="connsiteX0" fmla="*/ 83158 w 302852"/>
                <a:gd name="connsiteY0" fmla="*/ 0 h 511846"/>
                <a:gd name="connsiteX1" fmla="*/ 0 w 302852"/>
                <a:gd name="connsiteY1" fmla="*/ 508290 h 511846"/>
                <a:gd name="connsiteX2" fmla="*/ 302852 w 302852"/>
                <a:gd name="connsiteY2" fmla="*/ 511846 h 511846"/>
                <a:gd name="connsiteX3" fmla="*/ 83158 w 302852"/>
                <a:gd name="connsiteY3" fmla="*/ 0 h 511846"/>
                <a:gd name="connsiteX0" fmla="*/ 102208 w 302852"/>
                <a:gd name="connsiteY0" fmla="*/ 0 h 511846"/>
                <a:gd name="connsiteX1" fmla="*/ 0 w 302852"/>
                <a:gd name="connsiteY1" fmla="*/ 508290 h 511846"/>
                <a:gd name="connsiteX2" fmla="*/ 302852 w 302852"/>
                <a:gd name="connsiteY2" fmla="*/ 511846 h 511846"/>
                <a:gd name="connsiteX3" fmla="*/ 102208 w 302852"/>
                <a:gd name="connsiteY3" fmla="*/ 0 h 511846"/>
                <a:gd name="connsiteX0" fmla="*/ 102208 w 302852"/>
                <a:gd name="connsiteY0" fmla="*/ 0 h 511846"/>
                <a:gd name="connsiteX1" fmla="*/ 0 w 302852"/>
                <a:gd name="connsiteY1" fmla="*/ 508290 h 511846"/>
                <a:gd name="connsiteX2" fmla="*/ 302852 w 302852"/>
                <a:gd name="connsiteY2" fmla="*/ 511846 h 511846"/>
                <a:gd name="connsiteX3" fmla="*/ 102208 w 302852"/>
                <a:gd name="connsiteY3" fmla="*/ 0 h 511846"/>
                <a:gd name="connsiteX0" fmla="*/ 102208 w 302852"/>
                <a:gd name="connsiteY0" fmla="*/ 0 h 511846"/>
                <a:gd name="connsiteX1" fmla="*/ 0 w 302852"/>
                <a:gd name="connsiteY1" fmla="*/ 508290 h 511846"/>
                <a:gd name="connsiteX2" fmla="*/ 302852 w 302852"/>
                <a:gd name="connsiteY2" fmla="*/ 511846 h 511846"/>
                <a:gd name="connsiteX3" fmla="*/ 102208 w 302852"/>
                <a:gd name="connsiteY3" fmla="*/ 0 h 511846"/>
                <a:gd name="connsiteX0" fmla="*/ 109443 w 302852"/>
                <a:gd name="connsiteY0" fmla="*/ 0 h 511846"/>
                <a:gd name="connsiteX1" fmla="*/ 0 w 302852"/>
                <a:gd name="connsiteY1" fmla="*/ 508290 h 511846"/>
                <a:gd name="connsiteX2" fmla="*/ 302852 w 302852"/>
                <a:gd name="connsiteY2" fmla="*/ 511846 h 511846"/>
                <a:gd name="connsiteX3" fmla="*/ 109443 w 302852"/>
                <a:gd name="connsiteY3" fmla="*/ 0 h 511846"/>
                <a:gd name="connsiteX0" fmla="*/ 109443 w 296571"/>
                <a:gd name="connsiteY0" fmla="*/ 0 h 511846"/>
                <a:gd name="connsiteX1" fmla="*/ 0 w 296571"/>
                <a:gd name="connsiteY1" fmla="*/ 508290 h 511846"/>
                <a:gd name="connsiteX2" fmla="*/ 296571 w 296571"/>
                <a:gd name="connsiteY2" fmla="*/ 511846 h 511846"/>
                <a:gd name="connsiteX3" fmla="*/ 109443 w 296571"/>
                <a:gd name="connsiteY3" fmla="*/ 0 h 511846"/>
                <a:gd name="connsiteX0" fmla="*/ 109443 w 296571"/>
                <a:gd name="connsiteY0" fmla="*/ 0 h 511846"/>
                <a:gd name="connsiteX1" fmla="*/ 0 w 296571"/>
                <a:gd name="connsiteY1" fmla="*/ 508290 h 511846"/>
                <a:gd name="connsiteX2" fmla="*/ 296571 w 296571"/>
                <a:gd name="connsiteY2" fmla="*/ 511846 h 511846"/>
                <a:gd name="connsiteX3" fmla="*/ 109443 w 296571"/>
                <a:gd name="connsiteY3" fmla="*/ 0 h 511846"/>
              </a:gdLst>
              <a:ahLst/>
              <a:cxnLst>
                <a:cxn ang="0">
                  <a:pos x="connsiteX0" y="connsiteY0"/>
                </a:cxn>
                <a:cxn ang="0">
                  <a:pos x="connsiteX1" y="connsiteY1"/>
                </a:cxn>
                <a:cxn ang="0">
                  <a:pos x="connsiteX2" y="connsiteY2"/>
                </a:cxn>
                <a:cxn ang="0">
                  <a:pos x="connsiteX3" y="connsiteY3"/>
                </a:cxn>
              </a:cxnLst>
              <a:rect l="l" t="t" r="r" b="b"/>
              <a:pathLst>
                <a:path w="296571" h="511846">
                  <a:moveTo>
                    <a:pt x="109443" y="0"/>
                  </a:moveTo>
                  <a:cubicBezTo>
                    <a:pt x="159108" y="251021"/>
                    <a:pt x="7516" y="353169"/>
                    <a:pt x="0" y="508290"/>
                  </a:cubicBezTo>
                  <a:lnTo>
                    <a:pt x="296571" y="511846"/>
                  </a:lnTo>
                  <a:cubicBezTo>
                    <a:pt x="294705" y="373243"/>
                    <a:pt x="260792" y="217684"/>
                    <a:pt x="109443" y="0"/>
                  </a:cubicBezTo>
                  <a:close/>
                </a:path>
              </a:pathLst>
            </a:custGeom>
            <a:gradFill>
              <a:gsLst>
                <a:gs pos="0">
                  <a:schemeClr val="accent3">
                    <a:lumMod val="30000"/>
                  </a:schemeClr>
                </a:gs>
                <a:gs pos="65000">
                  <a:schemeClr val="accent3"/>
                </a:gs>
                <a:gs pos="10000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4" name="Freeform 65">
              <a:extLst>
                <a:ext uri="{FF2B5EF4-FFF2-40B4-BE49-F238E27FC236}">
                  <a16:creationId xmlns:a16="http://schemas.microsoft.com/office/drawing/2014/main" id="{B7F320B4-9999-4783-9942-ECDBCF447703}"/>
                </a:ext>
              </a:extLst>
            </p:cNvPr>
            <p:cNvSpPr/>
            <p:nvPr/>
          </p:nvSpPr>
          <p:spPr>
            <a:xfrm>
              <a:off x="3687015" y="3037007"/>
              <a:ext cx="518563" cy="537633"/>
            </a:xfrm>
            <a:custGeom>
              <a:avLst/>
              <a:gdLst>
                <a:gd name="connsiteX0" fmla="*/ 0 w 338447"/>
                <a:gd name="connsiteY0" fmla="*/ 498764 h 540328"/>
                <a:gd name="connsiteX1" fmla="*/ 338447 w 338447"/>
                <a:gd name="connsiteY1" fmla="*/ 0 h 540328"/>
                <a:gd name="connsiteX2" fmla="*/ 296883 w 338447"/>
                <a:gd name="connsiteY2" fmla="*/ 540328 h 540328"/>
                <a:gd name="connsiteX3" fmla="*/ 0 w 338447"/>
                <a:gd name="connsiteY3" fmla="*/ 498764 h 540328"/>
                <a:gd name="connsiteX0" fmla="*/ 0 w 332510"/>
                <a:gd name="connsiteY0" fmla="*/ 617517 h 617517"/>
                <a:gd name="connsiteX1" fmla="*/ 332510 w 332510"/>
                <a:gd name="connsiteY1" fmla="*/ 0 h 617517"/>
                <a:gd name="connsiteX2" fmla="*/ 290946 w 332510"/>
                <a:gd name="connsiteY2" fmla="*/ 540328 h 617517"/>
                <a:gd name="connsiteX3" fmla="*/ 0 w 332510"/>
                <a:gd name="connsiteY3" fmla="*/ 617517 h 617517"/>
                <a:gd name="connsiteX0" fmla="*/ 0 w 332510"/>
                <a:gd name="connsiteY0" fmla="*/ 587828 h 587828"/>
                <a:gd name="connsiteX1" fmla="*/ 332510 w 332510"/>
                <a:gd name="connsiteY1" fmla="*/ 0 h 587828"/>
                <a:gd name="connsiteX2" fmla="*/ 290946 w 332510"/>
                <a:gd name="connsiteY2" fmla="*/ 540328 h 587828"/>
                <a:gd name="connsiteX3" fmla="*/ 0 w 332510"/>
                <a:gd name="connsiteY3" fmla="*/ 587828 h 587828"/>
                <a:gd name="connsiteX0" fmla="*/ 0 w 338448"/>
                <a:gd name="connsiteY0" fmla="*/ 593766 h 593766"/>
                <a:gd name="connsiteX1" fmla="*/ 338448 w 338448"/>
                <a:gd name="connsiteY1" fmla="*/ 0 h 593766"/>
                <a:gd name="connsiteX2" fmla="*/ 290946 w 338448"/>
                <a:gd name="connsiteY2" fmla="*/ 546266 h 593766"/>
                <a:gd name="connsiteX3" fmla="*/ 0 w 338448"/>
                <a:gd name="connsiteY3" fmla="*/ 593766 h 593766"/>
                <a:gd name="connsiteX0" fmla="*/ 0 w 338448"/>
                <a:gd name="connsiteY0" fmla="*/ 593766 h 593766"/>
                <a:gd name="connsiteX1" fmla="*/ 338448 w 338448"/>
                <a:gd name="connsiteY1" fmla="*/ 0 h 593766"/>
                <a:gd name="connsiteX2" fmla="*/ 290946 w 338448"/>
                <a:gd name="connsiteY2" fmla="*/ 546266 h 593766"/>
                <a:gd name="connsiteX3" fmla="*/ 0 w 338448"/>
                <a:gd name="connsiteY3" fmla="*/ 593766 h 593766"/>
                <a:gd name="connsiteX0" fmla="*/ 0 w 338448"/>
                <a:gd name="connsiteY0" fmla="*/ 593766 h 593766"/>
                <a:gd name="connsiteX1" fmla="*/ 338448 w 338448"/>
                <a:gd name="connsiteY1" fmla="*/ 0 h 593766"/>
                <a:gd name="connsiteX2" fmla="*/ 290946 w 338448"/>
                <a:gd name="connsiteY2" fmla="*/ 546266 h 593766"/>
                <a:gd name="connsiteX3" fmla="*/ 0 w 338448"/>
                <a:gd name="connsiteY3" fmla="*/ 593766 h 593766"/>
                <a:gd name="connsiteX0" fmla="*/ 0 w 338448"/>
                <a:gd name="connsiteY0" fmla="*/ 593766 h 593766"/>
                <a:gd name="connsiteX1" fmla="*/ 338448 w 338448"/>
                <a:gd name="connsiteY1" fmla="*/ 0 h 593766"/>
                <a:gd name="connsiteX2" fmla="*/ 290946 w 338448"/>
                <a:gd name="connsiteY2" fmla="*/ 546266 h 593766"/>
                <a:gd name="connsiteX3" fmla="*/ 0 w 338448"/>
                <a:gd name="connsiteY3" fmla="*/ 593766 h 593766"/>
                <a:gd name="connsiteX0" fmla="*/ 0 w 338448"/>
                <a:gd name="connsiteY0" fmla="*/ 593766 h 593766"/>
                <a:gd name="connsiteX1" fmla="*/ 338448 w 338448"/>
                <a:gd name="connsiteY1" fmla="*/ 0 h 593766"/>
                <a:gd name="connsiteX2" fmla="*/ 290946 w 338448"/>
                <a:gd name="connsiteY2" fmla="*/ 546266 h 593766"/>
                <a:gd name="connsiteX3" fmla="*/ 0 w 338448"/>
                <a:gd name="connsiteY3" fmla="*/ 593766 h 593766"/>
                <a:gd name="connsiteX0" fmla="*/ 0 w 380011"/>
                <a:gd name="connsiteY0" fmla="*/ 492825 h 492825"/>
                <a:gd name="connsiteX1" fmla="*/ 380011 w 380011"/>
                <a:gd name="connsiteY1" fmla="*/ 0 h 492825"/>
                <a:gd name="connsiteX2" fmla="*/ 290946 w 380011"/>
                <a:gd name="connsiteY2" fmla="*/ 445325 h 492825"/>
                <a:gd name="connsiteX3" fmla="*/ 0 w 380011"/>
                <a:gd name="connsiteY3" fmla="*/ 492825 h 492825"/>
                <a:gd name="connsiteX0" fmla="*/ 0 w 380011"/>
                <a:gd name="connsiteY0" fmla="*/ 492825 h 492825"/>
                <a:gd name="connsiteX1" fmla="*/ 380011 w 380011"/>
                <a:gd name="connsiteY1" fmla="*/ 0 h 492825"/>
                <a:gd name="connsiteX2" fmla="*/ 290946 w 380011"/>
                <a:gd name="connsiteY2" fmla="*/ 445325 h 492825"/>
                <a:gd name="connsiteX3" fmla="*/ 0 w 380011"/>
                <a:gd name="connsiteY3" fmla="*/ 492825 h 492825"/>
                <a:gd name="connsiteX0" fmla="*/ 0 w 380011"/>
                <a:gd name="connsiteY0" fmla="*/ 492825 h 492825"/>
                <a:gd name="connsiteX1" fmla="*/ 380011 w 380011"/>
                <a:gd name="connsiteY1" fmla="*/ 0 h 492825"/>
                <a:gd name="connsiteX2" fmla="*/ 290946 w 380011"/>
                <a:gd name="connsiteY2" fmla="*/ 445325 h 492825"/>
                <a:gd name="connsiteX3" fmla="*/ 0 w 380011"/>
                <a:gd name="connsiteY3" fmla="*/ 492825 h 492825"/>
                <a:gd name="connsiteX0" fmla="*/ 0 w 380011"/>
                <a:gd name="connsiteY0" fmla="*/ 492825 h 492825"/>
                <a:gd name="connsiteX1" fmla="*/ 380011 w 380011"/>
                <a:gd name="connsiteY1" fmla="*/ 0 h 492825"/>
                <a:gd name="connsiteX2" fmla="*/ 290946 w 380011"/>
                <a:gd name="connsiteY2" fmla="*/ 445325 h 492825"/>
                <a:gd name="connsiteX3" fmla="*/ 0 w 380011"/>
                <a:gd name="connsiteY3" fmla="*/ 492825 h 492825"/>
                <a:gd name="connsiteX0" fmla="*/ 0 w 380011"/>
                <a:gd name="connsiteY0" fmla="*/ 492825 h 492825"/>
                <a:gd name="connsiteX1" fmla="*/ 380011 w 380011"/>
                <a:gd name="connsiteY1" fmla="*/ 0 h 492825"/>
                <a:gd name="connsiteX2" fmla="*/ 290946 w 380011"/>
                <a:gd name="connsiteY2" fmla="*/ 445325 h 492825"/>
                <a:gd name="connsiteX3" fmla="*/ 0 w 380011"/>
                <a:gd name="connsiteY3" fmla="*/ 492825 h 492825"/>
                <a:gd name="connsiteX0" fmla="*/ 0 w 391886"/>
                <a:gd name="connsiteY0" fmla="*/ 504700 h 504700"/>
                <a:gd name="connsiteX1" fmla="*/ 391886 w 391886"/>
                <a:gd name="connsiteY1" fmla="*/ 0 h 504700"/>
                <a:gd name="connsiteX2" fmla="*/ 302821 w 391886"/>
                <a:gd name="connsiteY2" fmla="*/ 445325 h 504700"/>
                <a:gd name="connsiteX3" fmla="*/ 0 w 391886"/>
                <a:gd name="connsiteY3" fmla="*/ 504700 h 504700"/>
                <a:gd name="connsiteX0" fmla="*/ 0 w 391886"/>
                <a:gd name="connsiteY0" fmla="*/ 504700 h 504700"/>
                <a:gd name="connsiteX1" fmla="*/ 391886 w 391886"/>
                <a:gd name="connsiteY1" fmla="*/ 0 h 504700"/>
                <a:gd name="connsiteX2" fmla="*/ 295677 w 391886"/>
                <a:gd name="connsiteY2" fmla="*/ 445325 h 504700"/>
                <a:gd name="connsiteX3" fmla="*/ 0 w 391886"/>
                <a:gd name="connsiteY3" fmla="*/ 504700 h 504700"/>
                <a:gd name="connsiteX0" fmla="*/ 0 w 391886"/>
                <a:gd name="connsiteY0" fmla="*/ 504700 h 504700"/>
                <a:gd name="connsiteX1" fmla="*/ 391886 w 391886"/>
                <a:gd name="connsiteY1" fmla="*/ 0 h 504700"/>
                <a:gd name="connsiteX2" fmla="*/ 295677 w 391886"/>
                <a:gd name="connsiteY2" fmla="*/ 445325 h 504700"/>
                <a:gd name="connsiteX3" fmla="*/ 0 w 391886"/>
                <a:gd name="connsiteY3" fmla="*/ 504700 h 504700"/>
                <a:gd name="connsiteX0" fmla="*/ 0 w 384742"/>
                <a:gd name="connsiteY0" fmla="*/ 559469 h 559469"/>
                <a:gd name="connsiteX1" fmla="*/ 384742 w 384742"/>
                <a:gd name="connsiteY1" fmla="*/ 0 h 559469"/>
                <a:gd name="connsiteX2" fmla="*/ 295677 w 384742"/>
                <a:gd name="connsiteY2" fmla="*/ 500094 h 559469"/>
                <a:gd name="connsiteX3" fmla="*/ 0 w 384742"/>
                <a:gd name="connsiteY3" fmla="*/ 559469 h 559469"/>
                <a:gd name="connsiteX0" fmla="*/ 0 w 384742"/>
                <a:gd name="connsiteY0" fmla="*/ 559469 h 559469"/>
                <a:gd name="connsiteX1" fmla="*/ 384742 w 384742"/>
                <a:gd name="connsiteY1" fmla="*/ 0 h 559469"/>
                <a:gd name="connsiteX2" fmla="*/ 295677 w 384742"/>
                <a:gd name="connsiteY2" fmla="*/ 500094 h 559469"/>
                <a:gd name="connsiteX3" fmla="*/ 0 w 384742"/>
                <a:gd name="connsiteY3" fmla="*/ 559469 h 559469"/>
                <a:gd name="connsiteX0" fmla="*/ 0 w 389504"/>
                <a:gd name="connsiteY0" fmla="*/ 540419 h 540419"/>
                <a:gd name="connsiteX1" fmla="*/ 389504 w 389504"/>
                <a:gd name="connsiteY1" fmla="*/ 0 h 540419"/>
                <a:gd name="connsiteX2" fmla="*/ 295677 w 389504"/>
                <a:gd name="connsiteY2" fmla="*/ 481044 h 540419"/>
                <a:gd name="connsiteX3" fmla="*/ 0 w 389504"/>
                <a:gd name="connsiteY3" fmla="*/ 540419 h 540419"/>
                <a:gd name="connsiteX0" fmla="*/ 0 w 389504"/>
                <a:gd name="connsiteY0" fmla="*/ 540419 h 540419"/>
                <a:gd name="connsiteX1" fmla="*/ 389504 w 389504"/>
                <a:gd name="connsiteY1" fmla="*/ 0 h 540419"/>
                <a:gd name="connsiteX2" fmla="*/ 295677 w 389504"/>
                <a:gd name="connsiteY2" fmla="*/ 481044 h 540419"/>
                <a:gd name="connsiteX3" fmla="*/ 0 w 389504"/>
                <a:gd name="connsiteY3" fmla="*/ 540419 h 540419"/>
                <a:gd name="connsiteX0" fmla="*/ 0 w 396648"/>
                <a:gd name="connsiteY0" fmla="*/ 564232 h 564232"/>
                <a:gd name="connsiteX1" fmla="*/ 396648 w 396648"/>
                <a:gd name="connsiteY1" fmla="*/ 0 h 564232"/>
                <a:gd name="connsiteX2" fmla="*/ 295677 w 396648"/>
                <a:gd name="connsiteY2" fmla="*/ 504857 h 564232"/>
                <a:gd name="connsiteX3" fmla="*/ 0 w 396648"/>
                <a:gd name="connsiteY3" fmla="*/ 564232 h 564232"/>
                <a:gd name="connsiteX0" fmla="*/ 0 w 405008"/>
                <a:gd name="connsiteY0" fmla="*/ 564232 h 564232"/>
                <a:gd name="connsiteX1" fmla="*/ 396648 w 405008"/>
                <a:gd name="connsiteY1" fmla="*/ 0 h 564232"/>
                <a:gd name="connsiteX2" fmla="*/ 295677 w 405008"/>
                <a:gd name="connsiteY2" fmla="*/ 504857 h 564232"/>
                <a:gd name="connsiteX3" fmla="*/ 0 w 405008"/>
                <a:gd name="connsiteY3" fmla="*/ 564232 h 564232"/>
                <a:gd name="connsiteX0" fmla="*/ 0 w 405233"/>
                <a:gd name="connsiteY0" fmla="*/ 564232 h 564232"/>
                <a:gd name="connsiteX1" fmla="*/ 396648 w 405233"/>
                <a:gd name="connsiteY1" fmla="*/ 0 h 564232"/>
                <a:gd name="connsiteX2" fmla="*/ 295677 w 405233"/>
                <a:gd name="connsiteY2" fmla="*/ 504857 h 564232"/>
                <a:gd name="connsiteX3" fmla="*/ 0 w 405233"/>
                <a:gd name="connsiteY3" fmla="*/ 564232 h 564232"/>
                <a:gd name="connsiteX0" fmla="*/ 0 w 414413"/>
                <a:gd name="connsiteY0" fmla="*/ 561214 h 561214"/>
                <a:gd name="connsiteX1" fmla="*/ 406294 w 414413"/>
                <a:gd name="connsiteY1" fmla="*/ 0 h 561214"/>
                <a:gd name="connsiteX2" fmla="*/ 295677 w 414413"/>
                <a:gd name="connsiteY2" fmla="*/ 501839 h 561214"/>
                <a:gd name="connsiteX3" fmla="*/ 0 w 414413"/>
                <a:gd name="connsiteY3" fmla="*/ 561214 h 561214"/>
                <a:gd name="connsiteX0" fmla="*/ 0 w 414413"/>
                <a:gd name="connsiteY0" fmla="*/ 529773 h 529773"/>
                <a:gd name="connsiteX1" fmla="*/ 406294 w 414413"/>
                <a:gd name="connsiteY1" fmla="*/ 0 h 529773"/>
                <a:gd name="connsiteX2" fmla="*/ 295677 w 414413"/>
                <a:gd name="connsiteY2" fmla="*/ 501839 h 529773"/>
                <a:gd name="connsiteX3" fmla="*/ 0 w 414413"/>
                <a:gd name="connsiteY3" fmla="*/ 529773 h 529773"/>
                <a:gd name="connsiteX0" fmla="*/ 0 w 414413"/>
                <a:gd name="connsiteY0" fmla="*/ 516673 h 516673"/>
                <a:gd name="connsiteX1" fmla="*/ 406294 w 414413"/>
                <a:gd name="connsiteY1" fmla="*/ 0 h 516673"/>
                <a:gd name="connsiteX2" fmla="*/ 295677 w 414413"/>
                <a:gd name="connsiteY2" fmla="*/ 501839 h 516673"/>
                <a:gd name="connsiteX3" fmla="*/ 0 w 414413"/>
                <a:gd name="connsiteY3" fmla="*/ 516673 h 516673"/>
                <a:gd name="connsiteX0" fmla="*/ 0 w 412319"/>
                <a:gd name="connsiteY0" fmla="*/ 532393 h 532393"/>
                <a:gd name="connsiteX1" fmla="*/ 404200 w 412319"/>
                <a:gd name="connsiteY1" fmla="*/ 0 h 532393"/>
                <a:gd name="connsiteX2" fmla="*/ 293583 w 412319"/>
                <a:gd name="connsiteY2" fmla="*/ 501839 h 532393"/>
                <a:gd name="connsiteX3" fmla="*/ 0 w 412319"/>
                <a:gd name="connsiteY3" fmla="*/ 532393 h 532393"/>
                <a:gd name="connsiteX0" fmla="*/ 0 w 412319"/>
                <a:gd name="connsiteY0" fmla="*/ 537633 h 537633"/>
                <a:gd name="connsiteX1" fmla="*/ 404200 w 412319"/>
                <a:gd name="connsiteY1" fmla="*/ 0 h 537633"/>
                <a:gd name="connsiteX2" fmla="*/ 293583 w 412319"/>
                <a:gd name="connsiteY2" fmla="*/ 501839 h 537633"/>
                <a:gd name="connsiteX3" fmla="*/ 0 w 412319"/>
                <a:gd name="connsiteY3" fmla="*/ 537633 h 537633"/>
                <a:gd name="connsiteX0" fmla="*/ 0 w 412319"/>
                <a:gd name="connsiteY0" fmla="*/ 537633 h 537633"/>
                <a:gd name="connsiteX1" fmla="*/ 404200 w 412319"/>
                <a:gd name="connsiteY1" fmla="*/ 0 h 537633"/>
                <a:gd name="connsiteX2" fmla="*/ 293583 w 412319"/>
                <a:gd name="connsiteY2" fmla="*/ 501839 h 537633"/>
                <a:gd name="connsiteX3" fmla="*/ 0 w 412319"/>
                <a:gd name="connsiteY3" fmla="*/ 537633 h 537633"/>
                <a:gd name="connsiteX0" fmla="*/ 0 w 411866"/>
                <a:gd name="connsiteY0" fmla="*/ 537633 h 537633"/>
                <a:gd name="connsiteX1" fmla="*/ 404200 w 411866"/>
                <a:gd name="connsiteY1" fmla="*/ 0 h 537633"/>
                <a:gd name="connsiteX2" fmla="*/ 283113 w 411866"/>
                <a:gd name="connsiteY2" fmla="*/ 415377 h 537633"/>
                <a:gd name="connsiteX3" fmla="*/ 0 w 411866"/>
                <a:gd name="connsiteY3" fmla="*/ 537633 h 537633"/>
                <a:gd name="connsiteX0" fmla="*/ 0 w 412224"/>
                <a:gd name="connsiteY0" fmla="*/ 537633 h 537633"/>
                <a:gd name="connsiteX1" fmla="*/ 404200 w 412224"/>
                <a:gd name="connsiteY1" fmla="*/ 0 h 537633"/>
                <a:gd name="connsiteX2" fmla="*/ 291489 w 412224"/>
                <a:gd name="connsiteY2" fmla="*/ 499219 h 537633"/>
                <a:gd name="connsiteX3" fmla="*/ 0 w 412224"/>
                <a:gd name="connsiteY3" fmla="*/ 537633 h 537633"/>
                <a:gd name="connsiteX0" fmla="*/ 0 w 412319"/>
                <a:gd name="connsiteY0" fmla="*/ 537633 h 537633"/>
                <a:gd name="connsiteX1" fmla="*/ 404200 w 412319"/>
                <a:gd name="connsiteY1" fmla="*/ 0 h 537633"/>
                <a:gd name="connsiteX2" fmla="*/ 293583 w 412319"/>
                <a:gd name="connsiteY2" fmla="*/ 507079 h 537633"/>
                <a:gd name="connsiteX3" fmla="*/ 0 w 412319"/>
                <a:gd name="connsiteY3" fmla="*/ 537633 h 537633"/>
                <a:gd name="connsiteX0" fmla="*/ 0 w 412319"/>
                <a:gd name="connsiteY0" fmla="*/ 537633 h 537633"/>
                <a:gd name="connsiteX1" fmla="*/ 404200 w 412319"/>
                <a:gd name="connsiteY1" fmla="*/ 0 h 537633"/>
                <a:gd name="connsiteX2" fmla="*/ 293583 w 412319"/>
                <a:gd name="connsiteY2" fmla="*/ 507079 h 537633"/>
                <a:gd name="connsiteX3" fmla="*/ 0 w 412319"/>
                <a:gd name="connsiteY3" fmla="*/ 537633 h 537633"/>
                <a:gd name="connsiteX0" fmla="*/ 0 w 414413"/>
                <a:gd name="connsiteY0" fmla="*/ 537633 h 537633"/>
                <a:gd name="connsiteX1" fmla="*/ 406294 w 414413"/>
                <a:gd name="connsiteY1" fmla="*/ 0 h 537633"/>
                <a:gd name="connsiteX2" fmla="*/ 295677 w 414413"/>
                <a:gd name="connsiteY2" fmla="*/ 507079 h 537633"/>
                <a:gd name="connsiteX3" fmla="*/ 0 w 414413"/>
                <a:gd name="connsiteY3" fmla="*/ 537633 h 537633"/>
              </a:gdLst>
              <a:ahLst/>
              <a:cxnLst>
                <a:cxn ang="0">
                  <a:pos x="connsiteX0" y="connsiteY0"/>
                </a:cxn>
                <a:cxn ang="0">
                  <a:pos x="connsiteX1" y="connsiteY1"/>
                </a:cxn>
                <a:cxn ang="0">
                  <a:pos x="connsiteX2" y="connsiteY2"/>
                </a:cxn>
                <a:cxn ang="0">
                  <a:pos x="connsiteX3" y="connsiteY3"/>
                </a:cxn>
              </a:cxnLst>
              <a:rect l="l" t="t" r="r" b="b"/>
              <a:pathLst>
                <a:path w="414413" h="537633">
                  <a:moveTo>
                    <a:pt x="0" y="537633"/>
                  </a:moveTo>
                  <a:cubicBezTo>
                    <a:pt x="1" y="311605"/>
                    <a:pt x="262862" y="287234"/>
                    <a:pt x="406294" y="0"/>
                  </a:cubicBezTo>
                  <a:cubicBezTo>
                    <a:pt x="450022" y="243815"/>
                    <a:pt x="303223" y="304734"/>
                    <a:pt x="295677" y="507079"/>
                  </a:cubicBezTo>
                  <a:lnTo>
                    <a:pt x="0" y="537633"/>
                  </a:lnTo>
                  <a:close/>
                </a:path>
              </a:pathLst>
            </a:custGeom>
            <a:gradFill>
              <a:gsLst>
                <a:gs pos="0">
                  <a:schemeClr val="accent4">
                    <a:lumMod val="30000"/>
                  </a:schemeClr>
                </a:gs>
                <a:gs pos="65000">
                  <a:schemeClr val="accent4"/>
                </a:gs>
                <a:gs pos="100000">
                  <a:schemeClr val="accent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5" name="Freeform 34">
              <a:extLst>
                <a:ext uri="{FF2B5EF4-FFF2-40B4-BE49-F238E27FC236}">
                  <a16:creationId xmlns:a16="http://schemas.microsoft.com/office/drawing/2014/main" id="{40CB7CD6-6890-426E-90E6-F549246AE951}"/>
                </a:ext>
              </a:extLst>
            </p:cNvPr>
            <p:cNvSpPr/>
            <p:nvPr/>
          </p:nvSpPr>
          <p:spPr>
            <a:xfrm>
              <a:off x="3924127" y="2759347"/>
              <a:ext cx="872924" cy="769532"/>
            </a:xfrm>
            <a:custGeom>
              <a:avLst/>
              <a:gdLst>
                <a:gd name="connsiteX0" fmla="*/ 944736 w 944736"/>
                <a:gd name="connsiteY0" fmla="*/ 910067 h 914400"/>
                <a:gd name="connsiteX1" fmla="*/ 654381 w 944736"/>
                <a:gd name="connsiteY1" fmla="*/ 914400 h 914400"/>
                <a:gd name="connsiteX2" fmla="*/ 0 w 944736"/>
                <a:gd name="connsiteY2" fmla="*/ 0 h 914400"/>
                <a:gd name="connsiteX3" fmla="*/ 944736 w 944736"/>
                <a:gd name="connsiteY3" fmla="*/ 910067 h 914400"/>
                <a:gd name="connsiteX0" fmla="*/ 944736 w 944736"/>
                <a:gd name="connsiteY0" fmla="*/ 910067 h 914400"/>
                <a:gd name="connsiteX1" fmla="*/ 654381 w 944736"/>
                <a:gd name="connsiteY1" fmla="*/ 914400 h 914400"/>
                <a:gd name="connsiteX2" fmla="*/ 0 w 944736"/>
                <a:gd name="connsiteY2" fmla="*/ 0 h 914400"/>
                <a:gd name="connsiteX3" fmla="*/ 944736 w 944736"/>
                <a:gd name="connsiteY3" fmla="*/ 910067 h 914400"/>
                <a:gd name="connsiteX0" fmla="*/ 944736 w 944736"/>
                <a:gd name="connsiteY0" fmla="*/ 910067 h 914400"/>
                <a:gd name="connsiteX1" fmla="*/ 654381 w 944736"/>
                <a:gd name="connsiteY1" fmla="*/ 914400 h 914400"/>
                <a:gd name="connsiteX2" fmla="*/ 0 w 944736"/>
                <a:gd name="connsiteY2" fmla="*/ 0 h 914400"/>
                <a:gd name="connsiteX3" fmla="*/ 944736 w 944736"/>
                <a:gd name="connsiteY3" fmla="*/ 910067 h 914400"/>
                <a:gd name="connsiteX0" fmla="*/ 944736 w 944736"/>
                <a:gd name="connsiteY0" fmla="*/ 910067 h 914400"/>
                <a:gd name="connsiteX1" fmla="*/ 654381 w 944736"/>
                <a:gd name="connsiteY1" fmla="*/ 914400 h 914400"/>
                <a:gd name="connsiteX2" fmla="*/ 0 w 944736"/>
                <a:gd name="connsiteY2" fmla="*/ 0 h 914400"/>
                <a:gd name="connsiteX3" fmla="*/ 944736 w 944736"/>
                <a:gd name="connsiteY3" fmla="*/ 910067 h 914400"/>
                <a:gd name="connsiteX0" fmla="*/ 944736 w 944736"/>
                <a:gd name="connsiteY0" fmla="*/ 910067 h 914400"/>
                <a:gd name="connsiteX1" fmla="*/ 654381 w 944736"/>
                <a:gd name="connsiteY1" fmla="*/ 914400 h 914400"/>
                <a:gd name="connsiteX2" fmla="*/ 0 w 944736"/>
                <a:gd name="connsiteY2" fmla="*/ 0 h 914400"/>
                <a:gd name="connsiteX3" fmla="*/ 944736 w 944736"/>
                <a:gd name="connsiteY3" fmla="*/ 910067 h 914400"/>
                <a:gd name="connsiteX0" fmla="*/ 936069 w 936069"/>
                <a:gd name="connsiteY0" fmla="*/ 892732 h 897065"/>
                <a:gd name="connsiteX1" fmla="*/ 645714 w 936069"/>
                <a:gd name="connsiteY1" fmla="*/ 897065 h 897065"/>
                <a:gd name="connsiteX2" fmla="*/ 0 w 936069"/>
                <a:gd name="connsiteY2" fmla="*/ 0 h 897065"/>
                <a:gd name="connsiteX3" fmla="*/ 936069 w 936069"/>
                <a:gd name="connsiteY3" fmla="*/ 892732 h 897065"/>
                <a:gd name="connsiteX0" fmla="*/ 936069 w 936069"/>
                <a:gd name="connsiteY0" fmla="*/ 892732 h 897065"/>
                <a:gd name="connsiteX1" fmla="*/ 645714 w 936069"/>
                <a:gd name="connsiteY1" fmla="*/ 897065 h 897065"/>
                <a:gd name="connsiteX2" fmla="*/ 0 w 936069"/>
                <a:gd name="connsiteY2" fmla="*/ 0 h 897065"/>
                <a:gd name="connsiteX3" fmla="*/ 936069 w 936069"/>
                <a:gd name="connsiteY3" fmla="*/ 892732 h 897065"/>
                <a:gd name="connsiteX0" fmla="*/ 621373 w 621373"/>
                <a:gd name="connsiteY0" fmla="*/ 667101 h 671434"/>
                <a:gd name="connsiteX1" fmla="*/ 331018 w 621373"/>
                <a:gd name="connsiteY1" fmla="*/ 671434 h 671434"/>
                <a:gd name="connsiteX2" fmla="*/ 0 w 621373"/>
                <a:gd name="connsiteY2" fmla="*/ 0 h 671434"/>
                <a:gd name="connsiteX3" fmla="*/ 621373 w 621373"/>
                <a:gd name="connsiteY3" fmla="*/ 667101 h 671434"/>
                <a:gd name="connsiteX0" fmla="*/ 621373 w 621373"/>
                <a:gd name="connsiteY0" fmla="*/ 667101 h 671434"/>
                <a:gd name="connsiteX1" fmla="*/ 331018 w 621373"/>
                <a:gd name="connsiteY1" fmla="*/ 671434 h 671434"/>
                <a:gd name="connsiteX2" fmla="*/ 0 w 621373"/>
                <a:gd name="connsiteY2" fmla="*/ 0 h 671434"/>
                <a:gd name="connsiteX3" fmla="*/ 621373 w 621373"/>
                <a:gd name="connsiteY3" fmla="*/ 667101 h 671434"/>
                <a:gd name="connsiteX0" fmla="*/ 597622 w 597622"/>
                <a:gd name="connsiteY0" fmla="*/ 684914 h 689247"/>
                <a:gd name="connsiteX1" fmla="*/ 307267 w 597622"/>
                <a:gd name="connsiteY1" fmla="*/ 689247 h 689247"/>
                <a:gd name="connsiteX2" fmla="*/ 0 w 597622"/>
                <a:gd name="connsiteY2" fmla="*/ 0 h 689247"/>
                <a:gd name="connsiteX3" fmla="*/ 597622 w 597622"/>
                <a:gd name="connsiteY3" fmla="*/ 684914 h 689247"/>
                <a:gd name="connsiteX0" fmla="*/ 597622 w 597622"/>
                <a:gd name="connsiteY0" fmla="*/ 684914 h 689247"/>
                <a:gd name="connsiteX1" fmla="*/ 307267 w 597622"/>
                <a:gd name="connsiteY1" fmla="*/ 689247 h 689247"/>
                <a:gd name="connsiteX2" fmla="*/ 0 w 597622"/>
                <a:gd name="connsiteY2" fmla="*/ 0 h 689247"/>
                <a:gd name="connsiteX3" fmla="*/ 597622 w 597622"/>
                <a:gd name="connsiteY3" fmla="*/ 684914 h 689247"/>
                <a:gd name="connsiteX0" fmla="*/ 597622 w 597622"/>
                <a:gd name="connsiteY0" fmla="*/ 684914 h 689247"/>
                <a:gd name="connsiteX1" fmla="*/ 307267 w 597622"/>
                <a:gd name="connsiteY1" fmla="*/ 689247 h 689247"/>
                <a:gd name="connsiteX2" fmla="*/ 0 w 597622"/>
                <a:gd name="connsiteY2" fmla="*/ 0 h 689247"/>
                <a:gd name="connsiteX3" fmla="*/ 597622 w 597622"/>
                <a:gd name="connsiteY3" fmla="*/ 684914 h 689247"/>
                <a:gd name="connsiteX0" fmla="*/ 597622 w 597622"/>
                <a:gd name="connsiteY0" fmla="*/ 684914 h 689247"/>
                <a:gd name="connsiteX1" fmla="*/ 307267 w 597622"/>
                <a:gd name="connsiteY1" fmla="*/ 689247 h 689247"/>
                <a:gd name="connsiteX2" fmla="*/ 0 w 597622"/>
                <a:gd name="connsiteY2" fmla="*/ 0 h 689247"/>
                <a:gd name="connsiteX3" fmla="*/ 597622 w 597622"/>
                <a:gd name="connsiteY3" fmla="*/ 684914 h 689247"/>
                <a:gd name="connsiteX0" fmla="*/ 597622 w 597622"/>
                <a:gd name="connsiteY0" fmla="*/ 684914 h 689247"/>
                <a:gd name="connsiteX1" fmla="*/ 307267 w 597622"/>
                <a:gd name="connsiteY1" fmla="*/ 689247 h 689247"/>
                <a:gd name="connsiteX2" fmla="*/ 0 w 597622"/>
                <a:gd name="connsiteY2" fmla="*/ 0 h 689247"/>
                <a:gd name="connsiteX3" fmla="*/ 597622 w 597622"/>
                <a:gd name="connsiteY3" fmla="*/ 684914 h 689247"/>
                <a:gd name="connsiteX0" fmla="*/ 597622 w 597622"/>
                <a:gd name="connsiteY0" fmla="*/ 684914 h 689247"/>
                <a:gd name="connsiteX1" fmla="*/ 307267 w 597622"/>
                <a:gd name="connsiteY1" fmla="*/ 689247 h 689247"/>
                <a:gd name="connsiteX2" fmla="*/ 0 w 597622"/>
                <a:gd name="connsiteY2" fmla="*/ 0 h 689247"/>
                <a:gd name="connsiteX3" fmla="*/ 597622 w 597622"/>
                <a:gd name="connsiteY3" fmla="*/ 684914 h 689247"/>
                <a:gd name="connsiteX0" fmla="*/ 597622 w 597622"/>
                <a:gd name="connsiteY0" fmla="*/ 684914 h 689247"/>
                <a:gd name="connsiteX1" fmla="*/ 307267 w 597622"/>
                <a:gd name="connsiteY1" fmla="*/ 689247 h 689247"/>
                <a:gd name="connsiteX2" fmla="*/ 0 w 597622"/>
                <a:gd name="connsiteY2" fmla="*/ 0 h 689247"/>
                <a:gd name="connsiteX3" fmla="*/ 597622 w 597622"/>
                <a:gd name="connsiteY3" fmla="*/ 684914 h 689247"/>
                <a:gd name="connsiteX0" fmla="*/ 597622 w 597622"/>
                <a:gd name="connsiteY0" fmla="*/ 684914 h 689247"/>
                <a:gd name="connsiteX1" fmla="*/ 307267 w 597622"/>
                <a:gd name="connsiteY1" fmla="*/ 689247 h 689247"/>
                <a:gd name="connsiteX2" fmla="*/ 0 w 597622"/>
                <a:gd name="connsiteY2" fmla="*/ 0 h 689247"/>
                <a:gd name="connsiteX3" fmla="*/ 597622 w 597622"/>
                <a:gd name="connsiteY3" fmla="*/ 684914 h 689247"/>
                <a:gd name="connsiteX0" fmla="*/ 597622 w 597622"/>
                <a:gd name="connsiteY0" fmla="*/ 684914 h 689247"/>
                <a:gd name="connsiteX1" fmla="*/ 307267 w 597622"/>
                <a:gd name="connsiteY1" fmla="*/ 689247 h 689247"/>
                <a:gd name="connsiteX2" fmla="*/ 0 w 597622"/>
                <a:gd name="connsiteY2" fmla="*/ 0 h 689247"/>
                <a:gd name="connsiteX3" fmla="*/ 597622 w 597622"/>
                <a:gd name="connsiteY3" fmla="*/ 684914 h 689247"/>
                <a:gd name="connsiteX0" fmla="*/ 597622 w 597622"/>
                <a:gd name="connsiteY0" fmla="*/ 684914 h 689247"/>
                <a:gd name="connsiteX1" fmla="*/ 307267 w 597622"/>
                <a:gd name="connsiteY1" fmla="*/ 689247 h 689247"/>
                <a:gd name="connsiteX2" fmla="*/ 0 w 597622"/>
                <a:gd name="connsiteY2" fmla="*/ 0 h 689247"/>
                <a:gd name="connsiteX3" fmla="*/ 597622 w 597622"/>
                <a:gd name="connsiteY3" fmla="*/ 684914 h 689247"/>
                <a:gd name="connsiteX0" fmla="*/ 597622 w 597622"/>
                <a:gd name="connsiteY0" fmla="*/ 684914 h 689247"/>
                <a:gd name="connsiteX1" fmla="*/ 307267 w 597622"/>
                <a:gd name="connsiteY1" fmla="*/ 689247 h 689247"/>
                <a:gd name="connsiteX2" fmla="*/ 0 w 597622"/>
                <a:gd name="connsiteY2" fmla="*/ 0 h 689247"/>
                <a:gd name="connsiteX3" fmla="*/ 597622 w 597622"/>
                <a:gd name="connsiteY3" fmla="*/ 684914 h 689247"/>
                <a:gd name="connsiteX0" fmla="*/ 597622 w 597622"/>
                <a:gd name="connsiteY0" fmla="*/ 684914 h 689247"/>
                <a:gd name="connsiteX1" fmla="*/ 307267 w 597622"/>
                <a:gd name="connsiteY1" fmla="*/ 689247 h 689247"/>
                <a:gd name="connsiteX2" fmla="*/ 0 w 597622"/>
                <a:gd name="connsiteY2" fmla="*/ 0 h 689247"/>
                <a:gd name="connsiteX3" fmla="*/ 597622 w 597622"/>
                <a:gd name="connsiteY3" fmla="*/ 684914 h 689247"/>
                <a:gd name="connsiteX0" fmla="*/ 697634 w 697634"/>
                <a:gd name="connsiteY0" fmla="*/ 749208 h 753541"/>
                <a:gd name="connsiteX1" fmla="*/ 407279 w 697634"/>
                <a:gd name="connsiteY1" fmla="*/ 753541 h 753541"/>
                <a:gd name="connsiteX2" fmla="*/ 0 w 697634"/>
                <a:gd name="connsiteY2" fmla="*/ 0 h 753541"/>
                <a:gd name="connsiteX3" fmla="*/ 697634 w 697634"/>
                <a:gd name="connsiteY3" fmla="*/ 749208 h 753541"/>
                <a:gd name="connsiteX0" fmla="*/ 697634 w 697634"/>
                <a:gd name="connsiteY0" fmla="*/ 749208 h 753541"/>
                <a:gd name="connsiteX1" fmla="*/ 407279 w 697634"/>
                <a:gd name="connsiteY1" fmla="*/ 753541 h 753541"/>
                <a:gd name="connsiteX2" fmla="*/ 0 w 697634"/>
                <a:gd name="connsiteY2" fmla="*/ 0 h 753541"/>
                <a:gd name="connsiteX3" fmla="*/ 697634 w 697634"/>
                <a:gd name="connsiteY3" fmla="*/ 749208 h 753541"/>
                <a:gd name="connsiteX0" fmla="*/ 697634 w 697634"/>
                <a:gd name="connsiteY0" fmla="*/ 749208 h 753541"/>
                <a:gd name="connsiteX1" fmla="*/ 407279 w 697634"/>
                <a:gd name="connsiteY1" fmla="*/ 753541 h 753541"/>
                <a:gd name="connsiteX2" fmla="*/ 0 w 697634"/>
                <a:gd name="connsiteY2" fmla="*/ 0 h 753541"/>
                <a:gd name="connsiteX3" fmla="*/ 697634 w 697634"/>
                <a:gd name="connsiteY3" fmla="*/ 749208 h 753541"/>
                <a:gd name="connsiteX0" fmla="*/ 697634 w 697634"/>
                <a:gd name="connsiteY0" fmla="*/ 749208 h 753541"/>
                <a:gd name="connsiteX1" fmla="*/ 407279 w 697634"/>
                <a:gd name="connsiteY1" fmla="*/ 753541 h 753541"/>
                <a:gd name="connsiteX2" fmla="*/ 0 w 697634"/>
                <a:gd name="connsiteY2" fmla="*/ 0 h 753541"/>
                <a:gd name="connsiteX3" fmla="*/ 697634 w 697634"/>
                <a:gd name="connsiteY3" fmla="*/ 749208 h 753541"/>
                <a:gd name="connsiteX0" fmla="*/ 697634 w 697634"/>
                <a:gd name="connsiteY0" fmla="*/ 749208 h 753541"/>
                <a:gd name="connsiteX1" fmla="*/ 407279 w 697634"/>
                <a:gd name="connsiteY1" fmla="*/ 753541 h 753541"/>
                <a:gd name="connsiteX2" fmla="*/ 0 w 697634"/>
                <a:gd name="connsiteY2" fmla="*/ 0 h 753541"/>
                <a:gd name="connsiteX3" fmla="*/ 697634 w 697634"/>
                <a:gd name="connsiteY3" fmla="*/ 749208 h 753541"/>
                <a:gd name="connsiteX0" fmla="*/ 697634 w 697634"/>
                <a:gd name="connsiteY0" fmla="*/ 749208 h 753541"/>
                <a:gd name="connsiteX1" fmla="*/ 407279 w 697634"/>
                <a:gd name="connsiteY1" fmla="*/ 753541 h 753541"/>
                <a:gd name="connsiteX2" fmla="*/ 0 w 697634"/>
                <a:gd name="connsiteY2" fmla="*/ 0 h 753541"/>
                <a:gd name="connsiteX3" fmla="*/ 697634 w 697634"/>
                <a:gd name="connsiteY3" fmla="*/ 749208 h 753541"/>
                <a:gd name="connsiteX0" fmla="*/ 697634 w 697634"/>
                <a:gd name="connsiteY0" fmla="*/ 749208 h 751159"/>
                <a:gd name="connsiteX1" fmla="*/ 400135 w 697634"/>
                <a:gd name="connsiteY1" fmla="*/ 751159 h 751159"/>
                <a:gd name="connsiteX2" fmla="*/ 0 w 697634"/>
                <a:gd name="connsiteY2" fmla="*/ 0 h 751159"/>
                <a:gd name="connsiteX3" fmla="*/ 697634 w 697634"/>
                <a:gd name="connsiteY3" fmla="*/ 749208 h 751159"/>
                <a:gd name="connsiteX0" fmla="*/ 700015 w 700015"/>
                <a:gd name="connsiteY0" fmla="*/ 763496 h 763496"/>
                <a:gd name="connsiteX1" fmla="*/ 400135 w 700015"/>
                <a:gd name="connsiteY1" fmla="*/ 751159 h 763496"/>
                <a:gd name="connsiteX2" fmla="*/ 0 w 700015"/>
                <a:gd name="connsiteY2" fmla="*/ 0 h 763496"/>
                <a:gd name="connsiteX3" fmla="*/ 700015 w 700015"/>
                <a:gd name="connsiteY3" fmla="*/ 763496 h 763496"/>
                <a:gd name="connsiteX0" fmla="*/ 697603 w 697603"/>
                <a:gd name="connsiteY0" fmla="*/ 769532 h 769532"/>
                <a:gd name="connsiteX1" fmla="*/ 397723 w 697603"/>
                <a:gd name="connsiteY1" fmla="*/ 757195 h 769532"/>
                <a:gd name="connsiteX2" fmla="*/ 0 w 697603"/>
                <a:gd name="connsiteY2" fmla="*/ 0 h 769532"/>
                <a:gd name="connsiteX3" fmla="*/ 697603 w 697603"/>
                <a:gd name="connsiteY3" fmla="*/ 769532 h 769532"/>
                <a:gd name="connsiteX0" fmla="*/ 697603 w 697603"/>
                <a:gd name="connsiteY0" fmla="*/ 769532 h 769532"/>
                <a:gd name="connsiteX1" fmla="*/ 397723 w 697603"/>
                <a:gd name="connsiteY1" fmla="*/ 762435 h 769532"/>
                <a:gd name="connsiteX2" fmla="*/ 0 w 697603"/>
                <a:gd name="connsiteY2" fmla="*/ 0 h 769532"/>
                <a:gd name="connsiteX3" fmla="*/ 697603 w 697603"/>
                <a:gd name="connsiteY3" fmla="*/ 769532 h 769532"/>
                <a:gd name="connsiteX0" fmla="*/ 697603 w 697603"/>
                <a:gd name="connsiteY0" fmla="*/ 769532 h 769532"/>
                <a:gd name="connsiteX1" fmla="*/ 397723 w 697603"/>
                <a:gd name="connsiteY1" fmla="*/ 762435 h 769532"/>
                <a:gd name="connsiteX2" fmla="*/ 0 w 697603"/>
                <a:gd name="connsiteY2" fmla="*/ 0 h 769532"/>
                <a:gd name="connsiteX3" fmla="*/ 697603 w 697603"/>
                <a:gd name="connsiteY3" fmla="*/ 769532 h 769532"/>
                <a:gd name="connsiteX0" fmla="*/ 697603 w 697603"/>
                <a:gd name="connsiteY0" fmla="*/ 769532 h 769532"/>
                <a:gd name="connsiteX1" fmla="*/ 397723 w 697603"/>
                <a:gd name="connsiteY1" fmla="*/ 759815 h 769532"/>
                <a:gd name="connsiteX2" fmla="*/ 0 w 697603"/>
                <a:gd name="connsiteY2" fmla="*/ 0 h 769532"/>
                <a:gd name="connsiteX3" fmla="*/ 697603 w 697603"/>
                <a:gd name="connsiteY3" fmla="*/ 769532 h 769532"/>
                <a:gd name="connsiteX0" fmla="*/ 697603 w 697603"/>
                <a:gd name="connsiteY0" fmla="*/ 769532 h 769532"/>
                <a:gd name="connsiteX1" fmla="*/ 397723 w 697603"/>
                <a:gd name="connsiteY1" fmla="*/ 759815 h 769532"/>
                <a:gd name="connsiteX2" fmla="*/ 0 w 697603"/>
                <a:gd name="connsiteY2" fmla="*/ 0 h 769532"/>
                <a:gd name="connsiteX3" fmla="*/ 697603 w 697603"/>
                <a:gd name="connsiteY3" fmla="*/ 769532 h 769532"/>
              </a:gdLst>
              <a:ahLst/>
              <a:cxnLst>
                <a:cxn ang="0">
                  <a:pos x="connsiteX0" y="connsiteY0"/>
                </a:cxn>
                <a:cxn ang="0">
                  <a:pos x="connsiteX1" y="connsiteY1"/>
                </a:cxn>
                <a:cxn ang="0">
                  <a:pos x="connsiteX2" y="connsiteY2"/>
                </a:cxn>
                <a:cxn ang="0">
                  <a:pos x="connsiteX3" y="connsiteY3"/>
                </a:cxn>
              </a:cxnLst>
              <a:rect l="l" t="t" r="r" b="b"/>
              <a:pathLst>
                <a:path w="697603" h="769532">
                  <a:moveTo>
                    <a:pt x="697603" y="769532"/>
                  </a:moveTo>
                  <a:lnTo>
                    <a:pt x="397723" y="759815"/>
                  </a:lnTo>
                  <a:cubicBezTo>
                    <a:pt x="394664" y="601690"/>
                    <a:pt x="301785" y="317739"/>
                    <a:pt x="0" y="0"/>
                  </a:cubicBezTo>
                  <a:cubicBezTo>
                    <a:pt x="435554" y="314467"/>
                    <a:pt x="689236" y="622966"/>
                    <a:pt x="697603" y="769532"/>
                  </a:cubicBezTo>
                  <a:close/>
                </a:path>
              </a:pathLst>
            </a:custGeom>
            <a:gradFill>
              <a:gsLst>
                <a:gs pos="0">
                  <a:schemeClr val="accent2">
                    <a:lumMod val="30000"/>
                  </a:schemeClr>
                </a:gs>
                <a:gs pos="64000">
                  <a:schemeClr val="accent2"/>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Freeform 33">
              <a:extLst>
                <a:ext uri="{FF2B5EF4-FFF2-40B4-BE49-F238E27FC236}">
                  <a16:creationId xmlns:a16="http://schemas.microsoft.com/office/drawing/2014/main" id="{7B49EDF7-DB13-44A9-A0C5-3334FC70B7D6}"/>
                </a:ext>
              </a:extLst>
            </p:cNvPr>
            <p:cNvSpPr/>
            <p:nvPr/>
          </p:nvSpPr>
          <p:spPr>
            <a:xfrm>
              <a:off x="3712363" y="2635131"/>
              <a:ext cx="1449138" cy="1024946"/>
            </a:xfrm>
            <a:custGeom>
              <a:avLst/>
              <a:gdLst>
                <a:gd name="connsiteX0" fmla="*/ 346230 w 994299"/>
                <a:gd name="connsiteY0" fmla="*/ 88777 h 798990"/>
                <a:gd name="connsiteX1" fmla="*/ 994299 w 994299"/>
                <a:gd name="connsiteY1" fmla="*/ 798990 h 798990"/>
                <a:gd name="connsiteX2" fmla="*/ 719092 w 994299"/>
                <a:gd name="connsiteY2" fmla="*/ 781235 h 798990"/>
                <a:gd name="connsiteX3" fmla="*/ 0 w 994299"/>
                <a:gd name="connsiteY3" fmla="*/ 0 h 798990"/>
                <a:gd name="connsiteX4" fmla="*/ 346230 w 994299"/>
                <a:gd name="connsiteY4" fmla="*/ 88777 h 798990"/>
                <a:gd name="connsiteX0" fmla="*/ 346230 w 994299"/>
                <a:gd name="connsiteY0" fmla="*/ 88777 h 798990"/>
                <a:gd name="connsiteX1" fmla="*/ 994299 w 994299"/>
                <a:gd name="connsiteY1" fmla="*/ 798990 h 798990"/>
                <a:gd name="connsiteX2" fmla="*/ 684423 w 994299"/>
                <a:gd name="connsiteY2" fmla="*/ 763900 h 798990"/>
                <a:gd name="connsiteX3" fmla="*/ 0 w 994299"/>
                <a:gd name="connsiteY3" fmla="*/ 0 h 798990"/>
                <a:gd name="connsiteX4" fmla="*/ 346230 w 994299"/>
                <a:gd name="connsiteY4" fmla="*/ 88777 h 798990"/>
                <a:gd name="connsiteX0" fmla="*/ 346230 w 989965"/>
                <a:gd name="connsiteY0" fmla="*/ 88777 h 781656"/>
                <a:gd name="connsiteX1" fmla="*/ 989965 w 989965"/>
                <a:gd name="connsiteY1" fmla="*/ 781656 h 781656"/>
                <a:gd name="connsiteX2" fmla="*/ 684423 w 989965"/>
                <a:gd name="connsiteY2" fmla="*/ 763900 h 781656"/>
                <a:gd name="connsiteX3" fmla="*/ 0 w 989965"/>
                <a:gd name="connsiteY3" fmla="*/ 0 h 781656"/>
                <a:gd name="connsiteX4" fmla="*/ 346230 w 989965"/>
                <a:gd name="connsiteY4" fmla="*/ 88777 h 781656"/>
                <a:gd name="connsiteX0" fmla="*/ 346230 w 989965"/>
                <a:gd name="connsiteY0" fmla="*/ 88777 h 781656"/>
                <a:gd name="connsiteX1" fmla="*/ 989965 w 989965"/>
                <a:gd name="connsiteY1" fmla="*/ 781656 h 781656"/>
                <a:gd name="connsiteX2" fmla="*/ 684423 w 989965"/>
                <a:gd name="connsiteY2" fmla="*/ 776901 h 781656"/>
                <a:gd name="connsiteX3" fmla="*/ 0 w 989965"/>
                <a:gd name="connsiteY3" fmla="*/ 0 h 781656"/>
                <a:gd name="connsiteX4" fmla="*/ 346230 w 989965"/>
                <a:gd name="connsiteY4" fmla="*/ 88777 h 781656"/>
                <a:gd name="connsiteX0" fmla="*/ 346230 w 976964"/>
                <a:gd name="connsiteY0" fmla="*/ 88777 h 777322"/>
                <a:gd name="connsiteX1" fmla="*/ 976964 w 976964"/>
                <a:gd name="connsiteY1" fmla="*/ 777322 h 777322"/>
                <a:gd name="connsiteX2" fmla="*/ 684423 w 976964"/>
                <a:gd name="connsiteY2" fmla="*/ 776901 h 777322"/>
                <a:gd name="connsiteX3" fmla="*/ 0 w 976964"/>
                <a:gd name="connsiteY3" fmla="*/ 0 h 777322"/>
                <a:gd name="connsiteX4" fmla="*/ 346230 w 976964"/>
                <a:gd name="connsiteY4" fmla="*/ 88777 h 777322"/>
                <a:gd name="connsiteX0" fmla="*/ 372232 w 976964"/>
                <a:gd name="connsiteY0" fmla="*/ 119112 h 777322"/>
                <a:gd name="connsiteX1" fmla="*/ 976964 w 976964"/>
                <a:gd name="connsiteY1" fmla="*/ 777322 h 777322"/>
                <a:gd name="connsiteX2" fmla="*/ 684423 w 976964"/>
                <a:gd name="connsiteY2" fmla="*/ 776901 h 777322"/>
                <a:gd name="connsiteX3" fmla="*/ 0 w 976964"/>
                <a:gd name="connsiteY3" fmla="*/ 0 h 777322"/>
                <a:gd name="connsiteX4" fmla="*/ 372232 w 976964"/>
                <a:gd name="connsiteY4" fmla="*/ 119112 h 777322"/>
                <a:gd name="connsiteX0" fmla="*/ 354897 w 976964"/>
                <a:gd name="connsiteY0" fmla="*/ 106111 h 777322"/>
                <a:gd name="connsiteX1" fmla="*/ 976964 w 976964"/>
                <a:gd name="connsiteY1" fmla="*/ 777322 h 777322"/>
                <a:gd name="connsiteX2" fmla="*/ 684423 w 976964"/>
                <a:gd name="connsiteY2" fmla="*/ 776901 h 777322"/>
                <a:gd name="connsiteX3" fmla="*/ 0 w 976964"/>
                <a:gd name="connsiteY3" fmla="*/ 0 h 777322"/>
                <a:gd name="connsiteX4" fmla="*/ 354897 w 976964"/>
                <a:gd name="connsiteY4" fmla="*/ 106111 h 777322"/>
                <a:gd name="connsiteX0" fmla="*/ 337562 w 976964"/>
                <a:gd name="connsiteY0" fmla="*/ 136446 h 777322"/>
                <a:gd name="connsiteX1" fmla="*/ 976964 w 976964"/>
                <a:gd name="connsiteY1" fmla="*/ 777322 h 777322"/>
                <a:gd name="connsiteX2" fmla="*/ 684423 w 976964"/>
                <a:gd name="connsiteY2" fmla="*/ 776901 h 777322"/>
                <a:gd name="connsiteX3" fmla="*/ 0 w 976964"/>
                <a:gd name="connsiteY3" fmla="*/ 0 h 777322"/>
                <a:gd name="connsiteX4" fmla="*/ 337562 w 976964"/>
                <a:gd name="connsiteY4" fmla="*/ 136446 h 777322"/>
                <a:gd name="connsiteX0" fmla="*/ 454570 w 1093972"/>
                <a:gd name="connsiteY0" fmla="*/ 188449 h 829325"/>
                <a:gd name="connsiteX1" fmla="*/ 1093972 w 1093972"/>
                <a:gd name="connsiteY1" fmla="*/ 829325 h 829325"/>
                <a:gd name="connsiteX2" fmla="*/ 801431 w 1093972"/>
                <a:gd name="connsiteY2" fmla="*/ 828904 h 829325"/>
                <a:gd name="connsiteX3" fmla="*/ 0 w 1093972"/>
                <a:gd name="connsiteY3" fmla="*/ 0 h 829325"/>
                <a:gd name="connsiteX4" fmla="*/ 454570 w 1093972"/>
                <a:gd name="connsiteY4" fmla="*/ 188449 h 829325"/>
                <a:gd name="connsiteX0" fmla="*/ 454570 w 1093972"/>
                <a:gd name="connsiteY0" fmla="*/ 188449 h 829325"/>
                <a:gd name="connsiteX1" fmla="*/ 1093972 w 1093972"/>
                <a:gd name="connsiteY1" fmla="*/ 829325 h 829325"/>
                <a:gd name="connsiteX2" fmla="*/ 801431 w 1093972"/>
                <a:gd name="connsiteY2" fmla="*/ 828904 h 829325"/>
                <a:gd name="connsiteX3" fmla="*/ 0 w 1093972"/>
                <a:gd name="connsiteY3" fmla="*/ 0 h 829325"/>
                <a:gd name="connsiteX4" fmla="*/ 454570 w 1093972"/>
                <a:gd name="connsiteY4" fmla="*/ 188449 h 829325"/>
                <a:gd name="connsiteX0" fmla="*/ 454570 w 1093972"/>
                <a:gd name="connsiteY0" fmla="*/ 188449 h 829325"/>
                <a:gd name="connsiteX1" fmla="*/ 1093972 w 1093972"/>
                <a:gd name="connsiteY1" fmla="*/ 829325 h 829325"/>
                <a:gd name="connsiteX2" fmla="*/ 801431 w 1093972"/>
                <a:gd name="connsiteY2" fmla="*/ 828904 h 829325"/>
                <a:gd name="connsiteX3" fmla="*/ 0 w 1093972"/>
                <a:gd name="connsiteY3" fmla="*/ 0 h 829325"/>
                <a:gd name="connsiteX4" fmla="*/ 454570 w 1093972"/>
                <a:gd name="connsiteY4" fmla="*/ 188449 h 829325"/>
                <a:gd name="connsiteX0" fmla="*/ 441569 w 1093972"/>
                <a:gd name="connsiteY0" fmla="*/ 223119 h 829325"/>
                <a:gd name="connsiteX1" fmla="*/ 1093972 w 1093972"/>
                <a:gd name="connsiteY1" fmla="*/ 829325 h 829325"/>
                <a:gd name="connsiteX2" fmla="*/ 801431 w 1093972"/>
                <a:gd name="connsiteY2" fmla="*/ 828904 h 829325"/>
                <a:gd name="connsiteX3" fmla="*/ 0 w 1093972"/>
                <a:gd name="connsiteY3" fmla="*/ 0 h 829325"/>
                <a:gd name="connsiteX4" fmla="*/ 441569 w 1093972"/>
                <a:gd name="connsiteY4" fmla="*/ 223119 h 829325"/>
                <a:gd name="connsiteX0" fmla="*/ 441569 w 1093972"/>
                <a:gd name="connsiteY0" fmla="*/ 223119 h 829325"/>
                <a:gd name="connsiteX1" fmla="*/ 1093972 w 1093972"/>
                <a:gd name="connsiteY1" fmla="*/ 829325 h 829325"/>
                <a:gd name="connsiteX2" fmla="*/ 801431 w 1093972"/>
                <a:gd name="connsiteY2" fmla="*/ 828904 h 829325"/>
                <a:gd name="connsiteX3" fmla="*/ 0 w 1093972"/>
                <a:gd name="connsiteY3" fmla="*/ 0 h 829325"/>
                <a:gd name="connsiteX4" fmla="*/ 441569 w 1093972"/>
                <a:gd name="connsiteY4" fmla="*/ 223119 h 829325"/>
                <a:gd name="connsiteX0" fmla="*/ 441569 w 1093972"/>
                <a:gd name="connsiteY0" fmla="*/ 223119 h 829325"/>
                <a:gd name="connsiteX1" fmla="*/ 1093972 w 1093972"/>
                <a:gd name="connsiteY1" fmla="*/ 829325 h 829325"/>
                <a:gd name="connsiteX2" fmla="*/ 801431 w 1093972"/>
                <a:gd name="connsiteY2" fmla="*/ 828904 h 829325"/>
                <a:gd name="connsiteX3" fmla="*/ 0 w 1093972"/>
                <a:gd name="connsiteY3" fmla="*/ 0 h 829325"/>
                <a:gd name="connsiteX4" fmla="*/ 441569 w 1093972"/>
                <a:gd name="connsiteY4" fmla="*/ 223119 h 829325"/>
                <a:gd name="connsiteX0" fmla="*/ 441569 w 1093972"/>
                <a:gd name="connsiteY0" fmla="*/ 223119 h 829325"/>
                <a:gd name="connsiteX1" fmla="*/ 1093972 w 1093972"/>
                <a:gd name="connsiteY1" fmla="*/ 829325 h 829325"/>
                <a:gd name="connsiteX2" fmla="*/ 801431 w 1093972"/>
                <a:gd name="connsiteY2" fmla="*/ 828904 h 829325"/>
                <a:gd name="connsiteX3" fmla="*/ 0 w 1093972"/>
                <a:gd name="connsiteY3" fmla="*/ 0 h 829325"/>
                <a:gd name="connsiteX4" fmla="*/ 441569 w 1093972"/>
                <a:gd name="connsiteY4" fmla="*/ 223119 h 829325"/>
                <a:gd name="connsiteX0" fmla="*/ 441569 w 1093972"/>
                <a:gd name="connsiteY0" fmla="*/ 223119 h 963668"/>
                <a:gd name="connsiteX1" fmla="*/ 1093972 w 1093972"/>
                <a:gd name="connsiteY1" fmla="*/ 963668 h 963668"/>
                <a:gd name="connsiteX2" fmla="*/ 801431 w 1093972"/>
                <a:gd name="connsiteY2" fmla="*/ 828904 h 963668"/>
                <a:gd name="connsiteX3" fmla="*/ 0 w 1093972"/>
                <a:gd name="connsiteY3" fmla="*/ 0 h 963668"/>
                <a:gd name="connsiteX4" fmla="*/ 441569 w 1093972"/>
                <a:gd name="connsiteY4" fmla="*/ 223119 h 963668"/>
                <a:gd name="connsiteX0" fmla="*/ 441569 w 1093972"/>
                <a:gd name="connsiteY0" fmla="*/ 223119 h 963668"/>
                <a:gd name="connsiteX1" fmla="*/ 1093972 w 1093972"/>
                <a:gd name="connsiteY1" fmla="*/ 963668 h 963668"/>
                <a:gd name="connsiteX2" fmla="*/ 801431 w 1093972"/>
                <a:gd name="connsiteY2" fmla="*/ 828904 h 963668"/>
                <a:gd name="connsiteX3" fmla="*/ 0 w 1093972"/>
                <a:gd name="connsiteY3" fmla="*/ 0 h 963668"/>
                <a:gd name="connsiteX4" fmla="*/ 441569 w 1093972"/>
                <a:gd name="connsiteY4" fmla="*/ 223119 h 963668"/>
                <a:gd name="connsiteX0" fmla="*/ 441569 w 1093972"/>
                <a:gd name="connsiteY0" fmla="*/ 223119 h 963668"/>
                <a:gd name="connsiteX1" fmla="*/ 1093972 w 1093972"/>
                <a:gd name="connsiteY1" fmla="*/ 963668 h 963668"/>
                <a:gd name="connsiteX2" fmla="*/ 801431 w 1093972"/>
                <a:gd name="connsiteY2" fmla="*/ 828904 h 963668"/>
                <a:gd name="connsiteX3" fmla="*/ 0 w 1093972"/>
                <a:gd name="connsiteY3" fmla="*/ 0 h 963668"/>
                <a:gd name="connsiteX4" fmla="*/ 441569 w 1093972"/>
                <a:gd name="connsiteY4" fmla="*/ 223119 h 963668"/>
                <a:gd name="connsiteX0" fmla="*/ 441569 w 1093972"/>
                <a:gd name="connsiteY0" fmla="*/ 223119 h 963668"/>
                <a:gd name="connsiteX1" fmla="*/ 1093972 w 1093972"/>
                <a:gd name="connsiteY1" fmla="*/ 963668 h 963668"/>
                <a:gd name="connsiteX2" fmla="*/ 801431 w 1093972"/>
                <a:gd name="connsiteY2" fmla="*/ 828904 h 963668"/>
                <a:gd name="connsiteX3" fmla="*/ 0 w 1093972"/>
                <a:gd name="connsiteY3" fmla="*/ 0 h 963668"/>
                <a:gd name="connsiteX4" fmla="*/ 441569 w 1093972"/>
                <a:gd name="connsiteY4" fmla="*/ 223119 h 963668"/>
                <a:gd name="connsiteX0" fmla="*/ 441569 w 1093972"/>
                <a:gd name="connsiteY0" fmla="*/ 223119 h 963668"/>
                <a:gd name="connsiteX1" fmla="*/ 1093972 w 1093972"/>
                <a:gd name="connsiteY1" fmla="*/ 963668 h 963668"/>
                <a:gd name="connsiteX2" fmla="*/ 801431 w 1093972"/>
                <a:gd name="connsiteY2" fmla="*/ 828904 h 963668"/>
                <a:gd name="connsiteX3" fmla="*/ 0 w 1093972"/>
                <a:gd name="connsiteY3" fmla="*/ 0 h 963668"/>
                <a:gd name="connsiteX4" fmla="*/ 441569 w 1093972"/>
                <a:gd name="connsiteY4" fmla="*/ 223119 h 963668"/>
                <a:gd name="connsiteX0" fmla="*/ 458903 w 1111306"/>
                <a:gd name="connsiteY0" fmla="*/ 197118 h 937667"/>
                <a:gd name="connsiteX1" fmla="*/ 1111306 w 1111306"/>
                <a:gd name="connsiteY1" fmla="*/ 937667 h 937667"/>
                <a:gd name="connsiteX2" fmla="*/ 818765 w 1111306"/>
                <a:gd name="connsiteY2" fmla="*/ 802903 h 937667"/>
                <a:gd name="connsiteX3" fmla="*/ 0 w 1111306"/>
                <a:gd name="connsiteY3" fmla="*/ 0 h 937667"/>
                <a:gd name="connsiteX4" fmla="*/ 458903 w 1111306"/>
                <a:gd name="connsiteY4" fmla="*/ 197118 h 937667"/>
                <a:gd name="connsiteX0" fmla="*/ 467571 w 1119974"/>
                <a:gd name="connsiteY0" fmla="*/ 223120 h 963669"/>
                <a:gd name="connsiteX1" fmla="*/ 1119974 w 1119974"/>
                <a:gd name="connsiteY1" fmla="*/ 963669 h 963669"/>
                <a:gd name="connsiteX2" fmla="*/ 827433 w 1119974"/>
                <a:gd name="connsiteY2" fmla="*/ 828905 h 963669"/>
                <a:gd name="connsiteX3" fmla="*/ 0 w 1119974"/>
                <a:gd name="connsiteY3" fmla="*/ 0 h 963669"/>
                <a:gd name="connsiteX4" fmla="*/ 467571 w 1119974"/>
                <a:gd name="connsiteY4" fmla="*/ 223120 h 963669"/>
                <a:gd name="connsiteX0" fmla="*/ 467571 w 1119974"/>
                <a:gd name="connsiteY0" fmla="*/ 223120 h 963669"/>
                <a:gd name="connsiteX1" fmla="*/ 1119974 w 1119974"/>
                <a:gd name="connsiteY1" fmla="*/ 963669 h 963669"/>
                <a:gd name="connsiteX2" fmla="*/ 827433 w 1119974"/>
                <a:gd name="connsiteY2" fmla="*/ 828905 h 963669"/>
                <a:gd name="connsiteX3" fmla="*/ 0 w 1119974"/>
                <a:gd name="connsiteY3" fmla="*/ 0 h 963669"/>
                <a:gd name="connsiteX4" fmla="*/ 467571 w 1119974"/>
                <a:gd name="connsiteY4" fmla="*/ 223120 h 963669"/>
                <a:gd name="connsiteX0" fmla="*/ 515242 w 1167645"/>
                <a:gd name="connsiteY0" fmla="*/ 266457 h 1007006"/>
                <a:gd name="connsiteX1" fmla="*/ 1167645 w 1167645"/>
                <a:gd name="connsiteY1" fmla="*/ 1007006 h 1007006"/>
                <a:gd name="connsiteX2" fmla="*/ 875104 w 1167645"/>
                <a:gd name="connsiteY2" fmla="*/ 872242 h 1007006"/>
                <a:gd name="connsiteX3" fmla="*/ 0 w 1167645"/>
                <a:gd name="connsiteY3" fmla="*/ 0 h 1007006"/>
                <a:gd name="connsiteX4" fmla="*/ 515242 w 1167645"/>
                <a:gd name="connsiteY4" fmla="*/ 266457 h 1007006"/>
                <a:gd name="connsiteX0" fmla="*/ 515242 w 1167645"/>
                <a:gd name="connsiteY0" fmla="*/ 266457 h 1007006"/>
                <a:gd name="connsiteX1" fmla="*/ 1167645 w 1167645"/>
                <a:gd name="connsiteY1" fmla="*/ 1007006 h 1007006"/>
                <a:gd name="connsiteX2" fmla="*/ 875104 w 1167645"/>
                <a:gd name="connsiteY2" fmla="*/ 872242 h 1007006"/>
                <a:gd name="connsiteX3" fmla="*/ 0 w 1167645"/>
                <a:gd name="connsiteY3" fmla="*/ 0 h 1007006"/>
                <a:gd name="connsiteX4" fmla="*/ 515242 w 1167645"/>
                <a:gd name="connsiteY4" fmla="*/ 266457 h 1007006"/>
                <a:gd name="connsiteX0" fmla="*/ 515242 w 1167645"/>
                <a:gd name="connsiteY0" fmla="*/ 266457 h 1007006"/>
                <a:gd name="connsiteX1" fmla="*/ 1167645 w 1167645"/>
                <a:gd name="connsiteY1" fmla="*/ 1007006 h 1007006"/>
                <a:gd name="connsiteX2" fmla="*/ 875104 w 1167645"/>
                <a:gd name="connsiteY2" fmla="*/ 872242 h 1007006"/>
                <a:gd name="connsiteX3" fmla="*/ 0 w 1167645"/>
                <a:gd name="connsiteY3" fmla="*/ 0 h 1007006"/>
                <a:gd name="connsiteX4" fmla="*/ 515242 w 1167645"/>
                <a:gd name="connsiteY4" fmla="*/ 266457 h 1007006"/>
                <a:gd name="connsiteX0" fmla="*/ 0 w 1167645"/>
                <a:gd name="connsiteY0" fmla="*/ 0 h 1007006"/>
                <a:gd name="connsiteX1" fmla="*/ 1167645 w 1167645"/>
                <a:gd name="connsiteY1" fmla="*/ 1007006 h 1007006"/>
                <a:gd name="connsiteX2" fmla="*/ 875104 w 1167645"/>
                <a:gd name="connsiteY2" fmla="*/ 872242 h 1007006"/>
                <a:gd name="connsiteX3" fmla="*/ 0 w 1167645"/>
                <a:gd name="connsiteY3" fmla="*/ 0 h 1007006"/>
                <a:gd name="connsiteX0" fmla="*/ 0 w 1167645"/>
                <a:gd name="connsiteY0" fmla="*/ 0 h 1007006"/>
                <a:gd name="connsiteX1" fmla="*/ 1167645 w 1167645"/>
                <a:gd name="connsiteY1" fmla="*/ 1007006 h 1007006"/>
                <a:gd name="connsiteX2" fmla="*/ 875104 w 1167645"/>
                <a:gd name="connsiteY2" fmla="*/ 872242 h 1007006"/>
                <a:gd name="connsiteX3" fmla="*/ 0 w 1167645"/>
                <a:gd name="connsiteY3" fmla="*/ 0 h 1007006"/>
                <a:gd name="connsiteX0" fmla="*/ 0 w 1167645"/>
                <a:gd name="connsiteY0" fmla="*/ 0 h 1007006"/>
                <a:gd name="connsiteX1" fmla="*/ 1167645 w 1167645"/>
                <a:gd name="connsiteY1" fmla="*/ 1007006 h 1007006"/>
                <a:gd name="connsiteX2" fmla="*/ 875104 w 1167645"/>
                <a:gd name="connsiteY2" fmla="*/ 872242 h 1007006"/>
                <a:gd name="connsiteX3" fmla="*/ 0 w 1167645"/>
                <a:gd name="connsiteY3" fmla="*/ 0 h 1007006"/>
                <a:gd name="connsiteX0" fmla="*/ 0 w 1167645"/>
                <a:gd name="connsiteY0" fmla="*/ 0 h 1007006"/>
                <a:gd name="connsiteX1" fmla="*/ 1167645 w 1167645"/>
                <a:gd name="connsiteY1" fmla="*/ 1007006 h 1007006"/>
                <a:gd name="connsiteX2" fmla="*/ 875104 w 1167645"/>
                <a:gd name="connsiteY2" fmla="*/ 872242 h 1007006"/>
                <a:gd name="connsiteX3" fmla="*/ 0 w 1167645"/>
                <a:gd name="connsiteY3" fmla="*/ 0 h 1007006"/>
                <a:gd name="connsiteX0" fmla="*/ 0 w 1167645"/>
                <a:gd name="connsiteY0" fmla="*/ 0 h 1007006"/>
                <a:gd name="connsiteX1" fmla="*/ 1167645 w 1167645"/>
                <a:gd name="connsiteY1" fmla="*/ 1007006 h 1007006"/>
                <a:gd name="connsiteX2" fmla="*/ 875104 w 1167645"/>
                <a:gd name="connsiteY2" fmla="*/ 872242 h 1007006"/>
                <a:gd name="connsiteX3" fmla="*/ 0 w 1167645"/>
                <a:gd name="connsiteY3" fmla="*/ 0 h 1007006"/>
                <a:gd name="connsiteX0" fmla="*/ 0 w 1167645"/>
                <a:gd name="connsiteY0" fmla="*/ 0 h 1007006"/>
                <a:gd name="connsiteX1" fmla="*/ 1167645 w 1167645"/>
                <a:gd name="connsiteY1" fmla="*/ 1007006 h 1007006"/>
                <a:gd name="connsiteX2" fmla="*/ 875104 w 1167645"/>
                <a:gd name="connsiteY2" fmla="*/ 872242 h 1007006"/>
                <a:gd name="connsiteX3" fmla="*/ 0 w 1167645"/>
                <a:gd name="connsiteY3" fmla="*/ 0 h 1007006"/>
                <a:gd name="connsiteX0" fmla="*/ 0 w 1167645"/>
                <a:gd name="connsiteY0" fmla="*/ 0 h 1007006"/>
                <a:gd name="connsiteX1" fmla="*/ 1167645 w 1167645"/>
                <a:gd name="connsiteY1" fmla="*/ 1007006 h 1007006"/>
                <a:gd name="connsiteX2" fmla="*/ 875104 w 1167645"/>
                <a:gd name="connsiteY2" fmla="*/ 872242 h 1007006"/>
                <a:gd name="connsiteX3" fmla="*/ 0 w 1167645"/>
                <a:gd name="connsiteY3" fmla="*/ 0 h 1007006"/>
                <a:gd name="connsiteX0" fmla="*/ 0 w 1167645"/>
                <a:gd name="connsiteY0" fmla="*/ 0 h 1007006"/>
                <a:gd name="connsiteX1" fmla="*/ 1167645 w 1167645"/>
                <a:gd name="connsiteY1" fmla="*/ 1007006 h 1007006"/>
                <a:gd name="connsiteX2" fmla="*/ 875104 w 1167645"/>
                <a:gd name="connsiteY2" fmla="*/ 872242 h 1007006"/>
                <a:gd name="connsiteX3" fmla="*/ 0 w 1167645"/>
                <a:gd name="connsiteY3" fmla="*/ 0 h 1007006"/>
                <a:gd name="connsiteX0" fmla="*/ 0 w 1174788"/>
                <a:gd name="connsiteY0" fmla="*/ 0 h 1016531"/>
                <a:gd name="connsiteX1" fmla="*/ 1174788 w 1174788"/>
                <a:gd name="connsiteY1" fmla="*/ 1016531 h 1016531"/>
                <a:gd name="connsiteX2" fmla="*/ 882247 w 1174788"/>
                <a:gd name="connsiteY2" fmla="*/ 881767 h 1016531"/>
                <a:gd name="connsiteX3" fmla="*/ 0 w 1174788"/>
                <a:gd name="connsiteY3" fmla="*/ 0 h 1016531"/>
                <a:gd name="connsiteX0" fmla="*/ 0 w 1165263"/>
                <a:gd name="connsiteY0" fmla="*/ 0 h 1018912"/>
                <a:gd name="connsiteX1" fmla="*/ 1165263 w 1165263"/>
                <a:gd name="connsiteY1" fmla="*/ 1018912 h 1018912"/>
                <a:gd name="connsiteX2" fmla="*/ 882247 w 1165263"/>
                <a:gd name="connsiteY2" fmla="*/ 881767 h 1018912"/>
                <a:gd name="connsiteX3" fmla="*/ 0 w 1165263"/>
                <a:gd name="connsiteY3" fmla="*/ 0 h 1018912"/>
                <a:gd name="connsiteX0" fmla="*/ 0 w 1165263"/>
                <a:gd name="connsiteY0" fmla="*/ 0 h 1018912"/>
                <a:gd name="connsiteX1" fmla="*/ 1165263 w 1165263"/>
                <a:gd name="connsiteY1" fmla="*/ 1018912 h 1018912"/>
                <a:gd name="connsiteX2" fmla="*/ 875103 w 1165263"/>
                <a:gd name="connsiteY2" fmla="*/ 884149 h 1018912"/>
                <a:gd name="connsiteX3" fmla="*/ 0 w 1165263"/>
                <a:gd name="connsiteY3" fmla="*/ 0 h 1018912"/>
                <a:gd name="connsiteX0" fmla="*/ 0 w 1165263"/>
                <a:gd name="connsiteY0" fmla="*/ 0 h 1018912"/>
                <a:gd name="connsiteX1" fmla="*/ 1165263 w 1165263"/>
                <a:gd name="connsiteY1" fmla="*/ 1018912 h 1018912"/>
                <a:gd name="connsiteX2" fmla="*/ 875103 w 1165263"/>
                <a:gd name="connsiteY2" fmla="*/ 884149 h 1018912"/>
                <a:gd name="connsiteX3" fmla="*/ 0 w 1165263"/>
                <a:gd name="connsiteY3" fmla="*/ 0 h 1018912"/>
                <a:gd name="connsiteX0" fmla="*/ 0 w 1165263"/>
                <a:gd name="connsiteY0" fmla="*/ 0 h 1018912"/>
                <a:gd name="connsiteX1" fmla="*/ 1165263 w 1165263"/>
                <a:gd name="connsiteY1" fmla="*/ 1018912 h 1018912"/>
                <a:gd name="connsiteX2" fmla="*/ 875103 w 1165263"/>
                <a:gd name="connsiteY2" fmla="*/ 884149 h 1018912"/>
                <a:gd name="connsiteX3" fmla="*/ 0 w 1165263"/>
                <a:gd name="connsiteY3" fmla="*/ 0 h 1018912"/>
                <a:gd name="connsiteX0" fmla="*/ 0 w 1165263"/>
                <a:gd name="connsiteY0" fmla="*/ 0 h 1018912"/>
                <a:gd name="connsiteX1" fmla="*/ 1165263 w 1165263"/>
                <a:gd name="connsiteY1" fmla="*/ 1018912 h 1018912"/>
                <a:gd name="connsiteX2" fmla="*/ 875103 w 1165263"/>
                <a:gd name="connsiteY2" fmla="*/ 884149 h 1018912"/>
                <a:gd name="connsiteX3" fmla="*/ 0 w 1165263"/>
                <a:gd name="connsiteY3" fmla="*/ 0 h 1018912"/>
                <a:gd name="connsiteX0" fmla="*/ 0 w 1165263"/>
                <a:gd name="connsiteY0" fmla="*/ 0 h 1021293"/>
                <a:gd name="connsiteX1" fmla="*/ 1165263 w 1165263"/>
                <a:gd name="connsiteY1" fmla="*/ 1021293 h 1021293"/>
                <a:gd name="connsiteX2" fmla="*/ 875103 w 1165263"/>
                <a:gd name="connsiteY2" fmla="*/ 884149 h 1021293"/>
                <a:gd name="connsiteX3" fmla="*/ 0 w 1165263"/>
                <a:gd name="connsiteY3" fmla="*/ 0 h 1021293"/>
                <a:gd name="connsiteX0" fmla="*/ 0 w 1172407"/>
                <a:gd name="connsiteY0" fmla="*/ 0 h 1018911"/>
                <a:gd name="connsiteX1" fmla="*/ 1172407 w 1172407"/>
                <a:gd name="connsiteY1" fmla="*/ 1018911 h 1018911"/>
                <a:gd name="connsiteX2" fmla="*/ 875103 w 1172407"/>
                <a:gd name="connsiteY2" fmla="*/ 884149 h 1018911"/>
                <a:gd name="connsiteX3" fmla="*/ 0 w 1172407"/>
                <a:gd name="connsiteY3" fmla="*/ 0 h 1018911"/>
                <a:gd name="connsiteX0" fmla="*/ 0 w 1167644"/>
                <a:gd name="connsiteY0" fmla="*/ 0 h 1018911"/>
                <a:gd name="connsiteX1" fmla="*/ 1167644 w 1167644"/>
                <a:gd name="connsiteY1" fmla="*/ 1018911 h 1018911"/>
                <a:gd name="connsiteX2" fmla="*/ 875103 w 1167644"/>
                <a:gd name="connsiteY2" fmla="*/ 884149 h 1018911"/>
                <a:gd name="connsiteX3" fmla="*/ 0 w 1167644"/>
                <a:gd name="connsiteY3" fmla="*/ 0 h 1018911"/>
                <a:gd name="connsiteX0" fmla="*/ 0 w 1167644"/>
                <a:gd name="connsiteY0" fmla="*/ 0 h 1018911"/>
                <a:gd name="connsiteX1" fmla="*/ 1167644 w 1167644"/>
                <a:gd name="connsiteY1" fmla="*/ 1018911 h 1018911"/>
                <a:gd name="connsiteX2" fmla="*/ 875103 w 1167644"/>
                <a:gd name="connsiteY2" fmla="*/ 884149 h 1018911"/>
                <a:gd name="connsiteX3" fmla="*/ 0 w 1167644"/>
                <a:gd name="connsiteY3" fmla="*/ 0 h 1018911"/>
                <a:gd name="connsiteX0" fmla="*/ 0 w 1160500"/>
                <a:gd name="connsiteY0" fmla="*/ 0 h 1018911"/>
                <a:gd name="connsiteX1" fmla="*/ 1160500 w 1160500"/>
                <a:gd name="connsiteY1" fmla="*/ 1018911 h 1018911"/>
                <a:gd name="connsiteX2" fmla="*/ 867959 w 1160500"/>
                <a:gd name="connsiteY2" fmla="*/ 884149 h 1018911"/>
                <a:gd name="connsiteX3" fmla="*/ 0 w 1160500"/>
                <a:gd name="connsiteY3" fmla="*/ 0 h 1018911"/>
                <a:gd name="connsiteX0" fmla="*/ 0 w 1160500"/>
                <a:gd name="connsiteY0" fmla="*/ 0 h 1018911"/>
                <a:gd name="connsiteX1" fmla="*/ 1160500 w 1160500"/>
                <a:gd name="connsiteY1" fmla="*/ 1018911 h 1018911"/>
                <a:gd name="connsiteX2" fmla="*/ 867959 w 1160500"/>
                <a:gd name="connsiteY2" fmla="*/ 884149 h 1018911"/>
                <a:gd name="connsiteX3" fmla="*/ 0 w 1160500"/>
                <a:gd name="connsiteY3" fmla="*/ 0 h 1018911"/>
                <a:gd name="connsiteX0" fmla="*/ 0 w 1160500"/>
                <a:gd name="connsiteY0" fmla="*/ 0 h 1018911"/>
                <a:gd name="connsiteX1" fmla="*/ 1160500 w 1160500"/>
                <a:gd name="connsiteY1" fmla="*/ 1018911 h 1018911"/>
                <a:gd name="connsiteX2" fmla="*/ 867959 w 1160500"/>
                <a:gd name="connsiteY2" fmla="*/ 884149 h 1018911"/>
                <a:gd name="connsiteX3" fmla="*/ 0 w 1160500"/>
                <a:gd name="connsiteY3" fmla="*/ 0 h 1018911"/>
                <a:gd name="connsiteX0" fmla="*/ 0 w 1158088"/>
                <a:gd name="connsiteY0" fmla="*/ 0 h 1024946"/>
                <a:gd name="connsiteX1" fmla="*/ 1158088 w 1158088"/>
                <a:gd name="connsiteY1" fmla="*/ 1024946 h 1024946"/>
                <a:gd name="connsiteX2" fmla="*/ 865547 w 1158088"/>
                <a:gd name="connsiteY2" fmla="*/ 890184 h 1024946"/>
                <a:gd name="connsiteX3" fmla="*/ 0 w 1158088"/>
                <a:gd name="connsiteY3" fmla="*/ 0 h 1024946"/>
                <a:gd name="connsiteX0" fmla="*/ 0 w 1158088"/>
                <a:gd name="connsiteY0" fmla="*/ 0 h 1024946"/>
                <a:gd name="connsiteX1" fmla="*/ 1158088 w 1158088"/>
                <a:gd name="connsiteY1" fmla="*/ 1024946 h 1024946"/>
                <a:gd name="connsiteX2" fmla="*/ 865547 w 1158088"/>
                <a:gd name="connsiteY2" fmla="*/ 890184 h 1024946"/>
                <a:gd name="connsiteX3" fmla="*/ 0 w 1158088"/>
                <a:gd name="connsiteY3" fmla="*/ 0 h 1024946"/>
              </a:gdLst>
              <a:ahLst/>
              <a:cxnLst>
                <a:cxn ang="0">
                  <a:pos x="connsiteX0" y="connsiteY0"/>
                </a:cxn>
                <a:cxn ang="0">
                  <a:pos x="connsiteX1" y="connsiteY1"/>
                </a:cxn>
                <a:cxn ang="0">
                  <a:pos x="connsiteX2" y="connsiteY2"/>
                </a:cxn>
                <a:cxn ang="0">
                  <a:pos x="connsiteX3" y="connsiteY3"/>
                </a:cxn>
              </a:cxnLst>
              <a:rect l="l" t="t" r="r" b="b"/>
              <a:pathLst>
                <a:path w="1158088" h="1024946">
                  <a:moveTo>
                    <a:pt x="0" y="0"/>
                  </a:moveTo>
                  <a:cubicBezTo>
                    <a:pt x="695995" y="281858"/>
                    <a:pt x="1149390" y="683745"/>
                    <a:pt x="1158088" y="1024946"/>
                  </a:cubicBezTo>
                  <a:lnTo>
                    <a:pt x="865547" y="890184"/>
                  </a:lnTo>
                  <a:cubicBezTo>
                    <a:pt x="825277" y="670457"/>
                    <a:pt x="447443" y="313352"/>
                    <a:pt x="0" y="0"/>
                  </a:cubicBezTo>
                  <a:close/>
                </a:path>
              </a:pathLst>
            </a:custGeom>
            <a:gradFill>
              <a:gsLst>
                <a:gs pos="63000">
                  <a:schemeClr val="accent1"/>
                </a:gs>
                <a:gs pos="29000">
                  <a:schemeClr val="accent1">
                    <a:lumMod val="50000"/>
                  </a:schemeClr>
                </a:gs>
                <a:gs pos="0">
                  <a:schemeClr val="accent1">
                    <a:lumMod val="30000"/>
                  </a:schemeClr>
                </a:gs>
                <a:gs pos="100000">
                  <a:schemeClr val="accent1"/>
                </a:gs>
              </a:gsLst>
              <a:lin ang="360000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37" name="Group 36">
            <a:extLst>
              <a:ext uri="{FF2B5EF4-FFF2-40B4-BE49-F238E27FC236}">
                <a16:creationId xmlns:a16="http://schemas.microsoft.com/office/drawing/2014/main" id="{DA2B6865-A6BB-478F-9E23-FC6E5E0849FA}"/>
              </a:ext>
            </a:extLst>
          </p:cNvPr>
          <p:cNvGrpSpPr/>
          <p:nvPr/>
        </p:nvGrpSpPr>
        <p:grpSpPr>
          <a:xfrm>
            <a:off x="2658429" y="1"/>
            <a:ext cx="1769714" cy="2885135"/>
            <a:chOff x="1950887" y="-1"/>
            <a:chExt cx="1414279" cy="2866407"/>
          </a:xfrm>
          <a:gradFill>
            <a:gsLst>
              <a:gs pos="0">
                <a:srgbClr val="92D050">
                  <a:lumMod val="30000"/>
                </a:srgbClr>
              </a:gs>
              <a:gs pos="65000">
                <a:srgbClr val="92D050"/>
              </a:gs>
              <a:gs pos="100000">
                <a:srgbClr val="92D050"/>
              </a:gs>
            </a:gsLst>
            <a:lin ang="14400000" scaled="0"/>
          </a:gradFill>
        </p:grpSpPr>
        <p:sp>
          <p:nvSpPr>
            <p:cNvPr id="38" name="Rectangle 24">
              <a:extLst>
                <a:ext uri="{FF2B5EF4-FFF2-40B4-BE49-F238E27FC236}">
                  <a16:creationId xmlns:a16="http://schemas.microsoft.com/office/drawing/2014/main" id="{3E0958E6-65DF-407A-A07A-318A8119280E}"/>
                </a:ext>
              </a:extLst>
            </p:cNvPr>
            <p:cNvSpPr/>
            <p:nvPr/>
          </p:nvSpPr>
          <p:spPr>
            <a:xfrm>
              <a:off x="1950887" y="-1"/>
              <a:ext cx="1414279" cy="2045803"/>
            </a:xfrm>
            <a:custGeom>
              <a:avLst/>
              <a:gdLst>
                <a:gd name="connsiteX0" fmla="*/ 0 w 1412807"/>
                <a:gd name="connsiteY0" fmla="*/ 0 h 2045803"/>
                <a:gd name="connsiteX1" fmla="*/ 1412807 w 1412807"/>
                <a:gd name="connsiteY1" fmla="*/ 0 h 2045803"/>
                <a:gd name="connsiteX2" fmla="*/ 1412807 w 1412807"/>
                <a:gd name="connsiteY2" fmla="*/ 2045803 h 2045803"/>
                <a:gd name="connsiteX3" fmla="*/ 0 w 1412807"/>
                <a:gd name="connsiteY3" fmla="*/ 2045803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13001 w 1412807"/>
                <a:gd name="connsiteY3" fmla="*/ 1855123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8667 w 1412807"/>
                <a:gd name="connsiteY3" fmla="*/ 1824788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8667 w 1412807"/>
                <a:gd name="connsiteY3" fmla="*/ 1807453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8667 w 1412807"/>
                <a:gd name="connsiteY3" fmla="*/ 1746782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8667 w 1412807"/>
                <a:gd name="connsiteY3" fmla="*/ 1781452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13001 w 1412807"/>
                <a:gd name="connsiteY3" fmla="*/ 1798787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13001 w 1412807"/>
                <a:gd name="connsiteY3" fmla="*/ 1798787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13001 w 1412807"/>
                <a:gd name="connsiteY3" fmla="*/ 1777119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13001 w 1412807"/>
                <a:gd name="connsiteY3" fmla="*/ 1777119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8667 w 1412807"/>
                <a:gd name="connsiteY3" fmla="*/ 1746783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8667 w 1412807"/>
                <a:gd name="connsiteY3" fmla="*/ 1742450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4334 w 1412807"/>
                <a:gd name="connsiteY3" fmla="*/ 1742450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6715 w 1412807"/>
                <a:gd name="connsiteY3" fmla="*/ 1621006 h 2045803"/>
                <a:gd name="connsiteX4" fmla="*/ 0 w 1412807"/>
                <a:gd name="connsiteY4" fmla="*/ 0 h 2045803"/>
                <a:gd name="connsiteX0" fmla="*/ 1472 w 1414279"/>
                <a:gd name="connsiteY0" fmla="*/ 0 h 2045803"/>
                <a:gd name="connsiteX1" fmla="*/ 1414279 w 1414279"/>
                <a:gd name="connsiteY1" fmla="*/ 0 h 2045803"/>
                <a:gd name="connsiteX2" fmla="*/ 1414279 w 1414279"/>
                <a:gd name="connsiteY2" fmla="*/ 2045803 h 2045803"/>
                <a:gd name="connsiteX3" fmla="*/ 3424 w 1414279"/>
                <a:gd name="connsiteY3" fmla="*/ 1561474 h 2045803"/>
                <a:gd name="connsiteX4" fmla="*/ 1472 w 1414279"/>
                <a:gd name="connsiteY4" fmla="*/ 0 h 2045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279" h="2045803">
                  <a:moveTo>
                    <a:pt x="1472" y="0"/>
                  </a:moveTo>
                  <a:lnTo>
                    <a:pt x="1414279" y="0"/>
                  </a:lnTo>
                  <a:lnTo>
                    <a:pt x="1414279" y="2045803"/>
                  </a:lnTo>
                  <a:lnTo>
                    <a:pt x="3424" y="1561474"/>
                  </a:lnTo>
                  <a:cubicBezTo>
                    <a:pt x="-5243" y="951767"/>
                    <a:pt x="5806" y="618374"/>
                    <a:pt x="14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9" name="Freeform 31">
              <a:extLst>
                <a:ext uri="{FF2B5EF4-FFF2-40B4-BE49-F238E27FC236}">
                  <a16:creationId xmlns:a16="http://schemas.microsoft.com/office/drawing/2014/main" id="{1E90DB7D-E246-42CE-9CBA-A4CD7D675C12}"/>
                </a:ext>
              </a:extLst>
            </p:cNvPr>
            <p:cNvSpPr/>
            <p:nvPr/>
          </p:nvSpPr>
          <p:spPr>
            <a:xfrm>
              <a:off x="1955039" y="1552780"/>
              <a:ext cx="1399862" cy="1313626"/>
            </a:xfrm>
            <a:custGeom>
              <a:avLst/>
              <a:gdLst>
                <a:gd name="connsiteX0" fmla="*/ 0 w 1447061"/>
                <a:gd name="connsiteY0" fmla="*/ 0 h 870011"/>
                <a:gd name="connsiteX1" fmla="*/ 1447061 w 1447061"/>
                <a:gd name="connsiteY1" fmla="*/ 17755 h 870011"/>
                <a:gd name="connsiteX2" fmla="*/ 1402672 w 1447061"/>
                <a:gd name="connsiteY2" fmla="*/ 870011 h 870011"/>
                <a:gd name="connsiteX3" fmla="*/ 0 w 1447061"/>
                <a:gd name="connsiteY3" fmla="*/ 0 h 870011"/>
                <a:gd name="connsiteX0" fmla="*/ 0 w 1402672"/>
                <a:gd name="connsiteY0" fmla="*/ 0 h 870011"/>
                <a:gd name="connsiteX1" fmla="*/ 1402672 w 1402672"/>
                <a:gd name="connsiteY1" fmla="*/ 26633 h 870011"/>
                <a:gd name="connsiteX2" fmla="*/ 1402672 w 1402672"/>
                <a:gd name="connsiteY2" fmla="*/ 870011 h 870011"/>
                <a:gd name="connsiteX3" fmla="*/ 0 w 1402672"/>
                <a:gd name="connsiteY3" fmla="*/ 0 h 870011"/>
                <a:gd name="connsiteX0" fmla="*/ 0 w 1402672"/>
                <a:gd name="connsiteY0" fmla="*/ 0 h 870011"/>
                <a:gd name="connsiteX1" fmla="*/ 1402672 w 1402672"/>
                <a:gd name="connsiteY1" fmla="*/ 0 h 870011"/>
                <a:gd name="connsiteX2" fmla="*/ 1402672 w 1402672"/>
                <a:gd name="connsiteY2" fmla="*/ 870011 h 870011"/>
                <a:gd name="connsiteX3" fmla="*/ 0 w 1402672"/>
                <a:gd name="connsiteY3" fmla="*/ 0 h 870011"/>
                <a:gd name="connsiteX0" fmla="*/ 0 w 1402672"/>
                <a:gd name="connsiteY0" fmla="*/ 0 h 825623"/>
                <a:gd name="connsiteX1" fmla="*/ 1402672 w 1402672"/>
                <a:gd name="connsiteY1" fmla="*/ 0 h 825623"/>
                <a:gd name="connsiteX2" fmla="*/ 1402672 w 1402672"/>
                <a:gd name="connsiteY2" fmla="*/ 825623 h 825623"/>
                <a:gd name="connsiteX3" fmla="*/ 0 w 1402672"/>
                <a:gd name="connsiteY3" fmla="*/ 0 h 825623"/>
                <a:gd name="connsiteX0" fmla="*/ 0 w 1402672"/>
                <a:gd name="connsiteY0" fmla="*/ 0 h 816745"/>
                <a:gd name="connsiteX1" fmla="*/ 1402672 w 1402672"/>
                <a:gd name="connsiteY1" fmla="*/ 0 h 816745"/>
                <a:gd name="connsiteX2" fmla="*/ 1402672 w 1402672"/>
                <a:gd name="connsiteY2" fmla="*/ 816745 h 816745"/>
                <a:gd name="connsiteX3" fmla="*/ 0 w 1402672"/>
                <a:gd name="connsiteY3" fmla="*/ 0 h 816745"/>
                <a:gd name="connsiteX0" fmla="*/ 0 w 1420427"/>
                <a:gd name="connsiteY0" fmla="*/ 0 h 843378"/>
                <a:gd name="connsiteX1" fmla="*/ 1402672 w 1420427"/>
                <a:gd name="connsiteY1" fmla="*/ 0 h 843378"/>
                <a:gd name="connsiteX2" fmla="*/ 1420427 w 1420427"/>
                <a:gd name="connsiteY2" fmla="*/ 843378 h 843378"/>
                <a:gd name="connsiteX3" fmla="*/ 0 w 1420427"/>
                <a:gd name="connsiteY3" fmla="*/ 0 h 843378"/>
                <a:gd name="connsiteX0" fmla="*/ 0 w 1420427"/>
                <a:gd name="connsiteY0" fmla="*/ 0 h 807867"/>
                <a:gd name="connsiteX1" fmla="*/ 1402672 w 1420427"/>
                <a:gd name="connsiteY1" fmla="*/ 0 h 807867"/>
                <a:gd name="connsiteX2" fmla="*/ 1420427 w 1420427"/>
                <a:gd name="connsiteY2" fmla="*/ 807867 h 807867"/>
                <a:gd name="connsiteX3" fmla="*/ 0 w 1420427"/>
                <a:gd name="connsiteY3" fmla="*/ 0 h 807867"/>
                <a:gd name="connsiteX0" fmla="*/ 0 w 1402672"/>
                <a:gd name="connsiteY0" fmla="*/ 0 h 807867"/>
                <a:gd name="connsiteX1" fmla="*/ 1402672 w 1402672"/>
                <a:gd name="connsiteY1" fmla="*/ 0 h 807867"/>
                <a:gd name="connsiteX2" fmla="*/ 1393794 w 1402672"/>
                <a:gd name="connsiteY2" fmla="*/ 807867 h 807867"/>
                <a:gd name="connsiteX3" fmla="*/ 0 w 1402672"/>
                <a:gd name="connsiteY3" fmla="*/ 0 h 807867"/>
                <a:gd name="connsiteX0" fmla="*/ 0 w 1407347"/>
                <a:gd name="connsiteY0" fmla="*/ 0 h 898873"/>
                <a:gd name="connsiteX1" fmla="*/ 1402672 w 1407347"/>
                <a:gd name="connsiteY1" fmla="*/ 0 h 898873"/>
                <a:gd name="connsiteX2" fmla="*/ 1406795 w 1407347"/>
                <a:gd name="connsiteY2" fmla="*/ 898873 h 898873"/>
                <a:gd name="connsiteX3" fmla="*/ 0 w 1407347"/>
                <a:gd name="connsiteY3" fmla="*/ 0 h 898873"/>
                <a:gd name="connsiteX0" fmla="*/ 0 w 1407347"/>
                <a:gd name="connsiteY0" fmla="*/ 0 h 898873"/>
                <a:gd name="connsiteX1" fmla="*/ 1402672 w 1407347"/>
                <a:gd name="connsiteY1" fmla="*/ 0 h 898873"/>
                <a:gd name="connsiteX2" fmla="*/ 1406795 w 1407347"/>
                <a:gd name="connsiteY2" fmla="*/ 898873 h 898873"/>
                <a:gd name="connsiteX3" fmla="*/ 0 w 1407347"/>
                <a:gd name="connsiteY3" fmla="*/ 0 h 898873"/>
                <a:gd name="connsiteX0" fmla="*/ 0 w 1407347"/>
                <a:gd name="connsiteY0" fmla="*/ 0 h 898873"/>
                <a:gd name="connsiteX1" fmla="*/ 1402672 w 1407347"/>
                <a:gd name="connsiteY1" fmla="*/ 0 h 898873"/>
                <a:gd name="connsiteX2" fmla="*/ 1406795 w 1407347"/>
                <a:gd name="connsiteY2" fmla="*/ 898873 h 898873"/>
                <a:gd name="connsiteX3" fmla="*/ 0 w 1407347"/>
                <a:gd name="connsiteY3" fmla="*/ 0 h 898873"/>
                <a:gd name="connsiteX0" fmla="*/ 0 w 1407347"/>
                <a:gd name="connsiteY0" fmla="*/ 0 h 898873"/>
                <a:gd name="connsiteX1" fmla="*/ 1402672 w 1407347"/>
                <a:gd name="connsiteY1" fmla="*/ 0 h 898873"/>
                <a:gd name="connsiteX2" fmla="*/ 1406795 w 1407347"/>
                <a:gd name="connsiteY2" fmla="*/ 898873 h 898873"/>
                <a:gd name="connsiteX3" fmla="*/ 0 w 1407347"/>
                <a:gd name="connsiteY3" fmla="*/ 0 h 898873"/>
                <a:gd name="connsiteX0" fmla="*/ 0 w 1398680"/>
                <a:gd name="connsiteY0" fmla="*/ 0 h 1137224"/>
                <a:gd name="connsiteX1" fmla="*/ 1394005 w 1398680"/>
                <a:gd name="connsiteY1" fmla="*/ 238351 h 1137224"/>
                <a:gd name="connsiteX2" fmla="*/ 1398128 w 1398680"/>
                <a:gd name="connsiteY2" fmla="*/ 1137224 h 1137224"/>
                <a:gd name="connsiteX3" fmla="*/ 0 w 1398680"/>
                <a:gd name="connsiteY3" fmla="*/ 0 h 1137224"/>
                <a:gd name="connsiteX0" fmla="*/ 0 w 1398680"/>
                <a:gd name="connsiteY0" fmla="*/ 0 h 1137224"/>
                <a:gd name="connsiteX1" fmla="*/ 1394005 w 1398680"/>
                <a:gd name="connsiteY1" fmla="*/ 238351 h 1137224"/>
                <a:gd name="connsiteX2" fmla="*/ 1398128 w 1398680"/>
                <a:gd name="connsiteY2" fmla="*/ 1137224 h 1137224"/>
                <a:gd name="connsiteX3" fmla="*/ 0 w 1398680"/>
                <a:gd name="connsiteY3" fmla="*/ 0 h 1137224"/>
                <a:gd name="connsiteX0" fmla="*/ 0 w 1398680"/>
                <a:gd name="connsiteY0" fmla="*/ 0 h 1137224"/>
                <a:gd name="connsiteX1" fmla="*/ 1394005 w 1398680"/>
                <a:gd name="connsiteY1" fmla="*/ 238351 h 1137224"/>
                <a:gd name="connsiteX2" fmla="*/ 1398128 w 1398680"/>
                <a:gd name="connsiteY2" fmla="*/ 1137224 h 1137224"/>
                <a:gd name="connsiteX3" fmla="*/ 0 w 1398680"/>
                <a:gd name="connsiteY3" fmla="*/ 0 h 1137224"/>
                <a:gd name="connsiteX0" fmla="*/ 50 w 1398730"/>
                <a:gd name="connsiteY0" fmla="*/ 0 h 1137224"/>
                <a:gd name="connsiteX1" fmla="*/ 1394055 w 1398730"/>
                <a:gd name="connsiteY1" fmla="*/ 238351 h 1137224"/>
                <a:gd name="connsiteX2" fmla="*/ 1398178 w 1398730"/>
                <a:gd name="connsiteY2" fmla="*/ 1137224 h 1137224"/>
                <a:gd name="connsiteX3" fmla="*/ 50 w 1398730"/>
                <a:gd name="connsiteY3" fmla="*/ 0 h 1137224"/>
                <a:gd name="connsiteX0" fmla="*/ 50 w 1402914"/>
                <a:gd name="connsiteY0" fmla="*/ 0 h 1145892"/>
                <a:gd name="connsiteX1" fmla="*/ 1394055 w 1402914"/>
                <a:gd name="connsiteY1" fmla="*/ 238351 h 1145892"/>
                <a:gd name="connsiteX2" fmla="*/ 1402511 w 1402914"/>
                <a:gd name="connsiteY2" fmla="*/ 1145892 h 1145892"/>
                <a:gd name="connsiteX3" fmla="*/ 50 w 1402914"/>
                <a:gd name="connsiteY3" fmla="*/ 0 h 1145892"/>
                <a:gd name="connsiteX0" fmla="*/ 51 w 1402915"/>
                <a:gd name="connsiteY0" fmla="*/ 0 h 1145892"/>
                <a:gd name="connsiteX1" fmla="*/ 1394056 w 1402915"/>
                <a:gd name="connsiteY1" fmla="*/ 238351 h 1145892"/>
                <a:gd name="connsiteX2" fmla="*/ 1402512 w 1402915"/>
                <a:gd name="connsiteY2" fmla="*/ 1145892 h 1145892"/>
                <a:gd name="connsiteX3" fmla="*/ 51 w 1402915"/>
                <a:gd name="connsiteY3" fmla="*/ 0 h 1145892"/>
                <a:gd name="connsiteX0" fmla="*/ 53 w 1402917"/>
                <a:gd name="connsiteY0" fmla="*/ 0 h 1145892"/>
                <a:gd name="connsiteX1" fmla="*/ 1394058 w 1402917"/>
                <a:gd name="connsiteY1" fmla="*/ 238351 h 1145892"/>
                <a:gd name="connsiteX2" fmla="*/ 1402514 w 1402917"/>
                <a:gd name="connsiteY2" fmla="*/ 1145892 h 1145892"/>
                <a:gd name="connsiteX3" fmla="*/ 53 w 1402917"/>
                <a:gd name="connsiteY3" fmla="*/ 0 h 1145892"/>
                <a:gd name="connsiteX0" fmla="*/ 52 w 1402916"/>
                <a:gd name="connsiteY0" fmla="*/ 0 h 1145892"/>
                <a:gd name="connsiteX1" fmla="*/ 1394057 w 1402916"/>
                <a:gd name="connsiteY1" fmla="*/ 238351 h 1145892"/>
                <a:gd name="connsiteX2" fmla="*/ 1402513 w 1402916"/>
                <a:gd name="connsiteY2" fmla="*/ 1145892 h 1145892"/>
                <a:gd name="connsiteX3" fmla="*/ 52 w 1402916"/>
                <a:gd name="connsiteY3" fmla="*/ 0 h 1145892"/>
                <a:gd name="connsiteX0" fmla="*/ 52 w 1402513"/>
                <a:gd name="connsiteY0" fmla="*/ 0 h 1145892"/>
                <a:gd name="connsiteX1" fmla="*/ 1394057 w 1402513"/>
                <a:gd name="connsiteY1" fmla="*/ 238351 h 1145892"/>
                <a:gd name="connsiteX2" fmla="*/ 1402513 w 1402513"/>
                <a:gd name="connsiteY2" fmla="*/ 1145892 h 1145892"/>
                <a:gd name="connsiteX3" fmla="*/ 52 w 1402513"/>
                <a:gd name="connsiteY3" fmla="*/ 0 h 1145892"/>
                <a:gd name="connsiteX0" fmla="*/ 52 w 1406847"/>
                <a:gd name="connsiteY0" fmla="*/ 0 h 1150225"/>
                <a:gd name="connsiteX1" fmla="*/ 1394057 w 1406847"/>
                <a:gd name="connsiteY1" fmla="*/ 238351 h 1150225"/>
                <a:gd name="connsiteX2" fmla="*/ 1406847 w 1406847"/>
                <a:gd name="connsiteY2" fmla="*/ 1150225 h 1150225"/>
                <a:gd name="connsiteX3" fmla="*/ 52 w 1406847"/>
                <a:gd name="connsiteY3" fmla="*/ 0 h 1150225"/>
                <a:gd name="connsiteX0" fmla="*/ 0 w 1406795"/>
                <a:gd name="connsiteY0" fmla="*/ 0 h 1150225"/>
                <a:gd name="connsiteX1" fmla="*/ 1394005 w 1406795"/>
                <a:gd name="connsiteY1" fmla="*/ 238351 h 1150225"/>
                <a:gd name="connsiteX2" fmla="*/ 1406795 w 1406795"/>
                <a:gd name="connsiteY2" fmla="*/ 1150225 h 1150225"/>
                <a:gd name="connsiteX3" fmla="*/ 0 w 1406795"/>
                <a:gd name="connsiteY3" fmla="*/ 0 h 1150225"/>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8338"/>
                <a:gd name="connsiteY0" fmla="*/ 0 h 1106889"/>
                <a:gd name="connsiteX1" fmla="*/ 1398338 w 1398338"/>
                <a:gd name="connsiteY1" fmla="*/ 251352 h 1106889"/>
                <a:gd name="connsiteX2" fmla="*/ 1255117 w 1398338"/>
                <a:gd name="connsiteY2" fmla="*/ 1106889 h 1106889"/>
                <a:gd name="connsiteX3" fmla="*/ 0 w 1398338"/>
                <a:gd name="connsiteY3" fmla="*/ 0 h 1106889"/>
                <a:gd name="connsiteX0" fmla="*/ 0 w 1402671"/>
                <a:gd name="connsiteY0" fmla="*/ 0 h 1106889"/>
                <a:gd name="connsiteX1" fmla="*/ 1402671 w 1402671"/>
                <a:gd name="connsiteY1" fmla="*/ 247018 h 1106889"/>
                <a:gd name="connsiteX2" fmla="*/ 1255117 w 1402671"/>
                <a:gd name="connsiteY2" fmla="*/ 1106889 h 1106889"/>
                <a:gd name="connsiteX3" fmla="*/ 0 w 1402671"/>
                <a:gd name="connsiteY3" fmla="*/ 0 h 1106889"/>
                <a:gd name="connsiteX0" fmla="*/ 0 w 1402671"/>
                <a:gd name="connsiteY0" fmla="*/ 0 h 1106889"/>
                <a:gd name="connsiteX1" fmla="*/ 1402671 w 1402671"/>
                <a:gd name="connsiteY1" fmla="*/ 247018 h 1106889"/>
                <a:gd name="connsiteX2" fmla="*/ 1255117 w 1402671"/>
                <a:gd name="connsiteY2" fmla="*/ 1106889 h 1106889"/>
                <a:gd name="connsiteX3" fmla="*/ 0 w 1402671"/>
                <a:gd name="connsiteY3" fmla="*/ 0 h 1106889"/>
                <a:gd name="connsiteX0" fmla="*/ 0 w 1402671"/>
                <a:gd name="connsiteY0" fmla="*/ 0 h 1085221"/>
                <a:gd name="connsiteX1" fmla="*/ 1402671 w 1402671"/>
                <a:gd name="connsiteY1" fmla="*/ 247018 h 1085221"/>
                <a:gd name="connsiteX2" fmla="*/ 1263785 w 1402671"/>
                <a:gd name="connsiteY2" fmla="*/ 1085221 h 1085221"/>
                <a:gd name="connsiteX3" fmla="*/ 0 w 1402671"/>
                <a:gd name="connsiteY3" fmla="*/ 0 h 1085221"/>
                <a:gd name="connsiteX0" fmla="*/ 0 w 1402671"/>
                <a:gd name="connsiteY0" fmla="*/ 0 h 1080887"/>
                <a:gd name="connsiteX1" fmla="*/ 1402671 w 1402671"/>
                <a:gd name="connsiteY1" fmla="*/ 247018 h 1080887"/>
                <a:gd name="connsiteX2" fmla="*/ 1246450 w 1402671"/>
                <a:gd name="connsiteY2" fmla="*/ 1080887 h 1080887"/>
                <a:gd name="connsiteX3" fmla="*/ 0 w 1402671"/>
                <a:gd name="connsiteY3" fmla="*/ 0 h 1080887"/>
                <a:gd name="connsiteX0" fmla="*/ 0 w 1402671"/>
                <a:gd name="connsiteY0" fmla="*/ 0 h 1067887"/>
                <a:gd name="connsiteX1" fmla="*/ 1402671 w 1402671"/>
                <a:gd name="connsiteY1" fmla="*/ 247018 h 1067887"/>
                <a:gd name="connsiteX2" fmla="*/ 1263784 w 1402671"/>
                <a:gd name="connsiteY2" fmla="*/ 1067887 h 1067887"/>
                <a:gd name="connsiteX3" fmla="*/ 0 w 1402671"/>
                <a:gd name="connsiteY3" fmla="*/ 0 h 1067887"/>
                <a:gd name="connsiteX0" fmla="*/ 0 w 1402671"/>
                <a:gd name="connsiteY0" fmla="*/ 0 h 1067887"/>
                <a:gd name="connsiteX1" fmla="*/ 1402671 w 1402671"/>
                <a:gd name="connsiteY1" fmla="*/ 247018 h 1067887"/>
                <a:gd name="connsiteX2" fmla="*/ 1263784 w 1402671"/>
                <a:gd name="connsiteY2" fmla="*/ 1067887 h 1067887"/>
                <a:gd name="connsiteX3" fmla="*/ 0 w 1402671"/>
                <a:gd name="connsiteY3" fmla="*/ 0 h 1067887"/>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7005"/>
                <a:gd name="connsiteY0" fmla="*/ 0 h 1137226"/>
                <a:gd name="connsiteX1" fmla="*/ 1407005 w 1407005"/>
                <a:gd name="connsiteY1" fmla="*/ 299022 h 1137226"/>
                <a:gd name="connsiteX2" fmla="*/ 1259450 w 1407005"/>
                <a:gd name="connsiteY2" fmla="*/ 1137226 h 1137226"/>
                <a:gd name="connsiteX3" fmla="*/ 0 w 1407005"/>
                <a:gd name="connsiteY3" fmla="*/ 0 h 1137226"/>
                <a:gd name="connsiteX0" fmla="*/ 0 w 1407005"/>
                <a:gd name="connsiteY0" fmla="*/ 0 h 1137226"/>
                <a:gd name="connsiteX1" fmla="*/ 1407005 w 1407005"/>
                <a:gd name="connsiteY1" fmla="*/ 299022 h 1137226"/>
                <a:gd name="connsiteX2" fmla="*/ 1259450 w 1407005"/>
                <a:gd name="connsiteY2" fmla="*/ 1137226 h 1137226"/>
                <a:gd name="connsiteX3" fmla="*/ 0 w 1407005"/>
                <a:gd name="connsiteY3" fmla="*/ 0 h 1137226"/>
                <a:gd name="connsiteX0" fmla="*/ 0 w 1407005"/>
                <a:gd name="connsiteY0" fmla="*/ 0 h 1137226"/>
                <a:gd name="connsiteX1" fmla="*/ 1407005 w 1407005"/>
                <a:gd name="connsiteY1" fmla="*/ 299022 h 1137226"/>
                <a:gd name="connsiteX2" fmla="*/ 1259450 w 1407005"/>
                <a:gd name="connsiteY2" fmla="*/ 1137226 h 1137226"/>
                <a:gd name="connsiteX3" fmla="*/ 0 w 1407005"/>
                <a:gd name="connsiteY3" fmla="*/ 0 h 1137226"/>
                <a:gd name="connsiteX0" fmla="*/ 0 w 1407005"/>
                <a:gd name="connsiteY0" fmla="*/ 0 h 1119891"/>
                <a:gd name="connsiteX1" fmla="*/ 1407005 w 1407005"/>
                <a:gd name="connsiteY1" fmla="*/ 299022 h 1119891"/>
                <a:gd name="connsiteX2" fmla="*/ 1220447 w 1407005"/>
                <a:gd name="connsiteY2" fmla="*/ 1119891 h 1119891"/>
                <a:gd name="connsiteX3" fmla="*/ 0 w 1407005"/>
                <a:gd name="connsiteY3" fmla="*/ 0 h 1119891"/>
                <a:gd name="connsiteX0" fmla="*/ 0 w 1407005"/>
                <a:gd name="connsiteY0" fmla="*/ 0 h 1119891"/>
                <a:gd name="connsiteX1" fmla="*/ 1407005 w 1407005"/>
                <a:gd name="connsiteY1" fmla="*/ 299022 h 1119891"/>
                <a:gd name="connsiteX2" fmla="*/ 1220447 w 1407005"/>
                <a:gd name="connsiteY2" fmla="*/ 1119891 h 1119891"/>
                <a:gd name="connsiteX3" fmla="*/ 0 w 1407005"/>
                <a:gd name="connsiteY3" fmla="*/ 0 h 1119891"/>
                <a:gd name="connsiteX0" fmla="*/ 0 w 1407005"/>
                <a:gd name="connsiteY0" fmla="*/ 0 h 1119891"/>
                <a:gd name="connsiteX1" fmla="*/ 1407005 w 1407005"/>
                <a:gd name="connsiteY1" fmla="*/ 299022 h 1119891"/>
                <a:gd name="connsiteX2" fmla="*/ 1220447 w 1407005"/>
                <a:gd name="connsiteY2" fmla="*/ 1119891 h 1119891"/>
                <a:gd name="connsiteX3" fmla="*/ 0 w 1407005"/>
                <a:gd name="connsiteY3" fmla="*/ 0 h 1119891"/>
                <a:gd name="connsiteX0" fmla="*/ 0 w 1407005"/>
                <a:gd name="connsiteY0" fmla="*/ 0 h 1179268"/>
                <a:gd name="connsiteX1" fmla="*/ 1407005 w 1407005"/>
                <a:gd name="connsiteY1" fmla="*/ 299022 h 1179268"/>
                <a:gd name="connsiteX2" fmla="*/ 1345138 w 1407005"/>
                <a:gd name="connsiteY2" fmla="*/ 1179268 h 1179268"/>
                <a:gd name="connsiteX3" fmla="*/ 0 w 1407005"/>
                <a:gd name="connsiteY3" fmla="*/ 0 h 1179268"/>
                <a:gd name="connsiteX0" fmla="*/ 0 w 1407005"/>
                <a:gd name="connsiteY0" fmla="*/ 0 h 1179268"/>
                <a:gd name="connsiteX1" fmla="*/ 1407005 w 1407005"/>
                <a:gd name="connsiteY1" fmla="*/ 299022 h 1179268"/>
                <a:gd name="connsiteX2" fmla="*/ 1345138 w 1407005"/>
                <a:gd name="connsiteY2" fmla="*/ 1179268 h 1179268"/>
                <a:gd name="connsiteX3" fmla="*/ 0 w 1407005"/>
                <a:gd name="connsiteY3" fmla="*/ 0 h 1179268"/>
                <a:gd name="connsiteX0" fmla="*/ 0 w 1407005"/>
                <a:gd name="connsiteY0" fmla="*/ 0 h 1191143"/>
                <a:gd name="connsiteX1" fmla="*/ 1407005 w 1407005"/>
                <a:gd name="connsiteY1" fmla="*/ 299022 h 1191143"/>
                <a:gd name="connsiteX2" fmla="*/ 1374827 w 1407005"/>
                <a:gd name="connsiteY2" fmla="*/ 1191143 h 1191143"/>
                <a:gd name="connsiteX3" fmla="*/ 0 w 1407005"/>
                <a:gd name="connsiteY3" fmla="*/ 0 h 1191143"/>
                <a:gd name="connsiteX0" fmla="*/ 0 w 1407005"/>
                <a:gd name="connsiteY0" fmla="*/ 0 h 1191143"/>
                <a:gd name="connsiteX1" fmla="*/ 1407005 w 1407005"/>
                <a:gd name="connsiteY1" fmla="*/ 299022 h 1191143"/>
                <a:gd name="connsiteX2" fmla="*/ 1374827 w 1407005"/>
                <a:gd name="connsiteY2" fmla="*/ 1191143 h 1191143"/>
                <a:gd name="connsiteX3" fmla="*/ 0 w 1407005"/>
                <a:gd name="connsiteY3" fmla="*/ 0 h 1191143"/>
                <a:gd name="connsiteX0" fmla="*/ 0 w 1407005"/>
                <a:gd name="connsiteY0" fmla="*/ 0 h 1191143"/>
                <a:gd name="connsiteX1" fmla="*/ 1407005 w 1407005"/>
                <a:gd name="connsiteY1" fmla="*/ 299022 h 1191143"/>
                <a:gd name="connsiteX2" fmla="*/ 1374827 w 1407005"/>
                <a:gd name="connsiteY2" fmla="*/ 1191143 h 1191143"/>
                <a:gd name="connsiteX3" fmla="*/ 0 w 1407005"/>
                <a:gd name="connsiteY3" fmla="*/ 0 h 1191143"/>
                <a:gd name="connsiteX0" fmla="*/ 0 w 1407005"/>
                <a:gd name="connsiteY0" fmla="*/ 0 h 1191143"/>
                <a:gd name="connsiteX1" fmla="*/ 1407005 w 1407005"/>
                <a:gd name="connsiteY1" fmla="*/ 299022 h 1191143"/>
                <a:gd name="connsiteX2" fmla="*/ 1374827 w 1407005"/>
                <a:gd name="connsiteY2" fmla="*/ 1191143 h 1191143"/>
                <a:gd name="connsiteX3" fmla="*/ 0 w 1407005"/>
                <a:gd name="connsiteY3" fmla="*/ 0 h 1191143"/>
                <a:gd name="connsiteX0" fmla="*/ 0 w 1407005"/>
                <a:gd name="connsiteY0" fmla="*/ 0 h 1214894"/>
                <a:gd name="connsiteX1" fmla="*/ 1407005 w 1407005"/>
                <a:gd name="connsiteY1" fmla="*/ 299022 h 1214894"/>
                <a:gd name="connsiteX2" fmla="*/ 1404515 w 1407005"/>
                <a:gd name="connsiteY2" fmla="*/ 1214894 h 1214894"/>
                <a:gd name="connsiteX3" fmla="*/ 0 w 1407005"/>
                <a:gd name="connsiteY3" fmla="*/ 0 h 1214894"/>
                <a:gd name="connsiteX0" fmla="*/ 0 w 1409956"/>
                <a:gd name="connsiteY0" fmla="*/ 0 h 1214894"/>
                <a:gd name="connsiteX1" fmla="*/ 1407005 w 1409956"/>
                <a:gd name="connsiteY1" fmla="*/ 299022 h 1214894"/>
                <a:gd name="connsiteX2" fmla="*/ 1404515 w 1409956"/>
                <a:gd name="connsiteY2" fmla="*/ 1214894 h 1214894"/>
                <a:gd name="connsiteX3" fmla="*/ 0 w 1409956"/>
                <a:gd name="connsiteY3" fmla="*/ 0 h 1214894"/>
                <a:gd name="connsiteX0" fmla="*/ 0 w 1407005"/>
                <a:gd name="connsiteY0" fmla="*/ 0 h 1131767"/>
                <a:gd name="connsiteX1" fmla="*/ 1407005 w 1407005"/>
                <a:gd name="connsiteY1" fmla="*/ 299022 h 1131767"/>
                <a:gd name="connsiteX2" fmla="*/ 1285762 w 1407005"/>
                <a:gd name="connsiteY2" fmla="*/ 1131767 h 1131767"/>
                <a:gd name="connsiteX3" fmla="*/ 0 w 1407005"/>
                <a:gd name="connsiteY3" fmla="*/ 0 h 1131767"/>
                <a:gd name="connsiteX0" fmla="*/ 0 w 1407005"/>
                <a:gd name="connsiteY0" fmla="*/ 0 h 1131767"/>
                <a:gd name="connsiteX1" fmla="*/ 1407005 w 1407005"/>
                <a:gd name="connsiteY1" fmla="*/ 299022 h 1131767"/>
                <a:gd name="connsiteX2" fmla="*/ 1285762 w 1407005"/>
                <a:gd name="connsiteY2" fmla="*/ 1131767 h 1131767"/>
                <a:gd name="connsiteX3" fmla="*/ 0 w 1407005"/>
                <a:gd name="connsiteY3" fmla="*/ 0 h 1131767"/>
                <a:gd name="connsiteX0" fmla="*/ 0 w 1407005"/>
                <a:gd name="connsiteY0" fmla="*/ 0 h 1131767"/>
                <a:gd name="connsiteX1" fmla="*/ 1407005 w 1407005"/>
                <a:gd name="connsiteY1" fmla="*/ 299022 h 1131767"/>
                <a:gd name="connsiteX2" fmla="*/ 1285762 w 1407005"/>
                <a:gd name="connsiteY2" fmla="*/ 1131767 h 1131767"/>
                <a:gd name="connsiteX3" fmla="*/ 0 w 1407005"/>
                <a:gd name="connsiteY3" fmla="*/ 0 h 1131767"/>
                <a:gd name="connsiteX0" fmla="*/ 0 w 1407005"/>
                <a:gd name="connsiteY0" fmla="*/ 0 h 1131767"/>
                <a:gd name="connsiteX1" fmla="*/ 1407005 w 1407005"/>
                <a:gd name="connsiteY1" fmla="*/ 299022 h 1131767"/>
                <a:gd name="connsiteX2" fmla="*/ 1285762 w 1407005"/>
                <a:gd name="connsiteY2" fmla="*/ 1131767 h 1131767"/>
                <a:gd name="connsiteX3" fmla="*/ 0 w 1407005"/>
                <a:gd name="connsiteY3" fmla="*/ 0 h 1131767"/>
                <a:gd name="connsiteX0" fmla="*/ 0 w 1407005"/>
                <a:gd name="connsiteY0" fmla="*/ 0 h 1131767"/>
                <a:gd name="connsiteX1" fmla="*/ 1407005 w 1407005"/>
                <a:gd name="connsiteY1" fmla="*/ 299022 h 1131767"/>
                <a:gd name="connsiteX2" fmla="*/ 1285762 w 1407005"/>
                <a:gd name="connsiteY2" fmla="*/ 1131767 h 1131767"/>
                <a:gd name="connsiteX3" fmla="*/ 0 w 1407005"/>
                <a:gd name="connsiteY3" fmla="*/ 0 h 1131767"/>
                <a:gd name="connsiteX0" fmla="*/ 0 w 1407005"/>
                <a:gd name="connsiteY0" fmla="*/ 0 h 1131767"/>
                <a:gd name="connsiteX1" fmla="*/ 1407005 w 1407005"/>
                <a:gd name="connsiteY1" fmla="*/ 299022 h 1131767"/>
                <a:gd name="connsiteX2" fmla="*/ 1285762 w 1407005"/>
                <a:gd name="connsiteY2" fmla="*/ 1131767 h 1131767"/>
                <a:gd name="connsiteX3" fmla="*/ 0 w 1407005"/>
                <a:gd name="connsiteY3" fmla="*/ 0 h 1131767"/>
                <a:gd name="connsiteX0" fmla="*/ 0 w 1407005"/>
                <a:gd name="connsiteY0" fmla="*/ 0 h 1131767"/>
                <a:gd name="connsiteX1" fmla="*/ 1407005 w 1407005"/>
                <a:gd name="connsiteY1" fmla="*/ 299022 h 1131767"/>
                <a:gd name="connsiteX2" fmla="*/ 1285762 w 1407005"/>
                <a:gd name="connsiteY2" fmla="*/ 1131767 h 1131767"/>
                <a:gd name="connsiteX3" fmla="*/ 0 w 1407005"/>
                <a:gd name="connsiteY3" fmla="*/ 0 h 1131767"/>
                <a:gd name="connsiteX0" fmla="*/ 0 w 1409386"/>
                <a:gd name="connsiteY0" fmla="*/ 0 h 1310361"/>
                <a:gd name="connsiteX1" fmla="*/ 1409386 w 1409386"/>
                <a:gd name="connsiteY1" fmla="*/ 477616 h 1310361"/>
                <a:gd name="connsiteX2" fmla="*/ 1288143 w 1409386"/>
                <a:gd name="connsiteY2" fmla="*/ 1310361 h 1310361"/>
                <a:gd name="connsiteX3" fmla="*/ 0 w 1409386"/>
                <a:gd name="connsiteY3" fmla="*/ 0 h 1310361"/>
                <a:gd name="connsiteX0" fmla="*/ 0 w 1409386"/>
                <a:gd name="connsiteY0" fmla="*/ 0 h 1310361"/>
                <a:gd name="connsiteX1" fmla="*/ 1409386 w 1409386"/>
                <a:gd name="connsiteY1" fmla="*/ 477616 h 1310361"/>
                <a:gd name="connsiteX2" fmla="*/ 1288143 w 1409386"/>
                <a:gd name="connsiteY2" fmla="*/ 1310361 h 1310361"/>
                <a:gd name="connsiteX3" fmla="*/ 0 w 1409386"/>
                <a:gd name="connsiteY3" fmla="*/ 0 h 1310361"/>
                <a:gd name="connsiteX0" fmla="*/ 0 w 1409386"/>
                <a:gd name="connsiteY0" fmla="*/ 0 h 1310361"/>
                <a:gd name="connsiteX1" fmla="*/ 1409386 w 1409386"/>
                <a:gd name="connsiteY1" fmla="*/ 477616 h 1310361"/>
                <a:gd name="connsiteX2" fmla="*/ 1288143 w 1409386"/>
                <a:gd name="connsiteY2" fmla="*/ 1310361 h 1310361"/>
                <a:gd name="connsiteX3" fmla="*/ 0 w 1409386"/>
                <a:gd name="connsiteY3" fmla="*/ 0 h 1310361"/>
                <a:gd name="connsiteX0" fmla="*/ 0 w 1409386"/>
                <a:gd name="connsiteY0" fmla="*/ 0 h 1310361"/>
                <a:gd name="connsiteX1" fmla="*/ 1409386 w 1409386"/>
                <a:gd name="connsiteY1" fmla="*/ 477616 h 1310361"/>
                <a:gd name="connsiteX2" fmla="*/ 1295287 w 1409386"/>
                <a:gd name="connsiteY2" fmla="*/ 1310361 h 1310361"/>
                <a:gd name="connsiteX3" fmla="*/ 0 w 1409386"/>
                <a:gd name="connsiteY3" fmla="*/ 0 h 1310361"/>
                <a:gd name="connsiteX0" fmla="*/ 0 w 1409386"/>
                <a:gd name="connsiteY0" fmla="*/ 0 h 1310361"/>
                <a:gd name="connsiteX1" fmla="*/ 1409386 w 1409386"/>
                <a:gd name="connsiteY1" fmla="*/ 477616 h 1310361"/>
                <a:gd name="connsiteX2" fmla="*/ 1295287 w 1409386"/>
                <a:gd name="connsiteY2" fmla="*/ 1310361 h 1310361"/>
                <a:gd name="connsiteX3" fmla="*/ 0 w 1409386"/>
                <a:gd name="connsiteY3" fmla="*/ 0 h 1310361"/>
                <a:gd name="connsiteX0" fmla="*/ 0 w 1402243"/>
                <a:gd name="connsiteY0" fmla="*/ 0 h 1310361"/>
                <a:gd name="connsiteX1" fmla="*/ 1402243 w 1402243"/>
                <a:gd name="connsiteY1" fmla="*/ 477616 h 1310361"/>
                <a:gd name="connsiteX2" fmla="*/ 1288144 w 1402243"/>
                <a:gd name="connsiteY2" fmla="*/ 1310361 h 1310361"/>
                <a:gd name="connsiteX3" fmla="*/ 0 w 1402243"/>
                <a:gd name="connsiteY3" fmla="*/ 0 h 1310361"/>
                <a:gd name="connsiteX0" fmla="*/ 0 w 1402243"/>
                <a:gd name="connsiteY0" fmla="*/ 0 h 1310361"/>
                <a:gd name="connsiteX1" fmla="*/ 1402243 w 1402243"/>
                <a:gd name="connsiteY1" fmla="*/ 477616 h 1310361"/>
                <a:gd name="connsiteX2" fmla="*/ 1288144 w 1402243"/>
                <a:gd name="connsiteY2" fmla="*/ 1310361 h 1310361"/>
                <a:gd name="connsiteX3" fmla="*/ 0 w 1402243"/>
                <a:gd name="connsiteY3" fmla="*/ 0 h 1310361"/>
                <a:gd name="connsiteX0" fmla="*/ 0 w 1402243"/>
                <a:gd name="connsiteY0" fmla="*/ 0 h 1310361"/>
                <a:gd name="connsiteX1" fmla="*/ 1402243 w 1402243"/>
                <a:gd name="connsiteY1" fmla="*/ 477616 h 1310361"/>
                <a:gd name="connsiteX2" fmla="*/ 1288144 w 1402243"/>
                <a:gd name="connsiteY2" fmla="*/ 1310361 h 1310361"/>
                <a:gd name="connsiteX3" fmla="*/ 0 w 1402243"/>
                <a:gd name="connsiteY3" fmla="*/ 0 h 1310361"/>
                <a:gd name="connsiteX0" fmla="*/ 0 w 1402243"/>
                <a:gd name="connsiteY0" fmla="*/ 0 h 1305598"/>
                <a:gd name="connsiteX1" fmla="*/ 1402243 w 1402243"/>
                <a:gd name="connsiteY1" fmla="*/ 477616 h 1305598"/>
                <a:gd name="connsiteX2" fmla="*/ 1292907 w 1402243"/>
                <a:gd name="connsiteY2" fmla="*/ 1305598 h 1305598"/>
                <a:gd name="connsiteX3" fmla="*/ 0 w 1402243"/>
                <a:gd name="connsiteY3" fmla="*/ 0 h 1305598"/>
                <a:gd name="connsiteX0" fmla="*/ 34 w 1402277"/>
                <a:gd name="connsiteY0" fmla="*/ 0 h 1305598"/>
                <a:gd name="connsiteX1" fmla="*/ 1402277 w 1402277"/>
                <a:gd name="connsiteY1" fmla="*/ 477616 h 1305598"/>
                <a:gd name="connsiteX2" fmla="*/ 1292941 w 1402277"/>
                <a:gd name="connsiteY2" fmla="*/ 1305598 h 1305598"/>
                <a:gd name="connsiteX3" fmla="*/ 34 w 1402277"/>
                <a:gd name="connsiteY3" fmla="*/ 0 h 1305598"/>
                <a:gd name="connsiteX0" fmla="*/ 37 w 1402280"/>
                <a:gd name="connsiteY0" fmla="*/ 0 h 1305598"/>
                <a:gd name="connsiteX1" fmla="*/ 1402280 w 1402280"/>
                <a:gd name="connsiteY1" fmla="*/ 477616 h 1305598"/>
                <a:gd name="connsiteX2" fmla="*/ 1292944 w 1402280"/>
                <a:gd name="connsiteY2" fmla="*/ 1305598 h 1305598"/>
                <a:gd name="connsiteX3" fmla="*/ 37 w 1402280"/>
                <a:gd name="connsiteY3" fmla="*/ 0 h 1305598"/>
                <a:gd name="connsiteX0" fmla="*/ 37 w 1409424"/>
                <a:gd name="connsiteY0" fmla="*/ 0 h 1307979"/>
                <a:gd name="connsiteX1" fmla="*/ 1409424 w 1409424"/>
                <a:gd name="connsiteY1" fmla="*/ 479997 h 1307979"/>
                <a:gd name="connsiteX2" fmla="*/ 1300088 w 1409424"/>
                <a:gd name="connsiteY2" fmla="*/ 1307979 h 1307979"/>
                <a:gd name="connsiteX3" fmla="*/ 37 w 1409424"/>
                <a:gd name="connsiteY3" fmla="*/ 0 h 1307979"/>
                <a:gd name="connsiteX0" fmla="*/ 0 w 1409387"/>
                <a:gd name="connsiteY0" fmla="*/ 0 h 1307979"/>
                <a:gd name="connsiteX1" fmla="*/ 1409387 w 1409387"/>
                <a:gd name="connsiteY1" fmla="*/ 479997 h 1307979"/>
                <a:gd name="connsiteX2" fmla="*/ 1300051 w 1409387"/>
                <a:gd name="connsiteY2" fmla="*/ 1307979 h 1307979"/>
                <a:gd name="connsiteX3" fmla="*/ 0 w 1409387"/>
                <a:gd name="connsiteY3" fmla="*/ 0 h 1307979"/>
                <a:gd name="connsiteX0" fmla="*/ 0 w 1409387"/>
                <a:gd name="connsiteY0" fmla="*/ 0 h 1307979"/>
                <a:gd name="connsiteX1" fmla="*/ 1409387 w 1409387"/>
                <a:gd name="connsiteY1" fmla="*/ 479997 h 1307979"/>
                <a:gd name="connsiteX2" fmla="*/ 1300051 w 1409387"/>
                <a:gd name="connsiteY2" fmla="*/ 1307979 h 1307979"/>
                <a:gd name="connsiteX3" fmla="*/ 0 w 1409387"/>
                <a:gd name="connsiteY3" fmla="*/ 0 h 1307979"/>
                <a:gd name="connsiteX0" fmla="*/ 0 w 1409387"/>
                <a:gd name="connsiteY0" fmla="*/ 0 h 1307979"/>
                <a:gd name="connsiteX1" fmla="*/ 1409387 w 1409387"/>
                <a:gd name="connsiteY1" fmla="*/ 479997 h 1307979"/>
                <a:gd name="connsiteX2" fmla="*/ 1300051 w 1409387"/>
                <a:gd name="connsiteY2" fmla="*/ 1307979 h 1307979"/>
                <a:gd name="connsiteX3" fmla="*/ 0 w 1409387"/>
                <a:gd name="connsiteY3" fmla="*/ 0 h 1307979"/>
                <a:gd name="connsiteX0" fmla="*/ 0 w 1409387"/>
                <a:gd name="connsiteY0" fmla="*/ 0 h 1310360"/>
                <a:gd name="connsiteX1" fmla="*/ 1409387 w 1409387"/>
                <a:gd name="connsiteY1" fmla="*/ 479997 h 1310360"/>
                <a:gd name="connsiteX2" fmla="*/ 1292907 w 1409387"/>
                <a:gd name="connsiteY2" fmla="*/ 1310360 h 1310360"/>
                <a:gd name="connsiteX3" fmla="*/ 0 w 1409387"/>
                <a:gd name="connsiteY3" fmla="*/ 0 h 1310360"/>
                <a:gd name="connsiteX0" fmla="*/ 0 w 1409387"/>
                <a:gd name="connsiteY0" fmla="*/ 0 h 1310360"/>
                <a:gd name="connsiteX1" fmla="*/ 1409387 w 1409387"/>
                <a:gd name="connsiteY1" fmla="*/ 479997 h 1310360"/>
                <a:gd name="connsiteX2" fmla="*/ 1292907 w 1409387"/>
                <a:gd name="connsiteY2" fmla="*/ 1310360 h 1310360"/>
                <a:gd name="connsiteX3" fmla="*/ 0 w 1409387"/>
                <a:gd name="connsiteY3" fmla="*/ 0 h 1310360"/>
                <a:gd name="connsiteX0" fmla="*/ 0 w 1399862"/>
                <a:gd name="connsiteY0" fmla="*/ 0 h 1310360"/>
                <a:gd name="connsiteX1" fmla="*/ 1399862 w 1399862"/>
                <a:gd name="connsiteY1" fmla="*/ 475234 h 1310360"/>
                <a:gd name="connsiteX2" fmla="*/ 1292907 w 1399862"/>
                <a:gd name="connsiteY2" fmla="*/ 1310360 h 1310360"/>
                <a:gd name="connsiteX3" fmla="*/ 0 w 1399862"/>
                <a:gd name="connsiteY3" fmla="*/ 0 h 1310360"/>
                <a:gd name="connsiteX0" fmla="*/ 0 w 1399862"/>
                <a:gd name="connsiteY0" fmla="*/ 0 h 1313626"/>
                <a:gd name="connsiteX1" fmla="*/ 1399862 w 1399862"/>
                <a:gd name="connsiteY1" fmla="*/ 475234 h 1313626"/>
                <a:gd name="connsiteX2" fmla="*/ 1296172 w 1399862"/>
                <a:gd name="connsiteY2" fmla="*/ 1313626 h 1313626"/>
                <a:gd name="connsiteX3" fmla="*/ 0 w 1399862"/>
                <a:gd name="connsiteY3" fmla="*/ 0 h 1313626"/>
                <a:gd name="connsiteX0" fmla="*/ 0 w 1399862"/>
                <a:gd name="connsiteY0" fmla="*/ 0 h 1313626"/>
                <a:gd name="connsiteX1" fmla="*/ 1399862 w 1399862"/>
                <a:gd name="connsiteY1" fmla="*/ 475234 h 1313626"/>
                <a:gd name="connsiteX2" fmla="*/ 1296172 w 1399862"/>
                <a:gd name="connsiteY2" fmla="*/ 1313626 h 1313626"/>
                <a:gd name="connsiteX3" fmla="*/ 0 w 1399862"/>
                <a:gd name="connsiteY3" fmla="*/ 0 h 1313626"/>
              </a:gdLst>
              <a:ahLst/>
              <a:cxnLst>
                <a:cxn ang="0">
                  <a:pos x="connsiteX0" y="connsiteY0"/>
                </a:cxn>
                <a:cxn ang="0">
                  <a:pos x="connsiteX1" y="connsiteY1"/>
                </a:cxn>
                <a:cxn ang="0">
                  <a:pos x="connsiteX2" y="connsiteY2"/>
                </a:cxn>
                <a:cxn ang="0">
                  <a:pos x="connsiteX3" y="connsiteY3"/>
                </a:cxn>
              </a:cxnLst>
              <a:rect l="l" t="t" r="r" b="b"/>
              <a:pathLst>
                <a:path w="1399862" h="1313626">
                  <a:moveTo>
                    <a:pt x="0" y="0"/>
                  </a:moveTo>
                  <a:lnTo>
                    <a:pt x="1399862" y="475234"/>
                  </a:lnTo>
                  <a:cubicBezTo>
                    <a:pt x="1333023" y="1022495"/>
                    <a:pt x="1333801" y="1008878"/>
                    <a:pt x="1296172" y="1313626"/>
                  </a:cubicBezTo>
                  <a:cubicBezTo>
                    <a:pt x="1116035" y="1197087"/>
                    <a:pt x="44855" y="665365"/>
                    <a:pt x="0" y="0"/>
                  </a:cubicBezTo>
                  <a:close/>
                </a:path>
              </a:pathLst>
            </a:custGeom>
            <a:gradFill flip="none" rotWithShape="1">
              <a:gsLst>
                <a:gs pos="0">
                  <a:schemeClr val="accent2">
                    <a:lumMod val="30000"/>
                  </a:schemeClr>
                </a:gs>
                <a:gs pos="65000">
                  <a:schemeClr val="accent2"/>
                </a:gs>
                <a:gs pos="100000">
                  <a:schemeClr val="accent2"/>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0" name="Group 39">
            <a:extLst>
              <a:ext uri="{FF2B5EF4-FFF2-40B4-BE49-F238E27FC236}">
                <a16:creationId xmlns:a16="http://schemas.microsoft.com/office/drawing/2014/main" id="{36177DBE-29BC-47FD-BAB4-9903422CC441}"/>
              </a:ext>
            </a:extLst>
          </p:cNvPr>
          <p:cNvGrpSpPr/>
          <p:nvPr/>
        </p:nvGrpSpPr>
        <p:grpSpPr>
          <a:xfrm flipH="1">
            <a:off x="4355705" y="-13899"/>
            <a:ext cx="3592596" cy="2939750"/>
            <a:chOff x="520774" y="-13373"/>
            <a:chExt cx="2871046" cy="2939750"/>
          </a:xfrm>
        </p:grpSpPr>
        <p:sp>
          <p:nvSpPr>
            <p:cNvPr id="41" name="Rectangle 23">
              <a:extLst>
                <a:ext uri="{FF2B5EF4-FFF2-40B4-BE49-F238E27FC236}">
                  <a16:creationId xmlns:a16="http://schemas.microsoft.com/office/drawing/2014/main" id="{F8133C9B-81FB-4198-B824-EC4C53F84C56}"/>
                </a:ext>
              </a:extLst>
            </p:cNvPr>
            <p:cNvSpPr/>
            <p:nvPr/>
          </p:nvSpPr>
          <p:spPr>
            <a:xfrm>
              <a:off x="520774" y="-13373"/>
              <a:ext cx="1412807" cy="1564768"/>
            </a:xfrm>
            <a:custGeom>
              <a:avLst/>
              <a:gdLst>
                <a:gd name="connsiteX0" fmla="*/ 0 w 1412807"/>
                <a:gd name="connsiteY0" fmla="*/ 0 h 2045803"/>
                <a:gd name="connsiteX1" fmla="*/ 1412807 w 1412807"/>
                <a:gd name="connsiteY1" fmla="*/ 0 h 2045803"/>
                <a:gd name="connsiteX2" fmla="*/ 1412807 w 1412807"/>
                <a:gd name="connsiteY2" fmla="*/ 2045803 h 2045803"/>
                <a:gd name="connsiteX3" fmla="*/ 0 w 1412807"/>
                <a:gd name="connsiteY3" fmla="*/ 2045803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13001 w 1412807"/>
                <a:gd name="connsiteY3" fmla="*/ 1452093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21669 w 1412807"/>
                <a:gd name="connsiteY3" fmla="*/ 1521432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13002 w 1412807"/>
                <a:gd name="connsiteY3" fmla="*/ 1534433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4335 w 1412807"/>
                <a:gd name="connsiteY3" fmla="*/ 1534433 h 2045803"/>
                <a:gd name="connsiteX4" fmla="*/ 0 w 1412807"/>
                <a:gd name="connsiteY4" fmla="*/ 0 h 2045803"/>
                <a:gd name="connsiteX0" fmla="*/ 0 w 1412807"/>
                <a:gd name="connsiteY0" fmla="*/ 0 h 1768449"/>
                <a:gd name="connsiteX1" fmla="*/ 1412807 w 1412807"/>
                <a:gd name="connsiteY1" fmla="*/ 0 h 1768449"/>
                <a:gd name="connsiteX2" fmla="*/ 1412807 w 1412807"/>
                <a:gd name="connsiteY2" fmla="*/ 1768449 h 1768449"/>
                <a:gd name="connsiteX3" fmla="*/ 4335 w 1412807"/>
                <a:gd name="connsiteY3" fmla="*/ 1534433 h 1768449"/>
                <a:gd name="connsiteX4" fmla="*/ 0 w 1412807"/>
                <a:gd name="connsiteY4" fmla="*/ 0 h 1768449"/>
                <a:gd name="connsiteX0" fmla="*/ 0 w 1412807"/>
                <a:gd name="connsiteY0" fmla="*/ 0 h 1564768"/>
                <a:gd name="connsiteX1" fmla="*/ 1412807 w 1412807"/>
                <a:gd name="connsiteY1" fmla="*/ 0 h 1564768"/>
                <a:gd name="connsiteX2" fmla="*/ 1412807 w 1412807"/>
                <a:gd name="connsiteY2" fmla="*/ 1564768 h 1564768"/>
                <a:gd name="connsiteX3" fmla="*/ 4335 w 1412807"/>
                <a:gd name="connsiteY3" fmla="*/ 1534433 h 1564768"/>
                <a:gd name="connsiteX4" fmla="*/ 0 w 1412807"/>
                <a:gd name="connsiteY4" fmla="*/ 0 h 1564768"/>
                <a:gd name="connsiteX0" fmla="*/ 0 w 1412807"/>
                <a:gd name="connsiteY0" fmla="*/ 0 h 1564768"/>
                <a:gd name="connsiteX1" fmla="*/ 1412807 w 1412807"/>
                <a:gd name="connsiteY1" fmla="*/ 0 h 1564768"/>
                <a:gd name="connsiteX2" fmla="*/ 1412807 w 1412807"/>
                <a:gd name="connsiteY2" fmla="*/ 1564768 h 1564768"/>
                <a:gd name="connsiteX3" fmla="*/ 8669 w 1412807"/>
                <a:gd name="connsiteY3" fmla="*/ 1192074 h 1564768"/>
                <a:gd name="connsiteX4" fmla="*/ 0 w 1412807"/>
                <a:gd name="connsiteY4" fmla="*/ 0 h 156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807" h="1564768">
                  <a:moveTo>
                    <a:pt x="0" y="0"/>
                  </a:moveTo>
                  <a:lnTo>
                    <a:pt x="1412807" y="0"/>
                  </a:lnTo>
                  <a:lnTo>
                    <a:pt x="1412807" y="1564768"/>
                  </a:lnTo>
                  <a:lnTo>
                    <a:pt x="8669" y="1192074"/>
                  </a:lnTo>
                  <a:cubicBezTo>
                    <a:pt x="5779" y="794716"/>
                    <a:pt x="2890" y="397358"/>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1" dirty="0"/>
                <a:t>Writing</a:t>
              </a:r>
              <a:endParaRPr lang="ko-KR" altLang="en-US" sz="2701" dirty="0"/>
            </a:p>
          </p:txBody>
        </p:sp>
        <p:sp>
          <p:nvSpPr>
            <p:cNvPr id="42" name="Freeform 59">
              <a:extLst>
                <a:ext uri="{FF2B5EF4-FFF2-40B4-BE49-F238E27FC236}">
                  <a16:creationId xmlns:a16="http://schemas.microsoft.com/office/drawing/2014/main" id="{6D4EC9F5-CF6E-462D-942F-0D42B42AD164}"/>
                </a:ext>
              </a:extLst>
            </p:cNvPr>
            <p:cNvSpPr/>
            <p:nvPr/>
          </p:nvSpPr>
          <p:spPr>
            <a:xfrm>
              <a:off x="554751" y="1168505"/>
              <a:ext cx="2837069" cy="1757872"/>
            </a:xfrm>
            <a:custGeom>
              <a:avLst/>
              <a:gdLst>
                <a:gd name="connsiteX0" fmla="*/ 2814221 w 2814221"/>
                <a:gd name="connsiteY0" fmla="*/ 825624 h 825624"/>
                <a:gd name="connsiteX1" fmla="*/ 1411549 w 2814221"/>
                <a:gd name="connsiteY1" fmla="*/ 0 h 825624"/>
                <a:gd name="connsiteX2" fmla="*/ 0 w 2814221"/>
                <a:gd name="connsiteY2" fmla="*/ 0 h 825624"/>
                <a:gd name="connsiteX3" fmla="*/ 2814221 w 2814221"/>
                <a:gd name="connsiteY3" fmla="*/ 825624 h 825624"/>
                <a:gd name="connsiteX0" fmla="*/ 2857558 w 2857558"/>
                <a:gd name="connsiteY0" fmla="*/ 933965 h 933965"/>
                <a:gd name="connsiteX1" fmla="*/ 1411549 w 2857558"/>
                <a:gd name="connsiteY1" fmla="*/ 0 h 933965"/>
                <a:gd name="connsiteX2" fmla="*/ 0 w 2857558"/>
                <a:gd name="connsiteY2" fmla="*/ 0 h 933965"/>
                <a:gd name="connsiteX3" fmla="*/ 2857558 w 2857558"/>
                <a:gd name="connsiteY3" fmla="*/ 933965 h 933965"/>
                <a:gd name="connsiteX0" fmla="*/ 2857558 w 2857558"/>
                <a:gd name="connsiteY0" fmla="*/ 933965 h 933965"/>
                <a:gd name="connsiteX1" fmla="*/ 1411549 w 2857558"/>
                <a:gd name="connsiteY1" fmla="*/ 0 h 933965"/>
                <a:gd name="connsiteX2" fmla="*/ 0 w 2857558"/>
                <a:gd name="connsiteY2" fmla="*/ 0 h 933965"/>
                <a:gd name="connsiteX3" fmla="*/ 2857558 w 2857558"/>
                <a:gd name="connsiteY3" fmla="*/ 933965 h 933965"/>
                <a:gd name="connsiteX0" fmla="*/ 2857558 w 2857558"/>
                <a:gd name="connsiteY0" fmla="*/ 933965 h 933965"/>
                <a:gd name="connsiteX1" fmla="*/ 1411549 w 2857558"/>
                <a:gd name="connsiteY1" fmla="*/ 0 h 933965"/>
                <a:gd name="connsiteX2" fmla="*/ 0 w 2857558"/>
                <a:gd name="connsiteY2" fmla="*/ 0 h 933965"/>
                <a:gd name="connsiteX3" fmla="*/ 2857558 w 2857558"/>
                <a:gd name="connsiteY3" fmla="*/ 933965 h 933965"/>
                <a:gd name="connsiteX0" fmla="*/ 2857558 w 2959190"/>
                <a:gd name="connsiteY0" fmla="*/ 933965 h 944130"/>
                <a:gd name="connsiteX1" fmla="*/ 2240453 w 2959190"/>
                <a:gd name="connsiteY1" fmla="*/ 493532 h 944130"/>
                <a:gd name="connsiteX2" fmla="*/ 1411549 w 2959190"/>
                <a:gd name="connsiteY2" fmla="*/ 0 h 944130"/>
                <a:gd name="connsiteX3" fmla="*/ 0 w 2959190"/>
                <a:gd name="connsiteY3" fmla="*/ 0 h 944130"/>
                <a:gd name="connsiteX4" fmla="*/ 2857558 w 2959190"/>
                <a:gd name="connsiteY4" fmla="*/ 933965 h 944130"/>
                <a:gd name="connsiteX0" fmla="*/ 2857558 w 2960905"/>
                <a:gd name="connsiteY0" fmla="*/ 933965 h 944027"/>
                <a:gd name="connsiteX1" fmla="*/ 2257787 w 2960905"/>
                <a:gd name="connsiteY1" fmla="*/ 489198 h 944027"/>
                <a:gd name="connsiteX2" fmla="*/ 1411549 w 2960905"/>
                <a:gd name="connsiteY2" fmla="*/ 0 h 944027"/>
                <a:gd name="connsiteX3" fmla="*/ 0 w 2960905"/>
                <a:gd name="connsiteY3" fmla="*/ 0 h 944027"/>
                <a:gd name="connsiteX4" fmla="*/ 2857558 w 2960905"/>
                <a:gd name="connsiteY4" fmla="*/ 933965 h 944027"/>
                <a:gd name="connsiteX0" fmla="*/ 2857558 w 2960905"/>
                <a:gd name="connsiteY0" fmla="*/ 933965 h 944027"/>
                <a:gd name="connsiteX1" fmla="*/ 2257787 w 2960905"/>
                <a:gd name="connsiteY1" fmla="*/ 489198 h 944027"/>
                <a:gd name="connsiteX2" fmla="*/ 1411549 w 2960905"/>
                <a:gd name="connsiteY2" fmla="*/ 0 h 944027"/>
                <a:gd name="connsiteX3" fmla="*/ 0 w 2960905"/>
                <a:gd name="connsiteY3" fmla="*/ 0 h 944027"/>
                <a:gd name="connsiteX4" fmla="*/ 2857558 w 2960905"/>
                <a:gd name="connsiteY4" fmla="*/ 933965 h 944027"/>
                <a:gd name="connsiteX0" fmla="*/ 2857558 w 2960905"/>
                <a:gd name="connsiteY0" fmla="*/ 933965 h 944027"/>
                <a:gd name="connsiteX1" fmla="*/ 2257787 w 2960905"/>
                <a:gd name="connsiteY1" fmla="*/ 489198 h 944027"/>
                <a:gd name="connsiteX2" fmla="*/ 1411549 w 2960905"/>
                <a:gd name="connsiteY2" fmla="*/ 0 h 944027"/>
                <a:gd name="connsiteX3" fmla="*/ 0 w 2960905"/>
                <a:gd name="connsiteY3" fmla="*/ 0 h 944027"/>
                <a:gd name="connsiteX4" fmla="*/ 2857558 w 2960905"/>
                <a:gd name="connsiteY4" fmla="*/ 933965 h 944027"/>
                <a:gd name="connsiteX0" fmla="*/ 2857558 w 2857558"/>
                <a:gd name="connsiteY0" fmla="*/ 933965 h 933965"/>
                <a:gd name="connsiteX1" fmla="*/ 2257787 w 2857558"/>
                <a:gd name="connsiteY1" fmla="*/ 489198 h 933965"/>
                <a:gd name="connsiteX2" fmla="*/ 1411549 w 2857558"/>
                <a:gd name="connsiteY2" fmla="*/ 0 h 933965"/>
                <a:gd name="connsiteX3" fmla="*/ 0 w 2857558"/>
                <a:gd name="connsiteY3" fmla="*/ 0 h 933965"/>
                <a:gd name="connsiteX4" fmla="*/ 2857558 w 2857558"/>
                <a:gd name="connsiteY4" fmla="*/ 933965 h 933965"/>
                <a:gd name="connsiteX0" fmla="*/ 2857558 w 2857558"/>
                <a:gd name="connsiteY0" fmla="*/ 933965 h 933965"/>
                <a:gd name="connsiteX1" fmla="*/ 2257787 w 2857558"/>
                <a:gd name="connsiteY1" fmla="*/ 489198 h 933965"/>
                <a:gd name="connsiteX2" fmla="*/ 1411549 w 2857558"/>
                <a:gd name="connsiteY2" fmla="*/ 0 h 933965"/>
                <a:gd name="connsiteX3" fmla="*/ 0 w 2857558"/>
                <a:gd name="connsiteY3" fmla="*/ 0 h 933965"/>
                <a:gd name="connsiteX4" fmla="*/ 2857558 w 2857558"/>
                <a:gd name="connsiteY4" fmla="*/ 933965 h 933965"/>
                <a:gd name="connsiteX0" fmla="*/ 2857558 w 2857558"/>
                <a:gd name="connsiteY0" fmla="*/ 933965 h 933965"/>
                <a:gd name="connsiteX1" fmla="*/ 2257787 w 2857558"/>
                <a:gd name="connsiteY1" fmla="*/ 489198 h 933965"/>
                <a:gd name="connsiteX2" fmla="*/ 1411549 w 2857558"/>
                <a:gd name="connsiteY2" fmla="*/ 0 h 933965"/>
                <a:gd name="connsiteX3" fmla="*/ 0 w 2857558"/>
                <a:gd name="connsiteY3" fmla="*/ 0 h 933965"/>
                <a:gd name="connsiteX4" fmla="*/ 2857558 w 2857558"/>
                <a:gd name="connsiteY4" fmla="*/ 933965 h 933965"/>
                <a:gd name="connsiteX0" fmla="*/ 2857558 w 2857558"/>
                <a:gd name="connsiteY0" fmla="*/ 933965 h 933965"/>
                <a:gd name="connsiteX1" fmla="*/ 2257787 w 2857558"/>
                <a:gd name="connsiteY1" fmla="*/ 489198 h 933965"/>
                <a:gd name="connsiteX2" fmla="*/ 1411549 w 2857558"/>
                <a:gd name="connsiteY2" fmla="*/ 0 h 933965"/>
                <a:gd name="connsiteX3" fmla="*/ 0 w 2857558"/>
                <a:gd name="connsiteY3" fmla="*/ 0 h 933965"/>
                <a:gd name="connsiteX4" fmla="*/ 2857558 w 2857558"/>
                <a:gd name="connsiteY4" fmla="*/ 933965 h 933965"/>
                <a:gd name="connsiteX0" fmla="*/ 2857558 w 2857558"/>
                <a:gd name="connsiteY0" fmla="*/ 933965 h 933965"/>
                <a:gd name="connsiteX1" fmla="*/ 2257787 w 2857558"/>
                <a:gd name="connsiteY1" fmla="*/ 489198 h 933965"/>
                <a:gd name="connsiteX2" fmla="*/ 1411549 w 2857558"/>
                <a:gd name="connsiteY2" fmla="*/ 0 h 933965"/>
                <a:gd name="connsiteX3" fmla="*/ 0 w 2857558"/>
                <a:gd name="connsiteY3" fmla="*/ 0 h 933965"/>
                <a:gd name="connsiteX4" fmla="*/ 2857558 w 2857558"/>
                <a:gd name="connsiteY4" fmla="*/ 933965 h 933965"/>
                <a:gd name="connsiteX0" fmla="*/ 2857558 w 2857558"/>
                <a:gd name="connsiteY0" fmla="*/ 933965 h 933965"/>
                <a:gd name="connsiteX1" fmla="*/ 2301124 w 2857558"/>
                <a:gd name="connsiteY1" fmla="*/ 519534 h 933965"/>
                <a:gd name="connsiteX2" fmla="*/ 1411549 w 2857558"/>
                <a:gd name="connsiteY2" fmla="*/ 0 h 933965"/>
                <a:gd name="connsiteX3" fmla="*/ 0 w 2857558"/>
                <a:gd name="connsiteY3" fmla="*/ 0 h 933965"/>
                <a:gd name="connsiteX4" fmla="*/ 2857558 w 2857558"/>
                <a:gd name="connsiteY4" fmla="*/ 933965 h 933965"/>
                <a:gd name="connsiteX0" fmla="*/ 2874892 w 2874892"/>
                <a:gd name="connsiteY0" fmla="*/ 955633 h 955633"/>
                <a:gd name="connsiteX1" fmla="*/ 2301124 w 2874892"/>
                <a:gd name="connsiteY1" fmla="*/ 519534 h 955633"/>
                <a:gd name="connsiteX2" fmla="*/ 1411549 w 2874892"/>
                <a:gd name="connsiteY2" fmla="*/ 0 h 955633"/>
                <a:gd name="connsiteX3" fmla="*/ 0 w 2874892"/>
                <a:gd name="connsiteY3" fmla="*/ 0 h 955633"/>
                <a:gd name="connsiteX4" fmla="*/ 2874892 w 2874892"/>
                <a:gd name="connsiteY4" fmla="*/ 955633 h 955633"/>
                <a:gd name="connsiteX0" fmla="*/ 2874892 w 2874892"/>
                <a:gd name="connsiteY0" fmla="*/ 955633 h 955633"/>
                <a:gd name="connsiteX1" fmla="*/ 2301124 w 2874892"/>
                <a:gd name="connsiteY1" fmla="*/ 519534 h 955633"/>
                <a:gd name="connsiteX2" fmla="*/ 1411549 w 2874892"/>
                <a:gd name="connsiteY2" fmla="*/ 0 h 955633"/>
                <a:gd name="connsiteX3" fmla="*/ 0 w 2874892"/>
                <a:gd name="connsiteY3" fmla="*/ 0 h 955633"/>
                <a:gd name="connsiteX4" fmla="*/ 2874892 w 2874892"/>
                <a:gd name="connsiteY4" fmla="*/ 955633 h 955633"/>
                <a:gd name="connsiteX0" fmla="*/ 2874892 w 2874892"/>
                <a:gd name="connsiteY0" fmla="*/ 955633 h 955633"/>
                <a:gd name="connsiteX1" fmla="*/ 2175448 w 2874892"/>
                <a:gd name="connsiteY1" fmla="*/ 432861 h 955633"/>
                <a:gd name="connsiteX2" fmla="*/ 1411549 w 2874892"/>
                <a:gd name="connsiteY2" fmla="*/ 0 h 955633"/>
                <a:gd name="connsiteX3" fmla="*/ 0 w 2874892"/>
                <a:gd name="connsiteY3" fmla="*/ 0 h 955633"/>
                <a:gd name="connsiteX4" fmla="*/ 2874892 w 2874892"/>
                <a:gd name="connsiteY4" fmla="*/ 955633 h 955633"/>
                <a:gd name="connsiteX0" fmla="*/ 2874892 w 2874892"/>
                <a:gd name="connsiteY0" fmla="*/ 955633 h 955633"/>
                <a:gd name="connsiteX1" fmla="*/ 2175448 w 2874892"/>
                <a:gd name="connsiteY1" fmla="*/ 432861 h 955633"/>
                <a:gd name="connsiteX2" fmla="*/ 1411549 w 2874892"/>
                <a:gd name="connsiteY2" fmla="*/ 0 h 955633"/>
                <a:gd name="connsiteX3" fmla="*/ 0 w 2874892"/>
                <a:gd name="connsiteY3" fmla="*/ 0 h 955633"/>
                <a:gd name="connsiteX4" fmla="*/ 2874892 w 2874892"/>
                <a:gd name="connsiteY4" fmla="*/ 955633 h 955633"/>
                <a:gd name="connsiteX0" fmla="*/ 2874892 w 2874892"/>
                <a:gd name="connsiteY0" fmla="*/ 1198318 h 1198318"/>
                <a:gd name="connsiteX1" fmla="*/ 2175448 w 2874892"/>
                <a:gd name="connsiteY1" fmla="*/ 675546 h 1198318"/>
                <a:gd name="connsiteX2" fmla="*/ 1402882 w 2874892"/>
                <a:gd name="connsiteY2" fmla="*/ 0 h 1198318"/>
                <a:gd name="connsiteX3" fmla="*/ 0 w 2874892"/>
                <a:gd name="connsiteY3" fmla="*/ 242685 h 1198318"/>
                <a:gd name="connsiteX4" fmla="*/ 2874892 w 2874892"/>
                <a:gd name="connsiteY4" fmla="*/ 1198318 h 1198318"/>
                <a:gd name="connsiteX0" fmla="*/ 2874892 w 2874892"/>
                <a:gd name="connsiteY0" fmla="*/ 1198318 h 1198318"/>
                <a:gd name="connsiteX1" fmla="*/ 2175448 w 2874892"/>
                <a:gd name="connsiteY1" fmla="*/ 675546 h 1198318"/>
                <a:gd name="connsiteX2" fmla="*/ 1402882 w 2874892"/>
                <a:gd name="connsiteY2" fmla="*/ 0 h 1198318"/>
                <a:gd name="connsiteX3" fmla="*/ 0 w 2874892"/>
                <a:gd name="connsiteY3" fmla="*/ 242685 h 1198318"/>
                <a:gd name="connsiteX4" fmla="*/ 2874892 w 2874892"/>
                <a:gd name="connsiteY4" fmla="*/ 1198318 h 1198318"/>
                <a:gd name="connsiteX0" fmla="*/ 2874892 w 2874892"/>
                <a:gd name="connsiteY0" fmla="*/ 1198318 h 1198318"/>
                <a:gd name="connsiteX1" fmla="*/ 2175448 w 2874892"/>
                <a:gd name="connsiteY1" fmla="*/ 692880 h 1198318"/>
                <a:gd name="connsiteX2" fmla="*/ 1402882 w 2874892"/>
                <a:gd name="connsiteY2" fmla="*/ 0 h 1198318"/>
                <a:gd name="connsiteX3" fmla="*/ 0 w 2874892"/>
                <a:gd name="connsiteY3" fmla="*/ 242685 h 1198318"/>
                <a:gd name="connsiteX4" fmla="*/ 2874892 w 2874892"/>
                <a:gd name="connsiteY4" fmla="*/ 1198318 h 1198318"/>
                <a:gd name="connsiteX0" fmla="*/ 2874892 w 2874892"/>
                <a:gd name="connsiteY0" fmla="*/ 1198318 h 1198318"/>
                <a:gd name="connsiteX1" fmla="*/ 2175448 w 2874892"/>
                <a:gd name="connsiteY1" fmla="*/ 692880 h 1198318"/>
                <a:gd name="connsiteX2" fmla="*/ 1402882 w 2874892"/>
                <a:gd name="connsiteY2" fmla="*/ 0 h 1198318"/>
                <a:gd name="connsiteX3" fmla="*/ 0 w 2874892"/>
                <a:gd name="connsiteY3" fmla="*/ 242685 h 1198318"/>
                <a:gd name="connsiteX4" fmla="*/ 2874892 w 2874892"/>
                <a:gd name="connsiteY4" fmla="*/ 1198318 h 1198318"/>
                <a:gd name="connsiteX0" fmla="*/ 2874892 w 2874892"/>
                <a:gd name="connsiteY0" fmla="*/ 1198318 h 1198318"/>
                <a:gd name="connsiteX1" fmla="*/ 2158113 w 2874892"/>
                <a:gd name="connsiteY1" fmla="*/ 710215 h 1198318"/>
                <a:gd name="connsiteX2" fmla="*/ 1402882 w 2874892"/>
                <a:gd name="connsiteY2" fmla="*/ 0 h 1198318"/>
                <a:gd name="connsiteX3" fmla="*/ 0 w 2874892"/>
                <a:gd name="connsiteY3" fmla="*/ 242685 h 1198318"/>
                <a:gd name="connsiteX4" fmla="*/ 2874892 w 2874892"/>
                <a:gd name="connsiteY4" fmla="*/ 1198318 h 1198318"/>
                <a:gd name="connsiteX0" fmla="*/ 2874892 w 2874892"/>
                <a:gd name="connsiteY0" fmla="*/ 1198318 h 1198318"/>
                <a:gd name="connsiteX1" fmla="*/ 2158113 w 2874892"/>
                <a:gd name="connsiteY1" fmla="*/ 710215 h 1198318"/>
                <a:gd name="connsiteX2" fmla="*/ 1402882 w 2874892"/>
                <a:gd name="connsiteY2" fmla="*/ 0 h 1198318"/>
                <a:gd name="connsiteX3" fmla="*/ 0 w 2874892"/>
                <a:gd name="connsiteY3" fmla="*/ 242685 h 1198318"/>
                <a:gd name="connsiteX4" fmla="*/ 2874892 w 2874892"/>
                <a:gd name="connsiteY4" fmla="*/ 1198318 h 1198318"/>
                <a:gd name="connsiteX0" fmla="*/ 2874892 w 2874892"/>
                <a:gd name="connsiteY0" fmla="*/ 1198318 h 1198318"/>
                <a:gd name="connsiteX1" fmla="*/ 2158113 w 2874892"/>
                <a:gd name="connsiteY1" fmla="*/ 710215 h 1198318"/>
                <a:gd name="connsiteX2" fmla="*/ 1402882 w 2874892"/>
                <a:gd name="connsiteY2" fmla="*/ 0 h 1198318"/>
                <a:gd name="connsiteX3" fmla="*/ 0 w 2874892"/>
                <a:gd name="connsiteY3" fmla="*/ 242685 h 1198318"/>
                <a:gd name="connsiteX4" fmla="*/ 2874892 w 2874892"/>
                <a:gd name="connsiteY4" fmla="*/ 1198318 h 1198318"/>
                <a:gd name="connsiteX0" fmla="*/ 2900894 w 2900894"/>
                <a:gd name="connsiteY0" fmla="*/ 1467004 h 1467004"/>
                <a:gd name="connsiteX1" fmla="*/ 2184115 w 2900894"/>
                <a:gd name="connsiteY1" fmla="*/ 978901 h 1467004"/>
                <a:gd name="connsiteX2" fmla="*/ 1428884 w 2900894"/>
                <a:gd name="connsiteY2" fmla="*/ 268686 h 1467004"/>
                <a:gd name="connsiteX3" fmla="*/ 0 w 2900894"/>
                <a:gd name="connsiteY3" fmla="*/ 0 h 1467004"/>
                <a:gd name="connsiteX4" fmla="*/ 2900894 w 2900894"/>
                <a:gd name="connsiteY4" fmla="*/ 1467004 h 1467004"/>
                <a:gd name="connsiteX0" fmla="*/ 2866225 w 2866225"/>
                <a:gd name="connsiteY0" fmla="*/ 1462670 h 1462670"/>
                <a:gd name="connsiteX1" fmla="*/ 2149446 w 2866225"/>
                <a:gd name="connsiteY1" fmla="*/ 974567 h 1462670"/>
                <a:gd name="connsiteX2" fmla="*/ 1394215 w 2866225"/>
                <a:gd name="connsiteY2" fmla="*/ 264352 h 1462670"/>
                <a:gd name="connsiteX3" fmla="*/ 0 w 2866225"/>
                <a:gd name="connsiteY3" fmla="*/ 0 h 1462670"/>
                <a:gd name="connsiteX4" fmla="*/ 2866225 w 2866225"/>
                <a:gd name="connsiteY4" fmla="*/ 1462670 h 1462670"/>
                <a:gd name="connsiteX0" fmla="*/ 2879226 w 2879226"/>
                <a:gd name="connsiteY0" fmla="*/ 1462670 h 1462670"/>
                <a:gd name="connsiteX1" fmla="*/ 2162447 w 2879226"/>
                <a:gd name="connsiteY1" fmla="*/ 974567 h 1462670"/>
                <a:gd name="connsiteX2" fmla="*/ 1407216 w 2879226"/>
                <a:gd name="connsiteY2" fmla="*/ 264352 h 1462670"/>
                <a:gd name="connsiteX3" fmla="*/ 0 w 2879226"/>
                <a:gd name="connsiteY3" fmla="*/ 0 h 1462670"/>
                <a:gd name="connsiteX4" fmla="*/ 2879226 w 2879226"/>
                <a:gd name="connsiteY4" fmla="*/ 1462670 h 1462670"/>
                <a:gd name="connsiteX0" fmla="*/ 2879226 w 2879226"/>
                <a:gd name="connsiteY0" fmla="*/ 1462670 h 1462670"/>
                <a:gd name="connsiteX1" fmla="*/ 2162447 w 2879226"/>
                <a:gd name="connsiteY1" fmla="*/ 974567 h 1462670"/>
                <a:gd name="connsiteX2" fmla="*/ 1407216 w 2879226"/>
                <a:gd name="connsiteY2" fmla="*/ 264352 h 1462670"/>
                <a:gd name="connsiteX3" fmla="*/ 0 w 2879226"/>
                <a:gd name="connsiteY3" fmla="*/ 0 h 1462670"/>
                <a:gd name="connsiteX4" fmla="*/ 2879226 w 2879226"/>
                <a:gd name="connsiteY4" fmla="*/ 1462670 h 1462670"/>
                <a:gd name="connsiteX0" fmla="*/ 2879226 w 2879226"/>
                <a:gd name="connsiteY0" fmla="*/ 1462670 h 1462670"/>
                <a:gd name="connsiteX1" fmla="*/ 2162447 w 2879226"/>
                <a:gd name="connsiteY1" fmla="*/ 974567 h 1462670"/>
                <a:gd name="connsiteX2" fmla="*/ 1407216 w 2879226"/>
                <a:gd name="connsiteY2" fmla="*/ 264352 h 1462670"/>
                <a:gd name="connsiteX3" fmla="*/ 0 w 2879226"/>
                <a:gd name="connsiteY3" fmla="*/ 0 h 1462670"/>
                <a:gd name="connsiteX4" fmla="*/ 2879226 w 2879226"/>
                <a:gd name="connsiteY4" fmla="*/ 1462670 h 1462670"/>
                <a:gd name="connsiteX0" fmla="*/ 2879226 w 2879226"/>
                <a:gd name="connsiteY0" fmla="*/ 1462670 h 1462670"/>
                <a:gd name="connsiteX1" fmla="*/ 2162447 w 2879226"/>
                <a:gd name="connsiteY1" fmla="*/ 974567 h 1462670"/>
                <a:gd name="connsiteX2" fmla="*/ 1407216 w 2879226"/>
                <a:gd name="connsiteY2" fmla="*/ 264352 h 1462670"/>
                <a:gd name="connsiteX3" fmla="*/ 0 w 2879226"/>
                <a:gd name="connsiteY3" fmla="*/ 0 h 1462670"/>
                <a:gd name="connsiteX4" fmla="*/ 2879226 w 2879226"/>
                <a:gd name="connsiteY4" fmla="*/ 1462670 h 1462670"/>
                <a:gd name="connsiteX0" fmla="*/ 2601873 w 2601873"/>
                <a:gd name="connsiteY0" fmla="*/ 1310992 h 1310992"/>
                <a:gd name="connsiteX1" fmla="*/ 2162447 w 2601873"/>
                <a:gd name="connsiteY1" fmla="*/ 974567 h 1310992"/>
                <a:gd name="connsiteX2" fmla="*/ 1407216 w 2601873"/>
                <a:gd name="connsiteY2" fmla="*/ 264352 h 1310992"/>
                <a:gd name="connsiteX3" fmla="*/ 0 w 2601873"/>
                <a:gd name="connsiteY3" fmla="*/ 0 h 1310992"/>
                <a:gd name="connsiteX4" fmla="*/ 2601873 w 2601873"/>
                <a:gd name="connsiteY4" fmla="*/ 1310992 h 1310992"/>
                <a:gd name="connsiteX0" fmla="*/ 2601873 w 2601873"/>
                <a:gd name="connsiteY0" fmla="*/ 1310992 h 1310992"/>
                <a:gd name="connsiteX1" fmla="*/ 2162447 w 2601873"/>
                <a:gd name="connsiteY1" fmla="*/ 974567 h 1310992"/>
                <a:gd name="connsiteX2" fmla="*/ 1407216 w 2601873"/>
                <a:gd name="connsiteY2" fmla="*/ 264352 h 1310992"/>
                <a:gd name="connsiteX3" fmla="*/ 0 w 2601873"/>
                <a:gd name="connsiteY3" fmla="*/ 0 h 1310992"/>
                <a:gd name="connsiteX4" fmla="*/ 2601873 w 2601873"/>
                <a:gd name="connsiteY4" fmla="*/ 1310992 h 1310992"/>
                <a:gd name="connsiteX0" fmla="*/ 2601873 w 2637152"/>
                <a:gd name="connsiteY0" fmla="*/ 1310992 h 1312603"/>
                <a:gd name="connsiteX1" fmla="*/ 1407216 w 2637152"/>
                <a:gd name="connsiteY1" fmla="*/ 264352 h 1312603"/>
                <a:gd name="connsiteX2" fmla="*/ 0 w 2637152"/>
                <a:gd name="connsiteY2" fmla="*/ 0 h 1312603"/>
                <a:gd name="connsiteX3" fmla="*/ 2601873 w 2637152"/>
                <a:gd name="connsiteY3" fmla="*/ 1310992 h 1312603"/>
                <a:gd name="connsiteX0" fmla="*/ 2601873 w 2628373"/>
                <a:gd name="connsiteY0" fmla="*/ 1310992 h 1313169"/>
                <a:gd name="connsiteX1" fmla="*/ 1407216 w 2628373"/>
                <a:gd name="connsiteY1" fmla="*/ 264352 h 1313169"/>
                <a:gd name="connsiteX2" fmla="*/ 0 w 2628373"/>
                <a:gd name="connsiteY2" fmla="*/ 0 h 1313169"/>
                <a:gd name="connsiteX3" fmla="*/ 2601873 w 2628373"/>
                <a:gd name="connsiteY3" fmla="*/ 1310992 h 1313169"/>
                <a:gd name="connsiteX0" fmla="*/ 2601873 w 2601873"/>
                <a:gd name="connsiteY0" fmla="*/ 1310992 h 1310992"/>
                <a:gd name="connsiteX1" fmla="*/ 1407216 w 2601873"/>
                <a:gd name="connsiteY1" fmla="*/ 264352 h 1310992"/>
                <a:gd name="connsiteX2" fmla="*/ 0 w 2601873"/>
                <a:gd name="connsiteY2" fmla="*/ 0 h 1310992"/>
                <a:gd name="connsiteX3" fmla="*/ 2601873 w 2601873"/>
                <a:gd name="connsiteY3" fmla="*/ 1310992 h 1310992"/>
                <a:gd name="connsiteX0" fmla="*/ 2593206 w 2593206"/>
                <a:gd name="connsiteY0" fmla="*/ 1644683 h 1644683"/>
                <a:gd name="connsiteX1" fmla="*/ 1398549 w 2593206"/>
                <a:gd name="connsiteY1" fmla="*/ 598043 h 1644683"/>
                <a:gd name="connsiteX2" fmla="*/ 0 w 2593206"/>
                <a:gd name="connsiteY2" fmla="*/ 0 h 1644683"/>
                <a:gd name="connsiteX3" fmla="*/ 2593206 w 2593206"/>
                <a:gd name="connsiteY3" fmla="*/ 1644683 h 1644683"/>
                <a:gd name="connsiteX0" fmla="*/ 2593206 w 2593206"/>
                <a:gd name="connsiteY0" fmla="*/ 1644683 h 1644683"/>
                <a:gd name="connsiteX1" fmla="*/ 1381215 w 2593206"/>
                <a:gd name="connsiteY1" fmla="*/ 372693 h 1644683"/>
                <a:gd name="connsiteX2" fmla="*/ 0 w 2593206"/>
                <a:gd name="connsiteY2" fmla="*/ 0 h 1644683"/>
                <a:gd name="connsiteX3" fmla="*/ 2593206 w 2593206"/>
                <a:gd name="connsiteY3" fmla="*/ 1644683 h 1644683"/>
                <a:gd name="connsiteX0" fmla="*/ 2593206 w 2593206"/>
                <a:gd name="connsiteY0" fmla="*/ 1644683 h 1644683"/>
                <a:gd name="connsiteX1" fmla="*/ 1381215 w 2593206"/>
                <a:gd name="connsiteY1" fmla="*/ 372693 h 1644683"/>
                <a:gd name="connsiteX2" fmla="*/ 0 w 2593206"/>
                <a:gd name="connsiteY2" fmla="*/ 0 h 1644683"/>
                <a:gd name="connsiteX3" fmla="*/ 2593206 w 2593206"/>
                <a:gd name="connsiteY3" fmla="*/ 1644683 h 1644683"/>
                <a:gd name="connsiteX0" fmla="*/ 2593206 w 2593206"/>
                <a:gd name="connsiteY0" fmla="*/ 1644683 h 1644683"/>
                <a:gd name="connsiteX1" fmla="*/ 1398550 w 2593206"/>
                <a:gd name="connsiteY1" fmla="*/ 377027 h 1644683"/>
                <a:gd name="connsiteX2" fmla="*/ 0 w 2593206"/>
                <a:gd name="connsiteY2" fmla="*/ 0 h 1644683"/>
                <a:gd name="connsiteX3" fmla="*/ 2593206 w 2593206"/>
                <a:gd name="connsiteY3" fmla="*/ 1644683 h 1644683"/>
                <a:gd name="connsiteX0" fmla="*/ 2593206 w 2593206"/>
                <a:gd name="connsiteY0" fmla="*/ 1644683 h 1644683"/>
                <a:gd name="connsiteX1" fmla="*/ 1398550 w 2593206"/>
                <a:gd name="connsiteY1" fmla="*/ 377027 h 1644683"/>
                <a:gd name="connsiteX2" fmla="*/ 0 w 2593206"/>
                <a:gd name="connsiteY2" fmla="*/ 0 h 1644683"/>
                <a:gd name="connsiteX3" fmla="*/ 2593206 w 2593206"/>
                <a:gd name="connsiteY3" fmla="*/ 1644683 h 1644683"/>
                <a:gd name="connsiteX0" fmla="*/ 2593206 w 2593206"/>
                <a:gd name="connsiteY0" fmla="*/ 1644683 h 1644683"/>
                <a:gd name="connsiteX1" fmla="*/ 1398550 w 2593206"/>
                <a:gd name="connsiteY1" fmla="*/ 377027 h 1644683"/>
                <a:gd name="connsiteX2" fmla="*/ 0 w 2593206"/>
                <a:gd name="connsiteY2" fmla="*/ 0 h 1644683"/>
                <a:gd name="connsiteX3" fmla="*/ 2593206 w 2593206"/>
                <a:gd name="connsiteY3" fmla="*/ 1644683 h 1644683"/>
                <a:gd name="connsiteX0" fmla="*/ 2593206 w 2593206"/>
                <a:gd name="connsiteY0" fmla="*/ 1644683 h 1644683"/>
                <a:gd name="connsiteX1" fmla="*/ 1398550 w 2593206"/>
                <a:gd name="connsiteY1" fmla="*/ 355359 h 1644683"/>
                <a:gd name="connsiteX2" fmla="*/ 0 w 2593206"/>
                <a:gd name="connsiteY2" fmla="*/ 0 h 1644683"/>
                <a:gd name="connsiteX3" fmla="*/ 2593206 w 2593206"/>
                <a:gd name="connsiteY3" fmla="*/ 1644683 h 1644683"/>
                <a:gd name="connsiteX0" fmla="*/ 2593206 w 2593206"/>
                <a:gd name="connsiteY0" fmla="*/ 1644683 h 1644683"/>
                <a:gd name="connsiteX1" fmla="*/ 1398550 w 2593206"/>
                <a:gd name="connsiteY1" fmla="*/ 355359 h 1644683"/>
                <a:gd name="connsiteX2" fmla="*/ 0 w 2593206"/>
                <a:gd name="connsiteY2" fmla="*/ 0 h 1644683"/>
                <a:gd name="connsiteX3" fmla="*/ 2593206 w 2593206"/>
                <a:gd name="connsiteY3" fmla="*/ 1644683 h 1644683"/>
                <a:gd name="connsiteX0" fmla="*/ 2593206 w 2593206"/>
                <a:gd name="connsiteY0" fmla="*/ 1644683 h 1644683"/>
                <a:gd name="connsiteX1" fmla="*/ 1398550 w 2593206"/>
                <a:gd name="connsiteY1" fmla="*/ 355359 h 1644683"/>
                <a:gd name="connsiteX2" fmla="*/ 0 w 2593206"/>
                <a:gd name="connsiteY2" fmla="*/ 0 h 1644683"/>
                <a:gd name="connsiteX3" fmla="*/ 2593206 w 2593206"/>
                <a:gd name="connsiteY3" fmla="*/ 1644683 h 1644683"/>
                <a:gd name="connsiteX0" fmla="*/ 2593206 w 2593206"/>
                <a:gd name="connsiteY0" fmla="*/ 1631682 h 1631682"/>
                <a:gd name="connsiteX1" fmla="*/ 1398550 w 2593206"/>
                <a:gd name="connsiteY1" fmla="*/ 355359 h 1631682"/>
                <a:gd name="connsiteX2" fmla="*/ 0 w 2593206"/>
                <a:gd name="connsiteY2" fmla="*/ 0 h 1631682"/>
                <a:gd name="connsiteX3" fmla="*/ 2593206 w 2593206"/>
                <a:gd name="connsiteY3" fmla="*/ 1631682 h 1631682"/>
                <a:gd name="connsiteX0" fmla="*/ 2549869 w 2549869"/>
                <a:gd name="connsiteY0" fmla="*/ 1618681 h 1618681"/>
                <a:gd name="connsiteX1" fmla="*/ 1398550 w 2549869"/>
                <a:gd name="connsiteY1" fmla="*/ 355359 h 1618681"/>
                <a:gd name="connsiteX2" fmla="*/ 0 w 2549869"/>
                <a:gd name="connsiteY2" fmla="*/ 0 h 1618681"/>
                <a:gd name="connsiteX3" fmla="*/ 2549869 w 2549869"/>
                <a:gd name="connsiteY3" fmla="*/ 1618681 h 1618681"/>
                <a:gd name="connsiteX0" fmla="*/ 2549869 w 2549869"/>
                <a:gd name="connsiteY0" fmla="*/ 1618681 h 1618681"/>
                <a:gd name="connsiteX1" fmla="*/ 1398550 w 2549869"/>
                <a:gd name="connsiteY1" fmla="*/ 355359 h 1618681"/>
                <a:gd name="connsiteX2" fmla="*/ 0 w 2549869"/>
                <a:gd name="connsiteY2" fmla="*/ 0 h 1618681"/>
                <a:gd name="connsiteX3" fmla="*/ 2549869 w 2549869"/>
                <a:gd name="connsiteY3" fmla="*/ 1618681 h 1618681"/>
                <a:gd name="connsiteX0" fmla="*/ 2549869 w 2549869"/>
                <a:gd name="connsiteY0" fmla="*/ 1618681 h 1618681"/>
                <a:gd name="connsiteX1" fmla="*/ 1398550 w 2549869"/>
                <a:gd name="connsiteY1" fmla="*/ 355359 h 1618681"/>
                <a:gd name="connsiteX2" fmla="*/ 0 w 2549869"/>
                <a:gd name="connsiteY2" fmla="*/ 0 h 1618681"/>
                <a:gd name="connsiteX3" fmla="*/ 2549869 w 2549869"/>
                <a:gd name="connsiteY3" fmla="*/ 1618681 h 1618681"/>
                <a:gd name="connsiteX0" fmla="*/ 2549869 w 2549869"/>
                <a:gd name="connsiteY0" fmla="*/ 1618681 h 1618681"/>
                <a:gd name="connsiteX1" fmla="*/ 1398550 w 2549869"/>
                <a:gd name="connsiteY1" fmla="*/ 355359 h 1618681"/>
                <a:gd name="connsiteX2" fmla="*/ 0 w 2549869"/>
                <a:gd name="connsiteY2" fmla="*/ 0 h 1618681"/>
                <a:gd name="connsiteX3" fmla="*/ 2549869 w 2549869"/>
                <a:gd name="connsiteY3" fmla="*/ 1618681 h 1618681"/>
                <a:gd name="connsiteX0" fmla="*/ 2805188 w 2805188"/>
                <a:gd name="connsiteY0" fmla="*/ 1743372 h 1743372"/>
                <a:gd name="connsiteX1" fmla="*/ 1398550 w 2805188"/>
                <a:gd name="connsiteY1" fmla="*/ 355359 h 1743372"/>
                <a:gd name="connsiteX2" fmla="*/ 0 w 2805188"/>
                <a:gd name="connsiteY2" fmla="*/ 0 h 1743372"/>
                <a:gd name="connsiteX3" fmla="*/ 2805188 w 2805188"/>
                <a:gd name="connsiteY3" fmla="*/ 1743372 h 1743372"/>
                <a:gd name="connsiteX0" fmla="*/ 2805188 w 2805188"/>
                <a:gd name="connsiteY0" fmla="*/ 1743372 h 1743372"/>
                <a:gd name="connsiteX1" fmla="*/ 1398550 w 2805188"/>
                <a:gd name="connsiteY1" fmla="*/ 355359 h 1743372"/>
                <a:gd name="connsiteX2" fmla="*/ 0 w 2805188"/>
                <a:gd name="connsiteY2" fmla="*/ 0 h 1743372"/>
                <a:gd name="connsiteX3" fmla="*/ 2805188 w 2805188"/>
                <a:gd name="connsiteY3" fmla="*/ 1743372 h 1743372"/>
                <a:gd name="connsiteX0" fmla="*/ 2805188 w 2805188"/>
                <a:gd name="connsiteY0" fmla="*/ 1743372 h 1743372"/>
                <a:gd name="connsiteX1" fmla="*/ 1398550 w 2805188"/>
                <a:gd name="connsiteY1" fmla="*/ 355359 h 1743372"/>
                <a:gd name="connsiteX2" fmla="*/ 0 w 2805188"/>
                <a:gd name="connsiteY2" fmla="*/ 0 h 1743372"/>
                <a:gd name="connsiteX3" fmla="*/ 2805188 w 2805188"/>
                <a:gd name="connsiteY3" fmla="*/ 1743372 h 1743372"/>
                <a:gd name="connsiteX0" fmla="*/ 2805188 w 2805188"/>
                <a:gd name="connsiteY0" fmla="*/ 1743372 h 1743372"/>
                <a:gd name="connsiteX1" fmla="*/ 1398550 w 2805188"/>
                <a:gd name="connsiteY1" fmla="*/ 355359 h 1743372"/>
                <a:gd name="connsiteX2" fmla="*/ 0 w 2805188"/>
                <a:gd name="connsiteY2" fmla="*/ 0 h 1743372"/>
                <a:gd name="connsiteX3" fmla="*/ 2805188 w 2805188"/>
                <a:gd name="connsiteY3" fmla="*/ 1743372 h 1743372"/>
                <a:gd name="connsiteX0" fmla="*/ 2805188 w 2805188"/>
                <a:gd name="connsiteY0" fmla="*/ 1743372 h 1743372"/>
                <a:gd name="connsiteX1" fmla="*/ 1398550 w 2805188"/>
                <a:gd name="connsiteY1" fmla="*/ 355359 h 1743372"/>
                <a:gd name="connsiteX2" fmla="*/ 0 w 2805188"/>
                <a:gd name="connsiteY2" fmla="*/ 0 h 1743372"/>
                <a:gd name="connsiteX3" fmla="*/ 2805188 w 2805188"/>
                <a:gd name="connsiteY3" fmla="*/ 1743372 h 1743372"/>
                <a:gd name="connsiteX0" fmla="*/ 2805188 w 2805188"/>
                <a:gd name="connsiteY0" fmla="*/ 1743372 h 1743372"/>
                <a:gd name="connsiteX1" fmla="*/ 1398550 w 2805188"/>
                <a:gd name="connsiteY1" fmla="*/ 355359 h 1743372"/>
                <a:gd name="connsiteX2" fmla="*/ 0 w 2805188"/>
                <a:gd name="connsiteY2" fmla="*/ 0 h 1743372"/>
                <a:gd name="connsiteX3" fmla="*/ 2805188 w 2805188"/>
                <a:gd name="connsiteY3" fmla="*/ 1743372 h 1743372"/>
                <a:gd name="connsiteX0" fmla="*/ 2805188 w 2805188"/>
                <a:gd name="connsiteY0" fmla="*/ 1743372 h 1743372"/>
                <a:gd name="connsiteX1" fmla="*/ 1398550 w 2805188"/>
                <a:gd name="connsiteY1" fmla="*/ 355359 h 1743372"/>
                <a:gd name="connsiteX2" fmla="*/ 0 w 2805188"/>
                <a:gd name="connsiteY2" fmla="*/ 0 h 1743372"/>
                <a:gd name="connsiteX3" fmla="*/ 2805188 w 2805188"/>
                <a:gd name="connsiteY3" fmla="*/ 1743372 h 1743372"/>
                <a:gd name="connsiteX0" fmla="*/ 2805188 w 2805188"/>
                <a:gd name="connsiteY0" fmla="*/ 1743372 h 1743372"/>
                <a:gd name="connsiteX1" fmla="*/ 1398550 w 2805188"/>
                <a:gd name="connsiteY1" fmla="*/ 355359 h 1743372"/>
                <a:gd name="connsiteX2" fmla="*/ 0 w 2805188"/>
                <a:gd name="connsiteY2" fmla="*/ 0 h 1743372"/>
                <a:gd name="connsiteX3" fmla="*/ 2805188 w 2805188"/>
                <a:gd name="connsiteY3" fmla="*/ 1743372 h 1743372"/>
                <a:gd name="connsiteX0" fmla="*/ 2805188 w 2805188"/>
                <a:gd name="connsiteY0" fmla="*/ 1743372 h 1743372"/>
                <a:gd name="connsiteX1" fmla="*/ 1398550 w 2805188"/>
                <a:gd name="connsiteY1" fmla="*/ 355359 h 1743372"/>
                <a:gd name="connsiteX2" fmla="*/ 0 w 2805188"/>
                <a:gd name="connsiteY2" fmla="*/ 0 h 1743372"/>
                <a:gd name="connsiteX3" fmla="*/ 2805188 w 2805188"/>
                <a:gd name="connsiteY3" fmla="*/ 1743372 h 1743372"/>
                <a:gd name="connsiteX0" fmla="*/ 2888315 w 2888315"/>
                <a:gd name="connsiteY0" fmla="*/ 1689933 h 1689933"/>
                <a:gd name="connsiteX1" fmla="*/ 1398550 w 2888315"/>
                <a:gd name="connsiteY1" fmla="*/ 355359 h 1689933"/>
                <a:gd name="connsiteX2" fmla="*/ 0 w 2888315"/>
                <a:gd name="connsiteY2" fmla="*/ 0 h 1689933"/>
                <a:gd name="connsiteX3" fmla="*/ 2888315 w 2888315"/>
                <a:gd name="connsiteY3" fmla="*/ 1689933 h 1689933"/>
                <a:gd name="connsiteX0" fmla="*/ 2888315 w 2888315"/>
                <a:gd name="connsiteY0" fmla="*/ 1689933 h 1689933"/>
                <a:gd name="connsiteX1" fmla="*/ 1398550 w 2888315"/>
                <a:gd name="connsiteY1" fmla="*/ 355359 h 1689933"/>
                <a:gd name="connsiteX2" fmla="*/ 0 w 2888315"/>
                <a:gd name="connsiteY2" fmla="*/ 0 h 1689933"/>
                <a:gd name="connsiteX3" fmla="*/ 2888315 w 2888315"/>
                <a:gd name="connsiteY3" fmla="*/ 1689933 h 1689933"/>
                <a:gd name="connsiteX0" fmla="*/ 2888315 w 2888315"/>
                <a:gd name="connsiteY0" fmla="*/ 1689933 h 1689933"/>
                <a:gd name="connsiteX1" fmla="*/ 1398550 w 2888315"/>
                <a:gd name="connsiteY1" fmla="*/ 355359 h 1689933"/>
                <a:gd name="connsiteX2" fmla="*/ 0 w 2888315"/>
                <a:gd name="connsiteY2" fmla="*/ 0 h 1689933"/>
                <a:gd name="connsiteX3" fmla="*/ 2888315 w 2888315"/>
                <a:gd name="connsiteY3" fmla="*/ 1689933 h 1689933"/>
                <a:gd name="connsiteX0" fmla="*/ 2888315 w 2888315"/>
                <a:gd name="connsiteY0" fmla="*/ 1689933 h 1689933"/>
                <a:gd name="connsiteX1" fmla="*/ 1398550 w 2888315"/>
                <a:gd name="connsiteY1" fmla="*/ 355359 h 1689933"/>
                <a:gd name="connsiteX2" fmla="*/ 0 w 2888315"/>
                <a:gd name="connsiteY2" fmla="*/ 0 h 1689933"/>
                <a:gd name="connsiteX3" fmla="*/ 2888315 w 2888315"/>
                <a:gd name="connsiteY3" fmla="*/ 1689933 h 1689933"/>
                <a:gd name="connsiteX0" fmla="*/ 2888315 w 2888315"/>
                <a:gd name="connsiteY0" fmla="*/ 1678058 h 1678058"/>
                <a:gd name="connsiteX1" fmla="*/ 1398550 w 2888315"/>
                <a:gd name="connsiteY1" fmla="*/ 355359 h 1678058"/>
                <a:gd name="connsiteX2" fmla="*/ 0 w 2888315"/>
                <a:gd name="connsiteY2" fmla="*/ 0 h 1678058"/>
                <a:gd name="connsiteX3" fmla="*/ 2888315 w 2888315"/>
                <a:gd name="connsiteY3" fmla="*/ 1678058 h 1678058"/>
                <a:gd name="connsiteX0" fmla="*/ 2888315 w 2888315"/>
                <a:gd name="connsiteY0" fmla="*/ 1678058 h 1678058"/>
                <a:gd name="connsiteX1" fmla="*/ 1380737 w 2888315"/>
                <a:gd name="connsiteY1" fmla="*/ 367235 h 1678058"/>
                <a:gd name="connsiteX2" fmla="*/ 0 w 2888315"/>
                <a:gd name="connsiteY2" fmla="*/ 0 h 1678058"/>
                <a:gd name="connsiteX3" fmla="*/ 2888315 w 2888315"/>
                <a:gd name="connsiteY3" fmla="*/ 1678058 h 1678058"/>
                <a:gd name="connsiteX0" fmla="*/ 2888315 w 2888315"/>
                <a:gd name="connsiteY0" fmla="*/ 1678058 h 1678058"/>
                <a:gd name="connsiteX1" fmla="*/ 1380737 w 2888315"/>
                <a:gd name="connsiteY1" fmla="*/ 367235 h 1678058"/>
                <a:gd name="connsiteX2" fmla="*/ 0 w 2888315"/>
                <a:gd name="connsiteY2" fmla="*/ 0 h 1678058"/>
                <a:gd name="connsiteX3" fmla="*/ 2888315 w 2888315"/>
                <a:gd name="connsiteY3" fmla="*/ 1678058 h 1678058"/>
                <a:gd name="connsiteX0" fmla="*/ 2817063 w 2817063"/>
                <a:gd name="connsiteY0" fmla="*/ 1725559 h 1725559"/>
                <a:gd name="connsiteX1" fmla="*/ 1380737 w 2817063"/>
                <a:gd name="connsiteY1" fmla="*/ 367235 h 1725559"/>
                <a:gd name="connsiteX2" fmla="*/ 0 w 2817063"/>
                <a:gd name="connsiteY2" fmla="*/ 0 h 1725559"/>
                <a:gd name="connsiteX3" fmla="*/ 2817063 w 2817063"/>
                <a:gd name="connsiteY3" fmla="*/ 1725559 h 1725559"/>
                <a:gd name="connsiteX0" fmla="*/ 2817063 w 2817063"/>
                <a:gd name="connsiteY0" fmla="*/ 1725559 h 1725559"/>
                <a:gd name="connsiteX1" fmla="*/ 1380737 w 2817063"/>
                <a:gd name="connsiteY1" fmla="*/ 367235 h 1725559"/>
                <a:gd name="connsiteX2" fmla="*/ 0 w 2817063"/>
                <a:gd name="connsiteY2" fmla="*/ 0 h 1725559"/>
                <a:gd name="connsiteX3" fmla="*/ 2817063 w 2817063"/>
                <a:gd name="connsiteY3" fmla="*/ 1725559 h 1725559"/>
                <a:gd name="connsiteX0" fmla="*/ 2817063 w 2817063"/>
                <a:gd name="connsiteY0" fmla="*/ 1725559 h 1725559"/>
                <a:gd name="connsiteX1" fmla="*/ 1380737 w 2817063"/>
                <a:gd name="connsiteY1" fmla="*/ 367235 h 1725559"/>
                <a:gd name="connsiteX2" fmla="*/ 0 w 2817063"/>
                <a:gd name="connsiteY2" fmla="*/ 0 h 1725559"/>
                <a:gd name="connsiteX3" fmla="*/ 2817063 w 2817063"/>
                <a:gd name="connsiteY3" fmla="*/ 1725559 h 1725559"/>
                <a:gd name="connsiteX0" fmla="*/ 2817063 w 2817063"/>
                <a:gd name="connsiteY0" fmla="*/ 1725559 h 1725559"/>
                <a:gd name="connsiteX1" fmla="*/ 1380737 w 2817063"/>
                <a:gd name="connsiteY1" fmla="*/ 367235 h 1725559"/>
                <a:gd name="connsiteX2" fmla="*/ 0 w 2817063"/>
                <a:gd name="connsiteY2" fmla="*/ 0 h 1725559"/>
                <a:gd name="connsiteX3" fmla="*/ 2817063 w 2817063"/>
                <a:gd name="connsiteY3" fmla="*/ 1725559 h 1725559"/>
                <a:gd name="connsiteX0" fmla="*/ 2817063 w 2817063"/>
                <a:gd name="connsiteY0" fmla="*/ 1725559 h 1725559"/>
                <a:gd name="connsiteX1" fmla="*/ 1380737 w 2817063"/>
                <a:gd name="connsiteY1" fmla="*/ 367235 h 1725559"/>
                <a:gd name="connsiteX2" fmla="*/ 0 w 2817063"/>
                <a:gd name="connsiteY2" fmla="*/ 0 h 1725559"/>
                <a:gd name="connsiteX3" fmla="*/ 2817063 w 2817063"/>
                <a:gd name="connsiteY3" fmla="*/ 1725559 h 1725559"/>
                <a:gd name="connsiteX0" fmla="*/ 2823000 w 2823000"/>
                <a:gd name="connsiteY0" fmla="*/ 1701808 h 1701808"/>
                <a:gd name="connsiteX1" fmla="*/ 1380737 w 2823000"/>
                <a:gd name="connsiteY1" fmla="*/ 367235 h 1701808"/>
                <a:gd name="connsiteX2" fmla="*/ 0 w 2823000"/>
                <a:gd name="connsiteY2" fmla="*/ 0 h 1701808"/>
                <a:gd name="connsiteX3" fmla="*/ 2823000 w 2823000"/>
                <a:gd name="connsiteY3" fmla="*/ 1701808 h 1701808"/>
                <a:gd name="connsiteX0" fmla="*/ 2823000 w 2823000"/>
                <a:gd name="connsiteY0" fmla="*/ 1701808 h 1701808"/>
                <a:gd name="connsiteX1" fmla="*/ 1380737 w 2823000"/>
                <a:gd name="connsiteY1" fmla="*/ 367235 h 1701808"/>
                <a:gd name="connsiteX2" fmla="*/ 0 w 2823000"/>
                <a:gd name="connsiteY2" fmla="*/ 0 h 1701808"/>
                <a:gd name="connsiteX3" fmla="*/ 2823000 w 2823000"/>
                <a:gd name="connsiteY3" fmla="*/ 1701808 h 1701808"/>
                <a:gd name="connsiteX0" fmla="*/ 2823000 w 2823000"/>
                <a:gd name="connsiteY0" fmla="*/ 1701808 h 1701808"/>
                <a:gd name="connsiteX1" fmla="*/ 1380737 w 2823000"/>
                <a:gd name="connsiteY1" fmla="*/ 367235 h 1701808"/>
                <a:gd name="connsiteX2" fmla="*/ 0 w 2823000"/>
                <a:gd name="connsiteY2" fmla="*/ 0 h 1701808"/>
                <a:gd name="connsiteX3" fmla="*/ 2823000 w 2823000"/>
                <a:gd name="connsiteY3" fmla="*/ 1701808 h 1701808"/>
                <a:gd name="connsiteX0" fmla="*/ 2781436 w 2781436"/>
                <a:gd name="connsiteY0" fmla="*/ 1755247 h 1755247"/>
                <a:gd name="connsiteX1" fmla="*/ 1380737 w 2781436"/>
                <a:gd name="connsiteY1" fmla="*/ 367235 h 1755247"/>
                <a:gd name="connsiteX2" fmla="*/ 0 w 2781436"/>
                <a:gd name="connsiteY2" fmla="*/ 0 h 1755247"/>
                <a:gd name="connsiteX3" fmla="*/ 2781436 w 2781436"/>
                <a:gd name="connsiteY3" fmla="*/ 1755247 h 1755247"/>
                <a:gd name="connsiteX0" fmla="*/ 2781436 w 3063903"/>
                <a:gd name="connsiteY0" fmla="*/ 1755247 h 1920305"/>
                <a:gd name="connsiteX1" fmla="*/ 2837069 w 3063903"/>
                <a:gd name="connsiteY1" fmla="*/ 1705322 h 1920305"/>
                <a:gd name="connsiteX2" fmla="*/ 1380737 w 3063903"/>
                <a:gd name="connsiteY2" fmla="*/ 367235 h 1920305"/>
                <a:gd name="connsiteX3" fmla="*/ 0 w 3063903"/>
                <a:gd name="connsiteY3" fmla="*/ 0 h 1920305"/>
                <a:gd name="connsiteX4" fmla="*/ 2781436 w 3063903"/>
                <a:gd name="connsiteY4" fmla="*/ 1755247 h 1920305"/>
                <a:gd name="connsiteX0" fmla="*/ 2781436 w 2986629"/>
                <a:gd name="connsiteY0" fmla="*/ 1755247 h 1864154"/>
                <a:gd name="connsiteX1" fmla="*/ 2837069 w 2986629"/>
                <a:gd name="connsiteY1" fmla="*/ 1705322 h 1864154"/>
                <a:gd name="connsiteX2" fmla="*/ 1380737 w 2986629"/>
                <a:gd name="connsiteY2" fmla="*/ 367235 h 1864154"/>
                <a:gd name="connsiteX3" fmla="*/ 0 w 2986629"/>
                <a:gd name="connsiteY3" fmla="*/ 0 h 1864154"/>
                <a:gd name="connsiteX4" fmla="*/ 2781436 w 2986629"/>
                <a:gd name="connsiteY4" fmla="*/ 1755247 h 1864154"/>
                <a:gd name="connsiteX0" fmla="*/ 2781436 w 2837069"/>
                <a:gd name="connsiteY0" fmla="*/ 1755247 h 1762404"/>
                <a:gd name="connsiteX1" fmla="*/ 2837069 w 2837069"/>
                <a:gd name="connsiteY1" fmla="*/ 1705322 h 1762404"/>
                <a:gd name="connsiteX2" fmla="*/ 1380737 w 2837069"/>
                <a:gd name="connsiteY2" fmla="*/ 367235 h 1762404"/>
                <a:gd name="connsiteX3" fmla="*/ 0 w 2837069"/>
                <a:gd name="connsiteY3" fmla="*/ 0 h 1762404"/>
                <a:gd name="connsiteX4" fmla="*/ 2781436 w 2837069"/>
                <a:gd name="connsiteY4" fmla="*/ 1755247 h 1762404"/>
                <a:gd name="connsiteX0" fmla="*/ 2781436 w 2837069"/>
                <a:gd name="connsiteY0" fmla="*/ 1755247 h 1762404"/>
                <a:gd name="connsiteX1" fmla="*/ 2837069 w 2837069"/>
                <a:gd name="connsiteY1" fmla="*/ 1705322 h 1762404"/>
                <a:gd name="connsiteX2" fmla="*/ 1380737 w 2837069"/>
                <a:gd name="connsiteY2" fmla="*/ 367235 h 1762404"/>
                <a:gd name="connsiteX3" fmla="*/ 0 w 2837069"/>
                <a:gd name="connsiteY3" fmla="*/ 0 h 1762404"/>
                <a:gd name="connsiteX4" fmla="*/ 2781436 w 2837069"/>
                <a:gd name="connsiteY4" fmla="*/ 1755247 h 1762404"/>
                <a:gd name="connsiteX0" fmla="*/ 2781436 w 2837069"/>
                <a:gd name="connsiteY0" fmla="*/ 1755247 h 1762404"/>
                <a:gd name="connsiteX1" fmla="*/ 2837069 w 2837069"/>
                <a:gd name="connsiteY1" fmla="*/ 1705322 h 1762404"/>
                <a:gd name="connsiteX2" fmla="*/ 1380737 w 2837069"/>
                <a:gd name="connsiteY2" fmla="*/ 367235 h 1762404"/>
                <a:gd name="connsiteX3" fmla="*/ 0 w 2837069"/>
                <a:gd name="connsiteY3" fmla="*/ 0 h 1762404"/>
                <a:gd name="connsiteX4" fmla="*/ 2781436 w 2837069"/>
                <a:gd name="connsiteY4" fmla="*/ 1755247 h 1762404"/>
                <a:gd name="connsiteX0" fmla="*/ 2781436 w 2837069"/>
                <a:gd name="connsiteY0" fmla="*/ 1755247 h 1762404"/>
                <a:gd name="connsiteX1" fmla="*/ 2837069 w 2837069"/>
                <a:gd name="connsiteY1" fmla="*/ 1705322 h 1762404"/>
                <a:gd name="connsiteX2" fmla="*/ 1380737 w 2837069"/>
                <a:gd name="connsiteY2" fmla="*/ 337546 h 1762404"/>
                <a:gd name="connsiteX3" fmla="*/ 0 w 2837069"/>
                <a:gd name="connsiteY3" fmla="*/ 0 h 1762404"/>
                <a:gd name="connsiteX4" fmla="*/ 2781436 w 2837069"/>
                <a:gd name="connsiteY4" fmla="*/ 1755247 h 1762404"/>
                <a:gd name="connsiteX0" fmla="*/ 2781436 w 2837069"/>
                <a:gd name="connsiteY0" fmla="*/ 1755247 h 1762404"/>
                <a:gd name="connsiteX1" fmla="*/ 2837069 w 2837069"/>
                <a:gd name="connsiteY1" fmla="*/ 1705322 h 1762404"/>
                <a:gd name="connsiteX2" fmla="*/ 1380737 w 2837069"/>
                <a:gd name="connsiteY2" fmla="*/ 337546 h 1762404"/>
                <a:gd name="connsiteX3" fmla="*/ 0 w 2837069"/>
                <a:gd name="connsiteY3" fmla="*/ 0 h 1762404"/>
                <a:gd name="connsiteX4" fmla="*/ 2781436 w 2837069"/>
                <a:gd name="connsiteY4" fmla="*/ 1755247 h 1762404"/>
                <a:gd name="connsiteX0" fmla="*/ 2781436 w 2837069"/>
                <a:gd name="connsiteY0" fmla="*/ 1778997 h 1786154"/>
                <a:gd name="connsiteX1" fmla="*/ 2837069 w 2837069"/>
                <a:gd name="connsiteY1" fmla="*/ 1729072 h 1786154"/>
                <a:gd name="connsiteX2" fmla="*/ 1380737 w 2837069"/>
                <a:gd name="connsiteY2" fmla="*/ 361296 h 1786154"/>
                <a:gd name="connsiteX3" fmla="*/ 0 w 2837069"/>
                <a:gd name="connsiteY3" fmla="*/ 0 h 1786154"/>
                <a:gd name="connsiteX4" fmla="*/ 2781436 w 2837069"/>
                <a:gd name="connsiteY4" fmla="*/ 1778997 h 1786154"/>
                <a:gd name="connsiteX0" fmla="*/ 2781436 w 2837069"/>
                <a:gd name="connsiteY0" fmla="*/ 1778997 h 1786154"/>
                <a:gd name="connsiteX1" fmla="*/ 2837069 w 2837069"/>
                <a:gd name="connsiteY1" fmla="*/ 1729072 h 1786154"/>
                <a:gd name="connsiteX2" fmla="*/ 1380737 w 2837069"/>
                <a:gd name="connsiteY2" fmla="*/ 361296 h 1786154"/>
                <a:gd name="connsiteX3" fmla="*/ 0 w 2837069"/>
                <a:gd name="connsiteY3" fmla="*/ 0 h 1786154"/>
                <a:gd name="connsiteX4" fmla="*/ 2781436 w 2837069"/>
                <a:gd name="connsiteY4" fmla="*/ 1778997 h 1786154"/>
                <a:gd name="connsiteX0" fmla="*/ 2774201 w 2837069"/>
                <a:gd name="connsiteY0" fmla="*/ 1772961 h 1780640"/>
                <a:gd name="connsiteX1" fmla="*/ 2837069 w 2837069"/>
                <a:gd name="connsiteY1" fmla="*/ 1729072 h 1780640"/>
                <a:gd name="connsiteX2" fmla="*/ 1380737 w 2837069"/>
                <a:gd name="connsiteY2" fmla="*/ 361296 h 1780640"/>
                <a:gd name="connsiteX3" fmla="*/ 0 w 2837069"/>
                <a:gd name="connsiteY3" fmla="*/ 0 h 1780640"/>
                <a:gd name="connsiteX4" fmla="*/ 2774201 w 2837069"/>
                <a:gd name="connsiteY4" fmla="*/ 1772961 h 1780640"/>
                <a:gd name="connsiteX0" fmla="*/ 2781436 w 2837069"/>
                <a:gd name="connsiteY0" fmla="*/ 1766926 h 1775206"/>
                <a:gd name="connsiteX1" fmla="*/ 2837069 w 2837069"/>
                <a:gd name="connsiteY1" fmla="*/ 1729072 h 1775206"/>
                <a:gd name="connsiteX2" fmla="*/ 1380737 w 2837069"/>
                <a:gd name="connsiteY2" fmla="*/ 361296 h 1775206"/>
                <a:gd name="connsiteX3" fmla="*/ 0 w 2837069"/>
                <a:gd name="connsiteY3" fmla="*/ 0 h 1775206"/>
                <a:gd name="connsiteX4" fmla="*/ 2781436 w 2837069"/>
                <a:gd name="connsiteY4" fmla="*/ 1766926 h 1775206"/>
                <a:gd name="connsiteX0" fmla="*/ 2774202 w 2837069"/>
                <a:gd name="connsiteY0" fmla="*/ 1760890 h 1769871"/>
                <a:gd name="connsiteX1" fmla="*/ 2837069 w 2837069"/>
                <a:gd name="connsiteY1" fmla="*/ 1729072 h 1769871"/>
                <a:gd name="connsiteX2" fmla="*/ 1380737 w 2837069"/>
                <a:gd name="connsiteY2" fmla="*/ 361296 h 1769871"/>
                <a:gd name="connsiteX3" fmla="*/ 0 w 2837069"/>
                <a:gd name="connsiteY3" fmla="*/ 0 h 1769871"/>
                <a:gd name="connsiteX4" fmla="*/ 2774202 w 2837069"/>
                <a:gd name="connsiteY4" fmla="*/ 1760890 h 1769871"/>
                <a:gd name="connsiteX0" fmla="*/ 2776614 w 2837069"/>
                <a:gd name="connsiteY0" fmla="*/ 1757872 h 1767248"/>
                <a:gd name="connsiteX1" fmla="*/ 2837069 w 2837069"/>
                <a:gd name="connsiteY1" fmla="*/ 1729072 h 1767248"/>
                <a:gd name="connsiteX2" fmla="*/ 1380737 w 2837069"/>
                <a:gd name="connsiteY2" fmla="*/ 361296 h 1767248"/>
                <a:gd name="connsiteX3" fmla="*/ 0 w 2837069"/>
                <a:gd name="connsiteY3" fmla="*/ 0 h 1767248"/>
                <a:gd name="connsiteX4" fmla="*/ 2776614 w 2837069"/>
                <a:gd name="connsiteY4" fmla="*/ 1757872 h 1767248"/>
                <a:gd name="connsiteX0" fmla="*/ 2776614 w 2837069"/>
                <a:gd name="connsiteY0" fmla="*/ 1757872 h 1757872"/>
                <a:gd name="connsiteX1" fmla="*/ 2837069 w 2837069"/>
                <a:gd name="connsiteY1" fmla="*/ 1729072 h 1757872"/>
                <a:gd name="connsiteX2" fmla="*/ 1380737 w 2837069"/>
                <a:gd name="connsiteY2" fmla="*/ 361296 h 1757872"/>
                <a:gd name="connsiteX3" fmla="*/ 0 w 2837069"/>
                <a:gd name="connsiteY3" fmla="*/ 0 h 1757872"/>
                <a:gd name="connsiteX4" fmla="*/ 2776614 w 2837069"/>
                <a:gd name="connsiteY4" fmla="*/ 1757872 h 1757872"/>
                <a:gd name="connsiteX0" fmla="*/ 2776614 w 2837069"/>
                <a:gd name="connsiteY0" fmla="*/ 1757872 h 1757872"/>
                <a:gd name="connsiteX1" fmla="*/ 2837069 w 2837069"/>
                <a:gd name="connsiteY1" fmla="*/ 1729072 h 1757872"/>
                <a:gd name="connsiteX2" fmla="*/ 1380737 w 2837069"/>
                <a:gd name="connsiteY2" fmla="*/ 361296 h 1757872"/>
                <a:gd name="connsiteX3" fmla="*/ 0 w 2837069"/>
                <a:gd name="connsiteY3" fmla="*/ 0 h 1757872"/>
                <a:gd name="connsiteX4" fmla="*/ 2776614 w 2837069"/>
                <a:gd name="connsiteY4" fmla="*/ 1757872 h 1757872"/>
                <a:gd name="connsiteX0" fmla="*/ 2776614 w 2837069"/>
                <a:gd name="connsiteY0" fmla="*/ 1757872 h 1757872"/>
                <a:gd name="connsiteX1" fmla="*/ 2837069 w 2837069"/>
                <a:gd name="connsiteY1" fmla="*/ 1729072 h 1757872"/>
                <a:gd name="connsiteX2" fmla="*/ 1380737 w 2837069"/>
                <a:gd name="connsiteY2" fmla="*/ 361296 h 1757872"/>
                <a:gd name="connsiteX3" fmla="*/ 0 w 2837069"/>
                <a:gd name="connsiteY3" fmla="*/ 0 h 1757872"/>
                <a:gd name="connsiteX4" fmla="*/ 2776614 w 2837069"/>
                <a:gd name="connsiteY4" fmla="*/ 1757872 h 1757872"/>
                <a:gd name="connsiteX0" fmla="*/ 2776614 w 2837069"/>
                <a:gd name="connsiteY0" fmla="*/ 1757872 h 1757872"/>
                <a:gd name="connsiteX1" fmla="*/ 2837069 w 2837069"/>
                <a:gd name="connsiteY1" fmla="*/ 1729072 h 1757872"/>
                <a:gd name="connsiteX2" fmla="*/ 1380737 w 2837069"/>
                <a:gd name="connsiteY2" fmla="*/ 361296 h 1757872"/>
                <a:gd name="connsiteX3" fmla="*/ 0 w 2837069"/>
                <a:gd name="connsiteY3" fmla="*/ 0 h 1757872"/>
                <a:gd name="connsiteX4" fmla="*/ 2776614 w 2837069"/>
                <a:gd name="connsiteY4" fmla="*/ 1757872 h 1757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7069" h="1757872">
                  <a:moveTo>
                    <a:pt x="2776614" y="1757872"/>
                  </a:moveTo>
                  <a:cubicBezTo>
                    <a:pt x="2786995" y="1747541"/>
                    <a:pt x="2826143" y="1734678"/>
                    <a:pt x="2837069" y="1729072"/>
                  </a:cubicBezTo>
                  <a:cubicBezTo>
                    <a:pt x="2306735" y="1123663"/>
                    <a:pt x="1341953" y="1369911"/>
                    <a:pt x="1380737" y="361296"/>
                  </a:cubicBezTo>
                  <a:lnTo>
                    <a:pt x="0" y="0"/>
                  </a:lnTo>
                  <a:cubicBezTo>
                    <a:pt x="46787" y="1048043"/>
                    <a:pt x="839290" y="1179016"/>
                    <a:pt x="2776614" y="1757872"/>
                  </a:cubicBezTo>
                  <a:close/>
                </a:path>
              </a:pathLst>
            </a:custGeom>
            <a:gradFill>
              <a:gsLst>
                <a:gs pos="0">
                  <a:schemeClr val="accent4">
                    <a:lumMod val="30000"/>
                  </a:schemeClr>
                </a:gs>
                <a:gs pos="65000">
                  <a:schemeClr val="accent4"/>
                </a:gs>
                <a:gs pos="100000">
                  <a:schemeClr val="accent4"/>
                </a:gs>
              </a:gsLst>
              <a:lin ang="168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3" name="Group 42">
            <a:extLst>
              <a:ext uri="{FF2B5EF4-FFF2-40B4-BE49-F238E27FC236}">
                <a16:creationId xmlns:a16="http://schemas.microsoft.com/office/drawing/2014/main" id="{EDDA6273-2C76-4A28-98EF-45690346127B}"/>
              </a:ext>
            </a:extLst>
          </p:cNvPr>
          <p:cNvGrpSpPr/>
          <p:nvPr/>
        </p:nvGrpSpPr>
        <p:grpSpPr>
          <a:xfrm flipH="1">
            <a:off x="4282858" y="0"/>
            <a:ext cx="1897570" cy="2903518"/>
            <a:chOff x="1952359" y="-1"/>
            <a:chExt cx="1516456" cy="2903518"/>
          </a:xfrm>
          <a:gradFill>
            <a:gsLst>
              <a:gs pos="0">
                <a:schemeClr val="accent5">
                  <a:lumMod val="30000"/>
                </a:schemeClr>
              </a:gs>
              <a:gs pos="65000">
                <a:schemeClr val="accent5"/>
              </a:gs>
              <a:gs pos="100000">
                <a:schemeClr val="accent5"/>
              </a:gs>
            </a:gsLst>
            <a:lin ang="14400000" scaled="0"/>
          </a:gradFill>
        </p:grpSpPr>
        <p:sp>
          <p:nvSpPr>
            <p:cNvPr id="44" name="Rectangle 24">
              <a:extLst>
                <a:ext uri="{FF2B5EF4-FFF2-40B4-BE49-F238E27FC236}">
                  <a16:creationId xmlns:a16="http://schemas.microsoft.com/office/drawing/2014/main" id="{D912E081-252B-44B9-9ADA-2FF3C634C8D2}"/>
                </a:ext>
              </a:extLst>
            </p:cNvPr>
            <p:cNvSpPr/>
            <p:nvPr/>
          </p:nvSpPr>
          <p:spPr>
            <a:xfrm>
              <a:off x="1952359" y="-1"/>
              <a:ext cx="1412807" cy="2045803"/>
            </a:xfrm>
            <a:custGeom>
              <a:avLst/>
              <a:gdLst>
                <a:gd name="connsiteX0" fmla="*/ 0 w 1412807"/>
                <a:gd name="connsiteY0" fmla="*/ 0 h 2045803"/>
                <a:gd name="connsiteX1" fmla="*/ 1412807 w 1412807"/>
                <a:gd name="connsiteY1" fmla="*/ 0 h 2045803"/>
                <a:gd name="connsiteX2" fmla="*/ 1412807 w 1412807"/>
                <a:gd name="connsiteY2" fmla="*/ 2045803 h 2045803"/>
                <a:gd name="connsiteX3" fmla="*/ 0 w 1412807"/>
                <a:gd name="connsiteY3" fmla="*/ 2045803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13001 w 1412807"/>
                <a:gd name="connsiteY3" fmla="*/ 1855123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8667 w 1412807"/>
                <a:gd name="connsiteY3" fmla="*/ 1824788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8667 w 1412807"/>
                <a:gd name="connsiteY3" fmla="*/ 1807453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8667 w 1412807"/>
                <a:gd name="connsiteY3" fmla="*/ 1746782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8667 w 1412807"/>
                <a:gd name="connsiteY3" fmla="*/ 1781452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13001 w 1412807"/>
                <a:gd name="connsiteY3" fmla="*/ 1798787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13001 w 1412807"/>
                <a:gd name="connsiteY3" fmla="*/ 1798787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13001 w 1412807"/>
                <a:gd name="connsiteY3" fmla="*/ 1777119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13001 w 1412807"/>
                <a:gd name="connsiteY3" fmla="*/ 1777119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8667 w 1412807"/>
                <a:gd name="connsiteY3" fmla="*/ 1746783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8667 w 1412807"/>
                <a:gd name="connsiteY3" fmla="*/ 1742450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4334 w 1412807"/>
                <a:gd name="connsiteY3" fmla="*/ 1742450 h 2045803"/>
                <a:gd name="connsiteX4" fmla="*/ 0 w 1412807"/>
                <a:gd name="connsiteY4" fmla="*/ 0 h 2045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807" h="2045803">
                  <a:moveTo>
                    <a:pt x="0" y="0"/>
                  </a:moveTo>
                  <a:lnTo>
                    <a:pt x="1412807" y="0"/>
                  </a:lnTo>
                  <a:lnTo>
                    <a:pt x="1412807" y="2045803"/>
                  </a:lnTo>
                  <a:lnTo>
                    <a:pt x="4334" y="1742450"/>
                  </a:lnTo>
                  <a:cubicBezTo>
                    <a:pt x="-4333" y="1132743"/>
                    <a:pt x="4334" y="618374"/>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 name="Freeform 62">
              <a:extLst>
                <a:ext uri="{FF2B5EF4-FFF2-40B4-BE49-F238E27FC236}">
                  <a16:creationId xmlns:a16="http://schemas.microsoft.com/office/drawing/2014/main" id="{DD633676-FCBE-4271-80C6-7CF582928C03}"/>
                </a:ext>
              </a:extLst>
            </p:cNvPr>
            <p:cNvSpPr/>
            <p:nvPr/>
          </p:nvSpPr>
          <p:spPr>
            <a:xfrm>
              <a:off x="1957421" y="1733754"/>
              <a:ext cx="1511394" cy="1169763"/>
            </a:xfrm>
            <a:custGeom>
              <a:avLst/>
              <a:gdLst>
                <a:gd name="connsiteX0" fmla="*/ 0 w 1447061"/>
                <a:gd name="connsiteY0" fmla="*/ 0 h 870011"/>
                <a:gd name="connsiteX1" fmla="*/ 1447061 w 1447061"/>
                <a:gd name="connsiteY1" fmla="*/ 17755 h 870011"/>
                <a:gd name="connsiteX2" fmla="*/ 1402672 w 1447061"/>
                <a:gd name="connsiteY2" fmla="*/ 870011 h 870011"/>
                <a:gd name="connsiteX3" fmla="*/ 0 w 1447061"/>
                <a:gd name="connsiteY3" fmla="*/ 0 h 870011"/>
                <a:gd name="connsiteX0" fmla="*/ 0 w 1402672"/>
                <a:gd name="connsiteY0" fmla="*/ 0 h 870011"/>
                <a:gd name="connsiteX1" fmla="*/ 1402672 w 1402672"/>
                <a:gd name="connsiteY1" fmla="*/ 26633 h 870011"/>
                <a:gd name="connsiteX2" fmla="*/ 1402672 w 1402672"/>
                <a:gd name="connsiteY2" fmla="*/ 870011 h 870011"/>
                <a:gd name="connsiteX3" fmla="*/ 0 w 1402672"/>
                <a:gd name="connsiteY3" fmla="*/ 0 h 870011"/>
                <a:gd name="connsiteX0" fmla="*/ 0 w 1402672"/>
                <a:gd name="connsiteY0" fmla="*/ 0 h 870011"/>
                <a:gd name="connsiteX1" fmla="*/ 1402672 w 1402672"/>
                <a:gd name="connsiteY1" fmla="*/ 0 h 870011"/>
                <a:gd name="connsiteX2" fmla="*/ 1402672 w 1402672"/>
                <a:gd name="connsiteY2" fmla="*/ 870011 h 870011"/>
                <a:gd name="connsiteX3" fmla="*/ 0 w 1402672"/>
                <a:gd name="connsiteY3" fmla="*/ 0 h 870011"/>
                <a:gd name="connsiteX0" fmla="*/ 0 w 1402672"/>
                <a:gd name="connsiteY0" fmla="*/ 0 h 825623"/>
                <a:gd name="connsiteX1" fmla="*/ 1402672 w 1402672"/>
                <a:gd name="connsiteY1" fmla="*/ 0 h 825623"/>
                <a:gd name="connsiteX2" fmla="*/ 1402672 w 1402672"/>
                <a:gd name="connsiteY2" fmla="*/ 825623 h 825623"/>
                <a:gd name="connsiteX3" fmla="*/ 0 w 1402672"/>
                <a:gd name="connsiteY3" fmla="*/ 0 h 825623"/>
                <a:gd name="connsiteX0" fmla="*/ 0 w 1402672"/>
                <a:gd name="connsiteY0" fmla="*/ 0 h 816745"/>
                <a:gd name="connsiteX1" fmla="*/ 1402672 w 1402672"/>
                <a:gd name="connsiteY1" fmla="*/ 0 h 816745"/>
                <a:gd name="connsiteX2" fmla="*/ 1402672 w 1402672"/>
                <a:gd name="connsiteY2" fmla="*/ 816745 h 816745"/>
                <a:gd name="connsiteX3" fmla="*/ 0 w 1402672"/>
                <a:gd name="connsiteY3" fmla="*/ 0 h 816745"/>
                <a:gd name="connsiteX0" fmla="*/ 0 w 1420427"/>
                <a:gd name="connsiteY0" fmla="*/ 0 h 843378"/>
                <a:gd name="connsiteX1" fmla="*/ 1402672 w 1420427"/>
                <a:gd name="connsiteY1" fmla="*/ 0 h 843378"/>
                <a:gd name="connsiteX2" fmla="*/ 1420427 w 1420427"/>
                <a:gd name="connsiteY2" fmla="*/ 843378 h 843378"/>
                <a:gd name="connsiteX3" fmla="*/ 0 w 1420427"/>
                <a:gd name="connsiteY3" fmla="*/ 0 h 843378"/>
                <a:gd name="connsiteX0" fmla="*/ 0 w 1420427"/>
                <a:gd name="connsiteY0" fmla="*/ 0 h 807867"/>
                <a:gd name="connsiteX1" fmla="*/ 1402672 w 1420427"/>
                <a:gd name="connsiteY1" fmla="*/ 0 h 807867"/>
                <a:gd name="connsiteX2" fmla="*/ 1420427 w 1420427"/>
                <a:gd name="connsiteY2" fmla="*/ 807867 h 807867"/>
                <a:gd name="connsiteX3" fmla="*/ 0 w 1420427"/>
                <a:gd name="connsiteY3" fmla="*/ 0 h 807867"/>
                <a:gd name="connsiteX0" fmla="*/ 0 w 1402672"/>
                <a:gd name="connsiteY0" fmla="*/ 0 h 807867"/>
                <a:gd name="connsiteX1" fmla="*/ 1402672 w 1402672"/>
                <a:gd name="connsiteY1" fmla="*/ 0 h 807867"/>
                <a:gd name="connsiteX2" fmla="*/ 1393794 w 1402672"/>
                <a:gd name="connsiteY2" fmla="*/ 807867 h 807867"/>
                <a:gd name="connsiteX3" fmla="*/ 0 w 1402672"/>
                <a:gd name="connsiteY3" fmla="*/ 0 h 807867"/>
                <a:gd name="connsiteX0" fmla="*/ 0 w 1407347"/>
                <a:gd name="connsiteY0" fmla="*/ 0 h 898873"/>
                <a:gd name="connsiteX1" fmla="*/ 1402672 w 1407347"/>
                <a:gd name="connsiteY1" fmla="*/ 0 h 898873"/>
                <a:gd name="connsiteX2" fmla="*/ 1406795 w 1407347"/>
                <a:gd name="connsiteY2" fmla="*/ 898873 h 898873"/>
                <a:gd name="connsiteX3" fmla="*/ 0 w 1407347"/>
                <a:gd name="connsiteY3" fmla="*/ 0 h 898873"/>
                <a:gd name="connsiteX0" fmla="*/ 0 w 1407347"/>
                <a:gd name="connsiteY0" fmla="*/ 0 h 898873"/>
                <a:gd name="connsiteX1" fmla="*/ 1402672 w 1407347"/>
                <a:gd name="connsiteY1" fmla="*/ 0 h 898873"/>
                <a:gd name="connsiteX2" fmla="*/ 1406795 w 1407347"/>
                <a:gd name="connsiteY2" fmla="*/ 898873 h 898873"/>
                <a:gd name="connsiteX3" fmla="*/ 0 w 1407347"/>
                <a:gd name="connsiteY3" fmla="*/ 0 h 898873"/>
                <a:gd name="connsiteX0" fmla="*/ 0 w 1407347"/>
                <a:gd name="connsiteY0" fmla="*/ 0 h 898873"/>
                <a:gd name="connsiteX1" fmla="*/ 1402672 w 1407347"/>
                <a:gd name="connsiteY1" fmla="*/ 0 h 898873"/>
                <a:gd name="connsiteX2" fmla="*/ 1406795 w 1407347"/>
                <a:gd name="connsiteY2" fmla="*/ 898873 h 898873"/>
                <a:gd name="connsiteX3" fmla="*/ 0 w 1407347"/>
                <a:gd name="connsiteY3" fmla="*/ 0 h 898873"/>
                <a:gd name="connsiteX0" fmla="*/ 0 w 1407347"/>
                <a:gd name="connsiteY0" fmla="*/ 0 h 898873"/>
                <a:gd name="connsiteX1" fmla="*/ 1402672 w 1407347"/>
                <a:gd name="connsiteY1" fmla="*/ 0 h 898873"/>
                <a:gd name="connsiteX2" fmla="*/ 1406795 w 1407347"/>
                <a:gd name="connsiteY2" fmla="*/ 898873 h 898873"/>
                <a:gd name="connsiteX3" fmla="*/ 0 w 1407347"/>
                <a:gd name="connsiteY3" fmla="*/ 0 h 898873"/>
                <a:gd name="connsiteX0" fmla="*/ 0 w 1398680"/>
                <a:gd name="connsiteY0" fmla="*/ 0 h 1137224"/>
                <a:gd name="connsiteX1" fmla="*/ 1394005 w 1398680"/>
                <a:gd name="connsiteY1" fmla="*/ 238351 h 1137224"/>
                <a:gd name="connsiteX2" fmla="*/ 1398128 w 1398680"/>
                <a:gd name="connsiteY2" fmla="*/ 1137224 h 1137224"/>
                <a:gd name="connsiteX3" fmla="*/ 0 w 1398680"/>
                <a:gd name="connsiteY3" fmla="*/ 0 h 1137224"/>
                <a:gd name="connsiteX0" fmla="*/ 0 w 1398680"/>
                <a:gd name="connsiteY0" fmla="*/ 0 h 1137224"/>
                <a:gd name="connsiteX1" fmla="*/ 1394005 w 1398680"/>
                <a:gd name="connsiteY1" fmla="*/ 238351 h 1137224"/>
                <a:gd name="connsiteX2" fmla="*/ 1398128 w 1398680"/>
                <a:gd name="connsiteY2" fmla="*/ 1137224 h 1137224"/>
                <a:gd name="connsiteX3" fmla="*/ 0 w 1398680"/>
                <a:gd name="connsiteY3" fmla="*/ 0 h 1137224"/>
                <a:gd name="connsiteX0" fmla="*/ 0 w 1398680"/>
                <a:gd name="connsiteY0" fmla="*/ 0 h 1137224"/>
                <a:gd name="connsiteX1" fmla="*/ 1394005 w 1398680"/>
                <a:gd name="connsiteY1" fmla="*/ 238351 h 1137224"/>
                <a:gd name="connsiteX2" fmla="*/ 1398128 w 1398680"/>
                <a:gd name="connsiteY2" fmla="*/ 1137224 h 1137224"/>
                <a:gd name="connsiteX3" fmla="*/ 0 w 1398680"/>
                <a:gd name="connsiteY3" fmla="*/ 0 h 1137224"/>
                <a:gd name="connsiteX0" fmla="*/ 50 w 1398730"/>
                <a:gd name="connsiteY0" fmla="*/ 0 h 1137224"/>
                <a:gd name="connsiteX1" fmla="*/ 1394055 w 1398730"/>
                <a:gd name="connsiteY1" fmla="*/ 238351 h 1137224"/>
                <a:gd name="connsiteX2" fmla="*/ 1398178 w 1398730"/>
                <a:gd name="connsiteY2" fmla="*/ 1137224 h 1137224"/>
                <a:gd name="connsiteX3" fmla="*/ 50 w 1398730"/>
                <a:gd name="connsiteY3" fmla="*/ 0 h 1137224"/>
                <a:gd name="connsiteX0" fmla="*/ 50 w 1402914"/>
                <a:gd name="connsiteY0" fmla="*/ 0 h 1145892"/>
                <a:gd name="connsiteX1" fmla="*/ 1394055 w 1402914"/>
                <a:gd name="connsiteY1" fmla="*/ 238351 h 1145892"/>
                <a:gd name="connsiteX2" fmla="*/ 1402511 w 1402914"/>
                <a:gd name="connsiteY2" fmla="*/ 1145892 h 1145892"/>
                <a:gd name="connsiteX3" fmla="*/ 50 w 1402914"/>
                <a:gd name="connsiteY3" fmla="*/ 0 h 1145892"/>
                <a:gd name="connsiteX0" fmla="*/ 51 w 1402915"/>
                <a:gd name="connsiteY0" fmla="*/ 0 h 1145892"/>
                <a:gd name="connsiteX1" fmla="*/ 1394056 w 1402915"/>
                <a:gd name="connsiteY1" fmla="*/ 238351 h 1145892"/>
                <a:gd name="connsiteX2" fmla="*/ 1402512 w 1402915"/>
                <a:gd name="connsiteY2" fmla="*/ 1145892 h 1145892"/>
                <a:gd name="connsiteX3" fmla="*/ 51 w 1402915"/>
                <a:gd name="connsiteY3" fmla="*/ 0 h 1145892"/>
                <a:gd name="connsiteX0" fmla="*/ 53 w 1402917"/>
                <a:gd name="connsiteY0" fmla="*/ 0 h 1145892"/>
                <a:gd name="connsiteX1" fmla="*/ 1394058 w 1402917"/>
                <a:gd name="connsiteY1" fmla="*/ 238351 h 1145892"/>
                <a:gd name="connsiteX2" fmla="*/ 1402514 w 1402917"/>
                <a:gd name="connsiteY2" fmla="*/ 1145892 h 1145892"/>
                <a:gd name="connsiteX3" fmla="*/ 53 w 1402917"/>
                <a:gd name="connsiteY3" fmla="*/ 0 h 1145892"/>
                <a:gd name="connsiteX0" fmla="*/ 52 w 1402916"/>
                <a:gd name="connsiteY0" fmla="*/ 0 h 1145892"/>
                <a:gd name="connsiteX1" fmla="*/ 1394057 w 1402916"/>
                <a:gd name="connsiteY1" fmla="*/ 238351 h 1145892"/>
                <a:gd name="connsiteX2" fmla="*/ 1402513 w 1402916"/>
                <a:gd name="connsiteY2" fmla="*/ 1145892 h 1145892"/>
                <a:gd name="connsiteX3" fmla="*/ 52 w 1402916"/>
                <a:gd name="connsiteY3" fmla="*/ 0 h 1145892"/>
                <a:gd name="connsiteX0" fmla="*/ 52 w 1402513"/>
                <a:gd name="connsiteY0" fmla="*/ 0 h 1145892"/>
                <a:gd name="connsiteX1" fmla="*/ 1394057 w 1402513"/>
                <a:gd name="connsiteY1" fmla="*/ 238351 h 1145892"/>
                <a:gd name="connsiteX2" fmla="*/ 1402513 w 1402513"/>
                <a:gd name="connsiteY2" fmla="*/ 1145892 h 1145892"/>
                <a:gd name="connsiteX3" fmla="*/ 52 w 1402513"/>
                <a:gd name="connsiteY3" fmla="*/ 0 h 1145892"/>
                <a:gd name="connsiteX0" fmla="*/ 52 w 1406847"/>
                <a:gd name="connsiteY0" fmla="*/ 0 h 1150225"/>
                <a:gd name="connsiteX1" fmla="*/ 1394057 w 1406847"/>
                <a:gd name="connsiteY1" fmla="*/ 238351 h 1150225"/>
                <a:gd name="connsiteX2" fmla="*/ 1406847 w 1406847"/>
                <a:gd name="connsiteY2" fmla="*/ 1150225 h 1150225"/>
                <a:gd name="connsiteX3" fmla="*/ 52 w 1406847"/>
                <a:gd name="connsiteY3" fmla="*/ 0 h 1150225"/>
                <a:gd name="connsiteX0" fmla="*/ 0 w 1406795"/>
                <a:gd name="connsiteY0" fmla="*/ 0 h 1150225"/>
                <a:gd name="connsiteX1" fmla="*/ 1394005 w 1406795"/>
                <a:gd name="connsiteY1" fmla="*/ 238351 h 1150225"/>
                <a:gd name="connsiteX2" fmla="*/ 1406795 w 1406795"/>
                <a:gd name="connsiteY2" fmla="*/ 1150225 h 1150225"/>
                <a:gd name="connsiteX3" fmla="*/ 0 w 1406795"/>
                <a:gd name="connsiteY3" fmla="*/ 0 h 1150225"/>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4005"/>
                <a:gd name="connsiteY0" fmla="*/ 0 h 1106889"/>
                <a:gd name="connsiteX1" fmla="*/ 1394005 w 1394005"/>
                <a:gd name="connsiteY1" fmla="*/ 238351 h 1106889"/>
                <a:gd name="connsiteX2" fmla="*/ 1255117 w 1394005"/>
                <a:gd name="connsiteY2" fmla="*/ 1106889 h 1106889"/>
                <a:gd name="connsiteX3" fmla="*/ 0 w 1394005"/>
                <a:gd name="connsiteY3" fmla="*/ 0 h 1106889"/>
                <a:gd name="connsiteX0" fmla="*/ 0 w 1398338"/>
                <a:gd name="connsiteY0" fmla="*/ 0 h 1106889"/>
                <a:gd name="connsiteX1" fmla="*/ 1398338 w 1398338"/>
                <a:gd name="connsiteY1" fmla="*/ 251352 h 1106889"/>
                <a:gd name="connsiteX2" fmla="*/ 1255117 w 1398338"/>
                <a:gd name="connsiteY2" fmla="*/ 1106889 h 1106889"/>
                <a:gd name="connsiteX3" fmla="*/ 0 w 1398338"/>
                <a:gd name="connsiteY3" fmla="*/ 0 h 1106889"/>
                <a:gd name="connsiteX0" fmla="*/ 0 w 1402671"/>
                <a:gd name="connsiteY0" fmla="*/ 0 h 1106889"/>
                <a:gd name="connsiteX1" fmla="*/ 1402671 w 1402671"/>
                <a:gd name="connsiteY1" fmla="*/ 247018 h 1106889"/>
                <a:gd name="connsiteX2" fmla="*/ 1255117 w 1402671"/>
                <a:gd name="connsiteY2" fmla="*/ 1106889 h 1106889"/>
                <a:gd name="connsiteX3" fmla="*/ 0 w 1402671"/>
                <a:gd name="connsiteY3" fmla="*/ 0 h 1106889"/>
                <a:gd name="connsiteX0" fmla="*/ 0 w 1402671"/>
                <a:gd name="connsiteY0" fmla="*/ 0 h 1106889"/>
                <a:gd name="connsiteX1" fmla="*/ 1402671 w 1402671"/>
                <a:gd name="connsiteY1" fmla="*/ 247018 h 1106889"/>
                <a:gd name="connsiteX2" fmla="*/ 1255117 w 1402671"/>
                <a:gd name="connsiteY2" fmla="*/ 1106889 h 1106889"/>
                <a:gd name="connsiteX3" fmla="*/ 0 w 1402671"/>
                <a:gd name="connsiteY3" fmla="*/ 0 h 1106889"/>
                <a:gd name="connsiteX0" fmla="*/ 0 w 1402671"/>
                <a:gd name="connsiteY0" fmla="*/ 0 h 1085221"/>
                <a:gd name="connsiteX1" fmla="*/ 1402671 w 1402671"/>
                <a:gd name="connsiteY1" fmla="*/ 247018 h 1085221"/>
                <a:gd name="connsiteX2" fmla="*/ 1263785 w 1402671"/>
                <a:gd name="connsiteY2" fmla="*/ 1085221 h 1085221"/>
                <a:gd name="connsiteX3" fmla="*/ 0 w 1402671"/>
                <a:gd name="connsiteY3" fmla="*/ 0 h 1085221"/>
                <a:gd name="connsiteX0" fmla="*/ 0 w 1402671"/>
                <a:gd name="connsiteY0" fmla="*/ 0 h 1080887"/>
                <a:gd name="connsiteX1" fmla="*/ 1402671 w 1402671"/>
                <a:gd name="connsiteY1" fmla="*/ 247018 h 1080887"/>
                <a:gd name="connsiteX2" fmla="*/ 1246450 w 1402671"/>
                <a:gd name="connsiteY2" fmla="*/ 1080887 h 1080887"/>
                <a:gd name="connsiteX3" fmla="*/ 0 w 1402671"/>
                <a:gd name="connsiteY3" fmla="*/ 0 h 1080887"/>
                <a:gd name="connsiteX0" fmla="*/ 0 w 1402671"/>
                <a:gd name="connsiteY0" fmla="*/ 0 h 1067887"/>
                <a:gd name="connsiteX1" fmla="*/ 1402671 w 1402671"/>
                <a:gd name="connsiteY1" fmla="*/ 247018 h 1067887"/>
                <a:gd name="connsiteX2" fmla="*/ 1263784 w 1402671"/>
                <a:gd name="connsiteY2" fmla="*/ 1067887 h 1067887"/>
                <a:gd name="connsiteX3" fmla="*/ 0 w 1402671"/>
                <a:gd name="connsiteY3" fmla="*/ 0 h 1067887"/>
                <a:gd name="connsiteX0" fmla="*/ 0 w 1402671"/>
                <a:gd name="connsiteY0" fmla="*/ 0 h 1067887"/>
                <a:gd name="connsiteX1" fmla="*/ 1402671 w 1402671"/>
                <a:gd name="connsiteY1" fmla="*/ 247018 h 1067887"/>
                <a:gd name="connsiteX2" fmla="*/ 1263784 w 1402671"/>
                <a:gd name="connsiteY2" fmla="*/ 1067887 h 1067887"/>
                <a:gd name="connsiteX3" fmla="*/ 0 w 1402671"/>
                <a:gd name="connsiteY3" fmla="*/ 0 h 1067887"/>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2671"/>
                <a:gd name="connsiteY0" fmla="*/ 0 h 1085222"/>
                <a:gd name="connsiteX1" fmla="*/ 1402671 w 1402671"/>
                <a:gd name="connsiteY1" fmla="*/ 247018 h 1085222"/>
                <a:gd name="connsiteX2" fmla="*/ 1255116 w 1402671"/>
                <a:gd name="connsiteY2" fmla="*/ 1085222 h 1085222"/>
                <a:gd name="connsiteX3" fmla="*/ 0 w 1402671"/>
                <a:gd name="connsiteY3" fmla="*/ 0 h 1085222"/>
                <a:gd name="connsiteX0" fmla="*/ 0 w 1407005"/>
                <a:gd name="connsiteY0" fmla="*/ 0 h 1137226"/>
                <a:gd name="connsiteX1" fmla="*/ 1407005 w 1407005"/>
                <a:gd name="connsiteY1" fmla="*/ 299022 h 1137226"/>
                <a:gd name="connsiteX2" fmla="*/ 1259450 w 1407005"/>
                <a:gd name="connsiteY2" fmla="*/ 1137226 h 1137226"/>
                <a:gd name="connsiteX3" fmla="*/ 0 w 1407005"/>
                <a:gd name="connsiteY3" fmla="*/ 0 h 1137226"/>
                <a:gd name="connsiteX0" fmla="*/ 0 w 1407005"/>
                <a:gd name="connsiteY0" fmla="*/ 0 h 1137226"/>
                <a:gd name="connsiteX1" fmla="*/ 1407005 w 1407005"/>
                <a:gd name="connsiteY1" fmla="*/ 299022 h 1137226"/>
                <a:gd name="connsiteX2" fmla="*/ 1259450 w 1407005"/>
                <a:gd name="connsiteY2" fmla="*/ 1137226 h 1137226"/>
                <a:gd name="connsiteX3" fmla="*/ 0 w 1407005"/>
                <a:gd name="connsiteY3" fmla="*/ 0 h 1137226"/>
                <a:gd name="connsiteX0" fmla="*/ 0 w 1407005"/>
                <a:gd name="connsiteY0" fmla="*/ 0 h 1137226"/>
                <a:gd name="connsiteX1" fmla="*/ 1407005 w 1407005"/>
                <a:gd name="connsiteY1" fmla="*/ 299022 h 1137226"/>
                <a:gd name="connsiteX2" fmla="*/ 1259450 w 1407005"/>
                <a:gd name="connsiteY2" fmla="*/ 1137226 h 1137226"/>
                <a:gd name="connsiteX3" fmla="*/ 0 w 1407005"/>
                <a:gd name="connsiteY3" fmla="*/ 0 h 1137226"/>
                <a:gd name="connsiteX0" fmla="*/ 0 w 1407005"/>
                <a:gd name="connsiteY0" fmla="*/ 0 h 1119891"/>
                <a:gd name="connsiteX1" fmla="*/ 1407005 w 1407005"/>
                <a:gd name="connsiteY1" fmla="*/ 299022 h 1119891"/>
                <a:gd name="connsiteX2" fmla="*/ 1220447 w 1407005"/>
                <a:gd name="connsiteY2" fmla="*/ 1119891 h 1119891"/>
                <a:gd name="connsiteX3" fmla="*/ 0 w 1407005"/>
                <a:gd name="connsiteY3" fmla="*/ 0 h 1119891"/>
                <a:gd name="connsiteX0" fmla="*/ 0 w 1407005"/>
                <a:gd name="connsiteY0" fmla="*/ 0 h 1119891"/>
                <a:gd name="connsiteX1" fmla="*/ 1407005 w 1407005"/>
                <a:gd name="connsiteY1" fmla="*/ 299022 h 1119891"/>
                <a:gd name="connsiteX2" fmla="*/ 1220447 w 1407005"/>
                <a:gd name="connsiteY2" fmla="*/ 1119891 h 1119891"/>
                <a:gd name="connsiteX3" fmla="*/ 0 w 1407005"/>
                <a:gd name="connsiteY3" fmla="*/ 0 h 1119891"/>
                <a:gd name="connsiteX0" fmla="*/ 0 w 1407005"/>
                <a:gd name="connsiteY0" fmla="*/ 0 h 1119891"/>
                <a:gd name="connsiteX1" fmla="*/ 1407005 w 1407005"/>
                <a:gd name="connsiteY1" fmla="*/ 299022 h 1119891"/>
                <a:gd name="connsiteX2" fmla="*/ 1220447 w 1407005"/>
                <a:gd name="connsiteY2" fmla="*/ 1119891 h 1119891"/>
                <a:gd name="connsiteX3" fmla="*/ 0 w 1407005"/>
                <a:gd name="connsiteY3" fmla="*/ 0 h 1119891"/>
                <a:gd name="connsiteX0" fmla="*/ 0 w 1407005"/>
                <a:gd name="connsiteY0" fmla="*/ 0 h 1179268"/>
                <a:gd name="connsiteX1" fmla="*/ 1407005 w 1407005"/>
                <a:gd name="connsiteY1" fmla="*/ 299022 h 1179268"/>
                <a:gd name="connsiteX2" fmla="*/ 1345138 w 1407005"/>
                <a:gd name="connsiteY2" fmla="*/ 1179268 h 1179268"/>
                <a:gd name="connsiteX3" fmla="*/ 0 w 1407005"/>
                <a:gd name="connsiteY3" fmla="*/ 0 h 1179268"/>
                <a:gd name="connsiteX0" fmla="*/ 0 w 1407005"/>
                <a:gd name="connsiteY0" fmla="*/ 0 h 1179268"/>
                <a:gd name="connsiteX1" fmla="*/ 1407005 w 1407005"/>
                <a:gd name="connsiteY1" fmla="*/ 299022 h 1179268"/>
                <a:gd name="connsiteX2" fmla="*/ 1345138 w 1407005"/>
                <a:gd name="connsiteY2" fmla="*/ 1179268 h 1179268"/>
                <a:gd name="connsiteX3" fmla="*/ 0 w 1407005"/>
                <a:gd name="connsiteY3" fmla="*/ 0 h 1179268"/>
                <a:gd name="connsiteX0" fmla="*/ 0 w 1407005"/>
                <a:gd name="connsiteY0" fmla="*/ 0 h 1191143"/>
                <a:gd name="connsiteX1" fmla="*/ 1407005 w 1407005"/>
                <a:gd name="connsiteY1" fmla="*/ 299022 h 1191143"/>
                <a:gd name="connsiteX2" fmla="*/ 1374827 w 1407005"/>
                <a:gd name="connsiteY2" fmla="*/ 1191143 h 1191143"/>
                <a:gd name="connsiteX3" fmla="*/ 0 w 1407005"/>
                <a:gd name="connsiteY3" fmla="*/ 0 h 1191143"/>
                <a:gd name="connsiteX0" fmla="*/ 0 w 1407005"/>
                <a:gd name="connsiteY0" fmla="*/ 0 h 1191143"/>
                <a:gd name="connsiteX1" fmla="*/ 1407005 w 1407005"/>
                <a:gd name="connsiteY1" fmla="*/ 299022 h 1191143"/>
                <a:gd name="connsiteX2" fmla="*/ 1374827 w 1407005"/>
                <a:gd name="connsiteY2" fmla="*/ 1191143 h 1191143"/>
                <a:gd name="connsiteX3" fmla="*/ 0 w 1407005"/>
                <a:gd name="connsiteY3" fmla="*/ 0 h 1191143"/>
                <a:gd name="connsiteX0" fmla="*/ 0 w 1407005"/>
                <a:gd name="connsiteY0" fmla="*/ 0 h 1191143"/>
                <a:gd name="connsiteX1" fmla="*/ 1407005 w 1407005"/>
                <a:gd name="connsiteY1" fmla="*/ 299022 h 1191143"/>
                <a:gd name="connsiteX2" fmla="*/ 1374827 w 1407005"/>
                <a:gd name="connsiteY2" fmla="*/ 1191143 h 1191143"/>
                <a:gd name="connsiteX3" fmla="*/ 0 w 1407005"/>
                <a:gd name="connsiteY3" fmla="*/ 0 h 1191143"/>
                <a:gd name="connsiteX0" fmla="*/ 0 w 1407005"/>
                <a:gd name="connsiteY0" fmla="*/ 0 h 1191143"/>
                <a:gd name="connsiteX1" fmla="*/ 1407005 w 1407005"/>
                <a:gd name="connsiteY1" fmla="*/ 299022 h 1191143"/>
                <a:gd name="connsiteX2" fmla="*/ 1374827 w 1407005"/>
                <a:gd name="connsiteY2" fmla="*/ 1191143 h 1191143"/>
                <a:gd name="connsiteX3" fmla="*/ 0 w 1407005"/>
                <a:gd name="connsiteY3" fmla="*/ 0 h 1191143"/>
                <a:gd name="connsiteX0" fmla="*/ 0 w 1407005"/>
                <a:gd name="connsiteY0" fmla="*/ 0 h 1185206"/>
                <a:gd name="connsiteX1" fmla="*/ 1407005 w 1407005"/>
                <a:gd name="connsiteY1" fmla="*/ 299022 h 1185206"/>
                <a:gd name="connsiteX2" fmla="*/ 1398578 w 1407005"/>
                <a:gd name="connsiteY2" fmla="*/ 1185206 h 1185206"/>
                <a:gd name="connsiteX3" fmla="*/ 0 w 1407005"/>
                <a:gd name="connsiteY3" fmla="*/ 0 h 1185206"/>
                <a:gd name="connsiteX0" fmla="*/ 0 w 1407005"/>
                <a:gd name="connsiteY0" fmla="*/ 0 h 1185206"/>
                <a:gd name="connsiteX1" fmla="*/ 1407005 w 1407005"/>
                <a:gd name="connsiteY1" fmla="*/ 299022 h 1185206"/>
                <a:gd name="connsiteX2" fmla="*/ 1398578 w 1407005"/>
                <a:gd name="connsiteY2" fmla="*/ 1185206 h 1185206"/>
                <a:gd name="connsiteX3" fmla="*/ 0 w 1407005"/>
                <a:gd name="connsiteY3" fmla="*/ 0 h 1185206"/>
                <a:gd name="connsiteX0" fmla="*/ 0 w 1407005"/>
                <a:gd name="connsiteY0" fmla="*/ 0 h 1185206"/>
                <a:gd name="connsiteX1" fmla="*/ 1407005 w 1407005"/>
                <a:gd name="connsiteY1" fmla="*/ 299022 h 1185206"/>
                <a:gd name="connsiteX2" fmla="*/ 1398578 w 1407005"/>
                <a:gd name="connsiteY2" fmla="*/ 1185206 h 1185206"/>
                <a:gd name="connsiteX3" fmla="*/ 0 w 1407005"/>
                <a:gd name="connsiteY3" fmla="*/ 0 h 1185206"/>
                <a:gd name="connsiteX0" fmla="*/ 0 w 1408052"/>
                <a:gd name="connsiteY0" fmla="*/ 0 h 1185206"/>
                <a:gd name="connsiteX1" fmla="*/ 1407005 w 1408052"/>
                <a:gd name="connsiteY1" fmla="*/ 299022 h 1185206"/>
                <a:gd name="connsiteX2" fmla="*/ 1398578 w 1408052"/>
                <a:gd name="connsiteY2" fmla="*/ 1185206 h 1185206"/>
                <a:gd name="connsiteX3" fmla="*/ 0 w 1408052"/>
                <a:gd name="connsiteY3" fmla="*/ 0 h 1185206"/>
                <a:gd name="connsiteX0" fmla="*/ 0 w 1523295"/>
                <a:gd name="connsiteY0" fmla="*/ 0 h 1143642"/>
                <a:gd name="connsiteX1" fmla="*/ 1407005 w 1523295"/>
                <a:gd name="connsiteY1" fmla="*/ 299022 h 1143642"/>
                <a:gd name="connsiteX2" fmla="*/ 1523269 w 1523295"/>
                <a:gd name="connsiteY2" fmla="*/ 1143642 h 1143642"/>
                <a:gd name="connsiteX3" fmla="*/ 0 w 1523295"/>
                <a:gd name="connsiteY3" fmla="*/ 0 h 1143642"/>
                <a:gd name="connsiteX0" fmla="*/ 0 w 1525299"/>
                <a:gd name="connsiteY0" fmla="*/ 0 h 1143642"/>
                <a:gd name="connsiteX1" fmla="*/ 1407005 w 1525299"/>
                <a:gd name="connsiteY1" fmla="*/ 299022 h 1143642"/>
                <a:gd name="connsiteX2" fmla="*/ 1523269 w 1525299"/>
                <a:gd name="connsiteY2" fmla="*/ 1143642 h 1143642"/>
                <a:gd name="connsiteX3" fmla="*/ 0 w 1525299"/>
                <a:gd name="connsiteY3" fmla="*/ 0 h 1143642"/>
                <a:gd name="connsiteX0" fmla="*/ 0 w 1525800"/>
                <a:gd name="connsiteY0" fmla="*/ 0 h 1143642"/>
                <a:gd name="connsiteX1" fmla="*/ 1407005 w 1525800"/>
                <a:gd name="connsiteY1" fmla="*/ 299022 h 1143642"/>
                <a:gd name="connsiteX2" fmla="*/ 1523269 w 1525800"/>
                <a:gd name="connsiteY2" fmla="*/ 1143642 h 1143642"/>
                <a:gd name="connsiteX3" fmla="*/ 0 w 1525800"/>
                <a:gd name="connsiteY3" fmla="*/ 0 h 1143642"/>
                <a:gd name="connsiteX0" fmla="*/ 0 w 1525800"/>
                <a:gd name="connsiteY0" fmla="*/ 0 h 1143642"/>
                <a:gd name="connsiteX1" fmla="*/ 1407005 w 1525800"/>
                <a:gd name="connsiteY1" fmla="*/ 299022 h 1143642"/>
                <a:gd name="connsiteX2" fmla="*/ 1523269 w 1525800"/>
                <a:gd name="connsiteY2" fmla="*/ 1143642 h 1143642"/>
                <a:gd name="connsiteX3" fmla="*/ 0 w 1525800"/>
                <a:gd name="connsiteY3" fmla="*/ 0 h 1143642"/>
                <a:gd name="connsiteX0" fmla="*/ 0 w 1523269"/>
                <a:gd name="connsiteY0" fmla="*/ 0 h 1143642"/>
                <a:gd name="connsiteX1" fmla="*/ 1407005 w 1523269"/>
                <a:gd name="connsiteY1" fmla="*/ 299022 h 1143642"/>
                <a:gd name="connsiteX2" fmla="*/ 1523269 w 1523269"/>
                <a:gd name="connsiteY2" fmla="*/ 1143642 h 1143642"/>
                <a:gd name="connsiteX3" fmla="*/ 0 w 1523269"/>
                <a:gd name="connsiteY3" fmla="*/ 0 h 1143642"/>
                <a:gd name="connsiteX0" fmla="*/ 0 w 1523269"/>
                <a:gd name="connsiteY0" fmla="*/ 0 h 1143642"/>
                <a:gd name="connsiteX1" fmla="*/ 1407005 w 1523269"/>
                <a:gd name="connsiteY1" fmla="*/ 299022 h 1143642"/>
                <a:gd name="connsiteX2" fmla="*/ 1523269 w 1523269"/>
                <a:gd name="connsiteY2" fmla="*/ 1143642 h 1143642"/>
                <a:gd name="connsiteX3" fmla="*/ 0 w 1523269"/>
                <a:gd name="connsiteY3" fmla="*/ 0 h 1143642"/>
                <a:gd name="connsiteX0" fmla="*/ 0 w 1511394"/>
                <a:gd name="connsiteY0" fmla="*/ 0 h 1131767"/>
                <a:gd name="connsiteX1" fmla="*/ 1407005 w 1511394"/>
                <a:gd name="connsiteY1" fmla="*/ 299022 h 1131767"/>
                <a:gd name="connsiteX2" fmla="*/ 1511394 w 1511394"/>
                <a:gd name="connsiteY2" fmla="*/ 1131767 h 1131767"/>
                <a:gd name="connsiteX3" fmla="*/ 0 w 1511394"/>
                <a:gd name="connsiteY3" fmla="*/ 0 h 1131767"/>
                <a:gd name="connsiteX0" fmla="*/ 0 w 1511394"/>
                <a:gd name="connsiteY0" fmla="*/ 0 h 1131767"/>
                <a:gd name="connsiteX1" fmla="*/ 1407005 w 1511394"/>
                <a:gd name="connsiteY1" fmla="*/ 299022 h 1131767"/>
                <a:gd name="connsiteX2" fmla="*/ 1511394 w 1511394"/>
                <a:gd name="connsiteY2" fmla="*/ 1131767 h 1131767"/>
                <a:gd name="connsiteX3" fmla="*/ 0 w 1511394"/>
                <a:gd name="connsiteY3" fmla="*/ 0 h 1131767"/>
                <a:gd name="connsiteX0" fmla="*/ 75 w 1579499"/>
                <a:gd name="connsiteY0" fmla="*/ 0 h 1285076"/>
                <a:gd name="connsiteX1" fmla="*/ 1407080 w 1579499"/>
                <a:gd name="connsiteY1" fmla="*/ 299022 h 1285076"/>
                <a:gd name="connsiteX2" fmla="*/ 1511469 w 1579499"/>
                <a:gd name="connsiteY2" fmla="*/ 1131767 h 1285076"/>
                <a:gd name="connsiteX3" fmla="*/ 1453252 w 1579499"/>
                <a:gd name="connsiteY3" fmla="*/ 1187576 h 1285076"/>
                <a:gd name="connsiteX4" fmla="*/ 75 w 1579499"/>
                <a:gd name="connsiteY4" fmla="*/ 0 h 1285076"/>
                <a:gd name="connsiteX0" fmla="*/ 75 w 1511469"/>
                <a:gd name="connsiteY0" fmla="*/ 0 h 1197192"/>
                <a:gd name="connsiteX1" fmla="*/ 1407080 w 1511469"/>
                <a:gd name="connsiteY1" fmla="*/ 299022 h 1197192"/>
                <a:gd name="connsiteX2" fmla="*/ 1511469 w 1511469"/>
                <a:gd name="connsiteY2" fmla="*/ 1131767 h 1197192"/>
                <a:gd name="connsiteX3" fmla="*/ 1453252 w 1511469"/>
                <a:gd name="connsiteY3" fmla="*/ 1187576 h 1197192"/>
                <a:gd name="connsiteX4" fmla="*/ 75 w 1511469"/>
                <a:gd name="connsiteY4" fmla="*/ 0 h 1197192"/>
                <a:gd name="connsiteX0" fmla="*/ 75 w 1511469"/>
                <a:gd name="connsiteY0" fmla="*/ 0 h 1187576"/>
                <a:gd name="connsiteX1" fmla="*/ 1407080 w 1511469"/>
                <a:gd name="connsiteY1" fmla="*/ 299022 h 1187576"/>
                <a:gd name="connsiteX2" fmla="*/ 1511469 w 1511469"/>
                <a:gd name="connsiteY2" fmla="*/ 1131767 h 1187576"/>
                <a:gd name="connsiteX3" fmla="*/ 1453252 w 1511469"/>
                <a:gd name="connsiteY3" fmla="*/ 1187576 h 1187576"/>
                <a:gd name="connsiteX4" fmla="*/ 75 w 1511469"/>
                <a:gd name="connsiteY4" fmla="*/ 0 h 1187576"/>
                <a:gd name="connsiteX0" fmla="*/ 0 w 1511394"/>
                <a:gd name="connsiteY0" fmla="*/ 0 h 1187576"/>
                <a:gd name="connsiteX1" fmla="*/ 1407005 w 1511394"/>
                <a:gd name="connsiteY1" fmla="*/ 299022 h 1187576"/>
                <a:gd name="connsiteX2" fmla="*/ 1511394 w 1511394"/>
                <a:gd name="connsiteY2" fmla="*/ 1131767 h 1187576"/>
                <a:gd name="connsiteX3" fmla="*/ 1453177 w 1511394"/>
                <a:gd name="connsiteY3" fmla="*/ 1187576 h 1187576"/>
                <a:gd name="connsiteX4" fmla="*/ 0 w 1511394"/>
                <a:gd name="connsiteY4" fmla="*/ 0 h 1187576"/>
                <a:gd name="connsiteX0" fmla="*/ 0 w 1511394"/>
                <a:gd name="connsiteY0" fmla="*/ 0 h 1187576"/>
                <a:gd name="connsiteX1" fmla="*/ 1407005 w 1511394"/>
                <a:gd name="connsiteY1" fmla="*/ 299022 h 1187576"/>
                <a:gd name="connsiteX2" fmla="*/ 1511394 w 1511394"/>
                <a:gd name="connsiteY2" fmla="*/ 1131767 h 1187576"/>
                <a:gd name="connsiteX3" fmla="*/ 1453177 w 1511394"/>
                <a:gd name="connsiteY3" fmla="*/ 1187576 h 1187576"/>
                <a:gd name="connsiteX4" fmla="*/ 0 w 1511394"/>
                <a:gd name="connsiteY4" fmla="*/ 0 h 1187576"/>
                <a:gd name="connsiteX0" fmla="*/ 0 w 1511394"/>
                <a:gd name="connsiteY0" fmla="*/ 0 h 1187576"/>
                <a:gd name="connsiteX1" fmla="*/ 1407005 w 1511394"/>
                <a:gd name="connsiteY1" fmla="*/ 299022 h 1187576"/>
                <a:gd name="connsiteX2" fmla="*/ 1511394 w 1511394"/>
                <a:gd name="connsiteY2" fmla="*/ 1131767 h 1187576"/>
                <a:gd name="connsiteX3" fmla="*/ 1453177 w 1511394"/>
                <a:gd name="connsiteY3" fmla="*/ 1187576 h 1187576"/>
                <a:gd name="connsiteX4" fmla="*/ 0 w 1511394"/>
                <a:gd name="connsiteY4" fmla="*/ 0 h 1187576"/>
                <a:gd name="connsiteX0" fmla="*/ 0 w 1511394"/>
                <a:gd name="connsiteY0" fmla="*/ 0 h 1187576"/>
                <a:gd name="connsiteX1" fmla="*/ 1407005 w 1511394"/>
                <a:gd name="connsiteY1" fmla="*/ 299022 h 1187576"/>
                <a:gd name="connsiteX2" fmla="*/ 1511394 w 1511394"/>
                <a:gd name="connsiteY2" fmla="*/ 1131767 h 1187576"/>
                <a:gd name="connsiteX3" fmla="*/ 1453177 w 1511394"/>
                <a:gd name="connsiteY3" fmla="*/ 1187576 h 1187576"/>
                <a:gd name="connsiteX4" fmla="*/ 0 w 1511394"/>
                <a:gd name="connsiteY4" fmla="*/ 0 h 1187576"/>
                <a:gd name="connsiteX0" fmla="*/ 0 w 1511394"/>
                <a:gd name="connsiteY0" fmla="*/ 0 h 1169763"/>
                <a:gd name="connsiteX1" fmla="*/ 1407005 w 1511394"/>
                <a:gd name="connsiteY1" fmla="*/ 299022 h 1169763"/>
                <a:gd name="connsiteX2" fmla="*/ 1511394 w 1511394"/>
                <a:gd name="connsiteY2" fmla="*/ 1131767 h 1169763"/>
                <a:gd name="connsiteX3" fmla="*/ 1447239 w 1511394"/>
                <a:gd name="connsiteY3" fmla="*/ 1169763 h 1169763"/>
                <a:gd name="connsiteX4" fmla="*/ 0 w 1511394"/>
                <a:gd name="connsiteY4" fmla="*/ 0 h 1169763"/>
                <a:gd name="connsiteX0" fmla="*/ 0 w 1493581"/>
                <a:gd name="connsiteY0" fmla="*/ 0 h 1169763"/>
                <a:gd name="connsiteX1" fmla="*/ 1407005 w 1493581"/>
                <a:gd name="connsiteY1" fmla="*/ 299022 h 1169763"/>
                <a:gd name="connsiteX2" fmla="*/ 1493581 w 1493581"/>
                <a:gd name="connsiteY2" fmla="*/ 1155518 h 1169763"/>
                <a:gd name="connsiteX3" fmla="*/ 1447239 w 1493581"/>
                <a:gd name="connsiteY3" fmla="*/ 1169763 h 1169763"/>
                <a:gd name="connsiteX4" fmla="*/ 0 w 1493581"/>
                <a:gd name="connsiteY4" fmla="*/ 0 h 1169763"/>
                <a:gd name="connsiteX0" fmla="*/ 0 w 1511394"/>
                <a:gd name="connsiteY0" fmla="*/ 0 h 1169763"/>
                <a:gd name="connsiteX1" fmla="*/ 1407005 w 1511394"/>
                <a:gd name="connsiteY1" fmla="*/ 299022 h 1169763"/>
                <a:gd name="connsiteX2" fmla="*/ 1511394 w 1511394"/>
                <a:gd name="connsiteY2" fmla="*/ 1131767 h 1169763"/>
                <a:gd name="connsiteX3" fmla="*/ 1447239 w 1511394"/>
                <a:gd name="connsiteY3" fmla="*/ 1169763 h 1169763"/>
                <a:gd name="connsiteX4" fmla="*/ 0 w 1511394"/>
                <a:gd name="connsiteY4" fmla="*/ 0 h 1169763"/>
                <a:gd name="connsiteX0" fmla="*/ 0 w 1511394"/>
                <a:gd name="connsiteY0" fmla="*/ 0 h 1169763"/>
                <a:gd name="connsiteX1" fmla="*/ 1407005 w 1511394"/>
                <a:gd name="connsiteY1" fmla="*/ 299022 h 1169763"/>
                <a:gd name="connsiteX2" fmla="*/ 1511394 w 1511394"/>
                <a:gd name="connsiteY2" fmla="*/ 1131767 h 1169763"/>
                <a:gd name="connsiteX3" fmla="*/ 1447239 w 1511394"/>
                <a:gd name="connsiteY3" fmla="*/ 1169763 h 1169763"/>
                <a:gd name="connsiteX4" fmla="*/ 0 w 1511394"/>
                <a:gd name="connsiteY4" fmla="*/ 0 h 1169763"/>
                <a:gd name="connsiteX0" fmla="*/ 0 w 1511394"/>
                <a:gd name="connsiteY0" fmla="*/ 0 h 1169763"/>
                <a:gd name="connsiteX1" fmla="*/ 1407005 w 1511394"/>
                <a:gd name="connsiteY1" fmla="*/ 299022 h 1169763"/>
                <a:gd name="connsiteX2" fmla="*/ 1511394 w 1511394"/>
                <a:gd name="connsiteY2" fmla="*/ 1131767 h 1169763"/>
                <a:gd name="connsiteX3" fmla="*/ 1447239 w 1511394"/>
                <a:gd name="connsiteY3" fmla="*/ 1169763 h 1169763"/>
                <a:gd name="connsiteX4" fmla="*/ 0 w 1511394"/>
                <a:gd name="connsiteY4" fmla="*/ 0 h 1169763"/>
                <a:gd name="connsiteX0" fmla="*/ 0 w 1511394"/>
                <a:gd name="connsiteY0" fmla="*/ 0 h 1169763"/>
                <a:gd name="connsiteX1" fmla="*/ 1400473 w 1511394"/>
                <a:gd name="connsiteY1" fmla="*/ 299022 h 1169763"/>
                <a:gd name="connsiteX2" fmla="*/ 1511394 w 1511394"/>
                <a:gd name="connsiteY2" fmla="*/ 1131767 h 1169763"/>
                <a:gd name="connsiteX3" fmla="*/ 1447239 w 1511394"/>
                <a:gd name="connsiteY3" fmla="*/ 1169763 h 1169763"/>
                <a:gd name="connsiteX4" fmla="*/ 0 w 1511394"/>
                <a:gd name="connsiteY4" fmla="*/ 0 h 1169763"/>
                <a:gd name="connsiteX0" fmla="*/ 0 w 1511394"/>
                <a:gd name="connsiteY0" fmla="*/ 0 h 1169763"/>
                <a:gd name="connsiteX1" fmla="*/ 1403738 w 1511394"/>
                <a:gd name="connsiteY1" fmla="*/ 299022 h 1169763"/>
                <a:gd name="connsiteX2" fmla="*/ 1511394 w 1511394"/>
                <a:gd name="connsiteY2" fmla="*/ 1131767 h 1169763"/>
                <a:gd name="connsiteX3" fmla="*/ 1447239 w 1511394"/>
                <a:gd name="connsiteY3" fmla="*/ 1169763 h 1169763"/>
                <a:gd name="connsiteX4" fmla="*/ 0 w 1511394"/>
                <a:gd name="connsiteY4" fmla="*/ 0 h 1169763"/>
                <a:gd name="connsiteX0" fmla="*/ 0 w 1511394"/>
                <a:gd name="connsiteY0" fmla="*/ 0 h 1169763"/>
                <a:gd name="connsiteX1" fmla="*/ 1407003 w 1511394"/>
                <a:gd name="connsiteY1" fmla="*/ 299022 h 1169763"/>
                <a:gd name="connsiteX2" fmla="*/ 1511394 w 1511394"/>
                <a:gd name="connsiteY2" fmla="*/ 1131767 h 1169763"/>
                <a:gd name="connsiteX3" fmla="*/ 1447239 w 1511394"/>
                <a:gd name="connsiteY3" fmla="*/ 1169763 h 1169763"/>
                <a:gd name="connsiteX4" fmla="*/ 0 w 1511394"/>
                <a:gd name="connsiteY4" fmla="*/ 0 h 1169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1394" h="1169763">
                  <a:moveTo>
                    <a:pt x="0" y="0"/>
                  </a:moveTo>
                  <a:lnTo>
                    <a:pt x="1407003" y="299022"/>
                  </a:lnTo>
                  <a:cubicBezTo>
                    <a:pt x="1445868" y="630053"/>
                    <a:pt x="1465896" y="714205"/>
                    <a:pt x="1511394" y="1131767"/>
                  </a:cubicBezTo>
                  <a:cubicBezTo>
                    <a:pt x="1443261" y="1169858"/>
                    <a:pt x="1479445" y="1144636"/>
                    <a:pt x="1447239" y="1169763"/>
                  </a:cubicBezTo>
                  <a:cubicBezTo>
                    <a:pt x="987522" y="630813"/>
                    <a:pt x="48269" y="745816"/>
                    <a:pt x="0" y="0"/>
                  </a:cubicBezTo>
                  <a:close/>
                </a:path>
              </a:pathLst>
            </a:custGeom>
            <a:gradFill flip="none" rotWithShape="1">
              <a:gsLst>
                <a:gs pos="0">
                  <a:schemeClr val="accent3">
                    <a:lumMod val="30000"/>
                  </a:schemeClr>
                </a:gs>
                <a:gs pos="65000">
                  <a:schemeClr val="accent3"/>
                </a:gs>
                <a:gs pos="100000">
                  <a:schemeClr val="accent3"/>
                </a:gs>
              </a:gsLst>
              <a:lin ang="16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46" name="Group 45">
            <a:extLst>
              <a:ext uri="{FF2B5EF4-FFF2-40B4-BE49-F238E27FC236}">
                <a16:creationId xmlns:a16="http://schemas.microsoft.com/office/drawing/2014/main" id="{C41A825B-137B-4115-B9DF-D2B2018AD776}"/>
              </a:ext>
            </a:extLst>
          </p:cNvPr>
          <p:cNvGrpSpPr/>
          <p:nvPr/>
        </p:nvGrpSpPr>
        <p:grpSpPr>
          <a:xfrm>
            <a:off x="904876" y="2810"/>
            <a:ext cx="3270450" cy="2812523"/>
            <a:chOff x="549524" y="2804"/>
            <a:chExt cx="2613602" cy="2812523"/>
          </a:xfrm>
        </p:grpSpPr>
        <p:sp>
          <p:nvSpPr>
            <p:cNvPr id="47" name="Rectangle 23">
              <a:extLst>
                <a:ext uri="{FF2B5EF4-FFF2-40B4-BE49-F238E27FC236}">
                  <a16:creationId xmlns:a16="http://schemas.microsoft.com/office/drawing/2014/main" id="{264A6680-D085-476A-8BFA-FBC6F1EC908D}"/>
                </a:ext>
              </a:extLst>
            </p:cNvPr>
            <p:cNvSpPr/>
            <p:nvPr/>
          </p:nvSpPr>
          <p:spPr>
            <a:xfrm>
              <a:off x="549524" y="2804"/>
              <a:ext cx="1412807" cy="1564768"/>
            </a:xfrm>
            <a:custGeom>
              <a:avLst/>
              <a:gdLst>
                <a:gd name="connsiteX0" fmla="*/ 0 w 1412807"/>
                <a:gd name="connsiteY0" fmla="*/ 0 h 2045803"/>
                <a:gd name="connsiteX1" fmla="*/ 1412807 w 1412807"/>
                <a:gd name="connsiteY1" fmla="*/ 0 h 2045803"/>
                <a:gd name="connsiteX2" fmla="*/ 1412807 w 1412807"/>
                <a:gd name="connsiteY2" fmla="*/ 2045803 h 2045803"/>
                <a:gd name="connsiteX3" fmla="*/ 0 w 1412807"/>
                <a:gd name="connsiteY3" fmla="*/ 2045803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13001 w 1412807"/>
                <a:gd name="connsiteY3" fmla="*/ 1452093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21669 w 1412807"/>
                <a:gd name="connsiteY3" fmla="*/ 1521432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13002 w 1412807"/>
                <a:gd name="connsiteY3" fmla="*/ 1534433 h 2045803"/>
                <a:gd name="connsiteX4" fmla="*/ 0 w 1412807"/>
                <a:gd name="connsiteY4" fmla="*/ 0 h 2045803"/>
                <a:gd name="connsiteX0" fmla="*/ 0 w 1412807"/>
                <a:gd name="connsiteY0" fmla="*/ 0 h 2045803"/>
                <a:gd name="connsiteX1" fmla="*/ 1412807 w 1412807"/>
                <a:gd name="connsiteY1" fmla="*/ 0 h 2045803"/>
                <a:gd name="connsiteX2" fmla="*/ 1412807 w 1412807"/>
                <a:gd name="connsiteY2" fmla="*/ 2045803 h 2045803"/>
                <a:gd name="connsiteX3" fmla="*/ 4335 w 1412807"/>
                <a:gd name="connsiteY3" fmla="*/ 1534433 h 2045803"/>
                <a:gd name="connsiteX4" fmla="*/ 0 w 1412807"/>
                <a:gd name="connsiteY4" fmla="*/ 0 h 2045803"/>
                <a:gd name="connsiteX0" fmla="*/ 0 w 1412807"/>
                <a:gd name="connsiteY0" fmla="*/ 0 h 1768449"/>
                <a:gd name="connsiteX1" fmla="*/ 1412807 w 1412807"/>
                <a:gd name="connsiteY1" fmla="*/ 0 h 1768449"/>
                <a:gd name="connsiteX2" fmla="*/ 1412807 w 1412807"/>
                <a:gd name="connsiteY2" fmla="*/ 1768449 h 1768449"/>
                <a:gd name="connsiteX3" fmla="*/ 4335 w 1412807"/>
                <a:gd name="connsiteY3" fmla="*/ 1534433 h 1768449"/>
                <a:gd name="connsiteX4" fmla="*/ 0 w 1412807"/>
                <a:gd name="connsiteY4" fmla="*/ 0 h 1768449"/>
                <a:gd name="connsiteX0" fmla="*/ 0 w 1412807"/>
                <a:gd name="connsiteY0" fmla="*/ 0 h 1564768"/>
                <a:gd name="connsiteX1" fmla="*/ 1412807 w 1412807"/>
                <a:gd name="connsiteY1" fmla="*/ 0 h 1564768"/>
                <a:gd name="connsiteX2" fmla="*/ 1412807 w 1412807"/>
                <a:gd name="connsiteY2" fmla="*/ 1564768 h 1564768"/>
                <a:gd name="connsiteX3" fmla="*/ 4335 w 1412807"/>
                <a:gd name="connsiteY3" fmla="*/ 1534433 h 1564768"/>
                <a:gd name="connsiteX4" fmla="*/ 0 w 1412807"/>
                <a:gd name="connsiteY4" fmla="*/ 0 h 1564768"/>
                <a:gd name="connsiteX0" fmla="*/ 0 w 1412807"/>
                <a:gd name="connsiteY0" fmla="*/ 0 h 1564768"/>
                <a:gd name="connsiteX1" fmla="*/ 1412807 w 1412807"/>
                <a:gd name="connsiteY1" fmla="*/ 0 h 1564768"/>
                <a:gd name="connsiteX2" fmla="*/ 1412807 w 1412807"/>
                <a:gd name="connsiteY2" fmla="*/ 1564768 h 1564768"/>
                <a:gd name="connsiteX3" fmla="*/ 8669 w 1412807"/>
                <a:gd name="connsiteY3" fmla="*/ 1192074 h 1564768"/>
                <a:gd name="connsiteX4" fmla="*/ 0 w 1412807"/>
                <a:gd name="connsiteY4" fmla="*/ 0 h 1564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807" h="1564768">
                  <a:moveTo>
                    <a:pt x="0" y="0"/>
                  </a:moveTo>
                  <a:lnTo>
                    <a:pt x="1412807" y="0"/>
                  </a:lnTo>
                  <a:lnTo>
                    <a:pt x="1412807" y="1564768"/>
                  </a:lnTo>
                  <a:lnTo>
                    <a:pt x="8669" y="1192074"/>
                  </a:lnTo>
                  <a:cubicBezTo>
                    <a:pt x="5779" y="794716"/>
                    <a:pt x="2890" y="397358"/>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1" dirty="0"/>
                <a:t>Listening</a:t>
              </a:r>
              <a:endParaRPr lang="ko-KR" altLang="en-US" sz="2701" dirty="0"/>
            </a:p>
          </p:txBody>
        </p:sp>
        <p:sp>
          <p:nvSpPr>
            <p:cNvPr id="48" name="Freeform 30">
              <a:extLst>
                <a:ext uri="{FF2B5EF4-FFF2-40B4-BE49-F238E27FC236}">
                  <a16:creationId xmlns:a16="http://schemas.microsoft.com/office/drawing/2014/main" id="{D869972D-68EE-4852-AAF5-6B1BC6D5FEC8}"/>
                </a:ext>
              </a:extLst>
            </p:cNvPr>
            <p:cNvSpPr/>
            <p:nvPr/>
          </p:nvSpPr>
          <p:spPr>
            <a:xfrm>
              <a:off x="557203" y="1189502"/>
              <a:ext cx="2605923" cy="1625825"/>
            </a:xfrm>
            <a:custGeom>
              <a:avLst/>
              <a:gdLst>
                <a:gd name="connsiteX0" fmla="*/ 2814221 w 2814221"/>
                <a:gd name="connsiteY0" fmla="*/ 825624 h 825624"/>
                <a:gd name="connsiteX1" fmla="*/ 1411549 w 2814221"/>
                <a:gd name="connsiteY1" fmla="*/ 0 h 825624"/>
                <a:gd name="connsiteX2" fmla="*/ 0 w 2814221"/>
                <a:gd name="connsiteY2" fmla="*/ 0 h 825624"/>
                <a:gd name="connsiteX3" fmla="*/ 2814221 w 2814221"/>
                <a:gd name="connsiteY3" fmla="*/ 825624 h 825624"/>
                <a:gd name="connsiteX0" fmla="*/ 2857558 w 2857558"/>
                <a:gd name="connsiteY0" fmla="*/ 933965 h 933965"/>
                <a:gd name="connsiteX1" fmla="*/ 1411549 w 2857558"/>
                <a:gd name="connsiteY1" fmla="*/ 0 h 933965"/>
                <a:gd name="connsiteX2" fmla="*/ 0 w 2857558"/>
                <a:gd name="connsiteY2" fmla="*/ 0 h 933965"/>
                <a:gd name="connsiteX3" fmla="*/ 2857558 w 2857558"/>
                <a:gd name="connsiteY3" fmla="*/ 933965 h 933965"/>
                <a:gd name="connsiteX0" fmla="*/ 2857558 w 2857558"/>
                <a:gd name="connsiteY0" fmla="*/ 933965 h 933965"/>
                <a:gd name="connsiteX1" fmla="*/ 1411549 w 2857558"/>
                <a:gd name="connsiteY1" fmla="*/ 0 h 933965"/>
                <a:gd name="connsiteX2" fmla="*/ 0 w 2857558"/>
                <a:gd name="connsiteY2" fmla="*/ 0 h 933965"/>
                <a:gd name="connsiteX3" fmla="*/ 2857558 w 2857558"/>
                <a:gd name="connsiteY3" fmla="*/ 933965 h 933965"/>
                <a:gd name="connsiteX0" fmla="*/ 2857558 w 2857558"/>
                <a:gd name="connsiteY0" fmla="*/ 933965 h 933965"/>
                <a:gd name="connsiteX1" fmla="*/ 1411549 w 2857558"/>
                <a:gd name="connsiteY1" fmla="*/ 0 h 933965"/>
                <a:gd name="connsiteX2" fmla="*/ 0 w 2857558"/>
                <a:gd name="connsiteY2" fmla="*/ 0 h 933965"/>
                <a:gd name="connsiteX3" fmla="*/ 2857558 w 2857558"/>
                <a:gd name="connsiteY3" fmla="*/ 933965 h 933965"/>
                <a:gd name="connsiteX0" fmla="*/ 2857558 w 2959190"/>
                <a:gd name="connsiteY0" fmla="*/ 933965 h 944130"/>
                <a:gd name="connsiteX1" fmla="*/ 2240453 w 2959190"/>
                <a:gd name="connsiteY1" fmla="*/ 493532 h 944130"/>
                <a:gd name="connsiteX2" fmla="*/ 1411549 w 2959190"/>
                <a:gd name="connsiteY2" fmla="*/ 0 h 944130"/>
                <a:gd name="connsiteX3" fmla="*/ 0 w 2959190"/>
                <a:gd name="connsiteY3" fmla="*/ 0 h 944130"/>
                <a:gd name="connsiteX4" fmla="*/ 2857558 w 2959190"/>
                <a:gd name="connsiteY4" fmla="*/ 933965 h 944130"/>
                <a:gd name="connsiteX0" fmla="*/ 2857558 w 2960905"/>
                <a:gd name="connsiteY0" fmla="*/ 933965 h 944027"/>
                <a:gd name="connsiteX1" fmla="*/ 2257787 w 2960905"/>
                <a:gd name="connsiteY1" fmla="*/ 489198 h 944027"/>
                <a:gd name="connsiteX2" fmla="*/ 1411549 w 2960905"/>
                <a:gd name="connsiteY2" fmla="*/ 0 h 944027"/>
                <a:gd name="connsiteX3" fmla="*/ 0 w 2960905"/>
                <a:gd name="connsiteY3" fmla="*/ 0 h 944027"/>
                <a:gd name="connsiteX4" fmla="*/ 2857558 w 2960905"/>
                <a:gd name="connsiteY4" fmla="*/ 933965 h 944027"/>
                <a:gd name="connsiteX0" fmla="*/ 2857558 w 2960905"/>
                <a:gd name="connsiteY0" fmla="*/ 933965 h 944027"/>
                <a:gd name="connsiteX1" fmla="*/ 2257787 w 2960905"/>
                <a:gd name="connsiteY1" fmla="*/ 489198 h 944027"/>
                <a:gd name="connsiteX2" fmla="*/ 1411549 w 2960905"/>
                <a:gd name="connsiteY2" fmla="*/ 0 h 944027"/>
                <a:gd name="connsiteX3" fmla="*/ 0 w 2960905"/>
                <a:gd name="connsiteY3" fmla="*/ 0 h 944027"/>
                <a:gd name="connsiteX4" fmla="*/ 2857558 w 2960905"/>
                <a:gd name="connsiteY4" fmla="*/ 933965 h 944027"/>
                <a:gd name="connsiteX0" fmla="*/ 2857558 w 2960905"/>
                <a:gd name="connsiteY0" fmla="*/ 933965 h 944027"/>
                <a:gd name="connsiteX1" fmla="*/ 2257787 w 2960905"/>
                <a:gd name="connsiteY1" fmla="*/ 489198 h 944027"/>
                <a:gd name="connsiteX2" fmla="*/ 1411549 w 2960905"/>
                <a:gd name="connsiteY2" fmla="*/ 0 h 944027"/>
                <a:gd name="connsiteX3" fmla="*/ 0 w 2960905"/>
                <a:gd name="connsiteY3" fmla="*/ 0 h 944027"/>
                <a:gd name="connsiteX4" fmla="*/ 2857558 w 2960905"/>
                <a:gd name="connsiteY4" fmla="*/ 933965 h 944027"/>
                <a:gd name="connsiteX0" fmla="*/ 2857558 w 2857558"/>
                <a:gd name="connsiteY0" fmla="*/ 933965 h 933965"/>
                <a:gd name="connsiteX1" fmla="*/ 2257787 w 2857558"/>
                <a:gd name="connsiteY1" fmla="*/ 489198 h 933965"/>
                <a:gd name="connsiteX2" fmla="*/ 1411549 w 2857558"/>
                <a:gd name="connsiteY2" fmla="*/ 0 h 933965"/>
                <a:gd name="connsiteX3" fmla="*/ 0 w 2857558"/>
                <a:gd name="connsiteY3" fmla="*/ 0 h 933965"/>
                <a:gd name="connsiteX4" fmla="*/ 2857558 w 2857558"/>
                <a:gd name="connsiteY4" fmla="*/ 933965 h 933965"/>
                <a:gd name="connsiteX0" fmla="*/ 2857558 w 2857558"/>
                <a:gd name="connsiteY0" fmla="*/ 933965 h 933965"/>
                <a:gd name="connsiteX1" fmla="*/ 2257787 w 2857558"/>
                <a:gd name="connsiteY1" fmla="*/ 489198 h 933965"/>
                <a:gd name="connsiteX2" fmla="*/ 1411549 w 2857558"/>
                <a:gd name="connsiteY2" fmla="*/ 0 h 933965"/>
                <a:gd name="connsiteX3" fmla="*/ 0 w 2857558"/>
                <a:gd name="connsiteY3" fmla="*/ 0 h 933965"/>
                <a:gd name="connsiteX4" fmla="*/ 2857558 w 2857558"/>
                <a:gd name="connsiteY4" fmla="*/ 933965 h 933965"/>
                <a:gd name="connsiteX0" fmla="*/ 2857558 w 2857558"/>
                <a:gd name="connsiteY0" fmla="*/ 933965 h 933965"/>
                <a:gd name="connsiteX1" fmla="*/ 2257787 w 2857558"/>
                <a:gd name="connsiteY1" fmla="*/ 489198 h 933965"/>
                <a:gd name="connsiteX2" fmla="*/ 1411549 w 2857558"/>
                <a:gd name="connsiteY2" fmla="*/ 0 h 933965"/>
                <a:gd name="connsiteX3" fmla="*/ 0 w 2857558"/>
                <a:gd name="connsiteY3" fmla="*/ 0 h 933965"/>
                <a:gd name="connsiteX4" fmla="*/ 2857558 w 2857558"/>
                <a:gd name="connsiteY4" fmla="*/ 933965 h 933965"/>
                <a:gd name="connsiteX0" fmla="*/ 2857558 w 2857558"/>
                <a:gd name="connsiteY0" fmla="*/ 933965 h 933965"/>
                <a:gd name="connsiteX1" fmla="*/ 2257787 w 2857558"/>
                <a:gd name="connsiteY1" fmla="*/ 489198 h 933965"/>
                <a:gd name="connsiteX2" fmla="*/ 1411549 w 2857558"/>
                <a:gd name="connsiteY2" fmla="*/ 0 h 933965"/>
                <a:gd name="connsiteX3" fmla="*/ 0 w 2857558"/>
                <a:gd name="connsiteY3" fmla="*/ 0 h 933965"/>
                <a:gd name="connsiteX4" fmla="*/ 2857558 w 2857558"/>
                <a:gd name="connsiteY4" fmla="*/ 933965 h 933965"/>
                <a:gd name="connsiteX0" fmla="*/ 2857558 w 2857558"/>
                <a:gd name="connsiteY0" fmla="*/ 933965 h 933965"/>
                <a:gd name="connsiteX1" fmla="*/ 2257787 w 2857558"/>
                <a:gd name="connsiteY1" fmla="*/ 489198 h 933965"/>
                <a:gd name="connsiteX2" fmla="*/ 1411549 w 2857558"/>
                <a:gd name="connsiteY2" fmla="*/ 0 h 933965"/>
                <a:gd name="connsiteX3" fmla="*/ 0 w 2857558"/>
                <a:gd name="connsiteY3" fmla="*/ 0 h 933965"/>
                <a:gd name="connsiteX4" fmla="*/ 2857558 w 2857558"/>
                <a:gd name="connsiteY4" fmla="*/ 933965 h 933965"/>
                <a:gd name="connsiteX0" fmla="*/ 2857558 w 2857558"/>
                <a:gd name="connsiteY0" fmla="*/ 933965 h 933965"/>
                <a:gd name="connsiteX1" fmla="*/ 2301124 w 2857558"/>
                <a:gd name="connsiteY1" fmla="*/ 519534 h 933965"/>
                <a:gd name="connsiteX2" fmla="*/ 1411549 w 2857558"/>
                <a:gd name="connsiteY2" fmla="*/ 0 h 933965"/>
                <a:gd name="connsiteX3" fmla="*/ 0 w 2857558"/>
                <a:gd name="connsiteY3" fmla="*/ 0 h 933965"/>
                <a:gd name="connsiteX4" fmla="*/ 2857558 w 2857558"/>
                <a:gd name="connsiteY4" fmla="*/ 933965 h 933965"/>
                <a:gd name="connsiteX0" fmla="*/ 2874892 w 2874892"/>
                <a:gd name="connsiteY0" fmla="*/ 955633 h 955633"/>
                <a:gd name="connsiteX1" fmla="*/ 2301124 w 2874892"/>
                <a:gd name="connsiteY1" fmla="*/ 519534 h 955633"/>
                <a:gd name="connsiteX2" fmla="*/ 1411549 w 2874892"/>
                <a:gd name="connsiteY2" fmla="*/ 0 h 955633"/>
                <a:gd name="connsiteX3" fmla="*/ 0 w 2874892"/>
                <a:gd name="connsiteY3" fmla="*/ 0 h 955633"/>
                <a:gd name="connsiteX4" fmla="*/ 2874892 w 2874892"/>
                <a:gd name="connsiteY4" fmla="*/ 955633 h 955633"/>
                <a:gd name="connsiteX0" fmla="*/ 2874892 w 2874892"/>
                <a:gd name="connsiteY0" fmla="*/ 955633 h 955633"/>
                <a:gd name="connsiteX1" fmla="*/ 2301124 w 2874892"/>
                <a:gd name="connsiteY1" fmla="*/ 519534 h 955633"/>
                <a:gd name="connsiteX2" fmla="*/ 1411549 w 2874892"/>
                <a:gd name="connsiteY2" fmla="*/ 0 h 955633"/>
                <a:gd name="connsiteX3" fmla="*/ 0 w 2874892"/>
                <a:gd name="connsiteY3" fmla="*/ 0 h 955633"/>
                <a:gd name="connsiteX4" fmla="*/ 2874892 w 2874892"/>
                <a:gd name="connsiteY4" fmla="*/ 955633 h 955633"/>
                <a:gd name="connsiteX0" fmla="*/ 2874892 w 2874892"/>
                <a:gd name="connsiteY0" fmla="*/ 955633 h 955633"/>
                <a:gd name="connsiteX1" fmla="*/ 2175448 w 2874892"/>
                <a:gd name="connsiteY1" fmla="*/ 432861 h 955633"/>
                <a:gd name="connsiteX2" fmla="*/ 1411549 w 2874892"/>
                <a:gd name="connsiteY2" fmla="*/ 0 h 955633"/>
                <a:gd name="connsiteX3" fmla="*/ 0 w 2874892"/>
                <a:gd name="connsiteY3" fmla="*/ 0 h 955633"/>
                <a:gd name="connsiteX4" fmla="*/ 2874892 w 2874892"/>
                <a:gd name="connsiteY4" fmla="*/ 955633 h 955633"/>
                <a:gd name="connsiteX0" fmla="*/ 2874892 w 2874892"/>
                <a:gd name="connsiteY0" fmla="*/ 955633 h 955633"/>
                <a:gd name="connsiteX1" fmla="*/ 2175448 w 2874892"/>
                <a:gd name="connsiteY1" fmla="*/ 432861 h 955633"/>
                <a:gd name="connsiteX2" fmla="*/ 1411549 w 2874892"/>
                <a:gd name="connsiteY2" fmla="*/ 0 h 955633"/>
                <a:gd name="connsiteX3" fmla="*/ 0 w 2874892"/>
                <a:gd name="connsiteY3" fmla="*/ 0 h 955633"/>
                <a:gd name="connsiteX4" fmla="*/ 2874892 w 2874892"/>
                <a:gd name="connsiteY4" fmla="*/ 955633 h 955633"/>
                <a:gd name="connsiteX0" fmla="*/ 2874892 w 2874892"/>
                <a:gd name="connsiteY0" fmla="*/ 1198318 h 1198318"/>
                <a:gd name="connsiteX1" fmla="*/ 2175448 w 2874892"/>
                <a:gd name="connsiteY1" fmla="*/ 675546 h 1198318"/>
                <a:gd name="connsiteX2" fmla="*/ 1402882 w 2874892"/>
                <a:gd name="connsiteY2" fmla="*/ 0 h 1198318"/>
                <a:gd name="connsiteX3" fmla="*/ 0 w 2874892"/>
                <a:gd name="connsiteY3" fmla="*/ 242685 h 1198318"/>
                <a:gd name="connsiteX4" fmla="*/ 2874892 w 2874892"/>
                <a:gd name="connsiteY4" fmla="*/ 1198318 h 1198318"/>
                <a:gd name="connsiteX0" fmla="*/ 2874892 w 2874892"/>
                <a:gd name="connsiteY0" fmla="*/ 1198318 h 1198318"/>
                <a:gd name="connsiteX1" fmla="*/ 2175448 w 2874892"/>
                <a:gd name="connsiteY1" fmla="*/ 675546 h 1198318"/>
                <a:gd name="connsiteX2" fmla="*/ 1402882 w 2874892"/>
                <a:gd name="connsiteY2" fmla="*/ 0 h 1198318"/>
                <a:gd name="connsiteX3" fmla="*/ 0 w 2874892"/>
                <a:gd name="connsiteY3" fmla="*/ 242685 h 1198318"/>
                <a:gd name="connsiteX4" fmla="*/ 2874892 w 2874892"/>
                <a:gd name="connsiteY4" fmla="*/ 1198318 h 1198318"/>
                <a:gd name="connsiteX0" fmla="*/ 2874892 w 2874892"/>
                <a:gd name="connsiteY0" fmla="*/ 1198318 h 1198318"/>
                <a:gd name="connsiteX1" fmla="*/ 2175448 w 2874892"/>
                <a:gd name="connsiteY1" fmla="*/ 692880 h 1198318"/>
                <a:gd name="connsiteX2" fmla="*/ 1402882 w 2874892"/>
                <a:gd name="connsiteY2" fmla="*/ 0 h 1198318"/>
                <a:gd name="connsiteX3" fmla="*/ 0 w 2874892"/>
                <a:gd name="connsiteY3" fmla="*/ 242685 h 1198318"/>
                <a:gd name="connsiteX4" fmla="*/ 2874892 w 2874892"/>
                <a:gd name="connsiteY4" fmla="*/ 1198318 h 1198318"/>
                <a:gd name="connsiteX0" fmla="*/ 2874892 w 2874892"/>
                <a:gd name="connsiteY0" fmla="*/ 1198318 h 1198318"/>
                <a:gd name="connsiteX1" fmla="*/ 2175448 w 2874892"/>
                <a:gd name="connsiteY1" fmla="*/ 692880 h 1198318"/>
                <a:gd name="connsiteX2" fmla="*/ 1402882 w 2874892"/>
                <a:gd name="connsiteY2" fmla="*/ 0 h 1198318"/>
                <a:gd name="connsiteX3" fmla="*/ 0 w 2874892"/>
                <a:gd name="connsiteY3" fmla="*/ 242685 h 1198318"/>
                <a:gd name="connsiteX4" fmla="*/ 2874892 w 2874892"/>
                <a:gd name="connsiteY4" fmla="*/ 1198318 h 1198318"/>
                <a:gd name="connsiteX0" fmla="*/ 2874892 w 2874892"/>
                <a:gd name="connsiteY0" fmla="*/ 1198318 h 1198318"/>
                <a:gd name="connsiteX1" fmla="*/ 2158113 w 2874892"/>
                <a:gd name="connsiteY1" fmla="*/ 710215 h 1198318"/>
                <a:gd name="connsiteX2" fmla="*/ 1402882 w 2874892"/>
                <a:gd name="connsiteY2" fmla="*/ 0 h 1198318"/>
                <a:gd name="connsiteX3" fmla="*/ 0 w 2874892"/>
                <a:gd name="connsiteY3" fmla="*/ 242685 h 1198318"/>
                <a:gd name="connsiteX4" fmla="*/ 2874892 w 2874892"/>
                <a:gd name="connsiteY4" fmla="*/ 1198318 h 1198318"/>
                <a:gd name="connsiteX0" fmla="*/ 2874892 w 2874892"/>
                <a:gd name="connsiteY0" fmla="*/ 1198318 h 1198318"/>
                <a:gd name="connsiteX1" fmla="*/ 2158113 w 2874892"/>
                <a:gd name="connsiteY1" fmla="*/ 710215 h 1198318"/>
                <a:gd name="connsiteX2" fmla="*/ 1402882 w 2874892"/>
                <a:gd name="connsiteY2" fmla="*/ 0 h 1198318"/>
                <a:gd name="connsiteX3" fmla="*/ 0 w 2874892"/>
                <a:gd name="connsiteY3" fmla="*/ 242685 h 1198318"/>
                <a:gd name="connsiteX4" fmla="*/ 2874892 w 2874892"/>
                <a:gd name="connsiteY4" fmla="*/ 1198318 h 1198318"/>
                <a:gd name="connsiteX0" fmla="*/ 2874892 w 2874892"/>
                <a:gd name="connsiteY0" fmla="*/ 1198318 h 1198318"/>
                <a:gd name="connsiteX1" fmla="*/ 2158113 w 2874892"/>
                <a:gd name="connsiteY1" fmla="*/ 710215 h 1198318"/>
                <a:gd name="connsiteX2" fmla="*/ 1402882 w 2874892"/>
                <a:gd name="connsiteY2" fmla="*/ 0 h 1198318"/>
                <a:gd name="connsiteX3" fmla="*/ 0 w 2874892"/>
                <a:gd name="connsiteY3" fmla="*/ 242685 h 1198318"/>
                <a:gd name="connsiteX4" fmla="*/ 2874892 w 2874892"/>
                <a:gd name="connsiteY4" fmla="*/ 1198318 h 1198318"/>
                <a:gd name="connsiteX0" fmla="*/ 2900894 w 2900894"/>
                <a:gd name="connsiteY0" fmla="*/ 1467004 h 1467004"/>
                <a:gd name="connsiteX1" fmla="*/ 2184115 w 2900894"/>
                <a:gd name="connsiteY1" fmla="*/ 978901 h 1467004"/>
                <a:gd name="connsiteX2" fmla="*/ 1428884 w 2900894"/>
                <a:gd name="connsiteY2" fmla="*/ 268686 h 1467004"/>
                <a:gd name="connsiteX3" fmla="*/ 0 w 2900894"/>
                <a:gd name="connsiteY3" fmla="*/ 0 h 1467004"/>
                <a:gd name="connsiteX4" fmla="*/ 2900894 w 2900894"/>
                <a:gd name="connsiteY4" fmla="*/ 1467004 h 1467004"/>
                <a:gd name="connsiteX0" fmla="*/ 2866225 w 2866225"/>
                <a:gd name="connsiteY0" fmla="*/ 1462670 h 1462670"/>
                <a:gd name="connsiteX1" fmla="*/ 2149446 w 2866225"/>
                <a:gd name="connsiteY1" fmla="*/ 974567 h 1462670"/>
                <a:gd name="connsiteX2" fmla="*/ 1394215 w 2866225"/>
                <a:gd name="connsiteY2" fmla="*/ 264352 h 1462670"/>
                <a:gd name="connsiteX3" fmla="*/ 0 w 2866225"/>
                <a:gd name="connsiteY3" fmla="*/ 0 h 1462670"/>
                <a:gd name="connsiteX4" fmla="*/ 2866225 w 2866225"/>
                <a:gd name="connsiteY4" fmla="*/ 1462670 h 1462670"/>
                <a:gd name="connsiteX0" fmla="*/ 2879226 w 2879226"/>
                <a:gd name="connsiteY0" fmla="*/ 1462670 h 1462670"/>
                <a:gd name="connsiteX1" fmla="*/ 2162447 w 2879226"/>
                <a:gd name="connsiteY1" fmla="*/ 974567 h 1462670"/>
                <a:gd name="connsiteX2" fmla="*/ 1407216 w 2879226"/>
                <a:gd name="connsiteY2" fmla="*/ 264352 h 1462670"/>
                <a:gd name="connsiteX3" fmla="*/ 0 w 2879226"/>
                <a:gd name="connsiteY3" fmla="*/ 0 h 1462670"/>
                <a:gd name="connsiteX4" fmla="*/ 2879226 w 2879226"/>
                <a:gd name="connsiteY4" fmla="*/ 1462670 h 1462670"/>
                <a:gd name="connsiteX0" fmla="*/ 2879226 w 2879226"/>
                <a:gd name="connsiteY0" fmla="*/ 1462670 h 1462670"/>
                <a:gd name="connsiteX1" fmla="*/ 2162447 w 2879226"/>
                <a:gd name="connsiteY1" fmla="*/ 974567 h 1462670"/>
                <a:gd name="connsiteX2" fmla="*/ 1407216 w 2879226"/>
                <a:gd name="connsiteY2" fmla="*/ 264352 h 1462670"/>
                <a:gd name="connsiteX3" fmla="*/ 0 w 2879226"/>
                <a:gd name="connsiteY3" fmla="*/ 0 h 1462670"/>
                <a:gd name="connsiteX4" fmla="*/ 2879226 w 2879226"/>
                <a:gd name="connsiteY4" fmla="*/ 1462670 h 1462670"/>
                <a:gd name="connsiteX0" fmla="*/ 2879226 w 2879226"/>
                <a:gd name="connsiteY0" fmla="*/ 1462670 h 1462670"/>
                <a:gd name="connsiteX1" fmla="*/ 2162447 w 2879226"/>
                <a:gd name="connsiteY1" fmla="*/ 974567 h 1462670"/>
                <a:gd name="connsiteX2" fmla="*/ 1407216 w 2879226"/>
                <a:gd name="connsiteY2" fmla="*/ 264352 h 1462670"/>
                <a:gd name="connsiteX3" fmla="*/ 0 w 2879226"/>
                <a:gd name="connsiteY3" fmla="*/ 0 h 1462670"/>
                <a:gd name="connsiteX4" fmla="*/ 2879226 w 2879226"/>
                <a:gd name="connsiteY4" fmla="*/ 1462670 h 1462670"/>
                <a:gd name="connsiteX0" fmla="*/ 2879226 w 2879226"/>
                <a:gd name="connsiteY0" fmla="*/ 1462670 h 1462670"/>
                <a:gd name="connsiteX1" fmla="*/ 2162447 w 2879226"/>
                <a:gd name="connsiteY1" fmla="*/ 974567 h 1462670"/>
                <a:gd name="connsiteX2" fmla="*/ 1407216 w 2879226"/>
                <a:gd name="connsiteY2" fmla="*/ 264352 h 1462670"/>
                <a:gd name="connsiteX3" fmla="*/ 0 w 2879226"/>
                <a:gd name="connsiteY3" fmla="*/ 0 h 1462670"/>
                <a:gd name="connsiteX4" fmla="*/ 2879226 w 2879226"/>
                <a:gd name="connsiteY4" fmla="*/ 1462670 h 1462670"/>
                <a:gd name="connsiteX0" fmla="*/ 2601873 w 2601873"/>
                <a:gd name="connsiteY0" fmla="*/ 1310992 h 1310992"/>
                <a:gd name="connsiteX1" fmla="*/ 2162447 w 2601873"/>
                <a:gd name="connsiteY1" fmla="*/ 974567 h 1310992"/>
                <a:gd name="connsiteX2" fmla="*/ 1407216 w 2601873"/>
                <a:gd name="connsiteY2" fmla="*/ 264352 h 1310992"/>
                <a:gd name="connsiteX3" fmla="*/ 0 w 2601873"/>
                <a:gd name="connsiteY3" fmla="*/ 0 h 1310992"/>
                <a:gd name="connsiteX4" fmla="*/ 2601873 w 2601873"/>
                <a:gd name="connsiteY4" fmla="*/ 1310992 h 1310992"/>
                <a:gd name="connsiteX0" fmla="*/ 2601873 w 2601873"/>
                <a:gd name="connsiteY0" fmla="*/ 1310992 h 1310992"/>
                <a:gd name="connsiteX1" fmla="*/ 2162447 w 2601873"/>
                <a:gd name="connsiteY1" fmla="*/ 974567 h 1310992"/>
                <a:gd name="connsiteX2" fmla="*/ 1407216 w 2601873"/>
                <a:gd name="connsiteY2" fmla="*/ 264352 h 1310992"/>
                <a:gd name="connsiteX3" fmla="*/ 0 w 2601873"/>
                <a:gd name="connsiteY3" fmla="*/ 0 h 1310992"/>
                <a:gd name="connsiteX4" fmla="*/ 2601873 w 2601873"/>
                <a:gd name="connsiteY4" fmla="*/ 1310992 h 1310992"/>
                <a:gd name="connsiteX0" fmla="*/ 2601873 w 2637152"/>
                <a:gd name="connsiteY0" fmla="*/ 1310992 h 1312603"/>
                <a:gd name="connsiteX1" fmla="*/ 1407216 w 2637152"/>
                <a:gd name="connsiteY1" fmla="*/ 264352 h 1312603"/>
                <a:gd name="connsiteX2" fmla="*/ 0 w 2637152"/>
                <a:gd name="connsiteY2" fmla="*/ 0 h 1312603"/>
                <a:gd name="connsiteX3" fmla="*/ 2601873 w 2637152"/>
                <a:gd name="connsiteY3" fmla="*/ 1310992 h 1312603"/>
                <a:gd name="connsiteX0" fmla="*/ 2601873 w 2628373"/>
                <a:gd name="connsiteY0" fmla="*/ 1310992 h 1313169"/>
                <a:gd name="connsiteX1" fmla="*/ 1407216 w 2628373"/>
                <a:gd name="connsiteY1" fmla="*/ 264352 h 1313169"/>
                <a:gd name="connsiteX2" fmla="*/ 0 w 2628373"/>
                <a:gd name="connsiteY2" fmla="*/ 0 h 1313169"/>
                <a:gd name="connsiteX3" fmla="*/ 2601873 w 2628373"/>
                <a:gd name="connsiteY3" fmla="*/ 1310992 h 1313169"/>
                <a:gd name="connsiteX0" fmla="*/ 2601873 w 2601873"/>
                <a:gd name="connsiteY0" fmla="*/ 1310992 h 1310992"/>
                <a:gd name="connsiteX1" fmla="*/ 1407216 w 2601873"/>
                <a:gd name="connsiteY1" fmla="*/ 264352 h 1310992"/>
                <a:gd name="connsiteX2" fmla="*/ 0 w 2601873"/>
                <a:gd name="connsiteY2" fmla="*/ 0 h 1310992"/>
                <a:gd name="connsiteX3" fmla="*/ 2601873 w 2601873"/>
                <a:gd name="connsiteY3" fmla="*/ 1310992 h 1310992"/>
                <a:gd name="connsiteX0" fmla="*/ 2593206 w 2593206"/>
                <a:gd name="connsiteY0" fmla="*/ 1644683 h 1644683"/>
                <a:gd name="connsiteX1" fmla="*/ 1398549 w 2593206"/>
                <a:gd name="connsiteY1" fmla="*/ 598043 h 1644683"/>
                <a:gd name="connsiteX2" fmla="*/ 0 w 2593206"/>
                <a:gd name="connsiteY2" fmla="*/ 0 h 1644683"/>
                <a:gd name="connsiteX3" fmla="*/ 2593206 w 2593206"/>
                <a:gd name="connsiteY3" fmla="*/ 1644683 h 1644683"/>
                <a:gd name="connsiteX0" fmla="*/ 2593206 w 2593206"/>
                <a:gd name="connsiteY0" fmla="*/ 1644683 h 1644683"/>
                <a:gd name="connsiteX1" fmla="*/ 1381215 w 2593206"/>
                <a:gd name="connsiteY1" fmla="*/ 372693 h 1644683"/>
                <a:gd name="connsiteX2" fmla="*/ 0 w 2593206"/>
                <a:gd name="connsiteY2" fmla="*/ 0 h 1644683"/>
                <a:gd name="connsiteX3" fmla="*/ 2593206 w 2593206"/>
                <a:gd name="connsiteY3" fmla="*/ 1644683 h 1644683"/>
                <a:gd name="connsiteX0" fmla="*/ 2593206 w 2593206"/>
                <a:gd name="connsiteY0" fmla="*/ 1644683 h 1644683"/>
                <a:gd name="connsiteX1" fmla="*/ 1381215 w 2593206"/>
                <a:gd name="connsiteY1" fmla="*/ 372693 h 1644683"/>
                <a:gd name="connsiteX2" fmla="*/ 0 w 2593206"/>
                <a:gd name="connsiteY2" fmla="*/ 0 h 1644683"/>
                <a:gd name="connsiteX3" fmla="*/ 2593206 w 2593206"/>
                <a:gd name="connsiteY3" fmla="*/ 1644683 h 1644683"/>
                <a:gd name="connsiteX0" fmla="*/ 2593206 w 2593206"/>
                <a:gd name="connsiteY0" fmla="*/ 1644683 h 1644683"/>
                <a:gd name="connsiteX1" fmla="*/ 1398550 w 2593206"/>
                <a:gd name="connsiteY1" fmla="*/ 377027 h 1644683"/>
                <a:gd name="connsiteX2" fmla="*/ 0 w 2593206"/>
                <a:gd name="connsiteY2" fmla="*/ 0 h 1644683"/>
                <a:gd name="connsiteX3" fmla="*/ 2593206 w 2593206"/>
                <a:gd name="connsiteY3" fmla="*/ 1644683 h 1644683"/>
                <a:gd name="connsiteX0" fmla="*/ 2593206 w 2593206"/>
                <a:gd name="connsiteY0" fmla="*/ 1644683 h 1644683"/>
                <a:gd name="connsiteX1" fmla="*/ 1398550 w 2593206"/>
                <a:gd name="connsiteY1" fmla="*/ 377027 h 1644683"/>
                <a:gd name="connsiteX2" fmla="*/ 0 w 2593206"/>
                <a:gd name="connsiteY2" fmla="*/ 0 h 1644683"/>
                <a:gd name="connsiteX3" fmla="*/ 2593206 w 2593206"/>
                <a:gd name="connsiteY3" fmla="*/ 1644683 h 1644683"/>
                <a:gd name="connsiteX0" fmla="*/ 2593206 w 2593206"/>
                <a:gd name="connsiteY0" fmla="*/ 1644683 h 1644683"/>
                <a:gd name="connsiteX1" fmla="*/ 1398550 w 2593206"/>
                <a:gd name="connsiteY1" fmla="*/ 377027 h 1644683"/>
                <a:gd name="connsiteX2" fmla="*/ 0 w 2593206"/>
                <a:gd name="connsiteY2" fmla="*/ 0 h 1644683"/>
                <a:gd name="connsiteX3" fmla="*/ 2593206 w 2593206"/>
                <a:gd name="connsiteY3" fmla="*/ 1644683 h 1644683"/>
                <a:gd name="connsiteX0" fmla="*/ 2593206 w 2593206"/>
                <a:gd name="connsiteY0" fmla="*/ 1644683 h 1644683"/>
                <a:gd name="connsiteX1" fmla="*/ 1398550 w 2593206"/>
                <a:gd name="connsiteY1" fmla="*/ 355359 h 1644683"/>
                <a:gd name="connsiteX2" fmla="*/ 0 w 2593206"/>
                <a:gd name="connsiteY2" fmla="*/ 0 h 1644683"/>
                <a:gd name="connsiteX3" fmla="*/ 2593206 w 2593206"/>
                <a:gd name="connsiteY3" fmla="*/ 1644683 h 1644683"/>
                <a:gd name="connsiteX0" fmla="*/ 2593206 w 2593206"/>
                <a:gd name="connsiteY0" fmla="*/ 1644683 h 1644683"/>
                <a:gd name="connsiteX1" fmla="*/ 1398550 w 2593206"/>
                <a:gd name="connsiteY1" fmla="*/ 355359 h 1644683"/>
                <a:gd name="connsiteX2" fmla="*/ 0 w 2593206"/>
                <a:gd name="connsiteY2" fmla="*/ 0 h 1644683"/>
                <a:gd name="connsiteX3" fmla="*/ 2593206 w 2593206"/>
                <a:gd name="connsiteY3" fmla="*/ 1644683 h 1644683"/>
                <a:gd name="connsiteX0" fmla="*/ 2593206 w 2593206"/>
                <a:gd name="connsiteY0" fmla="*/ 1644683 h 1644683"/>
                <a:gd name="connsiteX1" fmla="*/ 1398550 w 2593206"/>
                <a:gd name="connsiteY1" fmla="*/ 355359 h 1644683"/>
                <a:gd name="connsiteX2" fmla="*/ 0 w 2593206"/>
                <a:gd name="connsiteY2" fmla="*/ 0 h 1644683"/>
                <a:gd name="connsiteX3" fmla="*/ 2593206 w 2593206"/>
                <a:gd name="connsiteY3" fmla="*/ 1644683 h 1644683"/>
                <a:gd name="connsiteX0" fmla="*/ 2593206 w 2593206"/>
                <a:gd name="connsiteY0" fmla="*/ 1631682 h 1631682"/>
                <a:gd name="connsiteX1" fmla="*/ 1398550 w 2593206"/>
                <a:gd name="connsiteY1" fmla="*/ 355359 h 1631682"/>
                <a:gd name="connsiteX2" fmla="*/ 0 w 2593206"/>
                <a:gd name="connsiteY2" fmla="*/ 0 h 1631682"/>
                <a:gd name="connsiteX3" fmla="*/ 2593206 w 2593206"/>
                <a:gd name="connsiteY3" fmla="*/ 1631682 h 1631682"/>
                <a:gd name="connsiteX0" fmla="*/ 2549869 w 2549869"/>
                <a:gd name="connsiteY0" fmla="*/ 1618681 h 1618681"/>
                <a:gd name="connsiteX1" fmla="*/ 1398550 w 2549869"/>
                <a:gd name="connsiteY1" fmla="*/ 355359 h 1618681"/>
                <a:gd name="connsiteX2" fmla="*/ 0 w 2549869"/>
                <a:gd name="connsiteY2" fmla="*/ 0 h 1618681"/>
                <a:gd name="connsiteX3" fmla="*/ 2549869 w 2549869"/>
                <a:gd name="connsiteY3" fmla="*/ 1618681 h 1618681"/>
                <a:gd name="connsiteX0" fmla="*/ 2549869 w 2549869"/>
                <a:gd name="connsiteY0" fmla="*/ 1618681 h 1618681"/>
                <a:gd name="connsiteX1" fmla="*/ 1398550 w 2549869"/>
                <a:gd name="connsiteY1" fmla="*/ 355359 h 1618681"/>
                <a:gd name="connsiteX2" fmla="*/ 0 w 2549869"/>
                <a:gd name="connsiteY2" fmla="*/ 0 h 1618681"/>
                <a:gd name="connsiteX3" fmla="*/ 2549869 w 2549869"/>
                <a:gd name="connsiteY3" fmla="*/ 1618681 h 1618681"/>
                <a:gd name="connsiteX0" fmla="*/ 2549869 w 2549869"/>
                <a:gd name="connsiteY0" fmla="*/ 1618681 h 1618681"/>
                <a:gd name="connsiteX1" fmla="*/ 1398550 w 2549869"/>
                <a:gd name="connsiteY1" fmla="*/ 355359 h 1618681"/>
                <a:gd name="connsiteX2" fmla="*/ 0 w 2549869"/>
                <a:gd name="connsiteY2" fmla="*/ 0 h 1618681"/>
                <a:gd name="connsiteX3" fmla="*/ 2549869 w 2549869"/>
                <a:gd name="connsiteY3" fmla="*/ 1618681 h 1618681"/>
                <a:gd name="connsiteX0" fmla="*/ 2549869 w 2549869"/>
                <a:gd name="connsiteY0" fmla="*/ 1618681 h 1618681"/>
                <a:gd name="connsiteX1" fmla="*/ 1398550 w 2549869"/>
                <a:gd name="connsiteY1" fmla="*/ 355359 h 1618681"/>
                <a:gd name="connsiteX2" fmla="*/ 0 w 2549869"/>
                <a:gd name="connsiteY2" fmla="*/ 0 h 1618681"/>
                <a:gd name="connsiteX3" fmla="*/ 2549869 w 2549869"/>
                <a:gd name="connsiteY3" fmla="*/ 1618681 h 1618681"/>
                <a:gd name="connsiteX0" fmla="*/ 2549869 w 2549869"/>
                <a:gd name="connsiteY0" fmla="*/ 1618681 h 1618681"/>
                <a:gd name="connsiteX1" fmla="*/ 1398550 w 2549869"/>
                <a:gd name="connsiteY1" fmla="*/ 355359 h 1618681"/>
                <a:gd name="connsiteX2" fmla="*/ 0 w 2549869"/>
                <a:gd name="connsiteY2" fmla="*/ 0 h 1618681"/>
                <a:gd name="connsiteX3" fmla="*/ 2549869 w 2549869"/>
                <a:gd name="connsiteY3" fmla="*/ 1618681 h 1618681"/>
                <a:gd name="connsiteX0" fmla="*/ 2559394 w 2559394"/>
                <a:gd name="connsiteY0" fmla="*/ 1611537 h 1611537"/>
                <a:gd name="connsiteX1" fmla="*/ 1398550 w 2559394"/>
                <a:gd name="connsiteY1" fmla="*/ 355359 h 1611537"/>
                <a:gd name="connsiteX2" fmla="*/ 0 w 2559394"/>
                <a:gd name="connsiteY2" fmla="*/ 0 h 1611537"/>
                <a:gd name="connsiteX3" fmla="*/ 2559394 w 2559394"/>
                <a:gd name="connsiteY3" fmla="*/ 1611537 h 1611537"/>
                <a:gd name="connsiteX0" fmla="*/ 2559394 w 2559394"/>
                <a:gd name="connsiteY0" fmla="*/ 1611537 h 1611537"/>
                <a:gd name="connsiteX1" fmla="*/ 1398550 w 2559394"/>
                <a:gd name="connsiteY1" fmla="*/ 355359 h 1611537"/>
                <a:gd name="connsiteX2" fmla="*/ 0 w 2559394"/>
                <a:gd name="connsiteY2" fmla="*/ 0 h 1611537"/>
                <a:gd name="connsiteX3" fmla="*/ 2559394 w 2559394"/>
                <a:gd name="connsiteY3" fmla="*/ 1611537 h 1611537"/>
                <a:gd name="connsiteX0" fmla="*/ 2559394 w 2559394"/>
                <a:gd name="connsiteY0" fmla="*/ 1611537 h 1611537"/>
                <a:gd name="connsiteX1" fmla="*/ 1398550 w 2559394"/>
                <a:gd name="connsiteY1" fmla="*/ 355359 h 1611537"/>
                <a:gd name="connsiteX2" fmla="*/ 0 w 2559394"/>
                <a:gd name="connsiteY2" fmla="*/ 0 h 1611537"/>
                <a:gd name="connsiteX3" fmla="*/ 2559394 w 2559394"/>
                <a:gd name="connsiteY3" fmla="*/ 1611537 h 1611537"/>
                <a:gd name="connsiteX0" fmla="*/ 2609400 w 2609400"/>
                <a:gd name="connsiteY0" fmla="*/ 1625825 h 1625825"/>
                <a:gd name="connsiteX1" fmla="*/ 1398550 w 2609400"/>
                <a:gd name="connsiteY1" fmla="*/ 355359 h 1625825"/>
                <a:gd name="connsiteX2" fmla="*/ 0 w 2609400"/>
                <a:gd name="connsiteY2" fmla="*/ 0 h 1625825"/>
                <a:gd name="connsiteX3" fmla="*/ 2609400 w 2609400"/>
                <a:gd name="connsiteY3" fmla="*/ 1625825 h 1625825"/>
                <a:gd name="connsiteX0" fmla="*/ 2609400 w 2609400"/>
                <a:gd name="connsiteY0" fmla="*/ 1625825 h 1625825"/>
                <a:gd name="connsiteX1" fmla="*/ 1398550 w 2609400"/>
                <a:gd name="connsiteY1" fmla="*/ 355359 h 1625825"/>
                <a:gd name="connsiteX2" fmla="*/ 0 w 2609400"/>
                <a:gd name="connsiteY2" fmla="*/ 0 h 1625825"/>
                <a:gd name="connsiteX3" fmla="*/ 2609400 w 2609400"/>
                <a:gd name="connsiteY3" fmla="*/ 1625825 h 1625825"/>
                <a:gd name="connsiteX0" fmla="*/ 2609400 w 2609400"/>
                <a:gd name="connsiteY0" fmla="*/ 1625825 h 1625825"/>
                <a:gd name="connsiteX1" fmla="*/ 1398550 w 2609400"/>
                <a:gd name="connsiteY1" fmla="*/ 355359 h 1625825"/>
                <a:gd name="connsiteX2" fmla="*/ 0 w 2609400"/>
                <a:gd name="connsiteY2" fmla="*/ 0 h 1625825"/>
                <a:gd name="connsiteX3" fmla="*/ 2609400 w 2609400"/>
                <a:gd name="connsiteY3" fmla="*/ 1625825 h 1625825"/>
                <a:gd name="connsiteX0" fmla="*/ 2609400 w 2609400"/>
                <a:gd name="connsiteY0" fmla="*/ 1625825 h 1625825"/>
                <a:gd name="connsiteX1" fmla="*/ 1398550 w 2609400"/>
                <a:gd name="connsiteY1" fmla="*/ 355359 h 1625825"/>
                <a:gd name="connsiteX2" fmla="*/ 0 w 2609400"/>
                <a:gd name="connsiteY2" fmla="*/ 0 h 1625825"/>
                <a:gd name="connsiteX3" fmla="*/ 2609400 w 2609400"/>
                <a:gd name="connsiteY3" fmla="*/ 1625825 h 1625825"/>
                <a:gd name="connsiteX0" fmla="*/ 2609400 w 2609400"/>
                <a:gd name="connsiteY0" fmla="*/ 1625825 h 1625825"/>
                <a:gd name="connsiteX1" fmla="*/ 1405081 w 2609400"/>
                <a:gd name="connsiteY1" fmla="*/ 355359 h 1625825"/>
                <a:gd name="connsiteX2" fmla="*/ 0 w 2609400"/>
                <a:gd name="connsiteY2" fmla="*/ 0 h 1625825"/>
                <a:gd name="connsiteX3" fmla="*/ 2609400 w 2609400"/>
                <a:gd name="connsiteY3" fmla="*/ 1625825 h 1625825"/>
                <a:gd name="connsiteX0" fmla="*/ 2609400 w 2609400"/>
                <a:gd name="connsiteY0" fmla="*/ 1625825 h 1625825"/>
                <a:gd name="connsiteX1" fmla="*/ 1405081 w 2609400"/>
                <a:gd name="connsiteY1" fmla="*/ 355359 h 1625825"/>
                <a:gd name="connsiteX2" fmla="*/ 0 w 2609400"/>
                <a:gd name="connsiteY2" fmla="*/ 0 h 1625825"/>
                <a:gd name="connsiteX3" fmla="*/ 2609400 w 2609400"/>
                <a:gd name="connsiteY3" fmla="*/ 1625825 h 1625825"/>
                <a:gd name="connsiteX0" fmla="*/ 2609400 w 2609400"/>
                <a:gd name="connsiteY0" fmla="*/ 1625825 h 1625825"/>
                <a:gd name="connsiteX1" fmla="*/ 1405081 w 2609400"/>
                <a:gd name="connsiteY1" fmla="*/ 355359 h 1625825"/>
                <a:gd name="connsiteX2" fmla="*/ 0 w 2609400"/>
                <a:gd name="connsiteY2" fmla="*/ 0 h 1625825"/>
                <a:gd name="connsiteX3" fmla="*/ 2609400 w 2609400"/>
                <a:gd name="connsiteY3" fmla="*/ 1625825 h 1625825"/>
                <a:gd name="connsiteX0" fmla="*/ 2605923 w 2605923"/>
                <a:gd name="connsiteY0" fmla="*/ 1625825 h 1625825"/>
                <a:gd name="connsiteX1" fmla="*/ 1401604 w 2605923"/>
                <a:gd name="connsiteY1" fmla="*/ 355359 h 1625825"/>
                <a:gd name="connsiteX2" fmla="*/ 0 w 2605923"/>
                <a:gd name="connsiteY2" fmla="*/ 0 h 1625825"/>
                <a:gd name="connsiteX3" fmla="*/ 2605923 w 2605923"/>
                <a:gd name="connsiteY3" fmla="*/ 1625825 h 1625825"/>
              </a:gdLst>
              <a:ahLst/>
              <a:cxnLst>
                <a:cxn ang="0">
                  <a:pos x="connsiteX0" y="connsiteY0"/>
                </a:cxn>
                <a:cxn ang="0">
                  <a:pos x="connsiteX1" y="connsiteY1"/>
                </a:cxn>
                <a:cxn ang="0">
                  <a:pos x="connsiteX2" y="connsiteY2"/>
                </a:cxn>
                <a:cxn ang="0">
                  <a:pos x="connsiteX3" y="connsiteY3"/>
                </a:cxn>
              </a:cxnLst>
              <a:rect l="l" t="t" r="r" b="b"/>
              <a:pathLst>
                <a:path w="2605923" h="1625825">
                  <a:moveTo>
                    <a:pt x="2605923" y="1625825"/>
                  </a:moveTo>
                  <a:cubicBezTo>
                    <a:pt x="1888916" y="1152329"/>
                    <a:pt x="1469593" y="865752"/>
                    <a:pt x="1401604" y="355359"/>
                  </a:cubicBezTo>
                  <a:lnTo>
                    <a:pt x="0" y="0"/>
                  </a:lnTo>
                  <a:cubicBezTo>
                    <a:pt x="46787" y="1048043"/>
                    <a:pt x="1246189" y="903146"/>
                    <a:pt x="2605923" y="1625825"/>
                  </a:cubicBezTo>
                  <a:close/>
                </a:path>
              </a:pathLst>
            </a:custGeom>
            <a:gradFill>
              <a:gsLst>
                <a:gs pos="0">
                  <a:schemeClr val="accent1">
                    <a:lumMod val="30000"/>
                  </a:schemeClr>
                </a:gs>
                <a:gs pos="65000">
                  <a:schemeClr val="accent1"/>
                </a:gs>
                <a:gs pos="100000">
                  <a:schemeClr val="accent1"/>
                </a:gs>
              </a:gsLst>
              <a:lin ang="150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51" name="Rounded Rectangle 5">
            <a:extLst>
              <a:ext uri="{FF2B5EF4-FFF2-40B4-BE49-F238E27FC236}">
                <a16:creationId xmlns:a16="http://schemas.microsoft.com/office/drawing/2014/main" id="{48FF0C81-E4AF-4402-99A2-58535CCC8E5E}"/>
              </a:ext>
            </a:extLst>
          </p:cNvPr>
          <p:cNvSpPr>
            <a:spLocks/>
          </p:cNvSpPr>
          <p:nvPr/>
        </p:nvSpPr>
        <p:spPr>
          <a:xfrm>
            <a:off x="3414075" y="1754331"/>
            <a:ext cx="245686" cy="24568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Rectangle 15">
            <a:extLst>
              <a:ext uri="{FF2B5EF4-FFF2-40B4-BE49-F238E27FC236}">
                <a16:creationId xmlns:a16="http://schemas.microsoft.com/office/drawing/2014/main" id="{EFD8254C-F6D8-4D2B-80A3-F223B1D20E2E}"/>
              </a:ext>
            </a:extLst>
          </p:cNvPr>
          <p:cNvSpPr>
            <a:spLocks/>
          </p:cNvSpPr>
          <p:nvPr/>
        </p:nvSpPr>
        <p:spPr>
          <a:xfrm>
            <a:off x="5149545" y="1732436"/>
            <a:ext cx="289474" cy="289474"/>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Rounded Rectangle 24">
            <a:extLst>
              <a:ext uri="{FF2B5EF4-FFF2-40B4-BE49-F238E27FC236}">
                <a16:creationId xmlns:a16="http://schemas.microsoft.com/office/drawing/2014/main" id="{5AF95A13-873F-4238-A6CF-839D83C7646D}"/>
              </a:ext>
            </a:extLst>
          </p:cNvPr>
          <p:cNvSpPr>
            <a:spLocks noChangeAspect="1"/>
          </p:cNvSpPr>
          <p:nvPr/>
        </p:nvSpPr>
        <p:spPr>
          <a:xfrm>
            <a:off x="6711528" y="1765185"/>
            <a:ext cx="289474" cy="22397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3" name="TextBox 62">
            <a:extLst>
              <a:ext uri="{FF2B5EF4-FFF2-40B4-BE49-F238E27FC236}">
                <a16:creationId xmlns:a16="http://schemas.microsoft.com/office/drawing/2014/main" id="{BDBB5026-B1B7-4E55-AF6F-E1E78C3ED13D}"/>
              </a:ext>
            </a:extLst>
          </p:cNvPr>
          <p:cNvSpPr txBox="1"/>
          <p:nvPr/>
        </p:nvSpPr>
        <p:spPr>
          <a:xfrm>
            <a:off x="2729598" y="615343"/>
            <a:ext cx="1626107" cy="507960"/>
          </a:xfrm>
          <a:prstGeom prst="rect">
            <a:avLst/>
          </a:prstGeom>
          <a:noFill/>
        </p:spPr>
        <p:txBody>
          <a:bodyPr wrap="square" rtlCol="0">
            <a:spAutoFit/>
          </a:bodyPr>
          <a:lstStyle/>
          <a:p>
            <a:pPr algn="ctr"/>
            <a:r>
              <a:rPr lang="en-US" altLang="ko-KR" sz="2701" dirty="0">
                <a:solidFill>
                  <a:schemeClr val="lt1"/>
                </a:solidFill>
              </a:rPr>
              <a:t>Speaking </a:t>
            </a:r>
            <a:endParaRPr lang="ko-KR" altLang="en-US" sz="2701" dirty="0">
              <a:solidFill>
                <a:schemeClr val="lt1"/>
              </a:solidFill>
            </a:endParaRPr>
          </a:p>
        </p:txBody>
      </p:sp>
      <p:sp>
        <p:nvSpPr>
          <p:cNvPr id="64" name="TextBox 63">
            <a:extLst>
              <a:ext uri="{FF2B5EF4-FFF2-40B4-BE49-F238E27FC236}">
                <a16:creationId xmlns:a16="http://schemas.microsoft.com/office/drawing/2014/main" id="{B9632D53-A59C-4DD3-94FC-A6DE24AD00F0}"/>
              </a:ext>
            </a:extLst>
          </p:cNvPr>
          <p:cNvSpPr txBox="1"/>
          <p:nvPr/>
        </p:nvSpPr>
        <p:spPr>
          <a:xfrm>
            <a:off x="4428688" y="519709"/>
            <a:ext cx="1824723" cy="584775"/>
          </a:xfrm>
          <a:prstGeom prst="rect">
            <a:avLst/>
          </a:prstGeom>
          <a:noFill/>
        </p:spPr>
        <p:txBody>
          <a:bodyPr wrap="square" rtlCol="0">
            <a:spAutoFit/>
          </a:bodyPr>
          <a:lstStyle/>
          <a:p>
            <a:pPr algn="ctr"/>
            <a:r>
              <a:rPr lang="en-US" altLang="ko-KR" sz="2701" dirty="0">
                <a:solidFill>
                  <a:schemeClr val="lt1"/>
                </a:solidFill>
              </a:rPr>
              <a:t>Reading</a:t>
            </a:r>
            <a:r>
              <a:rPr lang="en-US" altLang="ko-KR" sz="3200" b="1" dirty="0">
                <a:ln w="12700">
                  <a:solidFill>
                    <a:schemeClr val="bg1"/>
                  </a:solidFill>
                </a:ln>
                <a:solidFill>
                  <a:schemeClr val="bg1"/>
                </a:solidFill>
                <a:cs typeface="Arial" pitchFamily="34" charset="0"/>
              </a:rPr>
              <a:t> </a:t>
            </a:r>
            <a:endParaRPr lang="ko-KR" altLang="en-US" sz="3200" b="1" dirty="0">
              <a:ln w="12700">
                <a:solidFill>
                  <a:schemeClr val="bg1"/>
                </a:solidFill>
              </a:ln>
              <a:solidFill>
                <a:schemeClr val="bg1"/>
              </a:solidFill>
              <a:cs typeface="Arial" pitchFamily="34" charset="0"/>
            </a:endParaRPr>
          </a:p>
        </p:txBody>
      </p:sp>
      <p:sp>
        <p:nvSpPr>
          <p:cNvPr id="69" name="Text Placeholder 13">
            <a:extLst>
              <a:ext uri="{FF2B5EF4-FFF2-40B4-BE49-F238E27FC236}">
                <a16:creationId xmlns:a16="http://schemas.microsoft.com/office/drawing/2014/main" id="{CAFC5CAB-08A1-454B-9F24-3413E6317B8D}"/>
              </a:ext>
            </a:extLst>
          </p:cNvPr>
          <p:cNvSpPr txBox="1">
            <a:spLocks/>
          </p:cNvSpPr>
          <p:nvPr/>
        </p:nvSpPr>
        <p:spPr>
          <a:xfrm>
            <a:off x="8457498" y="2400314"/>
            <a:ext cx="2891365" cy="175787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3600" b="1" dirty="0">
                <a:solidFill>
                  <a:schemeClr val="tx1">
                    <a:lumMod val="75000"/>
                    <a:lumOff val="25000"/>
                  </a:schemeClr>
                </a:solidFill>
                <a:latin typeface="+mj-lt"/>
                <a:cs typeface="Arial" pitchFamily="34" charset="0"/>
              </a:rPr>
              <a:t>ENGLISH LANGUAGE SKILLS</a:t>
            </a:r>
          </a:p>
        </p:txBody>
      </p:sp>
      <p:sp>
        <p:nvSpPr>
          <p:cNvPr id="71" name="Freeform 92">
            <a:extLst>
              <a:ext uri="{FF2B5EF4-FFF2-40B4-BE49-F238E27FC236}">
                <a16:creationId xmlns:a16="http://schemas.microsoft.com/office/drawing/2014/main" id="{636A8BE7-0862-45A1-847C-B84486F1C2FD}"/>
              </a:ext>
            </a:extLst>
          </p:cNvPr>
          <p:cNvSpPr/>
          <p:nvPr/>
        </p:nvSpPr>
        <p:spPr>
          <a:xfrm>
            <a:off x="3773049" y="5988368"/>
            <a:ext cx="662778" cy="305525"/>
          </a:xfrm>
          <a:custGeom>
            <a:avLst/>
            <a:gdLst>
              <a:gd name="connsiteX0" fmla="*/ 0 w 757029"/>
              <a:gd name="connsiteY0" fmla="*/ 201059 h 282425"/>
              <a:gd name="connsiteX1" fmla="*/ 342900 w 757029"/>
              <a:gd name="connsiteY1" fmla="*/ 1034 h 282425"/>
              <a:gd name="connsiteX2" fmla="*/ 514350 w 757029"/>
              <a:gd name="connsiteY2" fmla="*/ 277259 h 282425"/>
              <a:gd name="connsiteX3" fmla="*/ 742950 w 757029"/>
              <a:gd name="connsiteY3" fmla="*/ 182009 h 282425"/>
              <a:gd name="connsiteX4" fmla="*/ 733425 w 757029"/>
              <a:gd name="connsiteY4" fmla="*/ 191534 h 282425"/>
              <a:gd name="connsiteX0" fmla="*/ 0 w 742950"/>
              <a:gd name="connsiteY0" fmla="*/ 201059 h 282425"/>
              <a:gd name="connsiteX1" fmla="*/ 342900 w 742950"/>
              <a:gd name="connsiteY1" fmla="*/ 1034 h 282425"/>
              <a:gd name="connsiteX2" fmla="*/ 514350 w 742950"/>
              <a:gd name="connsiteY2" fmla="*/ 277259 h 282425"/>
              <a:gd name="connsiteX3" fmla="*/ 742950 w 742950"/>
              <a:gd name="connsiteY3" fmla="*/ 182009 h 282425"/>
              <a:gd name="connsiteX0" fmla="*/ 0 w 742950"/>
              <a:gd name="connsiteY0" fmla="*/ 213115 h 282068"/>
              <a:gd name="connsiteX1" fmla="*/ 342900 w 742950"/>
              <a:gd name="connsiteY1" fmla="*/ 677 h 282068"/>
              <a:gd name="connsiteX2" fmla="*/ 514350 w 742950"/>
              <a:gd name="connsiteY2" fmla="*/ 276902 h 282068"/>
              <a:gd name="connsiteX3" fmla="*/ 742950 w 742950"/>
              <a:gd name="connsiteY3" fmla="*/ 181652 h 282068"/>
              <a:gd name="connsiteX0" fmla="*/ 0 w 742950"/>
              <a:gd name="connsiteY0" fmla="*/ 112016 h 177020"/>
              <a:gd name="connsiteX1" fmla="*/ 355313 w 742950"/>
              <a:gd name="connsiteY1" fmla="*/ 3016 h 177020"/>
              <a:gd name="connsiteX2" fmla="*/ 514350 w 742950"/>
              <a:gd name="connsiteY2" fmla="*/ 175803 h 177020"/>
              <a:gd name="connsiteX3" fmla="*/ 742950 w 742950"/>
              <a:gd name="connsiteY3" fmla="*/ 80553 h 177020"/>
              <a:gd name="connsiteX0" fmla="*/ 0 w 742950"/>
              <a:gd name="connsiteY0" fmla="*/ 112264 h 181358"/>
              <a:gd name="connsiteX1" fmla="*/ 355313 w 742950"/>
              <a:gd name="connsiteY1" fmla="*/ 3264 h 181358"/>
              <a:gd name="connsiteX2" fmla="*/ 377811 w 742950"/>
              <a:gd name="connsiteY2" fmla="*/ 180188 h 181358"/>
              <a:gd name="connsiteX3" fmla="*/ 742950 w 742950"/>
              <a:gd name="connsiteY3" fmla="*/ 80801 h 181358"/>
              <a:gd name="connsiteX0" fmla="*/ 0 w 742950"/>
              <a:gd name="connsiteY0" fmla="*/ 119934 h 189261"/>
              <a:gd name="connsiteX1" fmla="*/ 400826 w 742950"/>
              <a:gd name="connsiteY1" fmla="*/ 2659 h 189261"/>
              <a:gd name="connsiteX2" fmla="*/ 377811 w 742950"/>
              <a:gd name="connsiteY2" fmla="*/ 187858 h 189261"/>
              <a:gd name="connsiteX3" fmla="*/ 742950 w 742950"/>
              <a:gd name="connsiteY3" fmla="*/ 88471 h 189261"/>
              <a:gd name="connsiteX0" fmla="*/ 0 w 752817"/>
              <a:gd name="connsiteY0" fmla="*/ 122863 h 188900"/>
              <a:gd name="connsiteX1" fmla="*/ 410693 w 752817"/>
              <a:gd name="connsiteY1" fmla="*/ 2298 h 188900"/>
              <a:gd name="connsiteX2" fmla="*/ 387678 w 752817"/>
              <a:gd name="connsiteY2" fmla="*/ 187497 h 188900"/>
              <a:gd name="connsiteX3" fmla="*/ 752817 w 752817"/>
              <a:gd name="connsiteY3" fmla="*/ 88110 h 188900"/>
              <a:gd name="connsiteX0" fmla="*/ 0 w 767448"/>
              <a:gd name="connsiteY0" fmla="*/ 139778 h 187527"/>
              <a:gd name="connsiteX1" fmla="*/ 425324 w 767448"/>
              <a:gd name="connsiteY1" fmla="*/ 925 h 187527"/>
              <a:gd name="connsiteX2" fmla="*/ 402309 w 767448"/>
              <a:gd name="connsiteY2" fmla="*/ 186124 h 187527"/>
              <a:gd name="connsiteX3" fmla="*/ 767448 w 767448"/>
              <a:gd name="connsiteY3" fmla="*/ 86737 h 187527"/>
              <a:gd name="connsiteX0" fmla="*/ 0 w 767448"/>
              <a:gd name="connsiteY0" fmla="*/ 140230 h 187979"/>
              <a:gd name="connsiteX1" fmla="*/ 425324 w 767448"/>
              <a:gd name="connsiteY1" fmla="*/ 1377 h 187979"/>
              <a:gd name="connsiteX2" fmla="*/ 402309 w 767448"/>
              <a:gd name="connsiteY2" fmla="*/ 186576 h 187979"/>
              <a:gd name="connsiteX3" fmla="*/ 767448 w 767448"/>
              <a:gd name="connsiteY3" fmla="*/ 87189 h 187979"/>
              <a:gd name="connsiteX0" fmla="*/ 0 w 767448"/>
              <a:gd name="connsiteY0" fmla="*/ 141802 h 189551"/>
              <a:gd name="connsiteX1" fmla="*/ 425324 w 767448"/>
              <a:gd name="connsiteY1" fmla="*/ 2949 h 189551"/>
              <a:gd name="connsiteX2" fmla="*/ 402309 w 767448"/>
              <a:gd name="connsiteY2" fmla="*/ 188148 h 189551"/>
              <a:gd name="connsiteX3" fmla="*/ 767448 w 767448"/>
              <a:gd name="connsiteY3" fmla="*/ 88761 h 189551"/>
              <a:gd name="connsiteX0" fmla="*/ 0 w 785736"/>
              <a:gd name="connsiteY0" fmla="*/ 154570 h 187689"/>
              <a:gd name="connsiteX1" fmla="*/ 443612 w 785736"/>
              <a:gd name="connsiteY1" fmla="*/ 1087 h 187689"/>
              <a:gd name="connsiteX2" fmla="*/ 420597 w 785736"/>
              <a:gd name="connsiteY2" fmla="*/ 186286 h 187689"/>
              <a:gd name="connsiteX3" fmla="*/ 785736 w 785736"/>
              <a:gd name="connsiteY3" fmla="*/ 86899 h 187689"/>
              <a:gd name="connsiteX0" fmla="*/ 0 w 785736"/>
              <a:gd name="connsiteY0" fmla="*/ 158688 h 191807"/>
              <a:gd name="connsiteX1" fmla="*/ 443612 w 785736"/>
              <a:gd name="connsiteY1" fmla="*/ 5205 h 191807"/>
              <a:gd name="connsiteX2" fmla="*/ 420597 w 785736"/>
              <a:gd name="connsiteY2" fmla="*/ 190404 h 191807"/>
              <a:gd name="connsiteX3" fmla="*/ 785736 w 785736"/>
              <a:gd name="connsiteY3" fmla="*/ 91017 h 191807"/>
              <a:gd name="connsiteX0" fmla="*/ 0 w 785736"/>
              <a:gd name="connsiteY0" fmla="*/ 182905 h 216024"/>
              <a:gd name="connsiteX1" fmla="*/ 443612 w 785736"/>
              <a:gd name="connsiteY1" fmla="*/ 29422 h 216024"/>
              <a:gd name="connsiteX2" fmla="*/ 420597 w 785736"/>
              <a:gd name="connsiteY2" fmla="*/ 214621 h 216024"/>
              <a:gd name="connsiteX3" fmla="*/ 785736 w 785736"/>
              <a:gd name="connsiteY3" fmla="*/ 115234 h 216024"/>
              <a:gd name="connsiteX0" fmla="*/ 0 w 785736"/>
              <a:gd name="connsiteY0" fmla="*/ 191488 h 224939"/>
              <a:gd name="connsiteX1" fmla="*/ 414351 w 785736"/>
              <a:gd name="connsiteY1" fmla="*/ 27032 h 224939"/>
              <a:gd name="connsiteX2" fmla="*/ 420597 w 785736"/>
              <a:gd name="connsiteY2" fmla="*/ 223204 h 224939"/>
              <a:gd name="connsiteX3" fmla="*/ 785736 w 785736"/>
              <a:gd name="connsiteY3" fmla="*/ 123817 h 224939"/>
              <a:gd name="connsiteX0" fmla="*/ 0 w 785736"/>
              <a:gd name="connsiteY0" fmla="*/ 191488 h 231591"/>
              <a:gd name="connsiteX1" fmla="*/ 414351 w 785736"/>
              <a:gd name="connsiteY1" fmla="*/ 27032 h 231591"/>
              <a:gd name="connsiteX2" fmla="*/ 420597 w 785736"/>
              <a:gd name="connsiteY2" fmla="*/ 223204 h 231591"/>
              <a:gd name="connsiteX3" fmla="*/ 785736 w 785736"/>
              <a:gd name="connsiteY3" fmla="*/ 123817 h 231591"/>
              <a:gd name="connsiteX0" fmla="*/ 0 w 936656"/>
              <a:gd name="connsiteY0" fmla="*/ 397809 h 432217"/>
              <a:gd name="connsiteX1" fmla="*/ 414351 w 936656"/>
              <a:gd name="connsiteY1" fmla="*/ 233353 h 432217"/>
              <a:gd name="connsiteX2" fmla="*/ 420597 w 936656"/>
              <a:gd name="connsiteY2" fmla="*/ 429525 h 432217"/>
              <a:gd name="connsiteX3" fmla="*/ 936656 w 936656"/>
              <a:gd name="connsiteY3" fmla="*/ 0 h 432217"/>
              <a:gd name="connsiteX0" fmla="*/ 0 w 936656"/>
              <a:gd name="connsiteY0" fmla="*/ 397809 h 432217"/>
              <a:gd name="connsiteX1" fmla="*/ 381336 w 936656"/>
              <a:gd name="connsiteY1" fmla="*/ 205056 h 432217"/>
              <a:gd name="connsiteX2" fmla="*/ 420597 w 936656"/>
              <a:gd name="connsiteY2" fmla="*/ 429525 h 432217"/>
              <a:gd name="connsiteX3" fmla="*/ 936656 w 936656"/>
              <a:gd name="connsiteY3" fmla="*/ 0 h 432217"/>
              <a:gd name="connsiteX0" fmla="*/ 0 w 936656"/>
              <a:gd name="connsiteY0" fmla="*/ 397809 h 432217"/>
              <a:gd name="connsiteX1" fmla="*/ 367187 w 936656"/>
              <a:gd name="connsiteY1" fmla="*/ 176759 h 432217"/>
              <a:gd name="connsiteX2" fmla="*/ 420597 w 936656"/>
              <a:gd name="connsiteY2" fmla="*/ 429525 h 432217"/>
              <a:gd name="connsiteX3" fmla="*/ 936656 w 936656"/>
              <a:gd name="connsiteY3" fmla="*/ 0 h 432217"/>
              <a:gd name="connsiteX0" fmla="*/ 0 w 936656"/>
              <a:gd name="connsiteY0" fmla="*/ 397809 h 432217"/>
              <a:gd name="connsiteX1" fmla="*/ 367187 w 936656"/>
              <a:gd name="connsiteY1" fmla="*/ 176759 h 432217"/>
              <a:gd name="connsiteX2" fmla="*/ 420597 w 936656"/>
              <a:gd name="connsiteY2" fmla="*/ 429525 h 432217"/>
              <a:gd name="connsiteX3" fmla="*/ 936656 w 936656"/>
              <a:gd name="connsiteY3" fmla="*/ 0 h 432217"/>
              <a:gd name="connsiteX0" fmla="*/ 0 w 936656"/>
              <a:gd name="connsiteY0" fmla="*/ 397809 h 427528"/>
              <a:gd name="connsiteX1" fmla="*/ 367187 w 936656"/>
              <a:gd name="connsiteY1" fmla="*/ 176759 h 427528"/>
              <a:gd name="connsiteX2" fmla="*/ 387582 w 936656"/>
              <a:gd name="connsiteY2" fmla="*/ 424809 h 427528"/>
              <a:gd name="connsiteX3" fmla="*/ 936656 w 936656"/>
              <a:gd name="connsiteY3" fmla="*/ 0 h 427528"/>
              <a:gd name="connsiteX0" fmla="*/ 0 w 936656"/>
              <a:gd name="connsiteY0" fmla="*/ 397809 h 431778"/>
              <a:gd name="connsiteX1" fmla="*/ 367187 w 936656"/>
              <a:gd name="connsiteY1" fmla="*/ 176759 h 431778"/>
              <a:gd name="connsiteX2" fmla="*/ 387582 w 936656"/>
              <a:gd name="connsiteY2" fmla="*/ 424809 h 431778"/>
              <a:gd name="connsiteX3" fmla="*/ 936656 w 936656"/>
              <a:gd name="connsiteY3" fmla="*/ 0 h 431778"/>
              <a:gd name="connsiteX0" fmla="*/ 0 w 936656"/>
              <a:gd name="connsiteY0" fmla="*/ 397809 h 431777"/>
              <a:gd name="connsiteX1" fmla="*/ 367187 w 936656"/>
              <a:gd name="connsiteY1" fmla="*/ 176759 h 431777"/>
              <a:gd name="connsiteX2" fmla="*/ 387582 w 936656"/>
              <a:gd name="connsiteY2" fmla="*/ 424809 h 431777"/>
              <a:gd name="connsiteX3" fmla="*/ 936656 w 936656"/>
              <a:gd name="connsiteY3" fmla="*/ 0 h 431777"/>
              <a:gd name="connsiteX0" fmla="*/ 0 w 936656"/>
              <a:gd name="connsiteY0" fmla="*/ 397809 h 431777"/>
              <a:gd name="connsiteX1" fmla="*/ 367187 w 936656"/>
              <a:gd name="connsiteY1" fmla="*/ 176759 h 431777"/>
              <a:gd name="connsiteX2" fmla="*/ 387582 w 936656"/>
              <a:gd name="connsiteY2" fmla="*/ 424809 h 431777"/>
              <a:gd name="connsiteX3" fmla="*/ 936656 w 936656"/>
              <a:gd name="connsiteY3" fmla="*/ 0 h 431777"/>
            </a:gdLst>
            <a:ahLst/>
            <a:cxnLst>
              <a:cxn ang="0">
                <a:pos x="connsiteX0" y="connsiteY0"/>
              </a:cxn>
              <a:cxn ang="0">
                <a:pos x="connsiteX1" y="connsiteY1"/>
              </a:cxn>
              <a:cxn ang="0">
                <a:pos x="connsiteX2" y="connsiteY2"/>
              </a:cxn>
              <a:cxn ang="0">
                <a:pos x="connsiteX3" y="connsiteY3"/>
              </a:cxn>
            </a:cxnLst>
            <a:rect l="l" t="t" r="r" b="b"/>
            <a:pathLst>
              <a:path w="936656" h="431777">
                <a:moveTo>
                  <a:pt x="0" y="397809"/>
                </a:moveTo>
                <a:cubicBezTo>
                  <a:pt x="227342" y="207322"/>
                  <a:pt x="283725" y="148677"/>
                  <a:pt x="367187" y="176759"/>
                </a:cubicBezTo>
                <a:cubicBezTo>
                  <a:pt x="450649" y="204841"/>
                  <a:pt x="305279" y="378359"/>
                  <a:pt x="387582" y="424809"/>
                </a:cubicBezTo>
                <a:cubicBezTo>
                  <a:pt x="493464" y="494840"/>
                  <a:pt x="900144" y="14287"/>
                  <a:pt x="936656" y="0"/>
                </a:cubicBezTo>
              </a:path>
            </a:pathLst>
          </a:cu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sp>
        <p:nvSpPr>
          <p:cNvPr id="76" name="Rectangle 1">
            <a:extLst>
              <a:ext uri="{FF2B5EF4-FFF2-40B4-BE49-F238E27FC236}">
                <a16:creationId xmlns:a16="http://schemas.microsoft.com/office/drawing/2014/main" id="{62F06B37-97CB-4F8D-BDBF-F09D46DC7CD9}"/>
              </a:ext>
            </a:extLst>
          </p:cNvPr>
          <p:cNvSpPr>
            <a:spLocks noChangeAspect="1"/>
          </p:cNvSpPr>
          <p:nvPr/>
        </p:nvSpPr>
        <p:spPr>
          <a:xfrm>
            <a:off x="2053637" y="1732436"/>
            <a:ext cx="290029" cy="289474"/>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151269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37322" y="100970"/>
            <a:ext cx="11459403" cy="468873"/>
          </a:xfrm>
        </p:spPr>
        <p:txBody>
          <a:bodyPr/>
          <a:lstStyle/>
          <a:p>
            <a:r>
              <a:rPr lang="en-US" dirty="0"/>
              <a:t>contents</a:t>
            </a:r>
          </a:p>
        </p:txBody>
      </p:sp>
      <p:graphicFrame>
        <p:nvGraphicFramePr>
          <p:cNvPr id="22" name="Table 21"/>
          <p:cNvGraphicFramePr>
            <a:graphicFrameLocks noGrp="1"/>
          </p:cNvGraphicFramePr>
          <p:nvPr/>
        </p:nvGraphicFramePr>
        <p:xfrm>
          <a:off x="646480" y="569843"/>
          <a:ext cx="10741764" cy="6961536"/>
        </p:xfrm>
        <a:graphic>
          <a:graphicData uri="http://schemas.openxmlformats.org/drawingml/2006/table">
            <a:tbl>
              <a:tblPr firstRow="1" bandRow="1">
                <a:tableStyleId>{5C22544A-7EE6-4342-B048-85BDC9FD1C3A}</a:tableStyleId>
              </a:tblPr>
              <a:tblGrid>
                <a:gridCol w="2685441">
                  <a:extLst>
                    <a:ext uri="{9D8B030D-6E8A-4147-A177-3AD203B41FA5}">
                      <a16:colId xmlns:a16="http://schemas.microsoft.com/office/drawing/2014/main" val="15191449"/>
                    </a:ext>
                  </a:extLst>
                </a:gridCol>
                <a:gridCol w="2685441">
                  <a:extLst>
                    <a:ext uri="{9D8B030D-6E8A-4147-A177-3AD203B41FA5}">
                      <a16:colId xmlns:a16="http://schemas.microsoft.com/office/drawing/2014/main" val="1953070755"/>
                    </a:ext>
                  </a:extLst>
                </a:gridCol>
                <a:gridCol w="2685441">
                  <a:extLst>
                    <a:ext uri="{9D8B030D-6E8A-4147-A177-3AD203B41FA5}">
                      <a16:colId xmlns:a16="http://schemas.microsoft.com/office/drawing/2014/main" val="3514106050"/>
                    </a:ext>
                  </a:extLst>
                </a:gridCol>
                <a:gridCol w="2685441">
                  <a:extLst>
                    <a:ext uri="{9D8B030D-6E8A-4147-A177-3AD203B41FA5}">
                      <a16:colId xmlns:a16="http://schemas.microsoft.com/office/drawing/2014/main" val="2551234235"/>
                    </a:ext>
                  </a:extLst>
                </a:gridCol>
              </a:tblGrid>
              <a:tr h="832919">
                <a:tc>
                  <a:txBody>
                    <a:bodyPr/>
                    <a:lstStyle/>
                    <a:p>
                      <a:pPr algn="ctr"/>
                      <a:endParaRPr lang="en-US" dirty="0"/>
                    </a:p>
                    <a:p>
                      <a:pPr algn="ctr"/>
                      <a:r>
                        <a:rPr lang="en-US" dirty="0"/>
                        <a:t>Units</a:t>
                      </a:r>
                    </a:p>
                  </a:txBody>
                  <a:tcPr marL="0" marR="0" marT="0" marB="0">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6"/>
                    </a:solidFill>
                  </a:tcPr>
                </a:tc>
                <a:tc>
                  <a:txBody>
                    <a:bodyPr/>
                    <a:lstStyle/>
                    <a:p>
                      <a:pPr marL="35560" marR="0" algn="ctr">
                        <a:lnSpc>
                          <a:spcPts val="1125"/>
                        </a:lnSpc>
                        <a:spcBef>
                          <a:spcPts val="175"/>
                        </a:spcBef>
                        <a:spcAft>
                          <a:spcPts val="0"/>
                        </a:spcAft>
                      </a:pPr>
                      <a:endParaRPr lang="en-US" sz="1400" dirty="0">
                        <a:effectLst/>
                        <a:latin typeface="Arial MT"/>
                        <a:ea typeface="Arial MT"/>
                        <a:cs typeface="Arial MT"/>
                      </a:endParaRPr>
                    </a:p>
                    <a:p>
                      <a:pPr marL="35560" marR="0" algn="ctr">
                        <a:lnSpc>
                          <a:spcPts val="1125"/>
                        </a:lnSpc>
                        <a:spcBef>
                          <a:spcPts val="175"/>
                        </a:spcBef>
                        <a:spcAft>
                          <a:spcPts val="0"/>
                        </a:spcAft>
                      </a:pPr>
                      <a:endParaRPr lang="en-US" sz="1400" dirty="0">
                        <a:effectLst/>
                        <a:latin typeface="Arial MT"/>
                        <a:ea typeface="Arial MT"/>
                        <a:cs typeface="Arial MT"/>
                      </a:endParaRPr>
                    </a:p>
                    <a:p>
                      <a:pPr marL="35560" marR="0" algn="ctr">
                        <a:lnSpc>
                          <a:spcPts val="1125"/>
                        </a:lnSpc>
                        <a:spcBef>
                          <a:spcPts val="175"/>
                        </a:spcBef>
                        <a:spcAft>
                          <a:spcPts val="0"/>
                        </a:spcAft>
                      </a:pPr>
                      <a:r>
                        <a:rPr lang="en-US" sz="1400" dirty="0">
                          <a:effectLst/>
                          <a:latin typeface="Arial MT"/>
                          <a:ea typeface="Arial MT"/>
                          <a:cs typeface="Arial MT"/>
                        </a:rPr>
                        <a:t>Words and expressions</a:t>
                      </a:r>
                    </a:p>
                    <a:p>
                      <a:pPr marL="35560" marR="0" algn="ctr">
                        <a:lnSpc>
                          <a:spcPts val="1125"/>
                        </a:lnSpc>
                        <a:spcBef>
                          <a:spcPts val="175"/>
                        </a:spcBef>
                        <a:spcAft>
                          <a:spcPts val="0"/>
                        </a:spcAft>
                      </a:pPr>
                      <a:endParaRPr lang="en-US" sz="1400" dirty="0">
                        <a:effectLst/>
                        <a:latin typeface="Arial MT"/>
                        <a:ea typeface="Arial MT"/>
                        <a:cs typeface="Arial MT"/>
                      </a:endParaRPr>
                    </a:p>
                    <a:p>
                      <a:pPr marL="35560" marR="0" algn="ctr">
                        <a:lnSpc>
                          <a:spcPts val="1125"/>
                        </a:lnSpc>
                        <a:spcBef>
                          <a:spcPts val="175"/>
                        </a:spcBef>
                        <a:spcAft>
                          <a:spcPts val="0"/>
                        </a:spcAft>
                      </a:pPr>
                      <a:endParaRPr lang="en-US" sz="1400" dirty="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5"/>
                    </a:solidFill>
                  </a:tcPr>
                </a:tc>
                <a:tc>
                  <a:txBody>
                    <a:bodyPr/>
                    <a:lstStyle/>
                    <a:p>
                      <a:pPr marL="34925" marR="0">
                        <a:lnSpc>
                          <a:spcPts val="1125"/>
                        </a:lnSpc>
                        <a:spcBef>
                          <a:spcPts val="175"/>
                        </a:spcBef>
                        <a:spcAft>
                          <a:spcPts val="0"/>
                        </a:spcAft>
                      </a:pPr>
                      <a:r>
                        <a:rPr lang="en-US" sz="1000" b="1">
                          <a:solidFill>
                            <a:srgbClr val="FFFFFF"/>
                          </a:solidFill>
                          <a:effectLst/>
                          <a:latin typeface="Arial" panose="020B0604020202020204" pitchFamily="34" charset="0"/>
                          <a:ea typeface="Arial MT"/>
                          <a:cs typeface="Arial MT"/>
                        </a:rPr>
                        <a:t>Use</a:t>
                      </a:r>
                      <a:r>
                        <a:rPr lang="en-US" sz="1000" b="1" spc="15">
                          <a:solidFill>
                            <a:srgbClr val="FFFFFF"/>
                          </a:solidFill>
                          <a:effectLst/>
                          <a:latin typeface="Arial" panose="020B0604020202020204" pitchFamily="34" charset="0"/>
                          <a:ea typeface="Arial MT"/>
                          <a:cs typeface="Arial MT"/>
                        </a:rPr>
                        <a:t> </a:t>
                      </a:r>
                      <a:r>
                        <a:rPr lang="en-US" sz="1000" b="1">
                          <a:solidFill>
                            <a:srgbClr val="FFFFFF"/>
                          </a:solidFill>
                          <a:effectLst/>
                          <a:latin typeface="Arial" panose="020B0604020202020204" pitchFamily="34" charset="0"/>
                          <a:ea typeface="Arial MT"/>
                          <a:cs typeface="Arial MT"/>
                        </a:rPr>
                        <a:t>of</a:t>
                      </a:r>
                      <a:r>
                        <a:rPr lang="en-US" sz="1000" b="1" spc="15">
                          <a:solidFill>
                            <a:srgbClr val="FFFFFF"/>
                          </a:solidFill>
                          <a:effectLst/>
                          <a:latin typeface="Arial" panose="020B0604020202020204" pitchFamily="34" charset="0"/>
                          <a:ea typeface="Arial MT"/>
                          <a:cs typeface="Arial MT"/>
                        </a:rPr>
                        <a:t> </a:t>
                      </a:r>
                      <a:r>
                        <a:rPr lang="en-US" sz="1000" b="1">
                          <a:solidFill>
                            <a:srgbClr val="FFFFFF"/>
                          </a:solidFill>
                          <a:effectLst/>
                          <a:latin typeface="Arial" panose="020B0604020202020204" pitchFamily="34" charset="0"/>
                          <a:ea typeface="Arial MT"/>
                          <a:cs typeface="Arial MT"/>
                        </a:rPr>
                        <a:t>English</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4"/>
                    </a:solidFill>
                  </a:tcPr>
                </a:tc>
                <a:tc>
                  <a:txBody>
                    <a:bodyPr/>
                    <a:lstStyle/>
                    <a:p>
                      <a:pPr marL="34290" marR="0">
                        <a:lnSpc>
                          <a:spcPts val="1125"/>
                        </a:lnSpc>
                        <a:spcBef>
                          <a:spcPts val="175"/>
                        </a:spcBef>
                        <a:spcAft>
                          <a:spcPts val="0"/>
                        </a:spcAft>
                      </a:pPr>
                      <a:r>
                        <a:rPr lang="en-US" sz="1000" b="1">
                          <a:solidFill>
                            <a:srgbClr val="FFFFFF"/>
                          </a:solidFill>
                          <a:effectLst/>
                          <a:latin typeface="Arial" panose="020B0604020202020204" pitchFamily="34" charset="0"/>
                          <a:ea typeface="Arial MT"/>
                          <a:cs typeface="Arial MT"/>
                        </a:rPr>
                        <a:t>Reading/Writing</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2489743141"/>
                  </a:ext>
                </a:extLst>
              </a:tr>
              <a:tr h="478312">
                <a:tc>
                  <a:txBody>
                    <a:bodyPr/>
                    <a:lstStyle/>
                    <a:p>
                      <a:endParaRPr lang="en-US" dirty="0"/>
                    </a:p>
                  </a:txBody>
                  <a:tcPr marL="0" marR="0" marT="0" marB="0">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6">
                        <a:lumMod val="20000"/>
                        <a:lumOff val="80000"/>
                      </a:schemeClr>
                    </a:solidFill>
                  </a:tcPr>
                </a:tc>
                <a:tc>
                  <a:txBody>
                    <a:bodyPr/>
                    <a:lstStyle/>
                    <a:p>
                      <a:pPr marL="35560" marR="0">
                        <a:lnSpc>
                          <a:spcPts val="1030"/>
                        </a:lnSpc>
                        <a:spcBef>
                          <a:spcPts val="85"/>
                        </a:spcBef>
                        <a:spcAft>
                          <a:spcPts val="0"/>
                        </a:spcAft>
                      </a:pPr>
                      <a:r>
                        <a:rPr lang="en-US" sz="900" spc="-5" dirty="0">
                          <a:effectLst/>
                          <a:latin typeface="Arial MT"/>
                          <a:ea typeface="Arial MT"/>
                          <a:cs typeface="Arial MT"/>
                        </a:rPr>
                        <a:t>Numbers,</a:t>
                      </a:r>
                      <a:r>
                        <a:rPr lang="en-US" sz="900" spc="-55" dirty="0">
                          <a:effectLst/>
                          <a:latin typeface="Arial MT"/>
                          <a:ea typeface="Arial MT"/>
                          <a:cs typeface="Arial MT"/>
                        </a:rPr>
                        <a:t> </a:t>
                      </a:r>
                      <a:r>
                        <a:rPr lang="en-US" sz="900" spc="-5" dirty="0" err="1">
                          <a:effectLst/>
                          <a:latin typeface="Arial MT"/>
                          <a:ea typeface="Arial MT"/>
                          <a:cs typeface="Arial MT"/>
                        </a:rPr>
                        <a:t>colours</a:t>
                      </a:r>
                      <a:r>
                        <a:rPr lang="en-US" sz="900" spc="-20" dirty="0">
                          <a:effectLst/>
                          <a:latin typeface="Arial MT"/>
                          <a:ea typeface="Arial MT"/>
                          <a:cs typeface="Arial MT"/>
                        </a:rPr>
                        <a:t> </a:t>
                      </a:r>
                      <a:r>
                        <a:rPr lang="en-US" sz="900" spc="-5" dirty="0">
                          <a:effectLst/>
                          <a:latin typeface="Arial MT"/>
                          <a:ea typeface="Arial MT"/>
                          <a:cs typeface="Arial MT"/>
                        </a:rPr>
                        <a:t>and</a:t>
                      </a:r>
                      <a:r>
                        <a:rPr lang="en-US" sz="900" spc="-20" dirty="0">
                          <a:effectLst/>
                          <a:latin typeface="Arial MT"/>
                          <a:ea typeface="Arial MT"/>
                          <a:cs typeface="Arial MT"/>
                        </a:rPr>
                        <a:t> </a:t>
                      </a:r>
                      <a:r>
                        <a:rPr lang="en-US" sz="900" spc="-5" dirty="0">
                          <a:effectLst/>
                          <a:latin typeface="Arial MT"/>
                          <a:ea typeface="Arial MT"/>
                          <a:cs typeface="Arial MT"/>
                        </a:rPr>
                        <a:t>alphabet</a:t>
                      </a:r>
                      <a:r>
                        <a:rPr lang="en-US" sz="900" spc="-15" dirty="0">
                          <a:effectLst/>
                          <a:latin typeface="Arial MT"/>
                          <a:ea typeface="Arial MT"/>
                          <a:cs typeface="Arial MT"/>
                        </a:rPr>
                        <a:t> </a:t>
                      </a:r>
                      <a:r>
                        <a:rPr lang="en-US" sz="900" spc="-5" dirty="0">
                          <a:effectLst/>
                          <a:latin typeface="Arial MT"/>
                          <a:ea typeface="Arial MT"/>
                          <a:cs typeface="Arial MT"/>
                        </a:rPr>
                        <a:t>objects</a:t>
                      </a:r>
                      <a:endParaRPr lang="en-US" sz="1100" dirty="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5">
                        <a:lumMod val="20000"/>
                        <a:lumOff val="80000"/>
                      </a:schemeClr>
                    </a:solidFill>
                  </a:tcPr>
                </a:tc>
                <a:tc>
                  <a:txBody>
                    <a:bodyPr/>
                    <a:lstStyle/>
                    <a:p>
                      <a:pPr marL="0" marR="0">
                        <a:spcBef>
                          <a:spcPts val="0"/>
                        </a:spcBef>
                        <a:spcAft>
                          <a:spcPts val="0"/>
                        </a:spcAft>
                      </a:pPr>
                      <a:r>
                        <a:rPr lang="en-US" sz="800">
                          <a:effectLst/>
                          <a:latin typeface="Times New Roman" panose="02020603050405020304" pitchFamily="18" charset="0"/>
                          <a:ea typeface="Arial MT"/>
                          <a:cs typeface="Arial MT"/>
                        </a:rPr>
                        <a:t> </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4">
                        <a:lumMod val="20000"/>
                        <a:lumOff val="80000"/>
                      </a:schemeClr>
                    </a:solidFill>
                  </a:tcPr>
                </a:tc>
                <a:tc>
                  <a:txBody>
                    <a:bodyPr/>
                    <a:lstStyle/>
                    <a:p>
                      <a:pPr marL="0" marR="0">
                        <a:spcBef>
                          <a:spcPts val="0"/>
                        </a:spcBef>
                        <a:spcAft>
                          <a:spcPts val="0"/>
                        </a:spcAft>
                      </a:pPr>
                      <a:r>
                        <a:rPr lang="en-US" sz="800">
                          <a:effectLst/>
                          <a:latin typeface="Times New Roman" panose="02020603050405020304" pitchFamily="18" charset="0"/>
                          <a:ea typeface="Arial MT"/>
                          <a:cs typeface="Arial MT"/>
                        </a:rPr>
                        <a:t> </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785818560"/>
                  </a:ext>
                </a:extLst>
              </a:tr>
              <a:tr h="478312">
                <a:tc>
                  <a:txBody>
                    <a:bodyPr/>
                    <a:lstStyle/>
                    <a:p>
                      <a:pPr marL="150495" marR="0" indent="-114300">
                        <a:lnSpc>
                          <a:spcPct val="105000"/>
                        </a:lnSpc>
                        <a:spcBef>
                          <a:spcPts val="85"/>
                        </a:spcBef>
                        <a:spcAft>
                          <a:spcPts val="0"/>
                        </a:spcAft>
                      </a:pPr>
                      <a:r>
                        <a:rPr lang="en-US" sz="1600" b="1" dirty="0">
                          <a:effectLst/>
                          <a:latin typeface="Arial" panose="020B0604020202020204" pitchFamily="34" charset="0"/>
                          <a:ea typeface="Arial MT"/>
                          <a:cs typeface="Arial MT"/>
                        </a:rPr>
                        <a:t>1</a:t>
                      </a:r>
                      <a:r>
                        <a:rPr lang="en-US" sz="1600" b="1" spc="30" dirty="0">
                          <a:effectLst/>
                          <a:latin typeface="Arial" panose="020B0604020202020204" pitchFamily="34" charset="0"/>
                          <a:ea typeface="Arial MT"/>
                          <a:cs typeface="Arial MT"/>
                        </a:rPr>
                        <a:t> </a:t>
                      </a:r>
                      <a:r>
                        <a:rPr lang="en-US" sz="1600" b="1" dirty="0">
                          <a:effectLst/>
                          <a:latin typeface="Arial" panose="020B0604020202020204" pitchFamily="34" charset="0"/>
                          <a:ea typeface="Arial MT"/>
                          <a:cs typeface="Arial MT"/>
                        </a:rPr>
                        <a:t>Welcome</a:t>
                      </a:r>
                      <a:r>
                        <a:rPr lang="en-US" sz="1600" b="1" spc="35" dirty="0">
                          <a:effectLst/>
                          <a:latin typeface="Arial" panose="020B0604020202020204" pitchFamily="34" charset="0"/>
                          <a:ea typeface="Arial MT"/>
                          <a:cs typeface="Arial MT"/>
                        </a:rPr>
                        <a:t> </a:t>
                      </a:r>
                      <a:r>
                        <a:rPr lang="en-US" sz="1600" b="1" dirty="0">
                          <a:effectLst/>
                          <a:latin typeface="Arial" panose="020B0604020202020204" pitchFamily="34" charset="0"/>
                          <a:ea typeface="Arial MT"/>
                          <a:cs typeface="Arial MT"/>
                        </a:rPr>
                        <a:t>to</a:t>
                      </a:r>
                      <a:r>
                        <a:rPr lang="en-US" sz="1600" b="1" spc="-195" dirty="0">
                          <a:effectLst/>
                          <a:latin typeface="Arial" panose="020B0604020202020204" pitchFamily="34" charset="0"/>
                          <a:ea typeface="Arial MT"/>
                          <a:cs typeface="Arial MT"/>
                        </a:rPr>
                        <a:t> </a:t>
                      </a:r>
                      <a:r>
                        <a:rPr lang="en-US" sz="1600" b="1" dirty="0">
                          <a:effectLst/>
                          <a:latin typeface="Arial" panose="020B0604020202020204" pitchFamily="34" charset="0"/>
                          <a:ea typeface="Arial MT"/>
                          <a:cs typeface="Arial MT"/>
                        </a:rPr>
                        <a:t>school</a:t>
                      </a:r>
                      <a:endParaRPr lang="en-US" sz="1600" dirty="0">
                        <a:effectLst/>
                        <a:latin typeface="Arial MT"/>
                        <a:ea typeface="Arial MT"/>
                        <a:cs typeface="Arial MT"/>
                      </a:endParaRPr>
                    </a:p>
                  </a:txBody>
                  <a:tcPr marL="0" marR="0" marT="0" marB="0">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149860" marR="0" indent="-114300">
                        <a:lnSpc>
                          <a:spcPct val="105000"/>
                        </a:lnSpc>
                        <a:spcBef>
                          <a:spcPts val="85"/>
                        </a:spcBef>
                        <a:spcAft>
                          <a:spcPts val="0"/>
                        </a:spcAft>
                      </a:pPr>
                      <a:r>
                        <a:rPr lang="en-US" sz="900">
                          <a:effectLst/>
                          <a:latin typeface="Arial MT"/>
                          <a:ea typeface="Arial MT"/>
                          <a:cs typeface="Arial MT"/>
                        </a:rPr>
                        <a:t>School</a:t>
                      </a:r>
                      <a:r>
                        <a:rPr lang="en-US" sz="900" spc="115">
                          <a:effectLst/>
                          <a:latin typeface="Arial MT"/>
                          <a:ea typeface="Arial MT"/>
                          <a:cs typeface="Arial MT"/>
                        </a:rPr>
                        <a:t> </a:t>
                      </a:r>
                      <a:r>
                        <a:rPr lang="en-US" sz="900">
                          <a:effectLst/>
                          <a:latin typeface="Arial MT"/>
                          <a:ea typeface="Arial MT"/>
                          <a:cs typeface="Arial MT"/>
                        </a:rPr>
                        <a:t>objects,</a:t>
                      </a:r>
                      <a:r>
                        <a:rPr lang="en-US" sz="900" spc="65">
                          <a:effectLst/>
                          <a:latin typeface="Arial MT"/>
                          <a:ea typeface="Arial MT"/>
                          <a:cs typeface="Arial MT"/>
                        </a:rPr>
                        <a:t> </a:t>
                      </a:r>
                      <a:r>
                        <a:rPr lang="en-US" sz="900">
                          <a:effectLst/>
                          <a:latin typeface="Arial MT"/>
                          <a:ea typeface="Arial MT"/>
                          <a:cs typeface="Arial MT"/>
                        </a:rPr>
                        <a:t>people,</a:t>
                      </a:r>
                      <a:r>
                        <a:rPr lang="en-US" sz="900" spc="65">
                          <a:effectLst/>
                          <a:latin typeface="Arial MT"/>
                          <a:ea typeface="Arial MT"/>
                          <a:cs typeface="Arial MT"/>
                        </a:rPr>
                        <a:t> </a:t>
                      </a:r>
                      <a:r>
                        <a:rPr lang="en-US" sz="900">
                          <a:effectLst/>
                          <a:latin typeface="Arial MT"/>
                          <a:ea typeface="Arial MT"/>
                          <a:cs typeface="Arial MT"/>
                        </a:rPr>
                        <a:t>activities,</a:t>
                      </a:r>
                      <a:r>
                        <a:rPr lang="en-US" sz="900" spc="-195">
                          <a:effectLst/>
                          <a:latin typeface="Arial MT"/>
                          <a:ea typeface="Arial MT"/>
                          <a:cs typeface="Arial MT"/>
                        </a:rPr>
                        <a:t> </a:t>
                      </a:r>
                      <a:r>
                        <a:rPr lang="en-US" sz="900">
                          <a:effectLst/>
                          <a:latin typeface="Arial MT"/>
                          <a:ea typeface="Arial MT"/>
                          <a:cs typeface="Arial MT"/>
                        </a:rPr>
                        <a:t>vehicles</a:t>
                      </a:r>
                      <a:endParaRPr lang="en-US" sz="1100">
                        <a:effectLst/>
                        <a:latin typeface="Arial MT"/>
                        <a:ea typeface="Arial MT"/>
                        <a:cs typeface="Arial MT"/>
                      </a:endParaRPr>
                    </a:p>
                    <a:p>
                      <a:pPr marL="35560" marR="1266190">
                        <a:lnSpc>
                          <a:spcPct val="105000"/>
                        </a:lnSpc>
                        <a:spcBef>
                          <a:spcPts val="5"/>
                        </a:spcBef>
                        <a:spcAft>
                          <a:spcPts val="0"/>
                        </a:spcAft>
                      </a:pPr>
                      <a:r>
                        <a:rPr lang="en-US" sz="900">
                          <a:effectLst/>
                          <a:latin typeface="Arial MT"/>
                          <a:ea typeface="Arial MT"/>
                          <a:cs typeface="Arial MT"/>
                        </a:rPr>
                        <a:t>Greetings</a:t>
                      </a:r>
                      <a:r>
                        <a:rPr lang="en-US" sz="900" spc="-200">
                          <a:effectLst/>
                          <a:latin typeface="Arial MT"/>
                          <a:ea typeface="Arial MT"/>
                          <a:cs typeface="Arial MT"/>
                        </a:rPr>
                        <a:t> </a:t>
                      </a:r>
                      <a:r>
                        <a:rPr lang="en-US" sz="900">
                          <a:effectLst/>
                          <a:latin typeface="Arial MT"/>
                          <a:ea typeface="Arial MT"/>
                          <a:cs typeface="Arial MT"/>
                        </a:rPr>
                        <a:t>Transport</a:t>
                      </a:r>
                      <a:endParaRPr lang="en-US" sz="1100">
                        <a:effectLst/>
                        <a:latin typeface="Arial MT"/>
                        <a:ea typeface="Arial MT"/>
                        <a:cs typeface="Arial MT"/>
                      </a:endParaRPr>
                    </a:p>
                    <a:p>
                      <a:pPr marL="35560" marR="0">
                        <a:lnSpc>
                          <a:spcPts val="1030"/>
                        </a:lnSpc>
                        <a:spcBef>
                          <a:spcPts val="5"/>
                        </a:spcBef>
                        <a:spcAft>
                          <a:spcPts val="0"/>
                        </a:spcAft>
                      </a:pPr>
                      <a:r>
                        <a:rPr lang="en-US" sz="900">
                          <a:effectLst/>
                          <a:latin typeface="Arial MT"/>
                          <a:ea typeface="Arial MT"/>
                          <a:cs typeface="Arial MT"/>
                        </a:rPr>
                        <a:t>Colours</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34925" marR="0">
                        <a:lnSpc>
                          <a:spcPct val="105000"/>
                        </a:lnSpc>
                        <a:spcBef>
                          <a:spcPts val="85"/>
                        </a:spcBef>
                        <a:spcAft>
                          <a:spcPts val="0"/>
                        </a:spcAft>
                      </a:pPr>
                      <a:r>
                        <a:rPr lang="en-US" sz="900">
                          <a:effectLst/>
                          <a:latin typeface="Arial MT"/>
                          <a:ea typeface="Arial MT"/>
                          <a:cs typeface="Arial MT"/>
                        </a:rPr>
                        <a:t>Singular and plural nouns</a:t>
                      </a:r>
                      <a:r>
                        <a:rPr lang="en-US" sz="900" spc="5">
                          <a:effectLst/>
                          <a:latin typeface="Arial MT"/>
                          <a:ea typeface="Arial MT"/>
                          <a:cs typeface="Arial MT"/>
                        </a:rPr>
                        <a:t> </a:t>
                      </a:r>
                      <a:r>
                        <a:rPr lang="en-US" sz="900">
                          <a:effectLst/>
                          <a:latin typeface="Arial MT"/>
                          <a:ea typeface="Arial MT"/>
                          <a:cs typeface="Arial MT"/>
                        </a:rPr>
                        <a:t>Present</a:t>
                      </a:r>
                      <a:r>
                        <a:rPr lang="en-US" sz="900" spc="75">
                          <a:effectLst/>
                          <a:latin typeface="Arial MT"/>
                          <a:ea typeface="Arial MT"/>
                          <a:cs typeface="Arial MT"/>
                        </a:rPr>
                        <a:t> </a:t>
                      </a:r>
                      <a:r>
                        <a:rPr lang="en-US" sz="900">
                          <a:effectLst/>
                          <a:latin typeface="Arial MT"/>
                          <a:ea typeface="Arial MT"/>
                          <a:cs typeface="Arial MT"/>
                        </a:rPr>
                        <a:t>simple</a:t>
                      </a:r>
                      <a:r>
                        <a:rPr lang="en-US" sz="900" spc="75">
                          <a:effectLst/>
                          <a:latin typeface="Arial MT"/>
                          <a:ea typeface="Arial MT"/>
                          <a:cs typeface="Arial MT"/>
                        </a:rPr>
                        <a:t> </a:t>
                      </a:r>
                      <a:r>
                        <a:rPr lang="en-US" sz="900">
                          <a:effectLst/>
                          <a:latin typeface="Arial MT"/>
                          <a:ea typeface="Arial MT"/>
                          <a:cs typeface="Arial MT"/>
                        </a:rPr>
                        <a:t>with</a:t>
                      </a:r>
                      <a:r>
                        <a:rPr lang="en-US" sz="900" spc="75">
                          <a:effectLst/>
                          <a:latin typeface="Arial MT"/>
                          <a:ea typeface="Arial MT"/>
                          <a:cs typeface="Arial MT"/>
                        </a:rPr>
                        <a:t> </a:t>
                      </a:r>
                      <a:r>
                        <a:rPr lang="en-US" sz="900" i="1">
                          <a:effectLst/>
                          <a:latin typeface="Arial" panose="020B0604020202020204" pitchFamily="34" charset="0"/>
                          <a:ea typeface="Arial MT"/>
                          <a:cs typeface="Arial MT"/>
                        </a:rPr>
                        <a:t>I</a:t>
                      </a:r>
                      <a:r>
                        <a:rPr lang="en-US" sz="900">
                          <a:effectLst/>
                          <a:latin typeface="Arial MT"/>
                          <a:ea typeface="Arial MT"/>
                          <a:cs typeface="Arial MT"/>
                        </a:rPr>
                        <a:t>,</a:t>
                      </a:r>
                      <a:r>
                        <a:rPr lang="en-US" sz="900" spc="30">
                          <a:effectLst/>
                          <a:latin typeface="Arial MT"/>
                          <a:ea typeface="Arial MT"/>
                          <a:cs typeface="Arial MT"/>
                        </a:rPr>
                        <a:t> </a:t>
                      </a:r>
                      <a:r>
                        <a:rPr lang="en-US" sz="900" i="1">
                          <a:effectLst/>
                          <a:latin typeface="Arial" panose="020B0604020202020204" pitchFamily="34" charset="0"/>
                          <a:ea typeface="Arial MT"/>
                          <a:cs typeface="Arial MT"/>
                        </a:rPr>
                        <a:t>we</a:t>
                      </a:r>
                      <a:r>
                        <a:rPr lang="en-US" sz="900">
                          <a:effectLst/>
                          <a:latin typeface="Arial MT"/>
                          <a:ea typeface="Arial MT"/>
                          <a:cs typeface="Arial MT"/>
                        </a:rPr>
                        <a:t>,</a:t>
                      </a:r>
                      <a:r>
                        <a:rPr lang="en-US" sz="900" spc="30">
                          <a:effectLst/>
                          <a:latin typeface="Arial MT"/>
                          <a:ea typeface="Arial MT"/>
                          <a:cs typeface="Arial MT"/>
                        </a:rPr>
                        <a:t> </a:t>
                      </a:r>
                      <a:r>
                        <a:rPr lang="en-US" sz="900" i="1">
                          <a:effectLst/>
                          <a:latin typeface="Arial" panose="020B0604020202020204" pitchFamily="34" charset="0"/>
                          <a:ea typeface="Arial MT"/>
                          <a:cs typeface="Arial MT"/>
                        </a:rPr>
                        <a:t>you</a:t>
                      </a:r>
                      <a:r>
                        <a:rPr lang="en-US" sz="900" i="1" spc="-195">
                          <a:effectLst/>
                          <a:latin typeface="Arial" panose="020B0604020202020204" pitchFamily="34" charset="0"/>
                          <a:ea typeface="Arial MT"/>
                          <a:cs typeface="Arial MT"/>
                        </a:rPr>
                        <a:t> </a:t>
                      </a:r>
                      <a:r>
                        <a:rPr lang="en-US" sz="900">
                          <a:effectLst/>
                          <a:latin typeface="Arial MT"/>
                          <a:ea typeface="Arial MT"/>
                          <a:cs typeface="Arial MT"/>
                        </a:rPr>
                        <a:t>Possessive</a:t>
                      </a:r>
                      <a:r>
                        <a:rPr lang="en-US" sz="900" spc="-25">
                          <a:effectLst/>
                          <a:latin typeface="Arial MT"/>
                          <a:ea typeface="Arial MT"/>
                          <a:cs typeface="Arial MT"/>
                        </a:rPr>
                        <a:t> </a:t>
                      </a:r>
                      <a:r>
                        <a:rPr lang="en-US" sz="900">
                          <a:effectLst/>
                          <a:latin typeface="Arial MT"/>
                          <a:ea typeface="Arial MT"/>
                          <a:cs typeface="Arial MT"/>
                        </a:rPr>
                        <a:t>adjectives</a:t>
                      </a:r>
                      <a:endParaRPr lang="en-US" sz="1100">
                        <a:effectLst/>
                        <a:latin typeface="Arial MT"/>
                        <a:ea typeface="Arial MT"/>
                        <a:cs typeface="Arial MT"/>
                      </a:endParaRPr>
                    </a:p>
                    <a:p>
                      <a:pPr marL="34925" marR="0">
                        <a:spcBef>
                          <a:spcPts val="5"/>
                        </a:spcBef>
                        <a:spcAft>
                          <a:spcPts val="0"/>
                        </a:spcAft>
                      </a:pPr>
                      <a:r>
                        <a:rPr lang="en-US" sz="900" i="1">
                          <a:effectLst/>
                          <a:latin typeface="Arial" panose="020B0604020202020204" pitchFamily="34" charset="0"/>
                          <a:ea typeface="Arial MT"/>
                          <a:cs typeface="Arial MT"/>
                        </a:rPr>
                        <a:t>by</a:t>
                      </a:r>
                      <a:endParaRPr lang="en-US" sz="1100">
                        <a:effectLst/>
                        <a:latin typeface="Arial MT"/>
                        <a:ea typeface="Arial MT"/>
                        <a:cs typeface="Arial MT"/>
                      </a:endParaRPr>
                    </a:p>
                    <a:p>
                      <a:pPr marL="34925" marR="0">
                        <a:lnSpc>
                          <a:spcPts val="1035"/>
                        </a:lnSpc>
                        <a:spcBef>
                          <a:spcPts val="65"/>
                        </a:spcBef>
                        <a:spcAft>
                          <a:spcPts val="0"/>
                        </a:spcAft>
                      </a:pPr>
                      <a:r>
                        <a:rPr lang="en-US" sz="900">
                          <a:effectLst/>
                          <a:latin typeface="Arial MT"/>
                          <a:ea typeface="Arial MT"/>
                          <a:cs typeface="Arial MT"/>
                        </a:rPr>
                        <a:t>Adjective</a:t>
                      </a:r>
                      <a:r>
                        <a:rPr lang="en-US" sz="900" spc="80">
                          <a:effectLst/>
                          <a:latin typeface="Arial MT"/>
                          <a:ea typeface="Arial MT"/>
                          <a:cs typeface="Arial MT"/>
                        </a:rPr>
                        <a:t> </a:t>
                      </a:r>
                      <a:r>
                        <a:rPr lang="en-US" sz="900">
                          <a:effectLst/>
                          <a:latin typeface="Arial MT"/>
                          <a:ea typeface="Arial MT"/>
                          <a:cs typeface="Arial MT"/>
                        </a:rPr>
                        <a:t>order</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34290" marR="0">
                        <a:spcBef>
                          <a:spcPts val="85"/>
                        </a:spcBef>
                        <a:spcAft>
                          <a:spcPts val="0"/>
                        </a:spcAft>
                      </a:pPr>
                      <a:r>
                        <a:rPr lang="en-US" sz="900" dirty="0">
                          <a:effectLst/>
                          <a:latin typeface="Arial MT"/>
                          <a:ea typeface="Arial MT"/>
                          <a:cs typeface="Arial MT"/>
                        </a:rPr>
                        <a:t>Poems/songs</a:t>
                      </a:r>
                      <a:endParaRPr lang="en-US" sz="1100" dirty="0">
                        <a:effectLst/>
                        <a:latin typeface="Arial MT"/>
                        <a:ea typeface="Arial MT"/>
                        <a:cs typeface="Arial MT"/>
                      </a:endParaRPr>
                    </a:p>
                    <a:p>
                      <a:pPr marL="34290" marR="1081405">
                        <a:lnSpc>
                          <a:spcPct val="105000"/>
                        </a:lnSpc>
                        <a:spcBef>
                          <a:spcPts val="65"/>
                        </a:spcBef>
                        <a:spcAft>
                          <a:spcPts val="0"/>
                        </a:spcAft>
                      </a:pPr>
                      <a:r>
                        <a:rPr lang="en-US" sz="900" dirty="0">
                          <a:effectLst/>
                          <a:latin typeface="Arial MT"/>
                          <a:ea typeface="Arial MT"/>
                          <a:cs typeface="Arial MT"/>
                        </a:rPr>
                        <a:t>Read</a:t>
                      </a:r>
                      <a:r>
                        <a:rPr lang="en-US" sz="900" spc="80" dirty="0">
                          <a:effectLst/>
                          <a:latin typeface="Arial MT"/>
                          <a:ea typeface="Arial MT"/>
                          <a:cs typeface="Arial MT"/>
                        </a:rPr>
                        <a:t> </a:t>
                      </a:r>
                      <a:r>
                        <a:rPr lang="en-US" sz="900" dirty="0">
                          <a:effectLst/>
                          <a:latin typeface="Arial MT"/>
                          <a:ea typeface="Arial MT"/>
                          <a:cs typeface="Arial MT"/>
                        </a:rPr>
                        <a:t>for</a:t>
                      </a:r>
                      <a:r>
                        <a:rPr lang="en-US" sz="900" spc="85" dirty="0">
                          <a:effectLst/>
                          <a:latin typeface="Arial MT"/>
                          <a:ea typeface="Arial MT"/>
                          <a:cs typeface="Arial MT"/>
                        </a:rPr>
                        <a:t> </a:t>
                      </a:r>
                      <a:r>
                        <a:rPr lang="en-US" sz="900" dirty="0">
                          <a:effectLst/>
                          <a:latin typeface="Arial MT"/>
                          <a:ea typeface="Arial MT"/>
                          <a:cs typeface="Arial MT"/>
                        </a:rPr>
                        <a:t>information</a:t>
                      </a:r>
                      <a:r>
                        <a:rPr lang="en-US" sz="900" spc="-200" dirty="0">
                          <a:effectLst/>
                          <a:latin typeface="Arial MT"/>
                          <a:ea typeface="Arial MT"/>
                          <a:cs typeface="Arial MT"/>
                        </a:rPr>
                        <a:t> </a:t>
                      </a:r>
                      <a:r>
                        <a:rPr lang="en-US" sz="900" dirty="0">
                          <a:effectLst/>
                          <a:latin typeface="Arial MT"/>
                          <a:ea typeface="Arial MT"/>
                          <a:cs typeface="Arial MT"/>
                        </a:rPr>
                        <a:t>Guided</a:t>
                      </a:r>
                      <a:r>
                        <a:rPr lang="en-US" sz="900" spc="-50" dirty="0">
                          <a:effectLst/>
                          <a:latin typeface="Arial MT"/>
                          <a:ea typeface="Arial MT"/>
                          <a:cs typeface="Arial MT"/>
                        </a:rPr>
                        <a:t> </a:t>
                      </a:r>
                      <a:r>
                        <a:rPr lang="en-US" sz="900" dirty="0">
                          <a:effectLst/>
                          <a:latin typeface="Arial MT"/>
                          <a:ea typeface="Arial MT"/>
                          <a:cs typeface="Arial MT"/>
                        </a:rPr>
                        <a:t>writing</a:t>
                      </a:r>
                      <a:endParaRPr lang="en-US" sz="1100" dirty="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587327175"/>
                  </a:ext>
                </a:extLst>
              </a:tr>
              <a:tr h="594538">
                <a:tc>
                  <a:txBody>
                    <a:bodyPr/>
                    <a:lstStyle/>
                    <a:p>
                      <a:pPr marL="36195" marR="0">
                        <a:spcBef>
                          <a:spcPts val="80"/>
                        </a:spcBef>
                        <a:spcAft>
                          <a:spcPts val="0"/>
                        </a:spcAft>
                      </a:pPr>
                      <a:r>
                        <a:rPr lang="en-US" sz="1600" b="1">
                          <a:effectLst/>
                          <a:latin typeface="Arial" panose="020B0604020202020204" pitchFamily="34" charset="0"/>
                          <a:ea typeface="Arial MT"/>
                          <a:cs typeface="Arial MT"/>
                        </a:rPr>
                        <a:t>2</a:t>
                      </a:r>
                      <a:r>
                        <a:rPr lang="en-US" sz="1600" b="1" spc="-20">
                          <a:effectLst/>
                          <a:latin typeface="Arial" panose="020B0604020202020204" pitchFamily="34" charset="0"/>
                          <a:ea typeface="Arial MT"/>
                          <a:cs typeface="Arial MT"/>
                        </a:rPr>
                        <a:t> </a:t>
                      </a:r>
                      <a:r>
                        <a:rPr lang="en-US" sz="1600" b="1">
                          <a:effectLst/>
                          <a:latin typeface="Arial" panose="020B0604020202020204" pitchFamily="34" charset="0"/>
                          <a:ea typeface="Arial MT"/>
                          <a:cs typeface="Arial MT"/>
                        </a:rPr>
                        <a:t>Family</a:t>
                      </a:r>
                      <a:r>
                        <a:rPr lang="en-US" sz="1600" b="1" spc="-20">
                          <a:effectLst/>
                          <a:latin typeface="Arial" panose="020B0604020202020204" pitchFamily="34" charset="0"/>
                          <a:ea typeface="Arial MT"/>
                          <a:cs typeface="Arial MT"/>
                        </a:rPr>
                        <a:t> </a:t>
                      </a:r>
                      <a:r>
                        <a:rPr lang="en-US" sz="1600" b="1">
                          <a:effectLst/>
                          <a:latin typeface="Arial" panose="020B0604020202020204" pitchFamily="34" charset="0"/>
                          <a:ea typeface="Arial MT"/>
                          <a:cs typeface="Arial MT"/>
                        </a:rPr>
                        <a:t>time</a:t>
                      </a:r>
                      <a:endParaRPr lang="en-US" sz="1600">
                        <a:effectLst/>
                        <a:latin typeface="Arial MT"/>
                        <a:ea typeface="Arial MT"/>
                        <a:cs typeface="Arial MT"/>
                      </a:endParaRPr>
                    </a:p>
                  </a:txBody>
                  <a:tcPr marL="0" marR="0" marT="0" marB="0">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6">
                        <a:lumMod val="20000"/>
                        <a:lumOff val="80000"/>
                      </a:schemeClr>
                    </a:solidFill>
                  </a:tcPr>
                </a:tc>
                <a:tc>
                  <a:txBody>
                    <a:bodyPr/>
                    <a:lstStyle/>
                    <a:p>
                      <a:pPr marL="35560" marR="901065">
                        <a:lnSpc>
                          <a:spcPct val="105000"/>
                        </a:lnSpc>
                        <a:spcBef>
                          <a:spcPts val="80"/>
                        </a:spcBef>
                        <a:spcAft>
                          <a:spcPts val="0"/>
                        </a:spcAft>
                      </a:pPr>
                      <a:r>
                        <a:rPr lang="en-US" sz="900">
                          <a:effectLst/>
                          <a:latin typeface="Arial MT"/>
                          <a:ea typeface="Arial MT"/>
                          <a:cs typeface="Arial MT"/>
                        </a:rPr>
                        <a:t>Families,</a:t>
                      </a:r>
                      <a:r>
                        <a:rPr lang="en-US" sz="900" spc="5">
                          <a:effectLst/>
                          <a:latin typeface="Arial MT"/>
                          <a:ea typeface="Arial MT"/>
                          <a:cs typeface="Arial MT"/>
                        </a:rPr>
                        <a:t> </a:t>
                      </a:r>
                      <a:r>
                        <a:rPr lang="en-US" sz="900">
                          <a:effectLst/>
                          <a:latin typeface="Arial MT"/>
                          <a:ea typeface="Arial MT"/>
                          <a:cs typeface="Arial MT"/>
                        </a:rPr>
                        <a:t>routines</a:t>
                      </a:r>
                      <a:r>
                        <a:rPr lang="en-US" sz="900" spc="-200">
                          <a:effectLst/>
                          <a:latin typeface="Arial MT"/>
                          <a:ea typeface="Arial MT"/>
                          <a:cs typeface="Arial MT"/>
                        </a:rPr>
                        <a:t> </a:t>
                      </a:r>
                      <a:r>
                        <a:rPr lang="en-US" sz="900">
                          <a:effectLst/>
                          <a:latin typeface="Arial MT"/>
                          <a:ea typeface="Arial MT"/>
                          <a:cs typeface="Arial MT"/>
                        </a:rPr>
                        <a:t>Feeling words</a:t>
                      </a:r>
                      <a:r>
                        <a:rPr lang="en-US" sz="900" spc="5">
                          <a:effectLst/>
                          <a:latin typeface="Arial MT"/>
                          <a:ea typeface="Arial MT"/>
                          <a:cs typeface="Arial MT"/>
                        </a:rPr>
                        <a:t> </a:t>
                      </a:r>
                      <a:r>
                        <a:rPr lang="en-US" sz="900" spc="-10">
                          <a:effectLst/>
                          <a:latin typeface="Arial MT"/>
                          <a:ea typeface="Arial MT"/>
                          <a:cs typeface="Arial MT"/>
                        </a:rPr>
                        <a:t>Likes</a:t>
                      </a:r>
                      <a:r>
                        <a:rPr lang="en-US" sz="900" spc="-25">
                          <a:effectLst/>
                          <a:latin typeface="Arial MT"/>
                          <a:ea typeface="Arial MT"/>
                          <a:cs typeface="Arial MT"/>
                        </a:rPr>
                        <a:t> </a:t>
                      </a:r>
                      <a:r>
                        <a:rPr lang="en-US" sz="900" spc="-5">
                          <a:effectLst/>
                          <a:latin typeface="Arial MT"/>
                          <a:ea typeface="Arial MT"/>
                          <a:cs typeface="Arial MT"/>
                        </a:rPr>
                        <a:t>and</a:t>
                      </a:r>
                      <a:r>
                        <a:rPr lang="en-US" sz="900" spc="-25">
                          <a:effectLst/>
                          <a:latin typeface="Arial MT"/>
                          <a:ea typeface="Arial MT"/>
                          <a:cs typeface="Arial MT"/>
                        </a:rPr>
                        <a:t> </a:t>
                      </a:r>
                      <a:r>
                        <a:rPr lang="en-US" sz="900" spc="-5">
                          <a:effectLst/>
                          <a:latin typeface="Arial MT"/>
                          <a:ea typeface="Arial MT"/>
                          <a:cs typeface="Arial MT"/>
                        </a:rPr>
                        <a:t>dislikes</a:t>
                      </a:r>
                      <a:endParaRPr lang="en-US" sz="1100">
                        <a:effectLst/>
                        <a:latin typeface="Arial MT"/>
                        <a:ea typeface="Arial MT"/>
                        <a:cs typeface="Arial MT"/>
                      </a:endParaRPr>
                    </a:p>
                    <a:p>
                      <a:pPr marL="35560" marR="0">
                        <a:spcBef>
                          <a:spcPts val="10"/>
                        </a:spcBef>
                        <a:spcAft>
                          <a:spcPts val="0"/>
                        </a:spcAft>
                      </a:pPr>
                      <a:r>
                        <a:rPr lang="en-US" sz="900" spc="-10">
                          <a:effectLst/>
                          <a:latin typeface="Arial MT"/>
                          <a:ea typeface="Arial MT"/>
                          <a:cs typeface="Arial MT"/>
                        </a:rPr>
                        <a:t>Favourite</a:t>
                      </a:r>
                      <a:r>
                        <a:rPr lang="en-US" sz="900" spc="-20">
                          <a:effectLst/>
                          <a:latin typeface="Arial MT"/>
                          <a:ea typeface="Arial MT"/>
                          <a:cs typeface="Arial MT"/>
                        </a:rPr>
                        <a:t> </a:t>
                      </a:r>
                      <a:r>
                        <a:rPr lang="en-US" sz="900" spc="-5">
                          <a:effectLst/>
                          <a:latin typeface="Arial MT"/>
                          <a:ea typeface="Arial MT"/>
                          <a:cs typeface="Arial MT"/>
                        </a:rPr>
                        <a:t>foods,</a:t>
                      </a:r>
                      <a:r>
                        <a:rPr lang="en-US" sz="900" spc="-55">
                          <a:effectLst/>
                          <a:latin typeface="Arial MT"/>
                          <a:ea typeface="Arial MT"/>
                          <a:cs typeface="Arial MT"/>
                        </a:rPr>
                        <a:t> </a:t>
                      </a:r>
                      <a:r>
                        <a:rPr lang="en-US" sz="900" spc="-5">
                          <a:effectLst/>
                          <a:latin typeface="Arial MT"/>
                          <a:ea typeface="Arial MT"/>
                          <a:cs typeface="Arial MT"/>
                        </a:rPr>
                        <a:t>recipes</a:t>
                      </a:r>
                      <a:r>
                        <a:rPr lang="en-US" sz="900" spc="-20">
                          <a:effectLst/>
                          <a:latin typeface="Arial MT"/>
                          <a:ea typeface="Arial MT"/>
                          <a:cs typeface="Arial MT"/>
                        </a:rPr>
                        <a:t> </a:t>
                      </a:r>
                      <a:r>
                        <a:rPr lang="en-US" sz="900" spc="-5">
                          <a:effectLst/>
                          <a:latin typeface="Arial MT"/>
                          <a:ea typeface="Arial MT"/>
                          <a:cs typeface="Arial MT"/>
                        </a:rPr>
                        <a:t>and</a:t>
                      </a:r>
                      <a:r>
                        <a:rPr lang="en-US" sz="900" spc="-20">
                          <a:effectLst/>
                          <a:latin typeface="Arial MT"/>
                          <a:ea typeface="Arial MT"/>
                          <a:cs typeface="Arial MT"/>
                        </a:rPr>
                        <a:t> </a:t>
                      </a:r>
                      <a:r>
                        <a:rPr lang="en-US" sz="900" spc="-5">
                          <a:effectLst/>
                          <a:latin typeface="Arial MT"/>
                          <a:ea typeface="Arial MT"/>
                          <a:cs typeface="Arial MT"/>
                        </a:rPr>
                        <a:t>activities</a:t>
                      </a:r>
                      <a:endParaRPr lang="en-US" sz="1100">
                        <a:effectLst/>
                        <a:latin typeface="Arial MT"/>
                        <a:ea typeface="Arial MT"/>
                        <a:cs typeface="Arial MT"/>
                      </a:endParaRPr>
                    </a:p>
                    <a:p>
                      <a:pPr marL="35560" marR="0">
                        <a:spcBef>
                          <a:spcPts val="65"/>
                        </a:spcBef>
                        <a:spcAft>
                          <a:spcPts val="0"/>
                        </a:spcAft>
                      </a:pPr>
                      <a:r>
                        <a:rPr lang="en-US" sz="900">
                          <a:effectLst/>
                          <a:latin typeface="Arial MT"/>
                          <a:ea typeface="Arial MT"/>
                          <a:cs typeface="Arial MT"/>
                        </a:rPr>
                        <a:t>Numbers</a:t>
                      </a:r>
                      <a:r>
                        <a:rPr lang="en-US" sz="900" spc="-20">
                          <a:effectLst/>
                          <a:latin typeface="Arial MT"/>
                          <a:ea typeface="Arial MT"/>
                          <a:cs typeface="Arial MT"/>
                        </a:rPr>
                        <a:t> </a:t>
                      </a:r>
                      <a:r>
                        <a:rPr lang="en-US" sz="900">
                          <a:effectLst/>
                          <a:latin typeface="Arial MT"/>
                          <a:ea typeface="Arial MT"/>
                          <a:cs typeface="Arial MT"/>
                        </a:rPr>
                        <a:t>1–10</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5">
                        <a:lumMod val="20000"/>
                        <a:lumOff val="80000"/>
                      </a:schemeClr>
                    </a:solidFill>
                  </a:tcPr>
                </a:tc>
                <a:tc>
                  <a:txBody>
                    <a:bodyPr/>
                    <a:lstStyle/>
                    <a:p>
                      <a:pPr marL="34925" marR="443230">
                        <a:lnSpc>
                          <a:spcPct val="105000"/>
                        </a:lnSpc>
                        <a:spcBef>
                          <a:spcPts val="80"/>
                        </a:spcBef>
                        <a:spcAft>
                          <a:spcPts val="0"/>
                        </a:spcAft>
                      </a:pPr>
                      <a:r>
                        <a:rPr lang="en-US" sz="900">
                          <a:effectLst/>
                          <a:latin typeface="Arial MT"/>
                          <a:ea typeface="Arial MT"/>
                          <a:cs typeface="Arial MT"/>
                        </a:rPr>
                        <a:t>Present</a:t>
                      </a:r>
                      <a:r>
                        <a:rPr lang="en-US" sz="900" spc="55">
                          <a:effectLst/>
                          <a:latin typeface="Arial MT"/>
                          <a:ea typeface="Arial MT"/>
                          <a:cs typeface="Arial MT"/>
                        </a:rPr>
                        <a:t> </a:t>
                      </a:r>
                      <a:r>
                        <a:rPr lang="en-US" sz="900">
                          <a:effectLst/>
                          <a:latin typeface="Arial MT"/>
                          <a:ea typeface="Arial MT"/>
                          <a:cs typeface="Arial MT"/>
                        </a:rPr>
                        <a:t>simple</a:t>
                      </a:r>
                      <a:r>
                        <a:rPr lang="en-US" sz="900" spc="-195">
                          <a:effectLst/>
                          <a:latin typeface="Arial MT"/>
                          <a:ea typeface="Arial MT"/>
                          <a:cs typeface="Arial MT"/>
                        </a:rPr>
                        <a:t> </a:t>
                      </a:r>
                      <a:r>
                        <a:rPr lang="en-US" sz="900">
                          <a:effectLst/>
                          <a:latin typeface="Arial MT"/>
                          <a:ea typeface="Arial MT"/>
                          <a:cs typeface="Arial MT"/>
                        </a:rPr>
                        <a:t>Negatives</a:t>
                      </a:r>
                      <a:endParaRPr lang="en-US" sz="1100">
                        <a:effectLst/>
                        <a:latin typeface="Arial MT"/>
                        <a:ea typeface="Arial MT"/>
                        <a:cs typeface="Arial MT"/>
                      </a:endParaRPr>
                    </a:p>
                    <a:p>
                      <a:pPr marL="34925" marR="0">
                        <a:spcBef>
                          <a:spcPts val="5"/>
                        </a:spcBef>
                        <a:spcAft>
                          <a:spcPts val="0"/>
                        </a:spcAft>
                      </a:pPr>
                      <a:r>
                        <a:rPr lang="en-US" sz="900">
                          <a:effectLst/>
                          <a:latin typeface="Arial MT"/>
                          <a:ea typeface="Arial MT"/>
                          <a:cs typeface="Arial MT"/>
                        </a:rPr>
                        <a:t>Questions</a:t>
                      </a:r>
                      <a:r>
                        <a:rPr lang="en-US" sz="900" spc="70">
                          <a:effectLst/>
                          <a:latin typeface="Arial MT"/>
                          <a:ea typeface="Arial MT"/>
                          <a:cs typeface="Arial MT"/>
                        </a:rPr>
                        <a:t> </a:t>
                      </a:r>
                      <a:r>
                        <a:rPr lang="en-US" sz="900">
                          <a:effectLst/>
                          <a:latin typeface="Arial MT"/>
                          <a:ea typeface="Arial MT"/>
                          <a:cs typeface="Arial MT"/>
                        </a:rPr>
                        <a:t>and</a:t>
                      </a:r>
                      <a:r>
                        <a:rPr lang="en-US" sz="900" spc="75">
                          <a:effectLst/>
                          <a:latin typeface="Arial MT"/>
                          <a:ea typeface="Arial MT"/>
                          <a:cs typeface="Arial MT"/>
                        </a:rPr>
                        <a:t> </a:t>
                      </a:r>
                      <a:r>
                        <a:rPr lang="en-US" sz="900">
                          <a:effectLst/>
                          <a:latin typeface="Arial MT"/>
                          <a:ea typeface="Arial MT"/>
                          <a:cs typeface="Arial MT"/>
                        </a:rPr>
                        <a:t>short</a:t>
                      </a:r>
                      <a:r>
                        <a:rPr lang="en-US" sz="900" spc="75">
                          <a:effectLst/>
                          <a:latin typeface="Arial MT"/>
                          <a:ea typeface="Arial MT"/>
                          <a:cs typeface="Arial MT"/>
                        </a:rPr>
                        <a:t> </a:t>
                      </a:r>
                      <a:r>
                        <a:rPr lang="en-US" sz="900">
                          <a:effectLst/>
                          <a:latin typeface="Arial MT"/>
                          <a:ea typeface="Arial MT"/>
                          <a:cs typeface="Arial MT"/>
                        </a:rPr>
                        <a:t>answers</a:t>
                      </a:r>
                      <a:endParaRPr lang="en-US" sz="1100">
                        <a:effectLst/>
                        <a:latin typeface="Arial MT"/>
                        <a:ea typeface="Arial MT"/>
                        <a:cs typeface="Arial MT"/>
                      </a:endParaRPr>
                    </a:p>
                    <a:p>
                      <a:pPr marL="34925" marR="443230">
                        <a:lnSpc>
                          <a:spcPts val="1100"/>
                        </a:lnSpc>
                        <a:spcBef>
                          <a:spcPts val="0"/>
                        </a:spcBef>
                        <a:spcAft>
                          <a:spcPts val="0"/>
                        </a:spcAft>
                      </a:pPr>
                      <a:r>
                        <a:rPr lang="en-US" sz="900" i="1">
                          <a:effectLst/>
                          <a:latin typeface="Arial" panose="020B0604020202020204" pitchFamily="34" charset="0"/>
                          <a:ea typeface="Arial MT"/>
                          <a:cs typeface="Arial MT"/>
                        </a:rPr>
                        <a:t>How</a:t>
                      </a:r>
                      <a:r>
                        <a:rPr lang="en-US" sz="900" i="1" spc="50">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many</a:t>
                      </a:r>
                      <a:r>
                        <a:rPr lang="en-US" sz="900" i="1" spc="55">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are</a:t>
                      </a:r>
                      <a:r>
                        <a:rPr lang="en-US" sz="900" i="1" spc="50">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there?</a:t>
                      </a:r>
                      <a:r>
                        <a:rPr lang="en-US" sz="900" i="1" spc="-195">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There</a:t>
                      </a:r>
                      <a:r>
                        <a:rPr lang="en-US" sz="900" i="1" spc="-35">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is/are</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4">
                        <a:lumMod val="20000"/>
                        <a:lumOff val="80000"/>
                      </a:schemeClr>
                    </a:solidFill>
                  </a:tcPr>
                </a:tc>
                <a:tc>
                  <a:txBody>
                    <a:bodyPr/>
                    <a:lstStyle/>
                    <a:p>
                      <a:pPr marL="34290" marR="1661795">
                        <a:lnSpc>
                          <a:spcPct val="105000"/>
                        </a:lnSpc>
                        <a:spcBef>
                          <a:spcPts val="80"/>
                        </a:spcBef>
                        <a:spcAft>
                          <a:spcPts val="0"/>
                        </a:spcAft>
                      </a:pPr>
                      <a:r>
                        <a:rPr lang="en-US" sz="900">
                          <a:effectLst/>
                          <a:latin typeface="Arial MT"/>
                          <a:ea typeface="Arial MT"/>
                          <a:cs typeface="Arial MT"/>
                        </a:rPr>
                        <a:t>Non-fiction</a:t>
                      </a:r>
                      <a:r>
                        <a:rPr lang="en-US" sz="900" spc="5">
                          <a:effectLst/>
                          <a:latin typeface="Arial MT"/>
                          <a:ea typeface="Arial MT"/>
                          <a:cs typeface="Arial MT"/>
                        </a:rPr>
                        <a:t> </a:t>
                      </a:r>
                      <a:r>
                        <a:rPr lang="en-US" sz="900">
                          <a:effectLst/>
                          <a:latin typeface="Arial MT"/>
                          <a:ea typeface="Arial MT"/>
                          <a:cs typeface="Arial MT"/>
                        </a:rPr>
                        <a:t>Poems/songs</a:t>
                      </a:r>
                      <a:endParaRPr lang="en-US" sz="1100">
                        <a:effectLst/>
                        <a:latin typeface="Arial MT"/>
                        <a:ea typeface="Arial MT"/>
                        <a:cs typeface="Arial MT"/>
                      </a:endParaRPr>
                    </a:p>
                    <a:p>
                      <a:pPr marL="34290" marR="0">
                        <a:spcBef>
                          <a:spcPts val="5"/>
                        </a:spcBef>
                        <a:spcAft>
                          <a:spcPts val="0"/>
                        </a:spcAft>
                      </a:pPr>
                      <a:r>
                        <a:rPr lang="en-US" sz="900">
                          <a:effectLst/>
                          <a:latin typeface="Arial MT"/>
                          <a:ea typeface="Arial MT"/>
                          <a:cs typeface="Arial MT"/>
                        </a:rPr>
                        <a:t>Read</a:t>
                      </a:r>
                      <a:r>
                        <a:rPr lang="en-US" sz="900" spc="85">
                          <a:effectLst/>
                          <a:latin typeface="Arial MT"/>
                          <a:ea typeface="Arial MT"/>
                          <a:cs typeface="Arial MT"/>
                        </a:rPr>
                        <a:t> </a:t>
                      </a:r>
                      <a:r>
                        <a:rPr lang="en-US" sz="900">
                          <a:effectLst/>
                          <a:latin typeface="Arial MT"/>
                          <a:ea typeface="Arial MT"/>
                          <a:cs typeface="Arial MT"/>
                        </a:rPr>
                        <a:t>for</a:t>
                      </a:r>
                      <a:r>
                        <a:rPr lang="en-US" sz="900" spc="85">
                          <a:effectLst/>
                          <a:latin typeface="Arial MT"/>
                          <a:ea typeface="Arial MT"/>
                          <a:cs typeface="Arial MT"/>
                        </a:rPr>
                        <a:t> </a:t>
                      </a:r>
                      <a:r>
                        <a:rPr lang="en-US" sz="900">
                          <a:effectLst/>
                          <a:latin typeface="Arial MT"/>
                          <a:ea typeface="Arial MT"/>
                          <a:cs typeface="Arial MT"/>
                        </a:rPr>
                        <a:t>information</a:t>
                      </a:r>
                      <a:endParaRPr lang="en-US" sz="1100">
                        <a:effectLst/>
                        <a:latin typeface="Arial MT"/>
                        <a:ea typeface="Arial MT"/>
                        <a:cs typeface="Arial MT"/>
                      </a:endParaRPr>
                    </a:p>
                    <a:p>
                      <a:pPr marL="34290" marR="981710">
                        <a:lnSpc>
                          <a:spcPts val="1100"/>
                        </a:lnSpc>
                        <a:spcBef>
                          <a:spcPts val="0"/>
                        </a:spcBef>
                        <a:spcAft>
                          <a:spcPts val="0"/>
                        </a:spcAft>
                      </a:pPr>
                      <a:r>
                        <a:rPr lang="en-US" sz="900">
                          <a:effectLst/>
                          <a:latin typeface="Arial MT"/>
                          <a:ea typeface="Arial MT"/>
                          <a:cs typeface="Arial MT"/>
                        </a:rPr>
                        <a:t>Guided</a:t>
                      </a:r>
                      <a:r>
                        <a:rPr lang="en-US" sz="900" spc="5">
                          <a:effectLst/>
                          <a:latin typeface="Arial MT"/>
                          <a:ea typeface="Arial MT"/>
                          <a:cs typeface="Arial MT"/>
                        </a:rPr>
                        <a:t> </a:t>
                      </a:r>
                      <a:r>
                        <a:rPr lang="en-US" sz="900">
                          <a:effectLst/>
                          <a:latin typeface="Arial MT"/>
                          <a:ea typeface="Arial MT"/>
                          <a:cs typeface="Arial MT"/>
                        </a:rPr>
                        <a:t>writing: Cards, labels</a:t>
                      </a:r>
                      <a:r>
                        <a:rPr lang="en-US" sz="900" spc="-200">
                          <a:effectLst/>
                          <a:latin typeface="Arial MT"/>
                          <a:ea typeface="Arial MT"/>
                          <a:cs typeface="Arial MT"/>
                        </a:rPr>
                        <a:t> </a:t>
                      </a:r>
                      <a:r>
                        <a:rPr lang="en-US" sz="900">
                          <a:effectLst/>
                          <a:latin typeface="Arial MT"/>
                          <a:ea typeface="Arial MT"/>
                          <a:cs typeface="Arial MT"/>
                        </a:rPr>
                        <a:t>Picture</a:t>
                      </a:r>
                      <a:r>
                        <a:rPr lang="en-US" sz="900" spc="-65">
                          <a:effectLst/>
                          <a:latin typeface="Arial MT"/>
                          <a:ea typeface="Arial MT"/>
                          <a:cs typeface="Arial MT"/>
                        </a:rPr>
                        <a:t> </a:t>
                      </a:r>
                      <a:r>
                        <a:rPr lang="en-US" sz="900">
                          <a:effectLst/>
                          <a:latin typeface="Arial MT"/>
                          <a:ea typeface="Arial MT"/>
                          <a:cs typeface="Arial MT"/>
                        </a:rPr>
                        <a:t>captions</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46862791"/>
                  </a:ext>
                </a:extLst>
              </a:tr>
              <a:tr h="594538">
                <a:tc>
                  <a:txBody>
                    <a:bodyPr/>
                    <a:lstStyle/>
                    <a:p>
                      <a:pPr marL="36195" marR="0">
                        <a:spcBef>
                          <a:spcPts val="80"/>
                        </a:spcBef>
                        <a:spcAft>
                          <a:spcPts val="0"/>
                        </a:spcAft>
                      </a:pPr>
                      <a:r>
                        <a:rPr lang="en-US" sz="1600" b="1">
                          <a:effectLst/>
                          <a:latin typeface="Arial" panose="020B0604020202020204" pitchFamily="34" charset="0"/>
                          <a:ea typeface="Arial MT"/>
                          <a:cs typeface="Arial MT"/>
                        </a:rPr>
                        <a:t>3</a:t>
                      </a:r>
                      <a:r>
                        <a:rPr lang="en-US" sz="1600" b="1" spc="-35">
                          <a:effectLst/>
                          <a:latin typeface="Arial" panose="020B0604020202020204" pitchFamily="34" charset="0"/>
                          <a:ea typeface="Arial MT"/>
                          <a:cs typeface="Arial MT"/>
                        </a:rPr>
                        <a:t> </a:t>
                      </a:r>
                      <a:r>
                        <a:rPr lang="en-US" sz="1600" b="1">
                          <a:effectLst/>
                          <a:latin typeface="Arial" panose="020B0604020202020204" pitchFamily="34" charset="0"/>
                          <a:ea typeface="Arial MT"/>
                          <a:cs typeface="Arial MT"/>
                        </a:rPr>
                        <a:t>Fun</a:t>
                      </a:r>
                      <a:r>
                        <a:rPr lang="en-US" sz="1600" b="1" spc="-35">
                          <a:effectLst/>
                          <a:latin typeface="Arial" panose="020B0604020202020204" pitchFamily="34" charset="0"/>
                          <a:ea typeface="Arial MT"/>
                          <a:cs typeface="Arial MT"/>
                        </a:rPr>
                        <a:t> </a:t>
                      </a:r>
                      <a:r>
                        <a:rPr lang="en-US" sz="1600" b="1">
                          <a:effectLst/>
                          <a:latin typeface="Arial" panose="020B0604020202020204" pitchFamily="34" charset="0"/>
                          <a:ea typeface="Arial MT"/>
                          <a:cs typeface="Arial MT"/>
                        </a:rPr>
                        <a:t>and</a:t>
                      </a:r>
                      <a:r>
                        <a:rPr lang="en-US" sz="1600" b="1" spc="-35">
                          <a:effectLst/>
                          <a:latin typeface="Arial" panose="020B0604020202020204" pitchFamily="34" charset="0"/>
                          <a:ea typeface="Arial MT"/>
                          <a:cs typeface="Arial MT"/>
                        </a:rPr>
                        <a:t> </a:t>
                      </a:r>
                      <a:r>
                        <a:rPr lang="en-US" sz="1600" b="1">
                          <a:effectLst/>
                          <a:latin typeface="Arial" panose="020B0604020202020204" pitchFamily="34" charset="0"/>
                          <a:ea typeface="Arial MT"/>
                          <a:cs typeface="Arial MT"/>
                        </a:rPr>
                        <a:t>games</a:t>
                      </a:r>
                      <a:endParaRPr lang="en-US" sz="1600">
                        <a:effectLst/>
                        <a:latin typeface="Arial MT"/>
                        <a:ea typeface="Arial MT"/>
                        <a:cs typeface="Arial MT"/>
                      </a:endParaRPr>
                    </a:p>
                  </a:txBody>
                  <a:tcPr marL="0" marR="0" marT="0" marB="0">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35560" marR="901065">
                        <a:lnSpc>
                          <a:spcPct val="105000"/>
                        </a:lnSpc>
                        <a:spcBef>
                          <a:spcPts val="80"/>
                        </a:spcBef>
                        <a:spcAft>
                          <a:spcPts val="0"/>
                        </a:spcAft>
                      </a:pPr>
                      <a:r>
                        <a:rPr lang="en-US" sz="900">
                          <a:effectLst/>
                          <a:latin typeface="Arial MT"/>
                          <a:ea typeface="Arial MT"/>
                          <a:cs typeface="Arial MT"/>
                        </a:rPr>
                        <a:t>Activities/games</a:t>
                      </a:r>
                      <a:r>
                        <a:rPr lang="en-US" sz="900" spc="5">
                          <a:effectLst/>
                          <a:latin typeface="Arial MT"/>
                          <a:ea typeface="Arial MT"/>
                          <a:cs typeface="Arial MT"/>
                        </a:rPr>
                        <a:t> </a:t>
                      </a:r>
                      <a:r>
                        <a:rPr lang="en-US" sz="900">
                          <a:effectLst/>
                          <a:latin typeface="Arial MT"/>
                          <a:ea typeface="Arial MT"/>
                          <a:cs typeface="Arial MT"/>
                        </a:rPr>
                        <a:t>Body</a:t>
                      </a:r>
                      <a:endParaRPr lang="en-US" sz="1100">
                        <a:effectLst/>
                        <a:latin typeface="Arial MT"/>
                        <a:ea typeface="Arial MT"/>
                        <a:cs typeface="Arial MT"/>
                      </a:endParaRPr>
                    </a:p>
                    <a:p>
                      <a:pPr marL="35560" marR="775970">
                        <a:lnSpc>
                          <a:spcPct val="105000"/>
                        </a:lnSpc>
                        <a:spcBef>
                          <a:spcPts val="5"/>
                        </a:spcBef>
                        <a:spcAft>
                          <a:spcPts val="0"/>
                        </a:spcAft>
                      </a:pPr>
                      <a:r>
                        <a:rPr lang="en-US" sz="900">
                          <a:effectLst/>
                          <a:latin typeface="Arial MT"/>
                          <a:ea typeface="Arial MT"/>
                          <a:cs typeface="Arial MT"/>
                        </a:rPr>
                        <a:t>House</a:t>
                      </a:r>
                      <a:r>
                        <a:rPr lang="en-US" sz="900" spc="25">
                          <a:effectLst/>
                          <a:latin typeface="Arial MT"/>
                          <a:ea typeface="Arial MT"/>
                          <a:cs typeface="Arial MT"/>
                        </a:rPr>
                        <a:t> </a:t>
                      </a:r>
                      <a:r>
                        <a:rPr lang="en-US" sz="900">
                          <a:effectLst/>
                          <a:latin typeface="Arial MT"/>
                          <a:ea typeface="Arial MT"/>
                          <a:cs typeface="Arial MT"/>
                        </a:rPr>
                        <a:t>and</a:t>
                      </a:r>
                      <a:r>
                        <a:rPr lang="en-US" sz="900" spc="25">
                          <a:effectLst/>
                          <a:latin typeface="Arial MT"/>
                          <a:ea typeface="Arial MT"/>
                          <a:cs typeface="Arial MT"/>
                        </a:rPr>
                        <a:t> </a:t>
                      </a:r>
                      <a:r>
                        <a:rPr lang="en-US" sz="900">
                          <a:effectLst/>
                          <a:latin typeface="Arial MT"/>
                          <a:ea typeface="Arial MT"/>
                          <a:cs typeface="Arial MT"/>
                        </a:rPr>
                        <a:t>objects</a:t>
                      </a:r>
                      <a:r>
                        <a:rPr lang="en-US" sz="900" spc="-200">
                          <a:effectLst/>
                          <a:latin typeface="Arial MT"/>
                          <a:ea typeface="Arial MT"/>
                          <a:cs typeface="Arial MT"/>
                        </a:rPr>
                        <a:t> </a:t>
                      </a:r>
                      <a:r>
                        <a:rPr lang="en-US" sz="900">
                          <a:effectLst/>
                          <a:latin typeface="Arial MT"/>
                          <a:ea typeface="Arial MT"/>
                          <a:cs typeface="Arial MT"/>
                        </a:rPr>
                        <a:t>Animals</a:t>
                      </a:r>
                      <a:endParaRPr lang="en-US" sz="1100">
                        <a:effectLst/>
                        <a:latin typeface="Arial MT"/>
                        <a:ea typeface="Arial MT"/>
                        <a:cs typeface="Arial MT"/>
                      </a:endParaRPr>
                    </a:p>
                    <a:p>
                      <a:pPr marL="35560" marR="0">
                        <a:spcBef>
                          <a:spcPts val="5"/>
                        </a:spcBef>
                        <a:spcAft>
                          <a:spcPts val="0"/>
                        </a:spcAft>
                      </a:pPr>
                      <a:r>
                        <a:rPr lang="en-US" sz="900" i="1">
                          <a:effectLst/>
                          <a:latin typeface="Arial" panose="020B0604020202020204" pitchFamily="34" charset="0"/>
                          <a:ea typeface="Arial MT"/>
                          <a:cs typeface="Arial MT"/>
                        </a:rPr>
                        <a:t>Left/right</a:t>
                      </a:r>
                      <a:endParaRPr lang="en-US" sz="1100">
                        <a:effectLst/>
                        <a:latin typeface="Arial MT"/>
                        <a:ea typeface="Arial MT"/>
                        <a:cs typeface="Arial MT"/>
                      </a:endParaRPr>
                    </a:p>
                    <a:p>
                      <a:pPr marL="35560" marR="0">
                        <a:spcBef>
                          <a:spcPts val="65"/>
                        </a:spcBef>
                        <a:spcAft>
                          <a:spcPts val="0"/>
                        </a:spcAft>
                      </a:pPr>
                      <a:r>
                        <a:rPr lang="en-US" sz="900" i="1">
                          <a:effectLst/>
                          <a:latin typeface="Arial" panose="020B0604020202020204" pitchFamily="34" charset="0"/>
                          <a:ea typeface="Arial MT"/>
                          <a:cs typeface="Arial MT"/>
                        </a:rPr>
                        <a:t>Point</a:t>
                      </a:r>
                      <a:r>
                        <a:rPr lang="en-US" sz="900" i="1" spc="-15">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to</a:t>
                      </a:r>
                      <a:r>
                        <a:rPr lang="en-US" sz="900" i="1" spc="-15">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a:t>
                      </a:r>
                      <a:r>
                        <a:rPr lang="en-US" sz="900" i="1" spc="-15">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put</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34925" marR="0">
                        <a:spcBef>
                          <a:spcPts val="80"/>
                        </a:spcBef>
                        <a:spcAft>
                          <a:spcPts val="0"/>
                        </a:spcAft>
                      </a:pPr>
                      <a:r>
                        <a:rPr lang="en-US" sz="900">
                          <a:effectLst/>
                          <a:latin typeface="Arial MT"/>
                          <a:ea typeface="Arial MT"/>
                          <a:cs typeface="Arial MT"/>
                        </a:rPr>
                        <a:t>Imperatives/present</a:t>
                      </a:r>
                      <a:r>
                        <a:rPr lang="en-US" sz="900" spc="160">
                          <a:effectLst/>
                          <a:latin typeface="Arial MT"/>
                          <a:ea typeface="Arial MT"/>
                          <a:cs typeface="Arial MT"/>
                        </a:rPr>
                        <a:t> </a:t>
                      </a:r>
                      <a:r>
                        <a:rPr lang="en-US" sz="900">
                          <a:effectLst/>
                          <a:latin typeface="Arial MT"/>
                          <a:ea typeface="Arial MT"/>
                          <a:cs typeface="Arial MT"/>
                        </a:rPr>
                        <a:t>tense</a:t>
                      </a:r>
                      <a:endParaRPr lang="en-US" sz="1100">
                        <a:effectLst/>
                        <a:latin typeface="Arial MT"/>
                        <a:ea typeface="Arial MT"/>
                        <a:cs typeface="Arial MT"/>
                      </a:endParaRPr>
                    </a:p>
                    <a:p>
                      <a:pPr marL="34925" marR="0">
                        <a:spcBef>
                          <a:spcPts val="65"/>
                        </a:spcBef>
                        <a:spcAft>
                          <a:spcPts val="0"/>
                        </a:spcAft>
                      </a:pPr>
                      <a:r>
                        <a:rPr lang="en-US" sz="900" i="1">
                          <a:effectLst/>
                          <a:latin typeface="Arial" panose="020B0604020202020204" pitchFamily="34" charset="0"/>
                          <a:ea typeface="Arial MT"/>
                          <a:cs typeface="Arial MT"/>
                        </a:rPr>
                        <a:t>can</a:t>
                      </a:r>
                      <a:r>
                        <a:rPr lang="en-US" sz="900" i="1" spc="-5">
                          <a:effectLst/>
                          <a:latin typeface="Arial" panose="020B0604020202020204" pitchFamily="34" charset="0"/>
                          <a:ea typeface="Arial MT"/>
                          <a:cs typeface="Arial MT"/>
                        </a:rPr>
                        <a:t> </a:t>
                      </a:r>
                      <a:r>
                        <a:rPr lang="en-US" sz="900">
                          <a:effectLst/>
                          <a:latin typeface="Arial MT"/>
                          <a:ea typeface="Arial MT"/>
                          <a:cs typeface="Arial MT"/>
                        </a:rPr>
                        <a:t>for</a:t>
                      </a:r>
                      <a:r>
                        <a:rPr lang="en-US" sz="900" spc="-5">
                          <a:effectLst/>
                          <a:latin typeface="Arial MT"/>
                          <a:ea typeface="Arial MT"/>
                          <a:cs typeface="Arial MT"/>
                        </a:rPr>
                        <a:t> </a:t>
                      </a:r>
                      <a:r>
                        <a:rPr lang="en-US" sz="900">
                          <a:effectLst/>
                          <a:latin typeface="Arial MT"/>
                          <a:ea typeface="Arial MT"/>
                          <a:cs typeface="Arial MT"/>
                        </a:rPr>
                        <a:t>ability</a:t>
                      </a:r>
                      <a:endParaRPr lang="en-US" sz="1100">
                        <a:effectLst/>
                        <a:latin typeface="Arial MT"/>
                        <a:ea typeface="Arial MT"/>
                        <a:cs typeface="Arial MT"/>
                      </a:endParaRPr>
                    </a:p>
                    <a:p>
                      <a:pPr marL="34925" marR="0">
                        <a:spcBef>
                          <a:spcPts val="65"/>
                        </a:spcBef>
                        <a:spcAft>
                          <a:spcPts val="0"/>
                        </a:spcAft>
                      </a:pPr>
                      <a:r>
                        <a:rPr lang="en-US" sz="900" i="1">
                          <a:effectLst/>
                          <a:latin typeface="Arial" panose="020B0604020202020204" pitchFamily="34" charset="0"/>
                          <a:ea typeface="Arial MT"/>
                          <a:cs typeface="Arial MT"/>
                        </a:rPr>
                        <a:t>on,</a:t>
                      </a:r>
                      <a:r>
                        <a:rPr lang="en-US" sz="900" i="1" spc="5">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under,</a:t>
                      </a:r>
                      <a:r>
                        <a:rPr lang="en-US" sz="900" i="1" spc="5">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next</a:t>
                      </a:r>
                      <a:r>
                        <a:rPr lang="en-US" sz="900" i="1" spc="45">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to</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34925" marR="0">
                        <a:spcBef>
                          <a:spcPts val="80"/>
                        </a:spcBef>
                        <a:spcAft>
                          <a:spcPts val="0"/>
                        </a:spcAft>
                      </a:pPr>
                      <a:r>
                        <a:rPr lang="en-US" sz="900">
                          <a:effectLst/>
                          <a:latin typeface="Arial MT"/>
                          <a:ea typeface="Arial MT"/>
                          <a:cs typeface="Arial MT"/>
                        </a:rPr>
                        <a:t>A</a:t>
                      </a:r>
                      <a:r>
                        <a:rPr lang="en-US" sz="900" spc="15">
                          <a:effectLst/>
                          <a:latin typeface="Arial MT"/>
                          <a:ea typeface="Arial MT"/>
                          <a:cs typeface="Arial MT"/>
                        </a:rPr>
                        <a:t> </a:t>
                      </a:r>
                      <a:r>
                        <a:rPr lang="en-US" sz="900">
                          <a:effectLst/>
                          <a:latin typeface="Arial MT"/>
                          <a:ea typeface="Arial MT"/>
                          <a:cs typeface="Arial MT"/>
                        </a:rPr>
                        <a:t>play</a:t>
                      </a:r>
                      <a:endParaRPr lang="en-US" sz="1100">
                        <a:effectLst/>
                        <a:latin typeface="Arial MT"/>
                        <a:ea typeface="Arial MT"/>
                        <a:cs typeface="Arial MT"/>
                      </a:endParaRPr>
                    </a:p>
                    <a:p>
                      <a:pPr marL="34925" marR="1081405">
                        <a:lnSpc>
                          <a:spcPct val="105000"/>
                        </a:lnSpc>
                        <a:spcBef>
                          <a:spcPts val="65"/>
                        </a:spcBef>
                        <a:spcAft>
                          <a:spcPts val="0"/>
                        </a:spcAft>
                      </a:pPr>
                      <a:r>
                        <a:rPr lang="en-US" sz="900">
                          <a:effectLst/>
                          <a:latin typeface="Arial MT"/>
                          <a:ea typeface="Arial MT"/>
                          <a:cs typeface="Arial MT"/>
                        </a:rPr>
                        <a:t>Guided</a:t>
                      </a:r>
                      <a:r>
                        <a:rPr lang="en-US" sz="900" spc="55">
                          <a:effectLst/>
                          <a:latin typeface="Arial MT"/>
                          <a:ea typeface="Arial MT"/>
                          <a:cs typeface="Arial MT"/>
                        </a:rPr>
                        <a:t> </a:t>
                      </a:r>
                      <a:r>
                        <a:rPr lang="en-US" sz="900">
                          <a:effectLst/>
                          <a:latin typeface="Arial MT"/>
                          <a:ea typeface="Arial MT"/>
                          <a:cs typeface="Arial MT"/>
                        </a:rPr>
                        <a:t>writing:</a:t>
                      </a:r>
                      <a:r>
                        <a:rPr lang="en-US" sz="900" spc="10">
                          <a:effectLst/>
                          <a:latin typeface="Arial MT"/>
                          <a:ea typeface="Arial MT"/>
                          <a:cs typeface="Arial MT"/>
                        </a:rPr>
                        <a:t> </a:t>
                      </a:r>
                      <a:r>
                        <a:rPr lang="en-US" sz="900">
                          <a:effectLst/>
                          <a:latin typeface="Arial MT"/>
                          <a:ea typeface="Arial MT"/>
                          <a:cs typeface="Arial MT"/>
                        </a:rPr>
                        <a:t>Game</a:t>
                      </a:r>
                      <a:r>
                        <a:rPr lang="en-US" sz="900" spc="-195">
                          <a:effectLst/>
                          <a:latin typeface="Arial MT"/>
                          <a:ea typeface="Arial MT"/>
                          <a:cs typeface="Arial MT"/>
                        </a:rPr>
                        <a:t> </a:t>
                      </a:r>
                      <a:r>
                        <a:rPr lang="en-US" sz="900">
                          <a:effectLst/>
                          <a:latin typeface="Arial MT"/>
                          <a:ea typeface="Arial MT"/>
                          <a:cs typeface="Arial MT"/>
                        </a:rPr>
                        <a:t>Read</a:t>
                      </a:r>
                      <a:r>
                        <a:rPr lang="en-US" sz="900" spc="-20">
                          <a:effectLst/>
                          <a:latin typeface="Arial MT"/>
                          <a:ea typeface="Arial MT"/>
                          <a:cs typeface="Arial MT"/>
                        </a:rPr>
                        <a:t> </a:t>
                      </a:r>
                      <a:r>
                        <a:rPr lang="en-US" sz="900">
                          <a:effectLst/>
                          <a:latin typeface="Arial MT"/>
                          <a:ea typeface="Arial MT"/>
                          <a:cs typeface="Arial MT"/>
                        </a:rPr>
                        <a:t>instructions</a:t>
                      </a:r>
                      <a:endParaRPr lang="en-US" sz="1100">
                        <a:effectLst/>
                        <a:latin typeface="Arial MT"/>
                        <a:ea typeface="Arial MT"/>
                        <a:cs typeface="Arial MT"/>
                      </a:endParaRPr>
                    </a:p>
                    <a:p>
                      <a:pPr marL="34925" marR="0">
                        <a:spcBef>
                          <a:spcPts val="5"/>
                        </a:spcBef>
                        <a:spcAft>
                          <a:spcPts val="0"/>
                        </a:spcAft>
                      </a:pPr>
                      <a:r>
                        <a:rPr lang="en-US" sz="900">
                          <a:effectLst/>
                          <a:latin typeface="Arial MT"/>
                          <a:ea typeface="Arial MT"/>
                          <a:cs typeface="Arial MT"/>
                        </a:rPr>
                        <a:t>Read</a:t>
                      </a:r>
                      <a:r>
                        <a:rPr lang="en-US" sz="900" spc="60">
                          <a:effectLst/>
                          <a:latin typeface="Arial MT"/>
                          <a:ea typeface="Arial MT"/>
                          <a:cs typeface="Arial MT"/>
                        </a:rPr>
                        <a:t> </a:t>
                      </a:r>
                      <a:r>
                        <a:rPr lang="en-US" sz="900">
                          <a:effectLst/>
                          <a:latin typeface="Arial MT"/>
                          <a:ea typeface="Arial MT"/>
                          <a:cs typeface="Arial MT"/>
                        </a:rPr>
                        <a:t>and</a:t>
                      </a:r>
                      <a:r>
                        <a:rPr lang="en-US" sz="900" spc="65">
                          <a:effectLst/>
                          <a:latin typeface="Arial MT"/>
                          <a:ea typeface="Arial MT"/>
                          <a:cs typeface="Arial MT"/>
                        </a:rPr>
                        <a:t> </a:t>
                      </a:r>
                      <a:r>
                        <a:rPr lang="en-US" sz="900">
                          <a:effectLst/>
                          <a:latin typeface="Arial MT"/>
                          <a:ea typeface="Arial MT"/>
                          <a:cs typeface="Arial MT"/>
                        </a:rPr>
                        <a:t>act</a:t>
                      </a:r>
                      <a:r>
                        <a:rPr lang="en-US" sz="900" spc="65">
                          <a:effectLst/>
                          <a:latin typeface="Arial MT"/>
                          <a:ea typeface="Arial MT"/>
                          <a:cs typeface="Arial MT"/>
                        </a:rPr>
                        <a:t> </a:t>
                      </a:r>
                      <a:r>
                        <a:rPr lang="en-US" sz="900">
                          <a:effectLst/>
                          <a:latin typeface="Arial MT"/>
                          <a:ea typeface="Arial MT"/>
                          <a:cs typeface="Arial MT"/>
                        </a:rPr>
                        <a:t>out</a:t>
                      </a:r>
                      <a:r>
                        <a:rPr lang="en-US" sz="900" spc="65">
                          <a:effectLst/>
                          <a:latin typeface="Arial MT"/>
                          <a:ea typeface="Arial MT"/>
                          <a:cs typeface="Arial MT"/>
                        </a:rPr>
                        <a:t> </a:t>
                      </a:r>
                      <a:r>
                        <a:rPr lang="en-US" sz="900">
                          <a:effectLst/>
                          <a:latin typeface="Arial MT"/>
                          <a:ea typeface="Arial MT"/>
                          <a:cs typeface="Arial MT"/>
                        </a:rPr>
                        <a:t>story/play</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80129061"/>
                  </a:ext>
                </a:extLst>
              </a:tr>
              <a:tr h="604386">
                <a:tc>
                  <a:txBody>
                    <a:bodyPr/>
                    <a:lstStyle/>
                    <a:p>
                      <a:pPr marL="36195" marR="0">
                        <a:spcBef>
                          <a:spcPts val="80"/>
                        </a:spcBef>
                        <a:spcAft>
                          <a:spcPts val="0"/>
                        </a:spcAft>
                      </a:pPr>
                      <a:r>
                        <a:rPr lang="en-US" sz="1600" b="1">
                          <a:effectLst/>
                          <a:latin typeface="Arial" panose="020B0604020202020204" pitchFamily="34" charset="0"/>
                          <a:ea typeface="Arial MT"/>
                          <a:cs typeface="Arial MT"/>
                        </a:rPr>
                        <a:t>4</a:t>
                      </a:r>
                      <a:r>
                        <a:rPr lang="en-US" sz="1600" b="1" spc="-10">
                          <a:effectLst/>
                          <a:latin typeface="Arial" panose="020B0604020202020204" pitchFamily="34" charset="0"/>
                          <a:ea typeface="Arial MT"/>
                          <a:cs typeface="Arial MT"/>
                        </a:rPr>
                        <a:t> </a:t>
                      </a:r>
                      <a:r>
                        <a:rPr lang="en-US" sz="1600" b="1">
                          <a:effectLst/>
                          <a:latin typeface="Arial" panose="020B0604020202020204" pitchFamily="34" charset="0"/>
                          <a:ea typeface="Arial MT"/>
                          <a:cs typeface="Arial MT"/>
                        </a:rPr>
                        <a:t>Making</a:t>
                      </a:r>
                      <a:r>
                        <a:rPr lang="en-US" sz="1600" b="1" spc="-5">
                          <a:effectLst/>
                          <a:latin typeface="Arial" panose="020B0604020202020204" pitchFamily="34" charset="0"/>
                          <a:ea typeface="Arial MT"/>
                          <a:cs typeface="Arial MT"/>
                        </a:rPr>
                        <a:t> </a:t>
                      </a:r>
                      <a:r>
                        <a:rPr lang="en-US" sz="1600" b="1">
                          <a:effectLst/>
                          <a:latin typeface="Arial" panose="020B0604020202020204" pitchFamily="34" charset="0"/>
                          <a:ea typeface="Arial MT"/>
                          <a:cs typeface="Arial MT"/>
                        </a:rPr>
                        <a:t>things</a:t>
                      </a:r>
                      <a:endParaRPr lang="en-US" sz="1600">
                        <a:effectLst/>
                        <a:latin typeface="Arial MT"/>
                        <a:ea typeface="Arial MT"/>
                        <a:cs typeface="Arial MT"/>
                      </a:endParaRPr>
                    </a:p>
                  </a:txBody>
                  <a:tcPr marL="0" marR="0" marT="0" marB="0">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6">
                        <a:lumMod val="20000"/>
                        <a:lumOff val="80000"/>
                      </a:schemeClr>
                    </a:solidFill>
                  </a:tcPr>
                </a:tc>
                <a:tc>
                  <a:txBody>
                    <a:bodyPr/>
                    <a:lstStyle/>
                    <a:p>
                      <a:pPr marL="35560" marR="0">
                        <a:spcBef>
                          <a:spcPts val="80"/>
                        </a:spcBef>
                        <a:spcAft>
                          <a:spcPts val="0"/>
                        </a:spcAft>
                      </a:pPr>
                      <a:r>
                        <a:rPr lang="en-US" sz="900" dirty="0">
                          <a:effectLst/>
                          <a:latin typeface="Arial MT"/>
                          <a:ea typeface="Arial MT"/>
                          <a:cs typeface="Arial MT"/>
                        </a:rPr>
                        <a:t>Clothes</a:t>
                      </a:r>
                      <a:endParaRPr lang="en-US" sz="1100" dirty="0">
                        <a:effectLst/>
                        <a:latin typeface="Arial MT"/>
                        <a:ea typeface="Arial MT"/>
                        <a:cs typeface="Arial MT"/>
                      </a:endParaRPr>
                    </a:p>
                    <a:p>
                      <a:pPr marL="35560" marR="775970">
                        <a:lnSpc>
                          <a:spcPct val="105000"/>
                        </a:lnSpc>
                        <a:spcBef>
                          <a:spcPts val="65"/>
                        </a:spcBef>
                        <a:spcAft>
                          <a:spcPts val="0"/>
                        </a:spcAft>
                      </a:pPr>
                      <a:endParaRPr lang="en-US" sz="900" dirty="0">
                        <a:effectLst/>
                        <a:latin typeface="Arial MT"/>
                        <a:ea typeface="Arial MT"/>
                        <a:cs typeface="Arial MT"/>
                      </a:endParaRPr>
                    </a:p>
                    <a:p>
                      <a:pPr marL="35560" marR="775970">
                        <a:lnSpc>
                          <a:spcPct val="105000"/>
                        </a:lnSpc>
                        <a:spcBef>
                          <a:spcPts val="65"/>
                        </a:spcBef>
                        <a:spcAft>
                          <a:spcPts val="0"/>
                        </a:spcAft>
                      </a:pPr>
                      <a:r>
                        <a:rPr lang="en-US" sz="900" dirty="0" err="1">
                          <a:effectLst/>
                          <a:latin typeface="Arial MT"/>
                          <a:ea typeface="Arial MT"/>
                          <a:cs typeface="Arial MT"/>
                        </a:rPr>
                        <a:t>Colours</a:t>
                      </a:r>
                      <a:r>
                        <a:rPr lang="en-US" sz="900" spc="20" dirty="0">
                          <a:effectLst/>
                          <a:latin typeface="Arial MT"/>
                          <a:ea typeface="Arial MT"/>
                          <a:cs typeface="Arial MT"/>
                        </a:rPr>
                        <a:t> </a:t>
                      </a:r>
                      <a:r>
                        <a:rPr lang="en-US" sz="900" dirty="0">
                          <a:effectLst/>
                          <a:latin typeface="Arial MT"/>
                          <a:ea typeface="Arial MT"/>
                          <a:cs typeface="Arial MT"/>
                        </a:rPr>
                        <a:t>and</a:t>
                      </a:r>
                      <a:r>
                        <a:rPr lang="en-US" sz="900" spc="20" dirty="0">
                          <a:effectLst/>
                          <a:latin typeface="Arial MT"/>
                          <a:ea typeface="Arial MT"/>
                          <a:cs typeface="Arial MT"/>
                        </a:rPr>
                        <a:t> </a:t>
                      </a:r>
                      <a:r>
                        <a:rPr lang="en-US" sz="900" dirty="0">
                          <a:effectLst/>
                          <a:latin typeface="Arial MT"/>
                          <a:ea typeface="Arial MT"/>
                          <a:cs typeface="Arial MT"/>
                        </a:rPr>
                        <a:t>shapes</a:t>
                      </a:r>
                      <a:r>
                        <a:rPr lang="en-US" sz="900" spc="-200" dirty="0">
                          <a:effectLst/>
                          <a:latin typeface="Arial MT"/>
                          <a:ea typeface="Arial MT"/>
                          <a:cs typeface="Arial MT"/>
                        </a:rPr>
                        <a:t> </a:t>
                      </a:r>
                      <a:r>
                        <a:rPr lang="en-US" sz="900" dirty="0">
                          <a:effectLst/>
                          <a:latin typeface="Arial MT"/>
                          <a:ea typeface="Arial MT"/>
                          <a:cs typeface="Arial MT"/>
                        </a:rPr>
                        <a:t>Celebrations</a:t>
                      </a:r>
                      <a:r>
                        <a:rPr lang="en-US" sz="900" spc="5" dirty="0">
                          <a:effectLst/>
                          <a:latin typeface="Arial MT"/>
                          <a:ea typeface="Arial MT"/>
                          <a:cs typeface="Arial MT"/>
                        </a:rPr>
                        <a:t> </a:t>
                      </a:r>
                      <a:r>
                        <a:rPr lang="en-US" sz="900" dirty="0">
                          <a:effectLst/>
                          <a:latin typeface="Arial MT"/>
                          <a:ea typeface="Arial MT"/>
                          <a:cs typeface="Arial MT"/>
                        </a:rPr>
                        <a:t>Characters</a:t>
                      </a:r>
                      <a:r>
                        <a:rPr lang="en-US" sz="900" spc="5" dirty="0">
                          <a:effectLst/>
                          <a:latin typeface="Arial MT"/>
                          <a:ea typeface="Arial MT"/>
                          <a:cs typeface="Arial MT"/>
                        </a:rPr>
                        <a:t> </a:t>
                      </a:r>
                      <a:r>
                        <a:rPr lang="en-US" sz="900" dirty="0">
                          <a:effectLst/>
                          <a:latin typeface="Arial MT"/>
                          <a:ea typeface="Arial MT"/>
                          <a:cs typeface="Arial MT"/>
                        </a:rPr>
                        <a:t>Describe</a:t>
                      </a:r>
                      <a:r>
                        <a:rPr lang="en-US" sz="900" spc="-30" dirty="0">
                          <a:effectLst/>
                          <a:latin typeface="Arial MT"/>
                          <a:ea typeface="Arial MT"/>
                          <a:cs typeface="Arial MT"/>
                        </a:rPr>
                        <a:t> </a:t>
                      </a:r>
                      <a:r>
                        <a:rPr lang="en-US" sz="900" dirty="0">
                          <a:effectLst/>
                          <a:latin typeface="Arial MT"/>
                          <a:ea typeface="Arial MT"/>
                          <a:cs typeface="Arial MT"/>
                        </a:rPr>
                        <a:t>clothes</a:t>
                      </a:r>
                      <a:endParaRPr lang="en-US" sz="1100" dirty="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5">
                        <a:lumMod val="20000"/>
                        <a:lumOff val="80000"/>
                      </a:schemeClr>
                    </a:solidFill>
                  </a:tcPr>
                </a:tc>
                <a:tc>
                  <a:txBody>
                    <a:bodyPr/>
                    <a:lstStyle/>
                    <a:p>
                      <a:pPr marL="149225" marR="94615" indent="-114300">
                        <a:lnSpc>
                          <a:spcPct val="105000"/>
                        </a:lnSpc>
                        <a:spcBef>
                          <a:spcPts val="75"/>
                        </a:spcBef>
                        <a:spcAft>
                          <a:spcPts val="0"/>
                        </a:spcAft>
                      </a:pPr>
                      <a:r>
                        <a:rPr lang="en-US" sz="900">
                          <a:effectLst/>
                          <a:latin typeface="Arial MT"/>
                          <a:ea typeface="Arial MT"/>
                          <a:cs typeface="Arial MT"/>
                        </a:rPr>
                        <a:t>Present continuous</a:t>
                      </a:r>
                      <a:r>
                        <a:rPr lang="en-US" sz="900" spc="5">
                          <a:effectLst/>
                          <a:latin typeface="Arial MT"/>
                          <a:ea typeface="Arial MT"/>
                          <a:cs typeface="Arial MT"/>
                        </a:rPr>
                        <a:t> </a:t>
                      </a:r>
                      <a:r>
                        <a:rPr lang="en-US" sz="900">
                          <a:effectLst/>
                          <a:latin typeface="Arial MT"/>
                          <a:ea typeface="Arial MT"/>
                          <a:cs typeface="Arial MT"/>
                        </a:rPr>
                        <a:t>(statements,</a:t>
                      </a:r>
                      <a:r>
                        <a:rPr lang="en-US" sz="900" spc="5">
                          <a:effectLst/>
                          <a:latin typeface="Arial MT"/>
                          <a:ea typeface="Arial MT"/>
                          <a:cs typeface="Arial MT"/>
                        </a:rPr>
                        <a:t> </a:t>
                      </a:r>
                      <a:r>
                        <a:rPr lang="en-US" sz="900">
                          <a:effectLst/>
                          <a:latin typeface="Arial MT"/>
                          <a:ea typeface="Arial MT"/>
                          <a:cs typeface="Arial MT"/>
                        </a:rPr>
                        <a:t>questions,</a:t>
                      </a:r>
                      <a:r>
                        <a:rPr lang="en-US" sz="900" spc="-200">
                          <a:effectLst/>
                          <a:latin typeface="Arial MT"/>
                          <a:ea typeface="Arial MT"/>
                          <a:cs typeface="Arial MT"/>
                        </a:rPr>
                        <a:t> </a:t>
                      </a:r>
                      <a:r>
                        <a:rPr lang="en-US" sz="900">
                          <a:effectLst/>
                          <a:latin typeface="Arial MT"/>
                          <a:ea typeface="Arial MT"/>
                          <a:cs typeface="Arial MT"/>
                        </a:rPr>
                        <a:t>word</a:t>
                      </a:r>
                      <a:r>
                        <a:rPr lang="en-US" sz="900" spc="-55">
                          <a:effectLst/>
                          <a:latin typeface="Arial MT"/>
                          <a:ea typeface="Arial MT"/>
                          <a:cs typeface="Arial MT"/>
                        </a:rPr>
                        <a:t> </a:t>
                      </a:r>
                      <a:r>
                        <a:rPr lang="en-US" sz="900">
                          <a:effectLst/>
                          <a:latin typeface="Arial MT"/>
                          <a:ea typeface="Arial MT"/>
                          <a:cs typeface="Arial MT"/>
                        </a:rPr>
                        <a:t>order)</a:t>
                      </a:r>
                      <a:endParaRPr lang="en-US" sz="1100">
                        <a:effectLst/>
                        <a:latin typeface="Arial MT"/>
                        <a:ea typeface="Arial MT"/>
                        <a:cs typeface="Arial MT"/>
                      </a:endParaRPr>
                    </a:p>
                    <a:p>
                      <a:pPr marL="35560" marR="0">
                        <a:spcBef>
                          <a:spcPts val="10"/>
                        </a:spcBef>
                        <a:spcAft>
                          <a:spcPts val="0"/>
                        </a:spcAft>
                      </a:pPr>
                      <a:r>
                        <a:rPr lang="en-US" sz="900">
                          <a:effectLst/>
                          <a:latin typeface="Arial MT"/>
                          <a:ea typeface="Arial MT"/>
                          <a:cs typeface="Arial MT"/>
                        </a:rPr>
                        <a:t>Subject</a:t>
                      </a:r>
                      <a:r>
                        <a:rPr lang="en-US" sz="900" spc="85">
                          <a:effectLst/>
                          <a:latin typeface="Arial MT"/>
                          <a:ea typeface="Arial MT"/>
                          <a:cs typeface="Arial MT"/>
                        </a:rPr>
                        <a:t> </a:t>
                      </a:r>
                      <a:r>
                        <a:rPr lang="en-US" sz="900">
                          <a:effectLst/>
                          <a:latin typeface="Arial MT"/>
                          <a:ea typeface="Arial MT"/>
                          <a:cs typeface="Arial MT"/>
                        </a:rPr>
                        <a:t>pronouns</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4">
                        <a:lumMod val="20000"/>
                        <a:lumOff val="80000"/>
                      </a:schemeClr>
                    </a:solidFill>
                  </a:tcPr>
                </a:tc>
                <a:tc>
                  <a:txBody>
                    <a:bodyPr/>
                    <a:lstStyle/>
                    <a:p>
                      <a:pPr marL="34925" marR="1081405">
                        <a:lnSpc>
                          <a:spcPct val="105000"/>
                        </a:lnSpc>
                        <a:spcBef>
                          <a:spcPts val="75"/>
                        </a:spcBef>
                        <a:spcAft>
                          <a:spcPts val="0"/>
                        </a:spcAft>
                      </a:pPr>
                      <a:r>
                        <a:rPr lang="en-US" sz="900">
                          <a:effectLst/>
                          <a:latin typeface="Arial MT"/>
                          <a:ea typeface="Arial MT"/>
                          <a:cs typeface="Arial MT"/>
                        </a:rPr>
                        <a:t>Traditional</a:t>
                      </a:r>
                      <a:r>
                        <a:rPr lang="en-US" sz="900" spc="55">
                          <a:effectLst/>
                          <a:latin typeface="Arial MT"/>
                          <a:ea typeface="Arial MT"/>
                          <a:cs typeface="Arial MT"/>
                        </a:rPr>
                        <a:t> </a:t>
                      </a:r>
                      <a:r>
                        <a:rPr lang="en-US" sz="900">
                          <a:effectLst/>
                          <a:latin typeface="Arial MT"/>
                          <a:ea typeface="Arial MT"/>
                          <a:cs typeface="Arial MT"/>
                        </a:rPr>
                        <a:t>story</a:t>
                      </a:r>
                      <a:r>
                        <a:rPr lang="en-US" sz="900" spc="55">
                          <a:effectLst/>
                          <a:latin typeface="Arial MT"/>
                          <a:ea typeface="Arial MT"/>
                          <a:cs typeface="Arial MT"/>
                        </a:rPr>
                        <a:t> </a:t>
                      </a:r>
                      <a:r>
                        <a:rPr lang="en-US" sz="900">
                          <a:effectLst/>
                          <a:latin typeface="Arial MT"/>
                          <a:ea typeface="Arial MT"/>
                          <a:cs typeface="Arial MT"/>
                        </a:rPr>
                        <a:t>and</a:t>
                      </a:r>
                      <a:r>
                        <a:rPr lang="en-US" sz="900" spc="55">
                          <a:effectLst/>
                          <a:latin typeface="Arial MT"/>
                          <a:ea typeface="Arial MT"/>
                          <a:cs typeface="Arial MT"/>
                        </a:rPr>
                        <a:t> </a:t>
                      </a:r>
                      <a:r>
                        <a:rPr lang="en-US" sz="900">
                          <a:effectLst/>
                          <a:latin typeface="Arial MT"/>
                          <a:ea typeface="Arial MT"/>
                          <a:cs typeface="Arial MT"/>
                        </a:rPr>
                        <a:t>song</a:t>
                      </a:r>
                      <a:r>
                        <a:rPr lang="en-US" sz="900" spc="-200">
                          <a:effectLst/>
                          <a:latin typeface="Arial MT"/>
                          <a:ea typeface="Arial MT"/>
                          <a:cs typeface="Arial MT"/>
                        </a:rPr>
                        <a:t> </a:t>
                      </a:r>
                      <a:r>
                        <a:rPr lang="en-US" sz="900">
                          <a:effectLst/>
                          <a:latin typeface="Arial MT"/>
                          <a:ea typeface="Arial MT"/>
                          <a:cs typeface="Arial MT"/>
                        </a:rPr>
                        <a:t>Information</a:t>
                      </a:r>
                      <a:r>
                        <a:rPr lang="en-US" sz="900" spc="-40">
                          <a:effectLst/>
                          <a:latin typeface="Arial MT"/>
                          <a:ea typeface="Arial MT"/>
                          <a:cs typeface="Arial MT"/>
                        </a:rPr>
                        <a:t> </a:t>
                      </a:r>
                      <a:r>
                        <a:rPr lang="en-US" sz="900">
                          <a:effectLst/>
                          <a:latin typeface="Arial MT"/>
                          <a:ea typeface="Arial MT"/>
                          <a:cs typeface="Arial MT"/>
                        </a:rPr>
                        <a:t>texts</a:t>
                      </a:r>
                      <a:endParaRPr lang="en-US" sz="1100">
                        <a:effectLst/>
                        <a:latin typeface="Arial MT"/>
                        <a:ea typeface="Arial MT"/>
                        <a:cs typeface="Arial MT"/>
                      </a:endParaRPr>
                    </a:p>
                    <a:p>
                      <a:pPr marL="34925" marR="1170940">
                        <a:lnSpc>
                          <a:spcPct val="105000"/>
                        </a:lnSpc>
                        <a:spcBef>
                          <a:spcPts val="5"/>
                        </a:spcBef>
                        <a:spcAft>
                          <a:spcPts val="0"/>
                        </a:spcAft>
                      </a:pPr>
                      <a:r>
                        <a:rPr lang="en-US" sz="900">
                          <a:effectLst/>
                          <a:latin typeface="Arial MT"/>
                          <a:ea typeface="Arial MT"/>
                          <a:cs typeface="Arial MT"/>
                        </a:rPr>
                        <a:t>Write</a:t>
                      </a:r>
                      <a:r>
                        <a:rPr lang="en-US" sz="900" spc="60">
                          <a:effectLst/>
                          <a:latin typeface="Arial MT"/>
                          <a:ea typeface="Arial MT"/>
                          <a:cs typeface="Arial MT"/>
                        </a:rPr>
                        <a:t> </a:t>
                      </a:r>
                      <a:r>
                        <a:rPr lang="en-US" sz="900">
                          <a:effectLst/>
                          <a:latin typeface="Arial MT"/>
                          <a:ea typeface="Arial MT"/>
                          <a:cs typeface="Arial MT"/>
                        </a:rPr>
                        <a:t>about</a:t>
                      </a:r>
                      <a:r>
                        <a:rPr lang="en-US" sz="900" spc="60">
                          <a:effectLst/>
                          <a:latin typeface="Arial MT"/>
                          <a:ea typeface="Arial MT"/>
                          <a:cs typeface="Arial MT"/>
                        </a:rPr>
                        <a:t> </a:t>
                      </a:r>
                      <a:r>
                        <a:rPr lang="en-US" sz="900">
                          <a:effectLst/>
                          <a:latin typeface="Arial MT"/>
                          <a:ea typeface="Arial MT"/>
                          <a:cs typeface="Arial MT"/>
                        </a:rPr>
                        <a:t>clothes</a:t>
                      </a:r>
                      <a:r>
                        <a:rPr lang="en-US" sz="900" spc="-195">
                          <a:effectLst/>
                          <a:latin typeface="Arial MT"/>
                          <a:ea typeface="Arial MT"/>
                          <a:cs typeface="Arial MT"/>
                        </a:rPr>
                        <a:t> </a:t>
                      </a:r>
                      <a:r>
                        <a:rPr lang="en-US" sz="900">
                          <a:effectLst/>
                          <a:latin typeface="Arial MT"/>
                          <a:ea typeface="Arial MT"/>
                          <a:cs typeface="Arial MT"/>
                        </a:rPr>
                        <a:t>Poem</a:t>
                      </a:r>
                      <a:endParaRPr lang="en-US" sz="1100">
                        <a:effectLst/>
                        <a:latin typeface="Arial MT"/>
                        <a:ea typeface="Arial MT"/>
                        <a:cs typeface="Arial MT"/>
                      </a:endParaRPr>
                    </a:p>
                    <a:p>
                      <a:pPr marL="34925" marR="0">
                        <a:spcBef>
                          <a:spcPts val="5"/>
                        </a:spcBef>
                        <a:spcAft>
                          <a:spcPts val="0"/>
                        </a:spcAft>
                      </a:pPr>
                      <a:r>
                        <a:rPr lang="en-US" sz="900">
                          <a:effectLst/>
                          <a:latin typeface="Arial MT"/>
                          <a:ea typeface="Arial MT"/>
                          <a:cs typeface="Arial MT"/>
                        </a:rPr>
                        <a:t>Write</a:t>
                      </a:r>
                      <a:r>
                        <a:rPr lang="en-US" sz="900" spc="40">
                          <a:effectLst/>
                          <a:latin typeface="Arial MT"/>
                          <a:ea typeface="Arial MT"/>
                          <a:cs typeface="Arial MT"/>
                        </a:rPr>
                        <a:t> </a:t>
                      </a:r>
                      <a:r>
                        <a:rPr lang="en-US" sz="900">
                          <a:effectLst/>
                          <a:latin typeface="Arial MT"/>
                          <a:ea typeface="Arial MT"/>
                          <a:cs typeface="Arial MT"/>
                        </a:rPr>
                        <a:t>a</a:t>
                      </a:r>
                      <a:r>
                        <a:rPr lang="en-US" sz="900" spc="40">
                          <a:effectLst/>
                          <a:latin typeface="Arial MT"/>
                          <a:ea typeface="Arial MT"/>
                          <a:cs typeface="Arial MT"/>
                        </a:rPr>
                        <a:t> </a:t>
                      </a:r>
                      <a:r>
                        <a:rPr lang="en-US" sz="900">
                          <a:effectLst/>
                          <a:latin typeface="Arial MT"/>
                          <a:ea typeface="Arial MT"/>
                          <a:cs typeface="Arial MT"/>
                        </a:rPr>
                        <a:t>song</a:t>
                      </a:r>
                      <a:r>
                        <a:rPr lang="en-US" sz="900" spc="40">
                          <a:effectLst/>
                          <a:latin typeface="Arial MT"/>
                          <a:ea typeface="Arial MT"/>
                          <a:cs typeface="Arial MT"/>
                        </a:rPr>
                        <a:t> </a:t>
                      </a:r>
                      <a:r>
                        <a:rPr lang="en-US" sz="900">
                          <a:effectLst/>
                          <a:latin typeface="Arial MT"/>
                          <a:ea typeface="Arial MT"/>
                          <a:cs typeface="Arial MT"/>
                        </a:rPr>
                        <a:t>verse</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864972160"/>
                  </a:ext>
                </a:extLst>
              </a:tr>
              <a:tr h="478312">
                <a:tc>
                  <a:txBody>
                    <a:bodyPr/>
                    <a:lstStyle/>
                    <a:p>
                      <a:pPr marL="36195" marR="0">
                        <a:spcBef>
                          <a:spcPts val="75"/>
                        </a:spcBef>
                        <a:spcAft>
                          <a:spcPts val="0"/>
                        </a:spcAft>
                      </a:pPr>
                      <a:r>
                        <a:rPr lang="en-US" sz="1600" b="1">
                          <a:effectLst/>
                          <a:latin typeface="Arial" panose="020B0604020202020204" pitchFamily="34" charset="0"/>
                          <a:ea typeface="Arial MT"/>
                          <a:cs typeface="Arial MT"/>
                        </a:rPr>
                        <a:t>5</a:t>
                      </a:r>
                      <a:r>
                        <a:rPr lang="en-US" sz="1600" b="1" spc="-30">
                          <a:effectLst/>
                          <a:latin typeface="Arial" panose="020B0604020202020204" pitchFamily="34" charset="0"/>
                          <a:ea typeface="Arial MT"/>
                          <a:cs typeface="Arial MT"/>
                        </a:rPr>
                        <a:t> </a:t>
                      </a:r>
                      <a:r>
                        <a:rPr lang="en-US" sz="1600" b="1">
                          <a:effectLst/>
                          <a:latin typeface="Arial" panose="020B0604020202020204" pitchFamily="34" charset="0"/>
                          <a:ea typeface="Arial MT"/>
                          <a:cs typeface="Arial MT"/>
                        </a:rPr>
                        <a:t>On</a:t>
                      </a:r>
                      <a:r>
                        <a:rPr lang="en-US" sz="1600" b="1" spc="-25">
                          <a:effectLst/>
                          <a:latin typeface="Arial" panose="020B0604020202020204" pitchFamily="34" charset="0"/>
                          <a:ea typeface="Arial MT"/>
                          <a:cs typeface="Arial MT"/>
                        </a:rPr>
                        <a:t> </a:t>
                      </a:r>
                      <a:r>
                        <a:rPr lang="en-US" sz="1600" b="1">
                          <a:effectLst/>
                          <a:latin typeface="Arial" panose="020B0604020202020204" pitchFamily="34" charset="0"/>
                          <a:ea typeface="Arial MT"/>
                          <a:cs typeface="Arial MT"/>
                        </a:rPr>
                        <a:t>the</a:t>
                      </a:r>
                      <a:r>
                        <a:rPr lang="en-US" sz="1600" b="1" spc="-30">
                          <a:effectLst/>
                          <a:latin typeface="Arial" panose="020B0604020202020204" pitchFamily="34" charset="0"/>
                          <a:ea typeface="Arial MT"/>
                          <a:cs typeface="Arial MT"/>
                        </a:rPr>
                        <a:t> </a:t>
                      </a:r>
                      <a:r>
                        <a:rPr lang="en-US" sz="1600" b="1">
                          <a:effectLst/>
                          <a:latin typeface="Arial" panose="020B0604020202020204" pitchFamily="34" charset="0"/>
                          <a:ea typeface="Arial MT"/>
                          <a:cs typeface="Arial MT"/>
                        </a:rPr>
                        <a:t>farm</a:t>
                      </a:r>
                      <a:endParaRPr lang="en-US" sz="1600">
                        <a:effectLst/>
                        <a:latin typeface="Arial MT"/>
                        <a:ea typeface="Arial MT"/>
                        <a:cs typeface="Arial MT"/>
                      </a:endParaRPr>
                    </a:p>
                  </a:txBody>
                  <a:tcPr marL="0" marR="0" marT="0" marB="0">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150495" marR="43815" indent="-114300">
                        <a:lnSpc>
                          <a:spcPct val="105000"/>
                        </a:lnSpc>
                        <a:spcBef>
                          <a:spcPts val="75"/>
                        </a:spcBef>
                        <a:spcAft>
                          <a:spcPts val="0"/>
                        </a:spcAft>
                      </a:pPr>
                      <a:r>
                        <a:rPr lang="en-US" sz="900" spc="-10">
                          <a:effectLst/>
                          <a:latin typeface="Arial MT"/>
                          <a:ea typeface="Arial MT"/>
                          <a:cs typeface="Arial MT"/>
                        </a:rPr>
                        <a:t>Farms and animals, seeds, vegetables,</a:t>
                      </a:r>
                      <a:r>
                        <a:rPr lang="en-US" sz="900" spc="-205">
                          <a:effectLst/>
                          <a:latin typeface="Arial MT"/>
                          <a:ea typeface="Arial MT"/>
                          <a:cs typeface="Arial MT"/>
                        </a:rPr>
                        <a:t> </a:t>
                      </a:r>
                      <a:r>
                        <a:rPr lang="en-US" sz="900">
                          <a:effectLst/>
                          <a:latin typeface="Arial MT"/>
                          <a:ea typeface="Arial MT"/>
                          <a:cs typeface="Arial MT"/>
                        </a:rPr>
                        <a:t>plants</a:t>
                      </a:r>
                      <a:endParaRPr lang="en-US" sz="1100">
                        <a:effectLst/>
                        <a:latin typeface="Arial MT"/>
                        <a:ea typeface="Arial MT"/>
                        <a:cs typeface="Arial MT"/>
                      </a:endParaRPr>
                    </a:p>
                    <a:p>
                      <a:pPr marL="36195" marR="0">
                        <a:lnSpc>
                          <a:spcPct val="105000"/>
                        </a:lnSpc>
                        <a:spcBef>
                          <a:spcPts val="5"/>
                        </a:spcBef>
                        <a:spcAft>
                          <a:spcPts val="0"/>
                        </a:spcAft>
                      </a:pPr>
                      <a:r>
                        <a:rPr lang="en-US" sz="900">
                          <a:effectLst/>
                          <a:latin typeface="Arial MT"/>
                          <a:ea typeface="Arial MT"/>
                          <a:cs typeface="Arial MT"/>
                        </a:rPr>
                        <a:t>Describe</a:t>
                      </a:r>
                      <a:r>
                        <a:rPr lang="en-US" sz="900" spc="90">
                          <a:effectLst/>
                          <a:latin typeface="Arial MT"/>
                          <a:ea typeface="Arial MT"/>
                          <a:cs typeface="Arial MT"/>
                        </a:rPr>
                        <a:t> </a:t>
                      </a:r>
                      <a:r>
                        <a:rPr lang="en-US" sz="900">
                          <a:effectLst/>
                          <a:latin typeface="Arial MT"/>
                          <a:ea typeface="Arial MT"/>
                          <a:cs typeface="Arial MT"/>
                        </a:rPr>
                        <a:t>animals</a:t>
                      </a:r>
                      <a:r>
                        <a:rPr lang="en-US" sz="900" spc="90">
                          <a:effectLst/>
                          <a:latin typeface="Arial MT"/>
                          <a:ea typeface="Arial MT"/>
                          <a:cs typeface="Arial MT"/>
                        </a:rPr>
                        <a:t> </a:t>
                      </a:r>
                      <a:r>
                        <a:rPr lang="en-US" sz="900">
                          <a:effectLst/>
                          <a:latin typeface="Arial MT"/>
                          <a:ea typeface="Arial MT"/>
                          <a:cs typeface="Arial MT"/>
                        </a:rPr>
                        <a:t>and</a:t>
                      </a:r>
                      <a:r>
                        <a:rPr lang="en-US" sz="900" spc="95">
                          <a:effectLst/>
                          <a:latin typeface="Arial MT"/>
                          <a:ea typeface="Arial MT"/>
                          <a:cs typeface="Arial MT"/>
                        </a:rPr>
                        <a:t> </a:t>
                      </a:r>
                      <a:r>
                        <a:rPr lang="en-US" sz="900">
                          <a:effectLst/>
                          <a:latin typeface="Arial MT"/>
                          <a:ea typeface="Arial MT"/>
                          <a:cs typeface="Arial MT"/>
                        </a:rPr>
                        <a:t>their</a:t>
                      </a:r>
                      <a:r>
                        <a:rPr lang="en-US" sz="900" spc="90">
                          <a:effectLst/>
                          <a:latin typeface="Arial MT"/>
                          <a:ea typeface="Arial MT"/>
                          <a:cs typeface="Arial MT"/>
                        </a:rPr>
                        <a:t> </a:t>
                      </a:r>
                      <a:r>
                        <a:rPr lang="en-US" sz="900">
                          <a:effectLst/>
                          <a:latin typeface="Arial MT"/>
                          <a:ea typeface="Arial MT"/>
                          <a:cs typeface="Arial MT"/>
                        </a:rPr>
                        <a:t>actions</a:t>
                      </a:r>
                      <a:r>
                        <a:rPr lang="en-US" sz="900" spc="-200">
                          <a:effectLst/>
                          <a:latin typeface="Arial MT"/>
                          <a:ea typeface="Arial MT"/>
                          <a:cs typeface="Arial MT"/>
                        </a:rPr>
                        <a:t> </a:t>
                      </a:r>
                      <a:r>
                        <a:rPr lang="en-US" sz="900">
                          <a:effectLst/>
                          <a:latin typeface="Arial MT"/>
                          <a:ea typeface="Arial MT"/>
                          <a:cs typeface="Arial MT"/>
                        </a:rPr>
                        <a:t>Polite</a:t>
                      </a:r>
                      <a:r>
                        <a:rPr lang="en-US" sz="900" spc="-55">
                          <a:effectLst/>
                          <a:latin typeface="Arial MT"/>
                          <a:ea typeface="Arial MT"/>
                          <a:cs typeface="Arial MT"/>
                        </a:rPr>
                        <a:t> </a:t>
                      </a:r>
                      <a:r>
                        <a:rPr lang="en-US" sz="900">
                          <a:effectLst/>
                          <a:latin typeface="Arial MT"/>
                          <a:ea typeface="Arial MT"/>
                          <a:cs typeface="Arial MT"/>
                        </a:rPr>
                        <a:t>language</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149860" marR="0" indent="-114300">
                        <a:lnSpc>
                          <a:spcPct val="105000"/>
                        </a:lnSpc>
                        <a:spcBef>
                          <a:spcPts val="75"/>
                        </a:spcBef>
                        <a:spcAft>
                          <a:spcPts val="0"/>
                        </a:spcAft>
                      </a:pPr>
                      <a:r>
                        <a:rPr lang="en-US" sz="900">
                          <a:effectLst/>
                          <a:latin typeface="Arial MT"/>
                          <a:ea typeface="Arial MT"/>
                          <a:cs typeface="Arial MT"/>
                        </a:rPr>
                        <a:t>Present</a:t>
                      </a:r>
                      <a:r>
                        <a:rPr lang="en-US" sz="900" spc="90">
                          <a:effectLst/>
                          <a:latin typeface="Arial MT"/>
                          <a:ea typeface="Arial MT"/>
                          <a:cs typeface="Arial MT"/>
                        </a:rPr>
                        <a:t> </a:t>
                      </a:r>
                      <a:r>
                        <a:rPr lang="en-US" sz="900">
                          <a:effectLst/>
                          <a:latin typeface="Arial MT"/>
                          <a:ea typeface="Arial MT"/>
                          <a:cs typeface="Arial MT"/>
                        </a:rPr>
                        <a:t>continuous</a:t>
                      </a:r>
                      <a:r>
                        <a:rPr lang="en-US" sz="900" spc="90">
                          <a:effectLst/>
                          <a:latin typeface="Arial MT"/>
                          <a:ea typeface="Arial MT"/>
                          <a:cs typeface="Arial MT"/>
                        </a:rPr>
                        <a:t> </a:t>
                      </a:r>
                      <a:r>
                        <a:rPr lang="en-US" sz="900">
                          <a:effectLst/>
                          <a:latin typeface="Arial MT"/>
                          <a:ea typeface="Arial MT"/>
                          <a:cs typeface="Arial MT"/>
                        </a:rPr>
                        <a:t>–</a:t>
                      </a:r>
                      <a:r>
                        <a:rPr lang="en-US" sz="900" spc="90">
                          <a:effectLst/>
                          <a:latin typeface="Arial MT"/>
                          <a:ea typeface="Arial MT"/>
                          <a:cs typeface="Arial MT"/>
                        </a:rPr>
                        <a:t> </a:t>
                      </a:r>
                      <a:r>
                        <a:rPr lang="en-US" sz="900">
                          <a:effectLst/>
                          <a:latin typeface="Arial MT"/>
                          <a:ea typeface="Arial MT"/>
                          <a:cs typeface="Arial MT"/>
                        </a:rPr>
                        <a:t>questions</a:t>
                      </a:r>
                      <a:r>
                        <a:rPr lang="en-US" sz="900" spc="-195">
                          <a:effectLst/>
                          <a:latin typeface="Arial MT"/>
                          <a:ea typeface="Arial MT"/>
                          <a:cs typeface="Arial MT"/>
                        </a:rPr>
                        <a:t> </a:t>
                      </a:r>
                      <a:r>
                        <a:rPr lang="en-US" sz="900">
                          <a:effectLst/>
                          <a:latin typeface="Arial MT"/>
                          <a:ea typeface="Arial MT"/>
                          <a:cs typeface="Arial MT"/>
                        </a:rPr>
                        <a:t>and</a:t>
                      </a:r>
                      <a:r>
                        <a:rPr lang="en-US" sz="900" spc="-40">
                          <a:effectLst/>
                          <a:latin typeface="Arial MT"/>
                          <a:ea typeface="Arial MT"/>
                          <a:cs typeface="Arial MT"/>
                        </a:rPr>
                        <a:t> </a:t>
                      </a:r>
                      <a:r>
                        <a:rPr lang="en-US" sz="900">
                          <a:effectLst/>
                          <a:latin typeface="Arial MT"/>
                          <a:ea typeface="Arial MT"/>
                          <a:cs typeface="Arial MT"/>
                        </a:rPr>
                        <a:t>short</a:t>
                      </a:r>
                      <a:r>
                        <a:rPr lang="en-US" sz="900" spc="-35">
                          <a:effectLst/>
                          <a:latin typeface="Arial MT"/>
                          <a:ea typeface="Arial MT"/>
                          <a:cs typeface="Arial MT"/>
                        </a:rPr>
                        <a:t> </a:t>
                      </a:r>
                      <a:r>
                        <a:rPr lang="en-US" sz="900">
                          <a:effectLst/>
                          <a:latin typeface="Arial MT"/>
                          <a:ea typeface="Arial MT"/>
                          <a:cs typeface="Arial MT"/>
                        </a:rPr>
                        <a:t>answers</a:t>
                      </a:r>
                      <a:endParaRPr lang="en-US" sz="1100">
                        <a:effectLst/>
                        <a:latin typeface="Arial MT"/>
                        <a:ea typeface="Arial MT"/>
                        <a:cs typeface="Arial MT"/>
                      </a:endParaRPr>
                    </a:p>
                    <a:p>
                      <a:pPr marL="35560" marR="0">
                        <a:spcBef>
                          <a:spcPts val="5"/>
                        </a:spcBef>
                        <a:spcAft>
                          <a:spcPts val="0"/>
                        </a:spcAft>
                      </a:pPr>
                      <a:r>
                        <a:rPr lang="en-US" sz="900">
                          <a:effectLst/>
                          <a:latin typeface="Arial MT"/>
                          <a:ea typeface="Arial MT"/>
                          <a:cs typeface="Arial MT"/>
                        </a:rPr>
                        <a:t>Subject</a:t>
                      </a:r>
                      <a:r>
                        <a:rPr lang="en-US" sz="900" spc="85">
                          <a:effectLst/>
                          <a:latin typeface="Arial MT"/>
                          <a:ea typeface="Arial MT"/>
                          <a:cs typeface="Arial MT"/>
                        </a:rPr>
                        <a:t> </a:t>
                      </a:r>
                      <a:r>
                        <a:rPr lang="en-US" sz="900">
                          <a:effectLst/>
                          <a:latin typeface="Arial MT"/>
                          <a:ea typeface="Arial MT"/>
                          <a:cs typeface="Arial MT"/>
                        </a:rPr>
                        <a:t>pronouns</a:t>
                      </a:r>
                      <a:endParaRPr lang="en-US" sz="1100">
                        <a:effectLst/>
                        <a:latin typeface="Arial MT"/>
                        <a:ea typeface="Arial MT"/>
                        <a:cs typeface="Arial MT"/>
                      </a:endParaRPr>
                    </a:p>
                    <a:p>
                      <a:pPr marL="35560" marR="736600">
                        <a:lnSpc>
                          <a:spcPct val="105000"/>
                        </a:lnSpc>
                        <a:spcBef>
                          <a:spcPts val="65"/>
                        </a:spcBef>
                        <a:spcAft>
                          <a:spcPts val="0"/>
                        </a:spcAft>
                      </a:pPr>
                      <a:r>
                        <a:rPr lang="en-US" sz="900" i="1">
                          <a:effectLst/>
                          <a:latin typeface="Arial" panose="020B0604020202020204" pitchFamily="34" charset="0"/>
                          <a:ea typeface="Arial MT"/>
                          <a:cs typeface="Arial MT"/>
                        </a:rPr>
                        <a:t>can</a:t>
                      </a:r>
                      <a:r>
                        <a:rPr lang="en-US" sz="900" i="1" spc="5">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above/under</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34925" marR="1541145">
                        <a:lnSpc>
                          <a:spcPct val="105000"/>
                        </a:lnSpc>
                        <a:spcBef>
                          <a:spcPts val="75"/>
                        </a:spcBef>
                        <a:spcAft>
                          <a:spcPts val="0"/>
                        </a:spcAft>
                      </a:pPr>
                      <a:r>
                        <a:rPr lang="en-US" sz="900">
                          <a:effectLst/>
                          <a:latin typeface="Arial MT"/>
                          <a:ea typeface="Arial MT"/>
                          <a:cs typeface="Arial MT"/>
                        </a:rPr>
                        <a:t>Guided writing</a:t>
                      </a:r>
                      <a:r>
                        <a:rPr lang="en-US" sz="900" spc="5">
                          <a:effectLst/>
                          <a:latin typeface="Arial MT"/>
                          <a:ea typeface="Arial MT"/>
                          <a:cs typeface="Arial MT"/>
                        </a:rPr>
                        <a:t> </a:t>
                      </a:r>
                      <a:r>
                        <a:rPr lang="en-US" sz="900">
                          <a:effectLst/>
                          <a:latin typeface="Arial MT"/>
                          <a:ea typeface="Arial MT"/>
                          <a:cs typeface="Arial MT"/>
                        </a:rPr>
                        <a:t>Labelling</a:t>
                      </a:r>
                      <a:r>
                        <a:rPr lang="en-US" sz="900" spc="5">
                          <a:effectLst/>
                          <a:latin typeface="Arial MT"/>
                          <a:ea typeface="Arial MT"/>
                          <a:cs typeface="Arial MT"/>
                        </a:rPr>
                        <a:t> </a:t>
                      </a:r>
                      <a:r>
                        <a:rPr lang="en-US" sz="900">
                          <a:effectLst/>
                          <a:latin typeface="Arial MT"/>
                          <a:ea typeface="Arial MT"/>
                          <a:cs typeface="Arial MT"/>
                        </a:rPr>
                        <a:t>Picture</a:t>
                      </a:r>
                      <a:r>
                        <a:rPr lang="en-US" sz="900" spc="90">
                          <a:effectLst/>
                          <a:latin typeface="Arial MT"/>
                          <a:ea typeface="Arial MT"/>
                          <a:cs typeface="Arial MT"/>
                        </a:rPr>
                        <a:t> </a:t>
                      </a:r>
                      <a:r>
                        <a:rPr lang="en-US" sz="900">
                          <a:effectLst/>
                          <a:latin typeface="Arial MT"/>
                          <a:ea typeface="Arial MT"/>
                          <a:cs typeface="Arial MT"/>
                        </a:rPr>
                        <a:t>captions</a:t>
                      </a:r>
                      <a:endParaRPr lang="en-US" sz="1100">
                        <a:effectLst/>
                        <a:latin typeface="Arial MT"/>
                        <a:ea typeface="Arial MT"/>
                        <a:cs typeface="Arial MT"/>
                      </a:endParaRPr>
                    </a:p>
                    <a:p>
                      <a:pPr marL="34925" marR="0">
                        <a:spcBef>
                          <a:spcPts val="5"/>
                        </a:spcBef>
                        <a:spcAft>
                          <a:spcPts val="0"/>
                        </a:spcAft>
                      </a:pPr>
                      <a:r>
                        <a:rPr lang="en-US" sz="900">
                          <a:effectLst/>
                          <a:latin typeface="Arial MT"/>
                          <a:ea typeface="Arial MT"/>
                          <a:cs typeface="Arial MT"/>
                        </a:rPr>
                        <a:t>Class</a:t>
                      </a:r>
                      <a:r>
                        <a:rPr lang="en-US" sz="900" spc="-25">
                          <a:effectLst/>
                          <a:latin typeface="Arial MT"/>
                          <a:ea typeface="Arial MT"/>
                          <a:cs typeface="Arial MT"/>
                        </a:rPr>
                        <a:t> </a:t>
                      </a:r>
                      <a:r>
                        <a:rPr lang="en-US" sz="900">
                          <a:effectLst/>
                          <a:latin typeface="Arial MT"/>
                          <a:ea typeface="Arial MT"/>
                          <a:cs typeface="Arial MT"/>
                        </a:rPr>
                        <a:t>story</a:t>
                      </a:r>
                      <a:r>
                        <a:rPr lang="en-US" sz="900" spc="-20">
                          <a:effectLst/>
                          <a:latin typeface="Arial MT"/>
                          <a:ea typeface="Arial MT"/>
                          <a:cs typeface="Arial MT"/>
                        </a:rPr>
                        <a:t> </a:t>
                      </a:r>
                      <a:r>
                        <a:rPr lang="en-US" sz="900">
                          <a:effectLst/>
                          <a:latin typeface="Arial MT"/>
                          <a:ea typeface="Arial MT"/>
                          <a:cs typeface="Arial MT"/>
                        </a:rPr>
                        <a:t>writing</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406320601"/>
                  </a:ext>
                </a:extLst>
              </a:tr>
              <a:tr h="892333">
                <a:tc>
                  <a:txBody>
                    <a:bodyPr/>
                    <a:lstStyle/>
                    <a:p>
                      <a:pPr marL="36195" marR="0">
                        <a:spcBef>
                          <a:spcPts val="70"/>
                        </a:spcBef>
                        <a:spcAft>
                          <a:spcPts val="0"/>
                        </a:spcAft>
                      </a:pPr>
                      <a:r>
                        <a:rPr lang="en-US" sz="1600" b="1">
                          <a:effectLst/>
                          <a:latin typeface="Arial" panose="020B0604020202020204" pitchFamily="34" charset="0"/>
                          <a:ea typeface="Arial MT"/>
                          <a:cs typeface="Arial MT"/>
                        </a:rPr>
                        <a:t>6</a:t>
                      </a:r>
                      <a:r>
                        <a:rPr lang="en-US" sz="1600" b="1" spc="-30">
                          <a:effectLst/>
                          <a:latin typeface="Arial" panose="020B0604020202020204" pitchFamily="34" charset="0"/>
                          <a:ea typeface="Arial MT"/>
                          <a:cs typeface="Arial MT"/>
                        </a:rPr>
                        <a:t> </a:t>
                      </a:r>
                      <a:r>
                        <a:rPr lang="en-US" sz="1600" b="1">
                          <a:effectLst/>
                          <a:latin typeface="Arial" panose="020B0604020202020204" pitchFamily="34" charset="0"/>
                          <a:ea typeface="Arial MT"/>
                          <a:cs typeface="Arial MT"/>
                        </a:rPr>
                        <a:t>My</a:t>
                      </a:r>
                      <a:r>
                        <a:rPr lang="en-US" sz="1600" b="1" spc="-30">
                          <a:effectLst/>
                          <a:latin typeface="Arial" panose="020B0604020202020204" pitchFamily="34" charset="0"/>
                          <a:ea typeface="Arial MT"/>
                          <a:cs typeface="Arial MT"/>
                        </a:rPr>
                        <a:t> </a:t>
                      </a:r>
                      <a:r>
                        <a:rPr lang="en-US" sz="1600" b="1">
                          <a:effectLst/>
                          <a:latin typeface="Arial" panose="020B0604020202020204" pitchFamily="34" charset="0"/>
                          <a:ea typeface="Arial MT"/>
                          <a:cs typeface="Arial MT"/>
                        </a:rPr>
                        <a:t>five</a:t>
                      </a:r>
                      <a:r>
                        <a:rPr lang="en-US" sz="1600" b="1" spc="-30">
                          <a:effectLst/>
                          <a:latin typeface="Arial" panose="020B0604020202020204" pitchFamily="34" charset="0"/>
                          <a:ea typeface="Arial MT"/>
                          <a:cs typeface="Arial MT"/>
                        </a:rPr>
                        <a:t> </a:t>
                      </a:r>
                      <a:r>
                        <a:rPr lang="en-US" sz="1600" b="1">
                          <a:effectLst/>
                          <a:latin typeface="Arial" panose="020B0604020202020204" pitchFamily="34" charset="0"/>
                          <a:ea typeface="Arial MT"/>
                          <a:cs typeface="Arial MT"/>
                        </a:rPr>
                        <a:t>senses</a:t>
                      </a:r>
                      <a:endParaRPr lang="en-US" sz="1600">
                        <a:effectLst/>
                        <a:latin typeface="Arial MT"/>
                        <a:ea typeface="Arial MT"/>
                        <a:cs typeface="Arial MT"/>
                      </a:endParaRPr>
                    </a:p>
                  </a:txBody>
                  <a:tcPr marL="0" marR="0" marT="0" marB="0">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6">
                        <a:lumMod val="20000"/>
                        <a:lumOff val="80000"/>
                      </a:schemeClr>
                    </a:solidFill>
                  </a:tcPr>
                </a:tc>
                <a:tc>
                  <a:txBody>
                    <a:bodyPr/>
                    <a:lstStyle/>
                    <a:p>
                      <a:pPr marL="36195" marR="1266190">
                        <a:lnSpc>
                          <a:spcPct val="105000"/>
                        </a:lnSpc>
                        <a:spcBef>
                          <a:spcPts val="70"/>
                        </a:spcBef>
                        <a:spcAft>
                          <a:spcPts val="0"/>
                        </a:spcAft>
                      </a:pPr>
                      <a:r>
                        <a:rPr lang="en-US" sz="900">
                          <a:effectLst/>
                          <a:latin typeface="Arial MT"/>
                          <a:ea typeface="Arial MT"/>
                          <a:cs typeface="Arial MT"/>
                        </a:rPr>
                        <a:t>Senses</a:t>
                      </a:r>
                      <a:r>
                        <a:rPr lang="en-US" sz="900" spc="-185">
                          <a:effectLst/>
                          <a:latin typeface="Arial MT"/>
                          <a:ea typeface="Arial MT"/>
                          <a:cs typeface="Arial MT"/>
                        </a:rPr>
                        <a:t> </a:t>
                      </a:r>
                      <a:r>
                        <a:rPr lang="en-US" sz="900">
                          <a:effectLst/>
                          <a:latin typeface="Arial MT"/>
                          <a:ea typeface="Arial MT"/>
                          <a:cs typeface="Arial MT"/>
                        </a:rPr>
                        <a:t>Music</a:t>
                      </a:r>
                      <a:endParaRPr lang="en-US" sz="1100">
                        <a:effectLst/>
                        <a:latin typeface="Arial MT"/>
                        <a:ea typeface="Arial MT"/>
                        <a:cs typeface="Arial MT"/>
                      </a:endParaRPr>
                    </a:p>
                    <a:p>
                      <a:pPr marL="36195" marR="326390">
                        <a:lnSpc>
                          <a:spcPct val="105000"/>
                        </a:lnSpc>
                        <a:spcBef>
                          <a:spcPts val="10"/>
                        </a:spcBef>
                        <a:spcAft>
                          <a:spcPts val="0"/>
                        </a:spcAft>
                      </a:pPr>
                      <a:r>
                        <a:rPr lang="en-US" sz="900">
                          <a:effectLst/>
                          <a:latin typeface="Arial MT"/>
                          <a:ea typeface="Arial MT"/>
                          <a:cs typeface="Arial MT"/>
                        </a:rPr>
                        <a:t>Talk</a:t>
                      </a:r>
                      <a:r>
                        <a:rPr lang="en-US" sz="900" spc="55">
                          <a:effectLst/>
                          <a:latin typeface="Arial MT"/>
                          <a:ea typeface="Arial MT"/>
                          <a:cs typeface="Arial MT"/>
                        </a:rPr>
                        <a:t> </a:t>
                      </a:r>
                      <a:r>
                        <a:rPr lang="en-US" sz="900">
                          <a:effectLst/>
                          <a:latin typeface="Arial MT"/>
                          <a:ea typeface="Arial MT"/>
                          <a:cs typeface="Arial MT"/>
                        </a:rPr>
                        <a:t>about</a:t>
                      </a:r>
                      <a:r>
                        <a:rPr lang="en-US" sz="900" spc="55">
                          <a:effectLst/>
                          <a:latin typeface="Arial MT"/>
                          <a:ea typeface="Arial MT"/>
                          <a:cs typeface="Arial MT"/>
                        </a:rPr>
                        <a:t> </a:t>
                      </a:r>
                      <a:r>
                        <a:rPr lang="en-US" sz="900">
                          <a:effectLst/>
                          <a:latin typeface="Arial MT"/>
                          <a:ea typeface="Arial MT"/>
                          <a:cs typeface="Arial MT"/>
                        </a:rPr>
                        <a:t>favourites</a:t>
                      </a:r>
                      <a:r>
                        <a:rPr lang="en-US" sz="900" spc="-200">
                          <a:effectLst/>
                          <a:latin typeface="Arial MT"/>
                          <a:ea typeface="Arial MT"/>
                          <a:cs typeface="Arial MT"/>
                        </a:rPr>
                        <a:t> </a:t>
                      </a:r>
                      <a:r>
                        <a:rPr lang="en-US" sz="900">
                          <a:effectLst/>
                          <a:latin typeface="Arial MT"/>
                          <a:ea typeface="Arial MT"/>
                          <a:cs typeface="Arial MT"/>
                        </a:rPr>
                        <a:t>Compare</a:t>
                      </a:r>
                      <a:endParaRPr lang="en-US" sz="1100">
                        <a:effectLst/>
                        <a:latin typeface="Arial MT"/>
                        <a:ea typeface="Arial MT"/>
                        <a:cs typeface="Arial MT"/>
                      </a:endParaRPr>
                    </a:p>
                    <a:p>
                      <a:pPr marL="36195" marR="0">
                        <a:spcBef>
                          <a:spcPts val="5"/>
                        </a:spcBef>
                        <a:spcAft>
                          <a:spcPts val="0"/>
                        </a:spcAft>
                      </a:pPr>
                      <a:r>
                        <a:rPr lang="en-US" sz="900">
                          <a:effectLst/>
                          <a:latin typeface="Arial MT"/>
                          <a:ea typeface="Arial MT"/>
                          <a:cs typeface="Arial MT"/>
                        </a:rPr>
                        <a:t>Ordinal</a:t>
                      </a:r>
                      <a:r>
                        <a:rPr lang="en-US" sz="900" spc="85">
                          <a:effectLst/>
                          <a:latin typeface="Arial MT"/>
                          <a:ea typeface="Arial MT"/>
                          <a:cs typeface="Arial MT"/>
                        </a:rPr>
                        <a:t> </a:t>
                      </a:r>
                      <a:r>
                        <a:rPr lang="en-US" sz="900">
                          <a:effectLst/>
                          <a:latin typeface="Arial MT"/>
                          <a:ea typeface="Arial MT"/>
                          <a:cs typeface="Arial MT"/>
                        </a:rPr>
                        <a:t>numbers</a:t>
                      </a:r>
                      <a:endParaRPr lang="en-US" sz="1100">
                        <a:effectLst/>
                        <a:latin typeface="Arial MT"/>
                        <a:ea typeface="Arial MT"/>
                        <a:cs typeface="Arial MT"/>
                      </a:endParaRPr>
                    </a:p>
                    <a:p>
                      <a:pPr marL="150495" marR="326390" indent="-114300">
                        <a:lnSpc>
                          <a:spcPct val="105000"/>
                        </a:lnSpc>
                        <a:spcBef>
                          <a:spcPts val="65"/>
                        </a:spcBef>
                        <a:spcAft>
                          <a:spcPts val="0"/>
                        </a:spcAft>
                      </a:pPr>
                      <a:r>
                        <a:rPr lang="en-US" sz="900">
                          <a:effectLst/>
                          <a:latin typeface="Arial MT"/>
                          <a:ea typeface="Arial MT"/>
                          <a:cs typeface="Arial MT"/>
                        </a:rPr>
                        <a:t>Describe</a:t>
                      </a:r>
                      <a:r>
                        <a:rPr lang="en-US" sz="900" spc="75">
                          <a:effectLst/>
                          <a:latin typeface="Arial MT"/>
                          <a:ea typeface="Arial MT"/>
                          <a:cs typeface="Arial MT"/>
                        </a:rPr>
                        <a:t> </a:t>
                      </a:r>
                      <a:r>
                        <a:rPr lang="en-US" sz="900">
                          <a:effectLst/>
                          <a:latin typeface="Arial MT"/>
                          <a:ea typeface="Arial MT"/>
                          <a:cs typeface="Arial MT"/>
                        </a:rPr>
                        <a:t>and</a:t>
                      </a:r>
                      <a:r>
                        <a:rPr lang="en-US" sz="900" spc="75">
                          <a:effectLst/>
                          <a:latin typeface="Arial MT"/>
                          <a:ea typeface="Arial MT"/>
                          <a:cs typeface="Arial MT"/>
                        </a:rPr>
                        <a:t> </a:t>
                      </a:r>
                      <a:r>
                        <a:rPr lang="en-US" sz="900">
                          <a:effectLst/>
                          <a:latin typeface="Arial MT"/>
                          <a:ea typeface="Arial MT"/>
                          <a:cs typeface="Arial MT"/>
                        </a:rPr>
                        <a:t>discuss</a:t>
                      </a:r>
                      <a:r>
                        <a:rPr lang="en-US" sz="900" spc="75">
                          <a:effectLst/>
                          <a:latin typeface="Arial MT"/>
                          <a:ea typeface="Arial MT"/>
                          <a:cs typeface="Arial MT"/>
                        </a:rPr>
                        <a:t> </a:t>
                      </a:r>
                      <a:r>
                        <a:rPr lang="en-US" sz="900">
                          <a:effectLst/>
                          <a:latin typeface="Arial MT"/>
                          <a:ea typeface="Arial MT"/>
                          <a:cs typeface="Arial MT"/>
                        </a:rPr>
                        <a:t>tastes,</a:t>
                      </a:r>
                      <a:r>
                        <a:rPr lang="en-US" sz="900" spc="-195">
                          <a:effectLst/>
                          <a:latin typeface="Arial MT"/>
                          <a:ea typeface="Arial MT"/>
                          <a:cs typeface="Arial MT"/>
                        </a:rPr>
                        <a:t> </a:t>
                      </a:r>
                      <a:r>
                        <a:rPr lang="en-US" sz="900">
                          <a:effectLst/>
                          <a:latin typeface="Arial MT"/>
                          <a:ea typeface="Arial MT"/>
                          <a:cs typeface="Arial MT"/>
                        </a:rPr>
                        <a:t>likes</a:t>
                      </a:r>
                      <a:r>
                        <a:rPr lang="en-US" sz="900" spc="-35">
                          <a:effectLst/>
                          <a:latin typeface="Arial MT"/>
                          <a:ea typeface="Arial MT"/>
                          <a:cs typeface="Arial MT"/>
                        </a:rPr>
                        <a:t> </a:t>
                      </a:r>
                      <a:r>
                        <a:rPr lang="en-US" sz="900">
                          <a:effectLst/>
                          <a:latin typeface="Arial MT"/>
                          <a:ea typeface="Arial MT"/>
                          <a:cs typeface="Arial MT"/>
                        </a:rPr>
                        <a:t>and</a:t>
                      </a:r>
                      <a:r>
                        <a:rPr lang="en-US" sz="900" spc="-35">
                          <a:effectLst/>
                          <a:latin typeface="Arial MT"/>
                          <a:ea typeface="Arial MT"/>
                          <a:cs typeface="Arial MT"/>
                        </a:rPr>
                        <a:t> </a:t>
                      </a:r>
                      <a:r>
                        <a:rPr lang="en-US" sz="900">
                          <a:effectLst/>
                          <a:latin typeface="Arial MT"/>
                          <a:ea typeface="Arial MT"/>
                          <a:cs typeface="Arial MT"/>
                        </a:rPr>
                        <a:t>dislikes</a:t>
                      </a:r>
                      <a:endParaRPr lang="en-US" sz="1100">
                        <a:effectLst/>
                        <a:latin typeface="Arial MT"/>
                        <a:ea typeface="Arial MT"/>
                        <a:cs typeface="Arial MT"/>
                      </a:endParaRPr>
                    </a:p>
                    <a:p>
                      <a:pPr marL="36195" marR="0">
                        <a:spcBef>
                          <a:spcPts val="5"/>
                        </a:spcBef>
                        <a:spcAft>
                          <a:spcPts val="0"/>
                        </a:spcAft>
                      </a:pPr>
                      <a:r>
                        <a:rPr lang="en-US" sz="900">
                          <a:effectLst/>
                          <a:latin typeface="Arial MT"/>
                          <a:ea typeface="Arial MT"/>
                          <a:cs typeface="Arial MT"/>
                        </a:rPr>
                        <a:t>Make</a:t>
                      </a:r>
                      <a:r>
                        <a:rPr lang="en-US" sz="900" spc="-30">
                          <a:effectLst/>
                          <a:latin typeface="Arial MT"/>
                          <a:ea typeface="Arial MT"/>
                          <a:cs typeface="Arial MT"/>
                        </a:rPr>
                        <a:t> </a:t>
                      </a:r>
                      <a:r>
                        <a:rPr lang="en-US" sz="900">
                          <a:effectLst/>
                          <a:latin typeface="Arial MT"/>
                          <a:ea typeface="Arial MT"/>
                          <a:cs typeface="Arial MT"/>
                        </a:rPr>
                        <a:t>predictions</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5">
                        <a:lumMod val="20000"/>
                        <a:lumOff val="80000"/>
                      </a:schemeClr>
                    </a:solidFill>
                  </a:tcPr>
                </a:tc>
                <a:tc>
                  <a:txBody>
                    <a:bodyPr/>
                    <a:lstStyle/>
                    <a:p>
                      <a:pPr marL="35560" marR="443230">
                        <a:lnSpc>
                          <a:spcPct val="105000"/>
                        </a:lnSpc>
                        <a:spcBef>
                          <a:spcPts val="70"/>
                        </a:spcBef>
                        <a:spcAft>
                          <a:spcPts val="0"/>
                        </a:spcAft>
                      </a:pPr>
                      <a:r>
                        <a:rPr lang="en-US" sz="900" spc="-5">
                          <a:effectLst/>
                          <a:latin typeface="Arial MT"/>
                          <a:ea typeface="Arial MT"/>
                          <a:cs typeface="Arial MT"/>
                        </a:rPr>
                        <a:t>Comparatives </a:t>
                      </a:r>
                      <a:r>
                        <a:rPr lang="en-US" sz="900">
                          <a:effectLst/>
                          <a:latin typeface="Arial MT"/>
                          <a:ea typeface="Arial MT"/>
                          <a:cs typeface="Arial MT"/>
                        </a:rPr>
                        <a:t>with </a:t>
                      </a:r>
                      <a:r>
                        <a:rPr lang="en-US" sz="900" i="1">
                          <a:effectLst/>
                          <a:latin typeface="Arial" panose="020B0604020202020204" pitchFamily="34" charset="0"/>
                          <a:ea typeface="Arial MT"/>
                          <a:cs typeface="Arial MT"/>
                        </a:rPr>
                        <a:t>-er</a:t>
                      </a:r>
                      <a:r>
                        <a:rPr lang="en-US" sz="900" i="1" spc="-210">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can</a:t>
                      </a:r>
                      <a:endParaRPr lang="en-US" sz="1100">
                        <a:effectLst/>
                        <a:latin typeface="Arial MT"/>
                        <a:ea typeface="Arial MT"/>
                        <a:cs typeface="Arial MT"/>
                      </a:endParaRPr>
                    </a:p>
                    <a:p>
                      <a:pPr marL="149860" marR="0" indent="-114300">
                        <a:lnSpc>
                          <a:spcPct val="105000"/>
                        </a:lnSpc>
                        <a:spcBef>
                          <a:spcPts val="5"/>
                        </a:spcBef>
                        <a:spcAft>
                          <a:spcPts val="0"/>
                        </a:spcAft>
                      </a:pPr>
                      <a:r>
                        <a:rPr lang="en-US" sz="900">
                          <a:effectLst/>
                          <a:latin typeface="Arial MT"/>
                          <a:ea typeface="Arial MT"/>
                          <a:cs typeface="Arial MT"/>
                        </a:rPr>
                        <a:t>Ask and answer questions</a:t>
                      </a:r>
                      <a:r>
                        <a:rPr lang="en-US" sz="900" spc="5">
                          <a:effectLst/>
                          <a:latin typeface="Arial MT"/>
                          <a:ea typeface="Arial MT"/>
                          <a:cs typeface="Arial MT"/>
                        </a:rPr>
                        <a:t> </a:t>
                      </a:r>
                      <a:r>
                        <a:rPr lang="en-US" sz="900">
                          <a:effectLst/>
                          <a:latin typeface="Arial MT"/>
                          <a:ea typeface="Arial MT"/>
                          <a:cs typeface="Arial MT"/>
                        </a:rPr>
                        <a:t>beginning: </a:t>
                      </a:r>
                      <a:r>
                        <a:rPr lang="en-US" sz="900" i="1">
                          <a:effectLst/>
                          <a:latin typeface="Arial" panose="020B0604020202020204" pitchFamily="34" charset="0"/>
                          <a:ea typeface="Arial MT"/>
                          <a:cs typeface="Arial MT"/>
                        </a:rPr>
                        <a:t>Which?</a:t>
                      </a:r>
                      <a:r>
                        <a:rPr lang="en-US" sz="900" i="1" spc="45">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Can</a:t>
                      </a:r>
                      <a:r>
                        <a:rPr lang="en-US" sz="900" i="1" spc="45">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you?</a:t>
                      </a:r>
                      <a:r>
                        <a:rPr lang="en-US" sz="900" i="1" spc="-195">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What’s?</a:t>
                      </a:r>
                      <a:r>
                        <a:rPr lang="en-US" sz="900" i="1" spc="-45">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Do</a:t>
                      </a:r>
                      <a:r>
                        <a:rPr lang="en-US" sz="900" i="1" spc="-45">
                          <a:effectLst/>
                          <a:latin typeface="Arial" panose="020B0604020202020204" pitchFamily="34" charset="0"/>
                          <a:ea typeface="Arial MT"/>
                          <a:cs typeface="Arial MT"/>
                        </a:rPr>
                        <a:t> </a:t>
                      </a:r>
                      <a:r>
                        <a:rPr lang="en-US" sz="900" i="1">
                          <a:effectLst/>
                          <a:latin typeface="Arial" panose="020B0604020202020204" pitchFamily="34" charset="0"/>
                          <a:ea typeface="Arial MT"/>
                          <a:cs typeface="Arial MT"/>
                        </a:rPr>
                        <a:t>you?</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4">
                        <a:lumMod val="20000"/>
                        <a:lumOff val="80000"/>
                      </a:schemeClr>
                    </a:solidFill>
                  </a:tcPr>
                </a:tc>
                <a:tc>
                  <a:txBody>
                    <a:bodyPr/>
                    <a:lstStyle/>
                    <a:p>
                      <a:pPr marL="34925" marR="1541145">
                        <a:lnSpc>
                          <a:spcPct val="105000"/>
                        </a:lnSpc>
                        <a:spcBef>
                          <a:spcPts val="70"/>
                        </a:spcBef>
                        <a:spcAft>
                          <a:spcPts val="0"/>
                        </a:spcAft>
                      </a:pPr>
                      <a:r>
                        <a:rPr lang="en-US" sz="900" spc="-10">
                          <a:effectLst/>
                          <a:latin typeface="Arial MT"/>
                          <a:ea typeface="Arial MT"/>
                          <a:cs typeface="Arial MT"/>
                        </a:rPr>
                        <a:t>Story from </a:t>
                      </a:r>
                      <a:r>
                        <a:rPr lang="en-US" sz="900" spc="-5">
                          <a:effectLst/>
                          <a:latin typeface="Arial MT"/>
                          <a:ea typeface="Arial MT"/>
                          <a:cs typeface="Arial MT"/>
                        </a:rPr>
                        <a:t>India</a:t>
                      </a:r>
                      <a:r>
                        <a:rPr lang="en-US" sz="900" spc="-210">
                          <a:effectLst/>
                          <a:latin typeface="Arial MT"/>
                          <a:ea typeface="Arial MT"/>
                          <a:cs typeface="Arial MT"/>
                        </a:rPr>
                        <a:t> </a:t>
                      </a:r>
                      <a:r>
                        <a:rPr lang="en-US" sz="900">
                          <a:effectLst/>
                          <a:latin typeface="Arial MT"/>
                          <a:ea typeface="Arial MT"/>
                          <a:cs typeface="Arial MT"/>
                        </a:rPr>
                        <a:t>Factual</a:t>
                      </a:r>
                      <a:r>
                        <a:rPr lang="en-US" sz="900" spc="-25">
                          <a:effectLst/>
                          <a:latin typeface="Arial MT"/>
                          <a:ea typeface="Arial MT"/>
                          <a:cs typeface="Arial MT"/>
                        </a:rPr>
                        <a:t> </a:t>
                      </a:r>
                      <a:r>
                        <a:rPr lang="en-US" sz="900">
                          <a:effectLst/>
                          <a:latin typeface="Arial MT"/>
                          <a:ea typeface="Arial MT"/>
                          <a:cs typeface="Arial MT"/>
                        </a:rPr>
                        <a:t>texts</a:t>
                      </a:r>
                      <a:endParaRPr lang="en-US" sz="1100">
                        <a:effectLst/>
                        <a:latin typeface="Arial MT"/>
                        <a:ea typeface="Arial MT"/>
                        <a:cs typeface="Arial MT"/>
                      </a:endParaRPr>
                    </a:p>
                    <a:p>
                      <a:pPr marL="149225" marR="981710" indent="-114300">
                        <a:lnSpc>
                          <a:spcPct val="105000"/>
                        </a:lnSpc>
                        <a:spcBef>
                          <a:spcPts val="5"/>
                        </a:spcBef>
                        <a:spcAft>
                          <a:spcPts val="0"/>
                        </a:spcAft>
                      </a:pPr>
                      <a:r>
                        <a:rPr lang="en-US" sz="900" spc="-5">
                          <a:effectLst/>
                          <a:latin typeface="Arial MT"/>
                          <a:ea typeface="Arial MT"/>
                          <a:cs typeface="Arial MT"/>
                        </a:rPr>
                        <a:t>Write full sentence captions,</a:t>
                      </a:r>
                      <a:r>
                        <a:rPr lang="en-US" sz="900" spc="-210">
                          <a:effectLst/>
                          <a:latin typeface="Arial MT"/>
                          <a:ea typeface="Arial MT"/>
                          <a:cs typeface="Arial MT"/>
                        </a:rPr>
                        <a:t> </a:t>
                      </a:r>
                      <a:r>
                        <a:rPr lang="en-US" sz="900">
                          <a:effectLst/>
                          <a:latin typeface="Arial MT"/>
                          <a:ea typeface="Arial MT"/>
                          <a:cs typeface="Arial MT"/>
                        </a:rPr>
                        <a:t>shared writing, short</a:t>
                      </a:r>
                      <a:r>
                        <a:rPr lang="en-US" sz="900" spc="5">
                          <a:effectLst/>
                          <a:latin typeface="Arial MT"/>
                          <a:ea typeface="Arial MT"/>
                          <a:cs typeface="Arial MT"/>
                        </a:rPr>
                        <a:t> </a:t>
                      </a:r>
                      <a:r>
                        <a:rPr lang="en-US" sz="900">
                          <a:effectLst/>
                          <a:latin typeface="Arial MT"/>
                          <a:ea typeface="Arial MT"/>
                          <a:cs typeface="Arial MT"/>
                        </a:rPr>
                        <a:t>vowel</a:t>
                      </a:r>
                      <a:r>
                        <a:rPr lang="en-US" sz="900" spc="-50">
                          <a:effectLst/>
                          <a:latin typeface="Arial MT"/>
                          <a:ea typeface="Arial MT"/>
                          <a:cs typeface="Arial MT"/>
                        </a:rPr>
                        <a:t> </a:t>
                      </a:r>
                      <a:r>
                        <a:rPr lang="en-US" sz="900">
                          <a:effectLst/>
                          <a:latin typeface="Arial MT"/>
                          <a:ea typeface="Arial MT"/>
                          <a:cs typeface="Arial MT"/>
                        </a:rPr>
                        <a:t>words</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354740008"/>
                  </a:ext>
                </a:extLst>
              </a:tr>
              <a:tr h="478312">
                <a:tc>
                  <a:txBody>
                    <a:bodyPr/>
                    <a:lstStyle/>
                    <a:p>
                      <a:pPr marL="36195" marR="0">
                        <a:spcBef>
                          <a:spcPts val="70"/>
                        </a:spcBef>
                        <a:spcAft>
                          <a:spcPts val="0"/>
                        </a:spcAft>
                      </a:pPr>
                      <a:r>
                        <a:rPr lang="en-US" sz="1600" b="1" spc="-5">
                          <a:effectLst/>
                          <a:latin typeface="Arial" panose="020B0604020202020204" pitchFamily="34" charset="0"/>
                          <a:ea typeface="Arial MT"/>
                          <a:cs typeface="Arial MT"/>
                        </a:rPr>
                        <a:t>7</a:t>
                      </a:r>
                      <a:r>
                        <a:rPr lang="en-US" sz="1600" b="1" spc="-30">
                          <a:effectLst/>
                          <a:latin typeface="Arial" panose="020B0604020202020204" pitchFamily="34" charset="0"/>
                          <a:ea typeface="Arial MT"/>
                          <a:cs typeface="Arial MT"/>
                        </a:rPr>
                        <a:t> </a:t>
                      </a:r>
                      <a:r>
                        <a:rPr lang="en-US" sz="1600" b="1" spc="-5">
                          <a:effectLst/>
                          <a:latin typeface="Arial" panose="020B0604020202020204" pitchFamily="34" charset="0"/>
                          <a:ea typeface="Arial MT"/>
                          <a:cs typeface="Arial MT"/>
                        </a:rPr>
                        <a:t>Let’s</a:t>
                      </a:r>
                      <a:r>
                        <a:rPr lang="en-US" sz="1600" b="1" spc="-30">
                          <a:effectLst/>
                          <a:latin typeface="Arial" panose="020B0604020202020204" pitchFamily="34" charset="0"/>
                          <a:ea typeface="Arial MT"/>
                          <a:cs typeface="Arial MT"/>
                        </a:rPr>
                        <a:t> </a:t>
                      </a:r>
                      <a:r>
                        <a:rPr lang="en-US" sz="1600" b="1">
                          <a:effectLst/>
                          <a:latin typeface="Arial" panose="020B0604020202020204" pitchFamily="34" charset="0"/>
                          <a:ea typeface="Arial MT"/>
                          <a:cs typeface="Arial MT"/>
                        </a:rPr>
                        <a:t>go!</a:t>
                      </a:r>
                      <a:endParaRPr lang="en-US" sz="1600">
                        <a:effectLst/>
                        <a:latin typeface="Arial MT"/>
                        <a:ea typeface="Arial MT"/>
                        <a:cs typeface="Arial MT"/>
                      </a:endParaRPr>
                    </a:p>
                  </a:txBody>
                  <a:tcPr marL="0" marR="0" marT="0" marB="0">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36195" marR="901065">
                        <a:lnSpc>
                          <a:spcPct val="105000"/>
                        </a:lnSpc>
                        <a:spcBef>
                          <a:spcPts val="70"/>
                        </a:spcBef>
                        <a:spcAft>
                          <a:spcPts val="0"/>
                        </a:spcAft>
                      </a:pPr>
                      <a:r>
                        <a:rPr lang="en-US" sz="900">
                          <a:effectLst/>
                          <a:latin typeface="Arial MT"/>
                          <a:ea typeface="Arial MT"/>
                          <a:cs typeface="Arial MT"/>
                        </a:rPr>
                        <a:t>Transportation</a:t>
                      </a:r>
                      <a:r>
                        <a:rPr lang="en-US" sz="900" spc="-200">
                          <a:effectLst/>
                          <a:latin typeface="Arial MT"/>
                          <a:ea typeface="Arial MT"/>
                          <a:cs typeface="Arial MT"/>
                        </a:rPr>
                        <a:t> </a:t>
                      </a:r>
                      <a:r>
                        <a:rPr lang="en-US" sz="900">
                          <a:effectLst/>
                          <a:latin typeface="Arial MT"/>
                          <a:ea typeface="Arial MT"/>
                          <a:cs typeface="Arial MT"/>
                        </a:rPr>
                        <a:t>Movement</a:t>
                      </a:r>
                      <a:endParaRPr lang="en-US" sz="1100">
                        <a:effectLst/>
                        <a:latin typeface="Arial MT"/>
                        <a:ea typeface="Arial MT"/>
                        <a:cs typeface="Arial MT"/>
                      </a:endParaRPr>
                    </a:p>
                    <a:p>
                      <a:pPr marL="36195" marR="0">
                        <a:lnSpc>
                          <a:spcPct val="105000"/>
                        </a:lnSpc>
                        <a:spcBef>
                          <a:spcPts val="5"/>
                        </a:spcBef>
                        <a:spcAft>
                          <a:spcPts val="0"/>
                        </a:spcAft>
                      </a:pPr>
                      <a:r>
                        <a:rPr lang="en-US" sz="900">
                          <a:effectLst/>
                          <a:latin typeface="Arial MT"/>
                          <a:ea typeface="Arial MT"/>
                          <a:cs typeface="Arial MT"/>
                        </a:rPr>
                        <a:t>Descriptions:</a:t>
                      </a:r>
                      <a:r>
                        <a:rPr lang="en-US" sz="900" spc="15">
                          <a:effectLst/>
                          <a:latin typeface="Arial MT"/>
                          <a:ea typeface="Arial MT"/>
                          <a:cs typeface="Arial MT"/>
                        </a:rPr>
                        <a:t> </a:t>
                      </a:r>
                      <a:r>
                        <a:rPr lang="en-US" sz="900">
                          <a:effectLst/>
                          <a:latin typeface="Arial MT"/>
                          <a:ea typeface="Arial MT"/>
                          <a:cs typeface="Arial MT"/>
                        </a:rPr>
                        <a:t>Colours</a:t>
                      </a:r>
                      <a:r>
                        <a:rPr lang="en-US" sz="900" spc="60">
                          <a:effectLst/>
                          <a:latin typeface="Arial MT"/>
                          <a:ea typeface="Arial MT"/>
                          <a:cs typeface="Arial MT"/>
                        </a:rPr>
                        <a:t> </a:t>
                      </a:r>
                      <a:r>
                        <a:rPr lang="en-US" sz="900">
                          <a:effectLst/>
                          <a:latin typeface="Arial MT"/>
                          <a:ea typeface="Arial MT"/>
                          <a:cs typeface="Arial MT"/>
                        </a:rPr>
                        <a:t>and</a:t>
                      </a:r>
                      <a:r>
                        <a:rPr lang="en-US" sz="900" spc="60">
                          <a:effectLst/>
                          <a:latin typeface="Arial MT"/>
                          <a:ea typeface="Arial MT"/>
                          <a:cs typeface="Arial MT"/>
                        </a:rPr>
                        <a:t> </a:t>
                      </a:r>
                      <a:r>
                        <a:rPr lang="en-US" sz="900">
                          <a:effectLst/>
                          <a:latin typeface="Arial MT"/>
                          <a:ea typeface="Arial MT"/>
                          <a:cs typeface="Arial MT"/>
                        </a:rPr>
                        <a:t>size</a:t>
                      </a:r>
                      <a:r>
                        <a:rPr lang="en-US" sz="900" spc="-200">
                          <a:effectLst/>
                          <a:latin typeface="Arial MT"/>
                          <a:ea typeface="Arial MT"/>
                          <a:cs typeface="Arial MT"/>
                        </a:rPr>
                        <a:t> </a:t>
                      </a:r>
                      <a:r>
                        <a:rPr lang="en-US" sz="900">
                          <a:effectLst/>
                          <a:latin typeface="Arial MT"/>
                          <a:ea typeface="Arial MT"/>
                          <a:cs typeface="Arial MT"/>
                        </a:rPr>
                        <a:t>Adjective</a:t>
                      </a:r>
                      <a:r>
                        <a:rPr lang="en-US" sz="900" spc="-30">
                          <a:effectLst/>
                          <a:latin typeface="Arial MT"/>
                          <a:ea typeface="Arial MT"/>
                          <a:cs typeface="Arial MT"/>
                        </a:rPr>
                        <a:t> </a:t>
                      </a:r>
                      <a:r>
                        <a:rPr lang="en-US" sz="900">
                          <a:effectLst/>
                          <a:latin typeface="Arial MT"/>
                          <a:ea typeface="Arial MT"/>
                          <a:cs typeface="Arial MT"/>
                        </a:rPr>
                        <a:t>order</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35560" marR="894080" algn="just">
                        <a:lnSpc>
                          <a:spcPct val="105000"/>
                        </a:lnSpc>
                        <a:spcBef>
                          <a:spcPts val="70"/>
                        </a:spcBef>
                        <a:spcAft>
                          <a:spcPts val="0"/>
                        </a:spcAft>
                      </a:pPr>
                      <a:r>
                        <a:rPr lang="en-US" sz="900">
                          <a:effectLst/>
                          <a:latin typeface="Arial MT"/>
                          <a:ea typeface="Arial MT"/>
                          <a:cs typeface="Arial MT"/>
                        </a:rPr>
                        <a:t>Imperatives</a:t>
                      </a:r>
                      <a:r>
                        <a:rPr lang="en-US" sz="900" spc="-215">
                          <a:effectLst/>
                          <a:latin typeface="Arial MT"/>
                          <a:ea typeface="Arial MT"/>
                          <a:cs typeface="Arial MT"/>
                        </a:rPr>
                        <a:t> </a:t>
                      </a:r>
                      <a:r>
                        <a:rPr lang="en-US" sz="900" i="1" spc="-10">
                          <a:effectLst/>
                          <a:latin typeface="Arial" panose="020B0604020202020204" pitchFamily="34" charset="0"/>
                          <a:ea typeface="Arial MT"/>
                          <a:cs typeface="Arial MT"/>
                        </a:rPr>
                        <a:t>What's </a:t>
                      </a:r>
                      <a:r>
                        <a:rPr lang="en-US" sz="900" i="1" spc="-5">
                          <a:effectLst/>
                          <a:latin typeface="Arial" panose="020B0604020202020204" pitchFamily="34" charset="0"/>
                          <a:ea typeface="Arial MT"/>
                          <a:cs typeface="Arial MT"/>
                        </a:rPr>
                        <a:t>this?</a:t>
                      </a:r>
                      <a:r>
                        <a:rPr lang="en-US" sz="900" i="1" spc="-210">
                          <a:effectLst/>
                          <a:latin typeface="Arial" panose="020B0604020202020204" pitchFamily="34" charset="0"/>
                          <a:ea typeface="Arial MT"/>
                          <a:cs typeface="Arial MT"/>
                        </a:rPr>
                        <a:t> </a:t>
                      </a:r>
                      <a:r>
                        <a:rPr lang="en-US" sz="900">
                          <a:effectLst/>
                          <a:latin typeface="Arial MT"/>
                          <a:ea typeface="Arial MT"/>
                          <a:cs typeface="Arial MT"/>
                        </a:rPr>
                        <a:t>Prepositions</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34925" marR="0">
                        <a:spcBef>
                          <a:spcPts val="70"/>
                        </a:spcBef>
                        <a:spcAft>
                          <a:spcPts val="0"/>
                        </a:spcAft>
                      </a:pPr>
                      <a:r>
                        <a:rPr lang="en-US" sz="900" spc="-10">
                          <a:effectLst/>
                          <a:latin typeface="Arial MT"/>
                          <a:ea typeface="Arial MT"/>
                          <a:cs typeface="Arial MT"/>
                        </a:rPr>
                        <a:t>Factual</a:t>
                      </a:r>
                      <a:r>
                        <a:rPr lang="en-US" sz="900" spc="-20">
                          <a:effectLst/>
                          <a:latin typeface="Arial MT"/>
                          <a:ea typeface="Arial MT"/>
                          <a:cs typeface="Arial MT"/>
                        </a:rPr>
                        <a:t> </a:t>
                      </a:r>
                      <a:r>
                        <a:rPr lang="en-US" sz="900" spc="-10">
                          <a:effectLst/>
                          <a:latin typeface="Arial MT"/>
                          <a:ea typeface="Arial MT"/>
                          <a:cs typeface="Arial MT"/>
                        </a:rPr>
                        <a:t>text</a:t>
                      </a:r>
                      <a:endParaRPr lang="en-US" sz="1100">
                        <a:effectLst/>
                        <a:latin typeface="Arial MT"/>
                        <a:ea typeface="Arial MT"/>
                        <a:cs typeface="Arial MT"/>
                      </a:endParaRPr>
                    </a:p>
                    <a:p>
                      <a:pPr marL="34925" marR="821055">
                        <a:lnSpc>
                          <a:spcPct val="105000"/>
                        </a:lnSpc>
                        <a:spcBef>
                          <a:spcPts val="65"/>
                        </a:spcBef>
                        <a:spcAft>
                          <a:spcPts val="0"/>
                        </a:spcAft>
                      </a:pPr>
                      <a:r>
                        <a:rPr lang="en-US" sz="900" spc="-5">
                          <a:effectLst/>
                          <a:latin typeface="Arial MT"/>
                          <a:ea typeface="Arial MT"/>
                          <a:cs typeface="Arial MT"/>
                        </a:rPr>
                        <a:t>Read</a:t>
                      </a:r>
                      <a:r>
                        <a:rPr lang="en-US" sz="900" spc="50">
                          <a:effectLst/>
                          <a:latin typeface="Arial MT"/>
                          <a:ea typeface="Arial MT"/>
                          <a:cs typeface="Arial MT"/>
                        </a:rPr>
                        <a:t> </a:t>
                      </a:r>
                      <a:r>
                        <a:rPr lang="en-US" sz="900" spc="-5">
                          <a:effectLst/>
                          <a:latin typeface="Arial MT"/>
                          <a:ea typeface="Arial MT"/>
                          <a:cs typeface="Arial MT"/>
                        </a:rPr>
                        <a:t>and</a:t>
                      </a:r>
                      <a:r>
                        <a:rPr lang="en-US" sz="900" spc="50">
                          <a:effectLst/>
                          <a:latin typeface="Arial MT"/>
                          <a:ea typeface="Arial MT"/>
                          <a:cs typeface="Arial MT"/>
                        </a:rPr>
                        <a:t> </a:t>
                      </a:r>
                      <a:r>
                        <a:rPr lang="en-US" sz="900" spc="-5">
                          <a:effectLst/>
                          <a:latin typeface="Arial MT"/>
                          <a:ea typeface="Arial MT"/>
                          <a:cs typeface="Arial MT"/>
                        </a:rPr>
                        <a:t>follow</a:t>
                      </a:r>
                      <a:r>
                        <a:rPr lang="en-US" sz="900" spc="50">
                          <a:effectLst/>
                          <a:latin typeface="Arial MT"/>
                          <a:ea typeface="Arial MT"/>
                          <a:cs typeface="Arial MT"/>
                        </a:rPr>
                        <a:t> </a:t>
                      </a:r>
                      <a:r>
                        <a:rPr lang="en-US" sz="900" spc="-5">
                          <a:effectLst/>
                          <a:latin typeface="Arial MT"/>
                          <a:ea typeface="Arial MT"/>
                          <a:cs typeface="Arial MT"/>
                        </a:rPr>
                        <a:t>instructions</a:t>
                      </a:r>
                      <a:r>
                        <a:rPr lang="en-US" sz="900">
                          <a:effectLst/>
                          <a:latin typeface="Arial MT"/>
                          <a:ea typeface="Arial MT"/>
                          <a:cs typeface="Arial MT"/>
                        </a:rPr>
                        <a:t> </a:t>
                      </a:r>
                      <a:r>
                        <a:rPr lang="en-US" sz="900" spc="-5">
                          <a:effectLst/>
                          <a:latin typeface="Arial MT"/>
                          <a:ea typeface="Arial MT"/>
                          <a:cs typeface="Arial MT"/>
                        </a:rPr>
                        <a:t>Write about activities/experiments</a:t>
                      </a:r>
                      <a:r>
                        <a:rPr lang="en-US" sz="900" spc="-200">
                          <a:effectLst/>
                          <a:latin typeface="Arial MT"/>
                          <a:ea typeface="Arial MT"/>
                          <a:cs typeface="Arial MT"/>
                        </a:rPr>
                        <a:t> </a:t>
                      </a:r>
                      <a:r>
                        <a:rPr lang="en-US" sz="900">
                          <a:effectLst/>
                          <a:latin typeface="Arial MT"/>
                          <a:ea typeface="Arial MT"/>
                          <a:cs typeface="Arial MT"/>
                        </a:rPr>
                        <a:t>Make</a:t>
                      </a:r>
                      <a:r>
                        <a:rPr lang="en-US" sz="900" spc="-25">
                          <a:effectLst/>
                          <a:latin typeface="Arial MT"/>
                          <a:ea typeface="Arial MT"/>
                          <a:cs typeface="Arial MT"/>
                        </a:rPr>
                        <a:t> </a:t>
                      </a:r>
                      <a:r>
                        <a:rPr lang="en-US" sz="900">
                          <a:effectLst/>
                          <a:latin typeface="Arial MT"/>
                          <a:ea typeface="Arial MT"/>
                          <a:cs typeface="Arial MT"/>
                        </a:rPr>
                        <a:t>a</a:t>
                      </a:r>
                      <a:r>
                        <a:rPr lang="en-US" sz="900" spc="-20">
                          <a:effectLst/>
                          <a:latin typeface="Arial MT"/>
                          <a:ea typeface="Arial MT"/>
                          <a:cs typeface="Arial MT"/>
                        </a:rPr>
                        <a:t> </a:t>
                      </a:r>
                      <a:r>
                        <a:rPr lang="en-US" sz="900">
                          <a:effectLst/>
                          <a:latin typeface="Arial MT"/>
                          <a:ea typeface="Arial MT"/>
                          <a:cs typeface="Arial MT"/>
                        </a:rPr>
                        <a:t>chart</a:t>
                      </a:r>
                      <a:endParaRPr lang="en-US" sz="1100">
                        <a:effectLst/>
                        <a:latin typeface="Arial MT"/>
                        <a:ea typeface="Arial MT"/>
                        <a:cs typeface="Arial MT"/>
                      </a:endParaRPr>
                    </a:p>
                    <a:p>
                      <a:pPr marL="34925" marR="0">
                        <a:spcBef>
                          <a:spcPts val="5"/>
                        </a:spcBef>
                        <a:spcAft>
                          <a:spcPts val="0"/>
                        </a:spcAft>
                      </a:pPr>
                      <a:r>
                        <a:rPr lang="en-US" sz="900" spc="-10">
                          <a:effectLst/>
                          <a:latin typeface="Arial MT"/>
                          <a:ea typeface="Arial MT"/>
                          <a:cs typeface="Arial MT"/>
                        </a:rPr>
                        <a:t>Write</a:t>
                      </a:r>
                      <a:r>
                        <a:rPr lang="en-US" sz="900" spc="-20">
                          <a:effectLst/>
                          <a:latin typeface="Arial MT"/>
                          <a:ea typeface="Arial MT"/>
                          <a:cs typeface="Arial MT"/>
                        </a:rPr>
                        <a:t> </a:t>
                      </a:r>
                      <a:r>
                        <a:rPr lang="en-US" sz="900" spc="-5">
                          <a:effectLst/>
                          <a:latin typeface="Arial MT"/>
                          <a:ea typeface="Arial MT"/>
                          <a:cs typeface="Arial MT"/>
                        </a:rPr>
                        <a:t>about</a:t>
                      </a:r>
                      <a:r>
                        <a:rPr lang="en-US" sz="900" spc="-20">
                          <a:effectLst/>
                          <a:latin typeface="Arial MT"/>
                          <a:ea typeface="Arial MT"/>
                          <a:cs typeface="Arial MT"/>
                        </a:rPr>
                        <a:t> </a:t>
                      </a:r>
                      <a:r>
                        <a:rPr lang="en-US" sz="900" spc="-5">
                          <a:effectLst/>
                          <a:latin typeface="Arial MT"/>
                          <a:ea typeface="Arial MT"/>
                          <a:cs typeface="Arial MT"/>
                        </a:rPr>
                        <a:t>favourite</a:t>
                      </a:r>
                      <a:r>
                        <a:rPr lang="en-US" sz="900" spc="-20">
                          <a:effectLst/>
                          <a:latin typeface="Arial MT"/>
                          <a:ea typeface="Arial MT"/>
                          <a:cs typeface="Arial MT"/>
                        </a:rPr>
                        <a:t> </a:t>
                      </a:r>
                      <a:r>
                        <a:rPr lang="en-US" sz="900" spc="-5">
                          <a:effectLst/>
                          <a:latin typeface="Arial MT"/>
                          <a:ea typeface="Arial MT"/>
                          <a:cs typeface="Arial MT"/>
                        </a:rPr>
                        <a:t>vehicles</a:t>
                      </a:r>
                      <a:endParaRPr lang="en-US" sz="110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84758829"/>
                  </a:ext>
                </a:extLst>
              </a:tr>
              <a:tr h="594538">
                <a:tc>
                  <a:txBody>
                    <a:bodyPr/>
                    <a:lstStyle/>
                    <a:p>
                      <a:pPr marL="36830" marR="0">
                        <a:spcBef>
                          <a:spcPts val="65"/>
                        </a:spcBef>
                        <a:spcAft>
                          <a:spcPts val="0"/>
                        </a:spcAft>
                      </a:pPr>
                      <a:r>
                        <a:rPr lang="en-US" sz="1600" b="1" dirty="0">
                          <a:effectLst/>
                          <a:latin typeface="Arial" panose="020B0604020202020204" pitchFamily="34" charset="0"/>
                          <a:ea typeface="Arial MT"/>
                          <a:cs typeface="Arial MT"/>
                        </a:rPr>
                        <a:t>8</a:t>
                      </a:r>
                      <a:r>
                        <a:rPr lang="en-US" sz="1600" b="1" spc="-25" dirty="0">
                          <a:effectLst/>
                          <a:latin typeface="Arial" panose="020B0604020202020204" pitchFamily="34" charset="0"/>
                          <a:ea typeface="Arial MT"/>
                          <a:cs typeface="Arial MT"/>
                        </a:rPr>
                        <a:t> </a:t>
                      </a:r>
                      <a:r>
                        <a:rPr lang="en-US" sz="1600" b="1" dirty="0">
                          <a:effectLst/>
                          <a:latin typeface="Arial" panose="020B0604020202020204" pitchFamily="34" charset="0"/>
                          <a:ea typeface="Arial MT"/>
                          <a:cs typeface="Arial MT"/>
                        </a:rPr>
                        <a:t>Wonderful</a:t>
                      </a:r>
                      <a:r>
                        <a:rPr lang="en-US" sz="1600" b="1" spc="-25" dirty="0">
                          <a:effectLst/>
                          <a:latin typeface="Arial" panose="020B0604020202020204" pitchFamily="34" charset="0"/>
                          <a:ea typeface="Arial MT"/>
                          <a:cs typeface="Arial MT"/>
                        </a:rPr>
                        <a:t> </a:t>
                      </a:r>
                      <a:r>
                        <a:rPr lang="en-US" sz="1600" b="1" dirty="0">
                          <a:effectLst/>
                          <a:latin typeface="Arial" panose="020B0604020202020204" pitchFamily="34" charset="0"/>
                          <a:ea typeface="Arial MT"/>
                          <a:cs typeface="Arial MT"/>
                        </a:rPr>
                        <a:t>water</a:t>
                      </a:r>
                      <a:endParaRPr lang="en-US" sz="1600" dirty="0">
                        <a:effectLst/>
                        <a:latin typeface="Arial MT"/>
                        <a:ea typeface="Arial MT"/>
                        <a:cs typeface="Arial MT"/>
                      </a:endParaRPr>
                    </a:p>
                  </a:txBody>
                  <a:tcPr marL="0" marR="0" marT="0" marB="0">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6">
                        <a:lumMod val="20000"/>
                        <a:lumOff val="80000"/>
                      </a:schemeClr>
                    </a:solidFill>
                  </a:tcPr>
                </a:tc>
                <a:tc>
                  <a:txBody>
                    <a:bodyPr/>
                    <a:lstStyle/>
                    <a:p>
                      <a:pPr marL="36195" marR="0">
                        <a:spcBef>
                          <a:spcPts val="65"/>
                        </a:spcBef>
                        <a:spcAft>
                          <a:spcPts val="0"/>
                        </a:spcAft>
                      </a:pPr>
                      <a:r>
                        <a:rPr lang="en-US" sz="900" dirty="0">
                          <a:effectLst/>
                          <a:latin typeface="Arial MT"/>
                          <a:ea typeface="Arial MT"/>
                          <a:cs typeface="Arial MT"/>
                        </a:rPr>
                        <a:t>Weather</a:t>
                      </a:r>
                      <a:endParaRPr lang="en-US" sz="1100" dirty="0">
                        <a:effectLst/>
                        <a:latin typeface="Arial MT"/>
                        <a:ea typeface="Arial MT"/>
                        <a:cs typeface="Arial MT"/>
                      </a:endParaRPr>
                    </a:p>
                    <a:p>
                      <a:pPr marL="36195" marR="923290">
                        <a:lnSpc>
                          <a:spcPct val="105000"/>
                        </a:lnSpc>
                        <a:spcBef>
                          <a:spcPts val="65"/>
                        </a:spcBef>
                        <a:spcAft>
                          <a:spcPts val="0"/>
                        </a:spcAft>
                      </a:pPr>
                      <a:r>
                        <a:rPr lang="en-US" sz="900" dirty="0">
                          <a:effectLst/>
                          <a:latin typeface="Arial MT"/>
                          <a:ea typeface="Arial MT"/>
                          <a:cs typeface="Arial MT"/>
                        </a:rPr>
                        <a:t>Water</a:t>
                      </a:r>
                      <a:r>
                        <a:rPr lang="en-US" sz="900" spc="40" dirty="0">
                          <a:effectLst/>
                          <a:latin typeface="Arial MT"/>
                          <a:ea typeface="Arial MT"/>
                          <a:cs typeface="Arial MT"/>
                        </a:rPr>
                        <a:t> </a:t>
                      </a:r>
                      <a:r>
                        <a:rPr lang="en-US" sz="900" dirty="0">
                          <a:effectLst/>
                          <a:latin typeface="Arial MT"/>
                          <a:ea typeface="Arial MT"/>
                          <a:cs typeface="Arial MT"/>
                        </a:rPr>
                        <a:t>and</a:t>
                      </a:r>
                      <a:r>
                        <a:rPr lang="en-US" sz="900" spc="40" dirty="0">
                          <a:effectLst/>
                          <a:latin typeface="Arial MT"/>
                          <a:ea typeface="Arial MT"/>
                          <a:cs typeface="Arial MT"/>
                        </a:rPr>
                        <a:t> </a:t>
                      </a:r>
                      <a:r>
                        <a:rPr lang="en-US" sz="900" dirty="0">
                          <a:effectLst/>
                          <a:latin typeface="Arial MT"/>
                          <a:ea typeface="Arial MT"/>
                          <a:cs typeface="Arial MT"/>
                        </a:rPr>
                        <a:t>nature</a:t>
                      </a:r>
                      <a:r>
                        <a:rPr lang="en-US" sz="900" spc="-200" dirty="0">
                          <a:effectLst/>
                          <a:latin typeface="Arial MT"/>
                          <a:ea typeface="Arial MT"/>
                          <a:cs typeface="Arial MT"/>
                        </a:rPr>
                        <a:t> </a:t>
                      </a:r>
                      <a:r>
                        <a:rPr lang="en-US" sz="900" spc="-10" dirty="0">
                          <a:effectLst/>
                          <a:latin typeface="Arial MT"/>
                          <a:ea typeface="Arial MT"/>
                          <a:cs typeface="Arial MT"/>
                        </a:rPr>
                        <a:t>Days</a:t>
                      </a:r>
                      <a:r>
                        <a:rPr lang="en-US" sz="900" spc="-25" dirty="0">
                          <a:effectLst/>
                          <a:latin typeface="Arial MT"/>
                          <a:ea typeface="Arial MT"/>
                          <a:cs typeface="Arial MT"/>
                        </a:rPr>
                        <a:t> </a:t>
                      </a:r>
                      <a:r>
                        <a:rPr lang="en-US" sz="900" spc="-10" dirty="0">
                          <a:effectLst/>
                          <a:latin typeface="Arial MT"/>
                          <a:ea typeface="Arial MT"/>
                          <a:cs typeface="Arial MT"/>
                        </a:rPr>
                        <a:t>of</a:t>
                      </a:r>
                      <a:r>
                        <a:rPr lang="en-US" sz="900" spc="-25" dirty="0">
                          <a:effectLst/>
                          <a:latin typeface="Arial MT"/>
                          <a:ea typeface="Arial MT"/>
                          <a:cs typeface="Arial MT"/>
                        </a:rPr>
                        <a:t> </a:t>
                      </a:r>
                      <a:r>
                        <a:rPr lang="en-US" sz="900" spc="-10" dirty="0">
                          <a:effectLst/>
                          <a:latin typeface="Arial MT"/>
                          <a:ea typeface="Arial MT"/>
                          <a:cs typeface="Arial MT"/>
                        </a:rPr>
                        <a:t>the</a:t>
                      </a:r>
                      <a:r>
                        <a:rPr lang="en-US" sz="900" spc="-20" dirty="0">
                          <a:effectLst/>
                          <a:latin typeface="Arial MT"/>
                          <a:ea typeface="Arial MT"/>
                          <a:cs typeface="Arial MT"/>
                        </a:rPr>
                        <a:t> </a:t>
                      </a:r>
                      <a:r>
                        <a:rPr lang="en-US" sz="900" spc="-10" dirty="0">
                          <a:effectLst/>
                          <a:latin typeface="Arial MT"/>
                          <a:ea typeface="Arial MT"/>
                          <a:cs typeface="Arial MT"/>
                        </a:rPr>
                        <a:t>week</a:t>
                      </a:r>
                      <a:endParaRPr lang="en-US" sz="1100" dirty="0">
                        <a:effectLst/>
                        <a:latin typeface="Arial MT"/>
                        <a:ea typeface="Arial MT"/>
                        <a:cs typeface="Arial MT"/>
                      </a:endParaRPr>
                    </a:p>
                    <a:p>
                      <a:pPr marL="36195" marR="0">
                        <a:spcBef>
                          <a:spcPts val="10"/>
                        </a:spcBef>
                        <a:spcAft>
                          <a:spcPts val="0"/>
                        </a:spcAft>
                      </a:pPr>
                      <a:r>
                        <a:rPr lang="en-US" sz="900" dirty="0">
                          <a:effectLst/>
                          <a:latin typeface="Arial MT"/>
                          <a:ea typeface="Arial MT"/>
                          <a:cs typeface="Arial MT"/>
                        </a:rPr>
                        <a:t>Ask</a:t>
                      </a:r>
                      <a:r>
                        <a:rPr lang="en-US" sz="900" spc="80" dirty="0">
                          <a:effectLst/>
                          <a:latin typeface="Arial MT"/>
                          <a:ea typeface="Arial MT"/>
                          <a:cs typeface="Arial MT"/>
                        </a:rPr>
                        <a:t> </a:t>
                      </a:r>
                      <a:r>
                        <a:rPr lang="en-US" sz="900" dirty="0">
                          <a:effectLst/>
                          <a:latin typeface="Arial MT"/>
                          <a:ea typeface="Arial MT"/>
                          <a:cs typeface="Arial MT"/>
                        </a:rPr>
                        <a:t>about</a:t>
                      </a:r>
                      <a:r>
                        <a:rPr lang="en-US" sz="900" spc="80" dirty="0">
                          <a:effectLst/>
                          <a:latin typeface="Arial MT"/>
                          <a:ea typeface="Arial MT"/>
                          <a:cs typeface="Arial MT"/>
                        </a:rPr>
                        <a:t> </a:t>
                      </a:r>
                      <a:r>
                        <a:rPr lang="en-US" sz="900" dirty="0">
                          <a:effectLst/>
                          <a:latin typeface="Arial MT"/>
                          <a:ea typeface="Arial MT"/>
                          <a:cs typeface="Arial MT"/>
                        </a:rPr>
                        <a:t>and</a:t>
                      </a:r>
                      <a:r>
                        <a:rPr lang="en-US" sz="900" spc="80" dirty="0">
                          <a:effectLst/>
                          <a:latin typeface="Arial MT"/>
                          <a:ea typeface="Arial MT"/>
                          <a:cs typeface="Arial MT"/>
                        </a:rPr>
                        <a:t> </a:t>
                      </a:r>
                      <a:r>
                        <a:rPr lang="en-US" sz="900" dirty="0">
                          <a:effectLst/>
                          <a:latin typeface="Arial MT"/>
                          <a:ea typeface="Arial MT"/>
                          <a:cs typeface="Arial MT"/>
                        </a:rPr>
                        <a:t>describe</a:t>
                      </a:r>
                      <a:r>
                        <a:rPr lang="en-US" sz="900" spc="80" dirty="0">
                          <a:effectLst/>
                          <a:latin typeface="Arial MT"/>
                          <a:ea typeface="Arial MT"/>
                          <a:cs typeface="Arial MT"/>
                        </a:rPr>
                        <a:t> </a:t>
                      </a:r>
                      <a:r>
                        <a:rPr lang="en-US" sz="900" dirty="0">
                          <a:effectLst/>
                          <a:latin typeface="Arial MT"/>
                          <a:ea typeface="Arial MT"/>
                          <a:cs typeface="Arial MT"/>
                        </a:rPr>
                        <a:t>weather</a:t>
                      </a:r>
                      <a:endParaRPr lang="en-US" sz="1100" dirty="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5">
                        <a:lumMod val="20000"/>
                        <a:lumOff val="80000"/>
                      </a:schemeClr>
                    </a:solidFill>
                  </a:tcPr>
                </a:tc>
                <a:tc>
                  <a:txBody>
                    <a:bodyPr/>
                    <a:lstStyle/>
                    <a:p>
                      <a:pPr marL="35560" marR="0">
                        <a:spcBef>
                          <a:spcPts val="65"/>
                        </a:spcBef>
                        <a:spcAft>
                          <a:spcPts val="0"/>
                        </a:spcAft>
                      </a:pPr>
                      <a:r>
                        <a:rPr lang="en-US" sz="900" dirty="0">
                          <a:effectLst/>
                          <a:latin typeface="Arial MT"/>
                          <a:ea typeface="Arial MT"/>
                          <a:cs typeface="Arial MT"/>
                        </a:rPr>
                        <a:t>Present</a:t>
                      </a:r>
                      <a:r>
                        <a:rPr lang="en-US" sz="900" spc="110" dirty="0">
                          <a:effectLst/>
                          <a:latin typeface="Arial MT"/>
                          <a:ea typeface="Arial MT"/>
                          <a:cs typeface="Arial MT"/>
                        </a:rPr>
                        <a:t> </a:t>
                      </a:r>
                      <a:r>
                        <a:rPr lang="en-US" sz="900" dirty="0">
                          <a:effectLst/>
                          <a:latin typeface="Arial MT"/>
                          <a:ea typeface="Arial MT"/>
                          <a:cs typeface="Arial MT"/>
                        </a:rPr>
                        <a:t>simple</a:t>
                      </a:r>
                      <a:r>
                        <a:rPr lang="en-US" sz="900" spc="115" dirty="0">
                          <a:effectLst/>
                          <a:latin typeface="Arial MT"/>
                          <a:ea typeface="Arial MT"/>
                          <a:cs typeface="Arial MT"/>
                        </a:rPr>
                        <a:t> </a:t>
                      </a:r>
                      <a:r>
                        <a:rPr lang="en-US" sz="900" dirty="0">
                          <a:effectLst/>
                          <a:latin typeface="Arial MT"/>
                          <a:ea typeface="Arial MT"/>
                          <a:cs typeface="Arial MT"/>
                        </a:rPr>
                        <a:t>consolidation</a:t>
                      </a:r>
                      <a:endParaRPr lang="en-US" sz="1100" dirty="0">
                        <a:effectLst/>
                        <a:latin typeface="Arial MT"/>
                        <a:ea typeface="Arial MT"/>
                        <a:cs typeface="Arial MT"/>
                      </a:endParaRPr>
                    </a:p>
                    <a:p>
                      <a:pPr marL="35560" marR="0">
                        <a:spcBef>
                          <a:spcPts val="65"/>
                        </a:spcBef>
                        <a:spcAft>
                          <a:spcPts val="0"/>
                        </a:spcAft>
                      </a:pPr>
                      <a:r>
                        <a:rPr lang="en-US" sz="900" i="1" dirty="0">
                          <a:effectLst/>
                          <a:latin typeface="Arial" panose="020B0604020202020204" pitchFamily="34" charset="0"/>
                          <a:ea typeface="Arial MT"/>
                          <a:cs typeface="Arial MT"/>
                        </a:rPr>
                        <a:t>yes/no</a:t>
                      </a:r>
                      <a:r>
                        <a:rPr lang="en-US" sz="900" i="1" spc="90" dirty="0">
                          <a:effectLst/>
                          <a:latin typeface="Arial" panose="020B0604020202020204" pitchFamily="34" charset="0"/>
                          <a:ea typeface="Arial MT"/>
                          <a:cs typeface="Arial MT"/>
                        </a:rPr>
                        <a:t> </a:t>
                      </a:r>
                      <a:r>
                        <a:rPr lang="en-US" sz="900" dirty="0">
                          <a:effectLst/>
                          <a:latin typeface="Arial MT"/>
                          <a:ea typeface="Arial MT"/>
                          <a:cs typeface="Arial MT"/>
                        </a:rPr>
                        <a:t>questions</a:t>
                      </a:r>
                      <a:endParaRPr lang="en-US" sz="1100" dirty="0">
                        <a:effectLst/>
                        <a:latin typeface="Arial MT"/>
                        <a:ea typeface="Arial MT"/>
                        <a:cs typeface="Arial MT"/>
                      </a:endParaRPr>
                    </a:p>
                    <a:p>
                      <a:pPr marL="35560" marR="0">
                        <a:spcBef>
                          <a:spcPts val="65"/>
                        </a:spcBef>
                        <a:spcAft>
                          <a:spcPts val="0"/>
                        </a:spcAft>
                      </a:pPr>
                      <a:r>
                        <a:rPr lang="en-US" sz="900" i="1" dirty="0">
                          <a:effectLst/>
                          <a:latin typeface="Arial" panose="020B0604020202020204" pitchFamily="34" charset="0"/>
                          <a:ea typeface="Arial MT"/>
                          <a:cs typeface="Arial MT"/>
                        </a:rPr>
                        <a:t>Don’t</a:t>
                      </a:r>
                      <a:r>
                        <a:rPr lang="en-US" sz="900" i="1" spc="25" dirty="0">
                          <a:effectLst/>
                          <a:latin typeface="Arial" panose="020B0604020202020204" pitchFamily="34" charset="0"/>
                          <a:ea typeface="Arial MT"/>
                          <a:cs typeface="Arial MT"/>
                        </a:rPr>
                        <a:t> </a:t>
                      </a:r>
                      <a:r>
                        <a:rPr lang="en-US" sz="900" i="1" dirty="0">
                          <a:effectLst/>
                          <a:latin typeface="Arial" panose="020B0604020202020204" pitchFamily="34" charset="0"/>
                          <a:ea typeface="Arial MT"/>
                          <a:cs typeface="Arial MT"/>
                        </a:rPr>
                        <a:t>forget</a:t>
                      </a:r>
                      <a:r>
                        <a:rPr lang="en-US" sz="900" i="1" spc="25" dirty="0">
                          <a:effectLst/>
                          <a:latin typeface="Arial" panose="020B0604020202020204" pitchFamily="34" charset="0"/>
                          <a:ea typeface="Arial MT"/>
                          <a:cs typeface="Arial MT"/>
                        </a:rPr>
                        <a:t> </a:t>
                      </a:r>
                      <a:r>
                        <a:rPr lang="en-US" sz="900" i="1" dirty="0">
                          <a:effectLst/>
                          <a:latin typeface="Arial" panose="020B0604020202020204" pitchFamily="34" charset="0"/>
                          <a:ea typeface="Arial MT"/>
                          <a:cs typeface="Arial MT"/>
                        </a:rPr>
                        <a:t>to</a:t>
                      </a:r>
                      <a:r>
                        <a:rPr lang="en-US" sz="900" i="1" spc="25" dirty="0">
                          <a:effectLst/>
                          <a:latin typeface="Arial" panose="020B0604020202020204" pitchFamily="34" charset="0"/>
                          <a:ea typeface="Arial MT"/>
                          <a:cs typeface="Arial MT"/>
                        </a:rPr>
                        <a:t> </a:t>
                      </a:r>
                      <a:r>
                        <a:rPr lang="en-US" sz="900" dirty="0">
                          <a:effectLst/>
                          <a:latin typeface="Arial MT"/>
                          <a:ea typeface="Arial MT"/>
                          <a:cs typeface="Arial MT"/>
                        </a:rPr>
                        <a:t>…</a:t>
                      </a:r>
                      <a:endParaRPr lang="en-US" sz="1100" dirty="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4">
                        <a:lumMod val="20000"/>
                        <a:lumOff val="80000"/>
                      </a:schemeClr>
                    </a:solidFill>
                  </a:tcPr>
                </a:tc>
                <a:tc>
                  <a:txBody>
                    <a:bodyPr/>
                    <a:lstStyle/>
                    <a:p>
                      <a:pPr marL="34925" marR="1170940">
                        <a:lnSpc>
                          <a:spcPct val="105000"/>
                        </a:lnSpc>
                        <a:spcBef>
                          <a:spcPts val="65"/>
                        </a:spcBef>
                        <a:spcAft>
                          <a:spcPts val="0"/>
                        </a:spcAft>
                      </a:pPr>
                      <a:r>
                        <a:rPr lang="en-US" sz="900" dirty="0">
                          <a:effectLst/>
                          <a:latin typeface="Arial MT"/>
                          <a:ea typeface="Arial MT"/>
                          <a:cs typeface="Arial MT"/>
                        </a:rPr>
                        <a:t>Play</a:t>
                      </a:r>
                      <a:r>
                        <a:rPr lang="en-US" sz="900" spc="45" dirty="0">
                          <a:effectLst/>
                          <a:latin typeface="Arial MT"/>
                          <a:ea typeface="Arial MT"/>
                          <a:cs typeface="Arial MT"/>
                        </a:rPr>
                        <a:t> </a:t>
                      </a:r>
                      <a:r>
                        <a:rPr lang="en-US" sz="900" dirty="0">
                          <a:effectLst/>
                          <a:latin typeface="Arial MT"/>
                          <a:ea typeface="Arial MT"/>
                          <a:cs typeface="Arial MT"/>
                        </a:rPr>
                        <a:t>from</a:t>
                      </a:r>
                      <a:r>
                        <a:rPr lang="en-US" sz="900" spc="10" dirty="0">
                          <a:effectLst/>
                          <a:latin typeface="Arial MT"/>
                          <a:ea typeface="Arial MT"/>
                          <a:cs typeface="Arial MT"/>
                        </a:rPr>
                        <a:t> </a:t>
                      </a:r>
                      <a:r>
                        <a:rPr lang="en-US" sz="900" dirty="0">
                          <a:effectLst/>
                          <a:latin typeface="Arial MT"/>
                          <a:ea typeface="Arial MT"/>
                          <a:cs typeface="Arial MT"/>
                        </a:rPr>
                        <a:t>Vietnam</a:t>
                      </a:r>
                      <a:r>
                        <a:rPr lang="en-US" sz="900" spc="-200" dirty="0">
                          <a:effectLst/>
                          <a:latin typeface="Arial MT"/>
                          <a:ea typeface="Arial MT"/>
                          <a:cs typeface="Arial MT"/>
                        </a:rPr>
                        <a:t> </a:t>
                      </a:r>
                      <a:r>
                        <a:rPr lang="en-US" sz="900" spc="-5" dirty="0">
                          <a:effectLst/>
                          <a:latin typeface="Arial MT"/>
                          <a:ea typeface="Arial MT"/>
                          <a:cs typeface="Arial MT"/>
                        </a:rPr>
                        <a:t>Poetry,</a:t>
                      </a:r>
                      <a:r>
                        <a:rPr lang="en-US" sz="900" spc="-15" dirty="0">
                          <a:effectLst/>
                          <a:latin typeface="Arial MT"/>
                          <a:ea typeface="Arial MT"/>
                          <a:cs typeface="Arial MT"/>
                        </a:rPr>
                        <a:t> </a:t>
                      </a:r>
                      <a:r>
                        <a:rPr lang="en-US" sz="900" dirty="0">
                          <a:effectLst/>
                          <a:latin typeface="Arial MT"/>
                          <a:ea typeface="Arial MT"/>
                          <a:cs typeface="Arial MT"/>
                        </a:rPr>
                        <a:t>story,</a:t>
                      </a:r>
                      <a:r>
                        <a:rPr lang="en-US" sz="900" spc="-15" dirty="0">
                          <a:effectLst/>
                          <a:latin typeface="Arial MT"/>
                          <a:ea typeface="Arial MT"/>
                          <a:cs typeface="Arial MT"/>
                        </a:rPr>
                        <a:t> </a:t>
                      </a:r>
                      <a:r>
                        <a:rPr lang="en-US" sz="900" dirty="0">
                          <a:effectLst/>
                          <a:latin typeface="Arial MT"/>
                          <a:ea typeface="Arial MT"/>
                          <a:cs typeface="Arial MT"/>
                        </a:rPr>
                        <a:t>song</a:t>
                      </a:r>
                      <a:endParaRPr lang="en-US" sz="1100" dirty="0">
                        <a:effectLst/>
                        <a:latin typeface="Arial MT"/>
                        <a:ea typeface="Arial MT"/>
                        <a:cs typeface="Arial MT"/>
                      </a:endParaRPr>
                    </a:p>
                    <a:p>
                      <a:pPr marL="34925" marR="822325">
                        <a:lnSpc>
                          <a:spcPct val="105000"/>
                        </a:lnSpc>
                        <a:spcBef>
                          <a:spcPts val="5"/>
                        </a:spcBef>
                        <a:spcAft>
                          <a:spcPts val="0"/>
                        </a:spcAft>
                      </a:pPr>
                      <a:r>
                        <a:rPr lang="en-US" sz="900" dirty="0">
                          <a:effectLst/>
                          <a:latin typeface="Arial MT"/>
                          <a:ea typeface="Arial MT"/>
                          <a:cs typeface="Arial MT"/>
                        </a:rPr>
                        <a:t>Write</a:t>
                      </a:r>
                      <a:r>
                        <a:rPr lang="en-US" sz="900" spc="45" dirty="0">
                          <a:effectLst/>
                          <a:latin typeface="Arial MT"/>
                          <a:ea typeface="Arial MT"/>
                          <a:cs typeface="Arial MT"/>
                        </a:rPr>
                        <a:t> </a:t>
                      </a:r>
                      <a:r>
                        <a:rPr lang="en-US" sz="900" dirty="0">
                          <a:effectLst/>
                          <a:latin typeface="Arial MT"/>
                          <a:ea typeface="Arial MT"/>
                          <a:cs typeface="Arial MT"/>
                        </a:rPr>
                        <a:t>a</a:t>
                      </a:r>
                      <a:r>
                        <a:rPr lang="en-US" sz="900" spc="45" dirty="0">
                          <a:effectLst/>
                          <a:latin typeface="Arial MT"/>
                          <a:ea typeface="Arial MT"/>
                          <a:cs typeface="Arial MT"/>
                        </a:rPr>
                        <a:t> </a:t>
                      </a:r>
                      <a:r>
                        <a:rPr lang="en-US" sz="900" dirty="0">
                          <a:effectLst/>
                          <a:latin typeface="Arial MT"/>
                          <a:ea typeface="Arial MT"/>
                          <a:cs typeface="Arial MT"/>
                        </a:rPr>
                        <a:t>poem</a:t>
                      </a:r>
                      <a:r>
                        <a:rPr lang="en-US" sz="900" spc="50" dirty="0">
                          <a:effectLst/>
                          <a:latin typeface="Arial MT"/>
                          <a:ea typeface="Arial MT"/>
                          <a:cs typeface="Arial MT"/>
                        </a:rPr>
                        <a:t> </a:t>
                      </a:r>
                      <a:r>
                        <a:rPr lang="en-US" sz="900" dirty="0">
                          <a:effectLst/>
                          <a:latin typeface="Arial MT"/>
                          <a:ea typeface="Arial MT"/>
                          <a:cs typeface="Arial MT"/>
                        </a:rPr>
                        <a:t>based</a:t>
                      </a:r>
                      <a:r>
                        <a:rPr lang="en-US" sz="900" spc="45" dirty="0">
                          <a:effectLst/>
                          <a:latin typeface="Arial MT"/>
                          <a:ea typeface="Arial MT"/>
                          <a:cs typeface="Arial MT"/>
                        </a:rPr>
                        <a:t> </a:t>
                      </a:r>
                      <a:r>
                        <a:rPr lang="en-US" sz="900" dirty="0">
                          <a:effectLst/>
                          <a:latin typeface="Arial MT"/>
                          <a:ea typeface="Arial MT"/>
                          <a:cs typeface="Arial MT"/>
                        </a:rPr>
                        <a:t>on</a:t>
                      </a:r>
                      <a:r>
                        <a:rPr lang="en-US" sz="900" spc="50" dirty="0">
                          <a:effectLst/>
                          <a:latin typeface="Arial MT"/>
                          <a:ea typeface="Arial MT"/>
                          <a:cs typeface="Arial MT"/>
                        </a:rPr>
                        <a:t> </a:t>
                      </a:r>
                      <a:r>
                        <a:rPr lang="en-US" sz="900" dirty="0">
                          <a:effectLst/>
                          <a:latin typeface="Arial MT"/>
                          <a:ea typeface="Arial MT"/>
                          <a:cs typeface="Arial MT"/>
                        </a:rPr>
                        <a:t>model</a:t>
                      </a:r>
                      <a:r>
                        <a:rPr lang="en-US" sz="900" spc="-200" dirty="0">
                          <a:effectLst/>
                          <a:latin typeface="Arial MT"/>
                          <a:ea typeface="Arial MT"/>
                          <a:cs typeface="Arial MT"/>
                        </a:rPr>
                        <a:t> </a:t>
                      </a:r>
                      <a:r>
                        <a:rPr lang="en-US" sz="900" dirty="0">
                          <a:effectLst/>
                          <a:latin typeface="Arial MT"/>
                          <a:ea typeface="Arial MT"/>
                          <a:cs typeface="Arial MT"/>
                        </a:rPr>
                        <a:t>Write</a:t>
                      </a:r>
                      <a:r>
                        <a:rPr lang="en-US" sz="900" spc="-45" dirty="0">
                          <a:effectLst/>
                          <a:latin typeface="Arial MT"/>
                          <a:ea typeface="Arial MT"/>
                          <a:cs typeface="Arial MT"/>
                        </a:rPr>
                        <a:t> </a:t>
                      </a:r>
                      <a:r>
                        <a:rPr lang="en-US" sz="900" dirty="0">
                          <a:effectLst/>
                          <a:latin typeface="Arial MT"/>
                          <a:ea typeface="Arial MT"/>
                          <a:cs typeface="Arial MT"/>
                        </a:rPr>
                        <a:t>about</a:t>
                      </a:r>
                      <a:r>
                        <a:rPr lang="en-US" sz="900" spc="-40" dirty="0">
                          <a:effectLst/>
                          <a:latin typeface="Arial MT"/>
                          <a:ea typeface="Arial MT"/>
                          <a:cs typeface="Arial MT"/>
                        </a:rPr>
                        <a:t> </a:t>
                      </a:r>
                      <a:r>
                        <a:rPr lang="en-US" sz="900" dirty="0">
                          <a:effectLst/>
                          <a:latin typeface="Arial MT"/>
                          <a:ea typeface="Arial MT"/>
                          <a:cs typeface="Arial MT"/>
                        </a:rPr>
                        <a:t>animals</a:t>
                      </a:r>
                      <a:endParaRPr lang="en-US" sz="1100" dirty="0">
                        <a:effectLst/>
                        <a:latin typeface="Arial MT"/>
                        <a:ea typeface="Arial MT"/>
                        <a:cs typeface="Arial MT"/>
                      </a:endParaRPr>
                    </a:p>
                    <a:p>
                      <a:pPr marL="149225" marR="822325" indent="-114300">
                        <a:lnSpc>
                          <a:spcPct val="105000"/>
                        </a:lnSpc>
                        <a:spcBef>
                          <a:spcPts val="10"/>
                        </a:spcBef>
                        <a:spcAft>
                          <a:spcPts val="0"/>
                        </a:spcAft>
                      </a:pPr>
                      <a:r>
                        <a:rPr lang="en-US" sz="900" dirty="0">
                          <a:effectLst/>
                          <a:latin typeface="Arial MT"/>
                          <a:ea typeface="Arial MT"/>
                          <a:cs typeface="Arial MT"/>
                        </a:rPr>
                        <a:t>Write</a:t>
                      </a:r>
                      <a:r>
                        <a:rPr lang="en-US" sz="900" spc="100" dirty="0">
                          <a:effectLst/>
                          <a:latin typeface="Arial MT"/>
                          <a:ea typeface="Arial MT"/>
                          <a:cs typeface="Arial MT"/>
                        </a:rPr>
                        <a:t> </a:t>
                      </a:r>
                      <a:r>
                        <a:rPr lang="en-US" sz="900" dirty="0">
                          <a:effectLst/>
                          <a:latin typeface="Arial MT"/>
                          <a:ea typeface="Arial MT"/>
                          <a:cs typeface="Arial MT"/>
                        </a:rPr>
                        <a:t>captions,</a:t>
                      </a:r>
                      <a:r>
                        <a:rPr lang="en-US" sz="900" spc="50" dirty="0">
                          <a:effectLst/>
                          <a:latin typeface="Arial MT"/>
                          <a:ea typeface="Arial MT"/>
                          <a:cs typeface="Arial MT"/>
                        </a:rPr>
                        <a:t> </a:t>
                      </a:r>
                      <a:r>
                        <a:rPr lang="en-US" sz="900" dirty="0">
                          <a:effectLst/>
                          <a:latin typeface="Arial MT"/>
                          <a:ea typeface="Arial MT"/>
                          <a:cs typeface="Arial MT"/>
                        </a:rPr>
                        <a:t>speech</a:t>
                      </a:r>
                      <a:r>
                        <a:rPr lang="en-US" sz="900" spc="105" dirty="0">
                          <a:effectLst/>
                          <a:latin typeface="Arial MT"/>
                          <a:ea typeface="Arial MT"/>
                          <a:cs typeface="Arial MT"/>
                        </a:rPr>
                        <a:t> </a:t>
                      </a:r>
                      <a:r>
                        <a:rPr lang="en-US" sz="900" dirty="0">
                          <a:effectLst/>
                          <a:latin typeface="Arial MT"/>
                          <a:ea typeface="Arial MT"/>
                          <a:cs typeface="Arial MT"/>
                        </a:rPr>
                        <a:t>bubbles,</a:t>
                      </a:r>
                      <a:r>
                        <a:rPr lang="en-US" sz="900" spc="-200" dirty="0">
                          <a:effectLst/>
                          <a:latin typeface="Arial MT"/>
                          <a:ea typeface="Arial MT"/>
                          <a:cs typeface="Arial MT"/>
                        </a:rPr>
                        <a:t> </a:t>
                      </a:r>
                      <a:r>
                        <a:rPr lang="en-US" sz="900" dirty="0">
                          <a:effectLst/>
                          <a:latin typeface="Arial MT"/>
                          <a:ea typeface="Arial MT"/>
                          <a:cs typeface="Arial MT"/>
                        </a:rPr>
                        <a:t>create</a:t>
                      </a:r>
                      <a:r>
                        <a:rPr lang="en-US" sz="900" spc="115" dirty="0">
                          <a:effectLst/>
                          <a:latin typeface="Arial MT"/>
                          <a:ea typeface="Arial MT"/>
                          <a:cs typeface="Arial MT"/>
                        </a:rPr>
                        <a:t> </a:t>
                      </a:r>
                      <a:r>
                        <a:rPr lang="en-US" sz="900" dirty="0">
                          <a:effectLst/>
                          <a:latin typeface="Arial MT"/>
                          <a:ea typeface="Arial MT"/>
                          <a:cs typeface="Arial MT"/>
                        </a:rPr>
                        <a:t>lists,</a:t>
                      </a:r>
                      <a:r>
                        <a:rPr lang="en-US" sz="900" spc="70" dirty="0">
                          <a:effectLst/>
                          <a:latin typeface="Arial MT"/>
                          <a:ea typeface="Arial MT"/>
                          <a:cs typeface="Arial MT"/>
                        </a:rPr>
                        <a:t> </a:t>
                      </a:r>
                      <a:r>
                        <a:rPr lang="en-US" sz="900" dirty="0" err="1">
                          <a:effectLst/>
                          <a:latin typeface="Arial MT"/>
                          <a:ea typeface="Arial MT"/>
                          <a:cs typeface="Arial MT"/>
                        </a:rPr>
                        <a:t>organise</a:t>
                      </a:r>
                      <a:r>
                        <a:rPr lang="en-US" sz="900" spc="115" dirty="0">
                          <a:effectLst/>
                          <a:latin typeface="Arial MT"/>
                          <a:ea typeface="Arial MT"/>
                          <a:cs typeface="Arial MT"/>
                        </a:rPr>
                        <a:t> </a:t>
                      </a:r>
                      <a:r>
                        <a:rPr lang="en-US" sz="900" dirty="0">
                          <a:effectLst/>
                          <a:latin typeface="Arial MT"/>
                          <a:ea typeface="Arial MT"/>
                          <a:cs typeface="Arial MT"/>
                        </a:rPr>
                        <a:t>writing</a:t>
                      </a:r>
                      <a:endParaRPr lang="en-US" sz="1100" dirty="0">
                        <a:effectLst/>
                        <a:latin typeface="Arial MT"/>
                        <a:ea typeface="Arial MT"/>
                        <a:cs typeface="Arial MT"/>
                      </a:endParaRPr>
                    </a:p>
                    <a:p>
                      <a:pPr marL="34925" marR="0">
                        <a:spcBef>
                          <a:spcPts val="5"/>
                        </a:spcBef>
                        <a:spcAft>
                          <a:spcPts val="0"/>
                        </a:spcAft>
                      </a:pPr>
                      <a:r>
                        <a:rPr lang="en-US" sz="900" dirty="0">
                          <a:effectLst/>
                          <a:latin typeface="Arial MT"/>
                          <a:ea typeface="Arial MT"/>
                          <a:cs typeface="Arial MT"/>
                        </a:rPr>
                        <a:t>Make</a:t>
                      </a:r>
                      <a:r>
                        <a:rPr lang="en-US" sz="900" spc="45" dirty="0">
                          <a:effectLst/>
                          <a:latin typeface="Arial MT"/>
                          <a:ea typeface="Arial MT"/>
                          <a:cs typeface="Arial MT"/>
                        </a:rPr>
                        <a:t> </a:t>
                      </a:r>
                      <a:r>
                        <a:rPr lang="en-US" sz="900" dirty="0">
                          <a:effectLst/>
                          <a:latin typeface="Arial MT"/>
                          <a:ea typeface="Arial MT"/>
                          <a:cs typeface="Arial MT"/>
                        </a:rPr>
                        <a:t>a</a:t>
                      </a:r>
                      <a:r>
                        <a:rPr lang="en-US" sz="900" spc="50" dirty="0">
                          <a:effectLst/>
                          <a:latin typeface="Arial MT"/>
                          <a:ea typeface="Arial MT"/>
                          <a:cs typeface="Arial MT"/>
                        </a:rPr>
                        <a:t> </a:t>
                      </a:r>
                      <a:r>
                        <a:rPr lang="en-US" sz="900" dirty="0">
                          <a:effectLst/>
                          <a:latin typeface="Arial MT"/>
                          <a:ea typeface="Arial MT"/>
                          <a:cs typeface="Arial MT"/>
                        </a:rPr>
                        <a:t>class</a:t>
                      </a:r>
                      <a:r>
                        <a:rPr lang="en-US" sz="900" spc="50" dirty="0">
                          <a:effectLst/>
                          <a:latin typeface="Arial MT"/>
                          <a:ea typeface="Arial MT"/>
                          <a:cs typeface="Arial MT"/>
                        </a:rPr>
                        <a:t> </a:t>
                      </a:r>
                      <a:r>
                        <a:rPr lang="en-US" sz="900" dirty="0">
                          <a:effectLst/>
                          <a:latin typeface="Arial MT"/>
                          <a:ea typeface="Arial MT"/>
                          <a:cs typeface="Arial MT"/>
                        </a:rPr>
                        <a:t>book</a:t>
                      </a:r>
                      <a:endParaRPr lang="en-US" sz="1100" dirty="0">
                        <a:effectLst/>
                        <a:latin typeface="Arial MT"/>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499483614"/>
                  </a:ext>
                </a:extLst>
              </a:tr>
            </a:tbl>
          </a:graphicData>
        </a:graphic>
      </p:graphicFrame>
    </p:spTree>
    <p:extLst>
      <p:ext uri="{BB962C8B-B14F-4D97-AF65-F5344CB8AC3E}">
        <p14:creationId xmlns:p14="http://schemas.microsoft.com/office/powerpoint/2010/main" val="1421575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rallelogram 15">
            <a:extLst>
              <a:ext uri="{FF2B5EF4-FFF2-40B4-BE49-F238E27FC236}">
                <a16:creationId xmlns:a16="http://schemas.microsoft.com/office/drawing/2014/main" id="{54B3FB3B-FA7F-45A7-A0D3-2B23C1B7B706}"/>
              </a:ext>
            </a:extLst>
          </p:cNvPr>
          <p:cNvSpPr/>
          <p:nvPr/>
        </p:nvSpPr>
        <p:spPr>
          <a:xfrm flipH="1">
            <a:off x="3341434" y="4525620"/>
            <a:ext cx="360126" cy="360126"/>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Rectangle 16">
            <a:extLst>
              <a:ext uri="{FF2B5EF4-FFF2-40B4-BE49-F238E27FC236}">
                <a16:creationId xmlns:a16="http://schemas.microsoft.com/office/drawing/2014/main" id="{5B0871A1-6F87-4009-9400-613C6299F1DA}"/>
              </a:ext>
            </a:extLst>
          </p:cNvPr>
          <p:cNvSpPr/>
          <p:nvPr/>
        </p:nvSpPr>
        <p:spPr>
          <a:xfrm rot="2700000">
            <a:off x="1640626" y="2985444"/>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Freeform 18">
            <a:extLst>
              <a:ext uri="{FF2B5EF4-FFF2-40B4-BE49-F238E27FC236}">
                <a16:creationId xmlns:a16="http://schemas.microsoft.com/office/drawing/2014/main" id="{4D2B8690-5987-4C4A-A123-69EB4C62C068}"/>
              </a:ext>
            </a:extLst>
          </p:cNvPr>
          <p:cNvSpPr/>
          <p:nvPr/>
        </p:nvSpPr>
        <p:spPr>
          <a:xfrm>
            <a:off x="6753477" y="4507874"/>
            <a:ext cx="426233" cy="344001"/>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Rounded Rectangle 27">
            <a:extLst>
              <a:ext uri="{FF2B5EF4-FFF2-40B4-BE49-F238E27FC236}">
                <a16:creationId xmlns:a16="http://schemas.microsoft.com/office/drawing/2014/main" id="{88651715-3017-4594-8057-4D01449AF979}"/>
              </a:ext>
            </a:extLst>
          </p:cNvPr>
          <p:cNvSpPr/>
          <p:nvPr/>
        </p:nvSpPr>
        <p:spPr>
          <a:xfrm>
            <a:off x="8546988" y="3061840"/>
            <a:ext cx="345419" cy="265328"/>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aphicFrame>
        <p:nvGraphicFramePr>
          <p:cNvPr id="46" name="Table 45"/>
          <p:cNvGraphicFramePr>
            <a:graphicFrameLocks noGrp="1"/>
          </p:cNvGraphicFramePr>
          <p:nvPr/>
        </p:nvGraphicFramePr>
        <p:xfrm>
          <a:off x="0" y="225083"/>
          <a:ext cx="12192000" cy="878210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1639208"/>
                    </a:ext>
                  </a:extLst>
                </a:gridCol>
                <a:gridCol w="3048000">
                  <a:extLst>
                    <a:ext uri="{9D8B030D-6E8A-4147-A177-3AD203B41FA5}">
                      <a16:colId xmlns:a16="http://schemas.microsoft.com/office/drawing/2014/main" val="2970867539"/>
                    </a:ext>
                  </a:extLst>
                </a:gridCol>
                <a:gridCol w="3048000">
                  <a:extLst>
                    <a:ext uri="{9D8B030D-6E8A-4147-A177-3AD203B41FA5}">
                      <a16:colId xmlns:a16="http://schemas.microsoft.com/office/drawing/2014/main" val="3854128895"/>
                    </a:ext>
                  </a:extLst>
                </a:gridCol>
                <a:gridCol w="3048000">
                  <a:extLst>
                    <a:ext uri="{9D8B030D-6E8A-4147-A177-3AD203B41FA5}">
                      <a16:colId xmlns:a16="http://schemas.microsoft.com/office/drawing/2014/main" val="2905894444"/>
                    </a:ext>
                  </a:extLst>
                </a:gridCol>
              </a:tblGrid>
              <a:tr h="732056">
                <a:tc>
                  <a:txBody>
                    <a:bodyPr/>
                    <a:lstStyle/>
                    <a:p>
                      <a:pPr marL="815975" marR="0">
                        <a:lnSpc>
                          <a:spcPts val="1125"/>
                        </a:lnSpc>
                        <a:spcBef>
                          <a:spcPts val="175"/>
                        </a:spcBef>
                        <a:spcAft>
                          <a:spcPts val="0"/>
                        </a:spcAft>
                      </a:pPr>
                      <a:endParaRPr lang="ar-SA" sz="1000" dirty="0">
                        <a:effectLst/>
                        <a:latin typeface="Arial Black" panose="020B0A04020102020204" pitchFamily="34" charset="0"/>
                        <a:ea typeface="Arial MT"/>
                        <a:cs typeface="Arial MT"/>
                      </a:endParaRPr>
                    </a:p>
                    <a:p>
                      <a:pPr marL="815975" marR="0">
                        <a:lnSpc>
                          <a:spcPts val="1125"/>
                        </a:lnSpc>
                        <a:spcBef>
                          <a:spcPts val="175"/>
                        </a:spcBef>
                        <a:spcAft>
                          <a:spcPts val="0"/>
                        </a:spcAft>
                      </a:pPr>
                      <a:endParaRPr lang="ar-SA" sz="1000" dirty="0">
                        <a:effectLst/>
                        <a:latin typeface="Arial Black" panose="020B0A04020102020204" pitchFamily="34" charset="0"/>
                        <a:ea typeface="Arial MT"/>
                        <a:cs typeface="Arial MT"/>
                      </a:endParaRPr>
                    </a:p>
                    <a:p>
                      <a:pPr marL="815975" marR="0" indent="0" algn="l" defTabSz="914400" rtl="0" eaLnBrk="1" fontAlgn="auto" latinLnBrk="0" hangingPunct="1">
                        <a:lnSpc>
                          <a:spcPts val="1125"/>
                        </a:lnSpc>
                        <a:spcBef>
                          <a:spcPts val="175"/>
                        </a:spcBef>
                        <a:spcAft>
                          <a:spcPts val="0"/>
                        </a:spcAft>
                        <a:buClrTx/>
                        <a:buSzTx/>
                        <a:buFontTx/>
                        <a:buNone/>
                        <a:tabLst/>
                        <a:defRPr/>
                      </a:pPr>
                      <a:r>
                        <a:rPr lang="en-US" sz="1000" b="1" dirty="0">
                          <a:solidFill>
                            <a:srgbClr val="FFFFFF"/>
                          </a:solidFill>
                          <a:effectLst/>
                          <a:latin typeface="Arial Black" panose="020B0A04020102020204" pitchFamily="34" charset="0"/>
                          <a:ea typeface="Arial MT"/>
                          <a:cs typeface="Arial MT"/>
                        </a:rPr>
                        <a:t>Listening/Speaking</a:t>
                      </a:r>
                      <a:endParaRPr lang="en-US" sz="1000" dirty="0">
                        <a:effectLst/>
                        <a:latin typeface="Arial Black" panose="020B0A04020102020204" pitchFamily="34" charset="0"/>
                        <a:ea typeface="Arial MT"/>
                        <a:cs typeface="Arial MT"/>
                      </a:endParaRPr>
                    </a:p>
                    <a:p>
                      <a:pPr marL="815975" marR="0">
                        <a:lnSpc>
                          <a:spcPts val="1125"/>
                        </a:lnSpc>
                        <a:spcBef>
                          <a:spcPts val="175"/>
                        </a:spcBef>
                        <a:spcAft>
                          <a:spcPts val="0"/>
                        </a:spcAft>
                      </a:pPr>
                      <a:endParaRPr lang="en-US" sz="1000" dirty="0">
                        <a:effectLst/>
                        <a:latin typeface="Arial Black" panose="020B0A04020102020204" pitchFamily="34" charset="0"/>
                        <a:ea typeface="Arial MT"/>
                        <a:cs typeface="Arial MT"/>
                      </a:endParaRPr>
                    </a:p>
                  </a:txBody>
                  <a:tcPr marL="0" marR="0" marT="0" marB="0">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6"/>
                    </a:solidFill>
                  </a:tcPr>
                </a:tc>
                <a:tc>
                  <a:txBody>
                    <a:bodyPr/>
                    <a:lstStyle/>
                    <a:p>
                      <a:pPr marL="36195" marR="0">
                        <a:lnSpc>
                          <a:spcPts val="1125"/>
                        </a:lnSpc>
                        <a:spcBef>
                          <a:spcPts val="175"/>
                        </a:spcBef>
                        <a:spcAft>
                          <a:spcPts val="0"/>
                        </a:spcAft>
                      </a:pPr>
                      <a:endParaRPr lang="en-US" sz="1000" dirty="0">
                        <a:effectLst/>
                        <a:latin typeface="Arial Black" panose="020B0A04020102020204" pitchFamily="34" charset="0"/>
                        <a:ea typeface="Arial MT"/>
                        <a:cs typeface="Arial MT"/>
                      </a:endParaRPr>
                    </a:p>
                    <a:p>
                      <a:pPr marL="36195" marR="0">
                        <a:lnSpc>
                          <a:spcPts val="1125"/>
                        </a:lnSpc>
                        <a:spcBef>
                          <a:spcPts val="175"/>
                        </a:spcBef>
                        <a:spcAft>
                          <a:spcPts val="0"/>
                        </a:spcAft>
                      </a:pPr>
                      <a:endParaRPr lang="en-US" sz="1000" dirty="0">
                        <a:effectLst/>
                        <a:latin typeface="Arial Black" panose="020B0A04020102020204" pitchFamily="34" charset="0"/>
                        <a:ea typeface="Arial MT"/>
                        <a:cs typeface="Arial MT"/>
                      </a:endParaRPr>
                    </a:p>
                    <a:p>
                      <a:pPr marL="36195" marR="0" indent="0" algn="l" defTabSz="914400" rtl="0" eaLnBrk="1" fontAlgn="auto" latinLnBrk="0" hangingPunct="1">
                        <a:lnSpc>
                          <a:spcPts val="1125"/>
                        </a:lnSpc>
                        <a:spcBef>
                          <a:spcPts val="175"/>
                        </a:spcBef>
                        <a:spcAft>
                          <a:spcPts val="0"/>
                        </a:spcAft>
                        <a:buClrTx/>
                        <a:buSzTx/>
                        <a:buFontTx/>
                        <a:buNone/>
                        <a:tabLst/>
                        <a:defRPr/>
                      </a:pPr>
                      <a:r>
                        <a:rPr lang="en-US" sz="1000" b="1" dirty="0">
                          <a:solidFill>
                            <a:srgbClr val="FFFFFF"/>
                          </a:solidFill>
                          <a:effectLst/>
                          <a:latin typeface="Arial Black" panose="020B0A04020102020204" pitchFamily="34" charset="0"/>
                          <a:ea typeface="Arial MT"/>
                          <a:cs typeface="Arial MT"/>
                        </a:rPr>
                        <a:t>School</a:t>
                      </a:r>
                      <a:r>
                        <a:rPr lang="en-US" sz="1000" b="1" spc="60" dirty="0">
                          <a:solidFill>
                            <a:srgbClr val="FFFFFF"/>
                          </a:solidFill>
                          <a:effectLst/>
                          <a:latin typeface="Arial Black" panose="020B0A04020102020204" pitchFamily="34" charset="0"/>
                          <a:ea typeface="Arial MT"/>
                          <a:cs typeface="Arial MT"/>
                        </a:rPr>
                        <a:t> </a:t>
                      </a:r>
                      <a:r>
                        <a:rPr lang="en-US" sz="1000" b="1" dirty="0">
                          <a:solidFill>
                            <a:srgbClr val="FFFFFF"/>
                          </a:solidFill>
                          <a:effectLst/>
                          <a:latin typeface="Arial Black" panose="020B0A04020102020204" pitchFamily="34" charset="0"/>
                          <a:ea typeface="Arial MT"/>
                          <a:cs typeface="Arial MT"/>
                        </a:rPr>
                        <a:t>subjects</a:t>
                      </a:r>
                      <a:endParaRPr lang="en-US" sz="1000" dirty="0">
                        <a:effectLst/>
                        <a:latin typeface="Arial Black" panose="020B0A04020102020204" pitchFamily="34" charset="0"/>
                        <a:ea typeface="Arial MT"/>
                        <a:cs typeface="Arial MT"/>
                      </a:endParaRPr>
                    </a:p>
                    <a:p>
                      <a:pPr marL="36195" marR="0">
                        <a:lnSpc>
                          <a:spcPts val="1125"/>
                        </a:lnSpc>
                        <a:spcBef>
                          <a:spcPts val="175"/>
                        </a:spcBef>
                        <a:spcAft>
                          <a:spcPts val="0"/>
                        </a:spcAft>
                      </a:pPr>
                      <a:endParaRPr lang="en-US" sz="1000" dirty="0">
                        <a:effectLst/>
                        <a:latin typeface="Arial Black" panose="020B0A04020102020204" pitchFamily="34" charset="0"/>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5"/>
                    </a:solidFill>
                  </a:tcPr>
                </a:tc>
                <a:tc>
                  <a:txBody>
                    <a:bodyPr/>
                    <a:lstStyle/>
                    <a:p>
                      <a:pPr marL="36830" marR="0">
                        <a:lnSpc>
                          <a:spcPts val="1125"/>
                        </a:lnSpc>
                        <a:spcBef>
                          <a:spcPts val="175"/>
                        </a:spcBef>
                        <a:spcAft>
                          <a:spcPts val="0"/>
                        </a:spcAft>
                      </a:pPr>
                      <a:endParaRPr lang="ar-SA" sz="1000" dirty="0">
                        <a:effectLst/>
                        <a:latin typeface="Arial Black" panose="020B0A04020102020204" pitchFamily="34" charset="0"/>
                        <a:ea typeface="Arial MT"/>
                        <a:cs typeface="Arial MT"/>
                      </a:endParaRPr>
                    </a:p>
                    <a:p>
                      <a:pPr marL="36830" marR="0">
                        <a:lnSpc>
                          <a:spcPts val="1125"/>
                        </a:lnSpc>
                        <a:spcBef>
                          <a:spcPts val="175"/>
                        </a:spcBef>
                        <a:spcAft>
                          <a:spcPts val="0"/>
                        </a:spcAft>
                      </a:pPr>
                      <a:endParaRPr lang="ar-SA" sz="1000" dirty="0">
                        <a:effectLst/>
                        <a:latin typeface="Arial Black" panose="020B0A04020102020204" pitchFamily="34" charset="0"/>
                        <a:ea typeface="Arial MT"/>
                        <a:cs typeface="Arial MT"/>
                      </a:endParaRPr>
                    </a:p>
                    <a:p>
                      <a:pPr marL="36830" marR="0" indent="0" algn="l" defTabSz="914400" rtl="0" eaLnBrk="1" fontAlgn="auto" latinLnBrk="0" hangingPunct="1">
                        <a:lnSpc>
                          <a:spcPts val="1125"/>
                        </a:lnSpc>
                        <a:spcBef>
                          <a:spcPts val="175"/>
                        </a:spcBef>
                        <a:spcAft>
                          <a:spcPts val="0"/>
                        </a:spcAft>
                        <a:buClrTx/>
                        <a:buSzTx/>
                        <a:buFontTx/>
                        <a:buNone/>
                        <a:tabLst/>
                        <a:defRPr/>
                      </a:pPr>
                      <a:r>
                        <a:rPr lang="en-US" sz="1000" b="1" dirty="0">
                          <a:solidFill>
                            <a:srgbClr val="FFFFFF"/>
                          </a:solidFill>
                          <a:effectLst/>
                          <a:latin typeface="Arial Black" panose="020B0A04020102020204" pitchFamily="34" charset="0"/>
                          <a:ea typeface="Arial MT"/>
                          <a:cs typeface="Arial MT"/>
                        </a:rPr>
                        <a:t>Phonics</a:t>
                      </a:r>
                      <a:r>
                        <a:rPr lang="en-US" sz="1000" b="1" spc="110" dirty="0">
                          <a:solidFill>
                            <a:srgbClr val="FFFFFF"/>
                          </a:solidFill>
                          <a:effectLst/>
                          <a:latin typeface="Arial Black" panose="020B0A04020102020204" pitchFamily="34" charset="0"/>
                          <a:ea typeface="Arial MT"/>
                          <a:cs typeface="Arial MT"/>
                        </a:rPr>
                        <a:t> </a:t>
                      </a:r>
                      <a:r>
                        <a:rPr lang="en-US" sz="1000" b="1" dirty="0">
                          <a:solidFill>
                            <a:srgbClr val="FFFFFF"/>
                          </a:solidFill>
                          <a:effectLst/>
                          <a:latin typeface="Arial Black" panose="020B0A04020102020204" pitchFamily="34" charset="0"/>
                          <a:ea typeface="Arial MT"/>
                          <a:cs typeface="Arial MT"/>
                        </a:rPr>
                        <a:t>/</a:t>
                      </a:r>
                      <a:r>
                        <a:rPr lang="en-US" sz="1000" b="1" spc="-5" dirty="0">
                          <a:solidFill>
                            <a:srgbClr val="FFFFFF"/>
                          </a:solidFill>
                          <a:effectLst/>
                          <a:latin typeface="Arial Black" panose="020B0A04020102020204" pitchFamily="34" charset="0"/>
                          <a:ea typeface="Arial MT"/>
                          <a:cs typeface="Arial MT"/>
                        </a:rPr>
                        <a:t> </a:t>
                      </a:r>
                      <a:r>
                        <a:rPr lang="en-US" sz="1000" b="1" dirty="0">
                          <a:solidFill>
                            <a:srgbClr val="FFFFFF"/>
                          </a:solidFill>
                          <a:effectLst/>
                          <a:latin typeface="Arial Black" panose="020B0A04020102020204" pitchFamily="34" charset="0"/>
                          <a:ea typeface="Arial MT"/>
                          <a:cs typeface="Arial MT"/>
                        </a:rPr>
                        <a:t>Word study</a:t>
                      </a:r>
                      <a:endParaRPr lang="en-US" sz="1000" dirty="0">
                        <a:effectLst/>
                        <a:latin typeface="Arial Black" panose="020B0A04020102020204" pitchFamily="34" charset="0"/>
                        <a:ea typeface="Arial MT"/>
                        <a:cs typeface="Arial MT"/>
                      </a:endParaRPr>
                    </a:p>
                    <a:p>
                      <a:pPr marL="36830" marR="0">
                        <a:lnSpc>
                          <a:spcPts val="1125"/>
                        </a:lnSpc>
                        <a:spcBef>
                          <a:spcPts val="175"/>
                        </a:spcBef>
                        <a:spcAft>
                          <a:spcPts val="0"/>
                        </a:spcAft>
                      </a:pPr>
                      <a:endParaRPr lang="en-US" sz="1000" dirty="0">
                        <a:effectLst/>
                        <a:latin typeface="Arial Black" panose="020B0A04020102020204" pitchFamily="34" charset="0"/>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4"/>
                    </a:solidFill>
                  </a:tcPr>
                </a:tc>
                <a:tc>
                  <a:txBody>
                    <a:bodyPr/>
                    <a:lstStyle/>
                    <a:p>
                      <a:pPr marL="36830" marR="0">
                        <a:lnSpc>
                          <a:spcPts val="1125"/>
                        </a:lnSpc>
                        <a:spcBef>
                          <a:spcPts val="175"/>
                        </a:spcBef>
                        <a:spcAft>
                          <a:spcPts val="0"/>
                        </a:spcAft>
                      </a:pPr>
                      <a:endParaRPr lang="ar-SA" sz="1400" dirty="0">
                        <a:effectLst/>
                        <a:latin typeface="Arial Black" panose="020B0A04020102020204" pitchFamily="34" charset="0"/>
                        <a:ea typeface="Arial MT"/>
                        <a:cs typeface="Arial MT"/>
                      </a:endParaRPr>
                    </a:p>
                    <a:p>
                      <a:pPr marL="36830" marR="0">
                        <a:lnSpc>
                          <a:spcPts val="1125"/>
                        </a:lnSpc>
                        <a:spcBef>
                          <a:spcPts val="175"/>
                        </a:spcBef>
                        <a:spcAft>
                          <a:spcPts val="0"/>
                        </a:spcAft>
                      </a:pPr>
                      <a:endParaRPr lang="ar-SA" sz="1400" dirty="0">
                        <a:effectLst/>
                        <a:latin typeface="Arial Black" panose="020B0A04020102020204" pitchFamily="34" charset="0"/>
                        <a:ea typeface="Arial MT"/>
                        <a:cs typeface="Arial MT"/>
                      </a:endParaRPr>
                    </a:p>
                    <a:p>
                      <a:pPr marL="36830" marR="0" indent="0" algn="l" defTabSz="914400" rtl="0" eaLnBrk="1" fontAlgn="auto" latinLnBrk="0" hangingPunct="1">
                        <a:lnSpc>
                          <a:spcPts val="1125"/>
                        </a:lnSpc>
                        <a:spcBef>
                          <a:spcPts val="175"/>
                        </a:spcBef>
                        <a:spcAft>
                          <a:spcPts val="0"/>
                        </a:spcAft>
                        <a:buClrTx/>
                        <a:buSzTx/>
                        <a:buFontTx/>
                        <a:buNone/>
                        <a:tabLst/>
                        <a:defRPr/>
                      </a:pPr>
                      <a:r>
                        <a:rPr lang="en-US" sz="1400" b="1" dirty="0">
                          <a:solidFill>
                            <a:srgbClr val="FFFFFF"/>
                          </a:solidFill>
                          <a:effectLst/>
                          <a:latin typeface="Arial Black" panose="020B0A04020102020204" pitchFamily="34" charset="0"/>
                          <a:ea typeface="Arial MT"/>
                          <a:cs typeface="Arial MT"/>
                        </a:rPr>
                        <a:t>Critical</a:t>
                      </a:r>
                      <a:r>
                        <a:rPr lang="en-US" sz="1400" b="1" spc="-20" dirty="0">
                          <a:solidFill>
                            <a:srgbClr val="FFFFFF"/>
                          </a:solidFill>
                          <a:effectLst/>
                          <a:latin typeface="Arial Black" panose="020B0A04020102020204" pitchFamily="34" charset="0"/>
                          <a:ea typeface="Arial MT"/>
                          <a:cs typeface="Arial MT"/>
                        </a:rPr>
                        <a:t> </a:t>
                      </a:r>
                      <a:r>
                        <a:rPr lang="en-US" sz="1400" b="1" dirty="0">
                          <a:solidFill>
                            <a:srgbClr val="FFFFFF"/>
                          </a:solidFill>
                          <a:effectLst/>
                          <a:latin typeface="Arial Black" panose="020B0A04020102020204" pitchFamily="34" charset="0"/>
                          <a:ea typeface="Arial MT"/>
                          <a:cs typeface="Arial MT"/>
                        </a:rPr>
                        <a:t>thinking</a:t>
                      </a:r>
                      <a:r>
                        <a:rPr lang="en-US" sz="1400" b="1" spc="-20" dirty="0">
                          <a:solidFill>
                            <a:srgbClr val="FFFFFF"/>
                          </a:solidFill>
                          <a:effectLst/>
                          <a:latin typeface="Arial Black" panose="020B0A04020102020204" pitchFamily="34" charset="0"/>
                          <a:ea typeface="Arial MT"/>
                          <a:cs typeface="Arial MT"/>
                        </a:rPr>
                        <a:t> </a:t>
                      </a:r>
                      <a:r>
                        <a:rPr lang="en-US" sz="1400" b="1" dirty="0">
                          <a:solidFill>
                            <a:srgbClr val="FFFFFF"/>
                          </a:solidFill>
                          <a:effectLst/>
                          <a:latin typeface="Arial Black" panose="020B0A04020102020204" pitchFamily="34" charset="0"/>
                          <a:ea typeface="Arial MT"/>
                          <a:cs typeface="Arial MT"/>
                        </a:rPr>
                        <a:t>/</a:t>
                      </a:r>
                      <a:r>
                        <a:rPr lang="en-US" sz="1400" b="1" spc="-20" dirty="0">
                          <a:solidFill>
                            <a:srgbClr val="FFFFFF"/>
                          </a:solidFill>
                          <a:effectLst/>
                          <a:latin typeface="Arial Black" panose="020B0A04020102020204" pitchFamily="34" charset="0"/>
                          <a:ea typeface="Arial MT"/>
                          <a:cs typeface="Arial MT"/>
                        </a:rPr>
                        <a:t> </a:t>
                      </a:r>
                      <a:r>
                        <a:rPr lang="en-US" sz="1400" b="1" dirty="0">
                          <a:solidFill>
                            <a:srgbClr val="FFFFFF"/>
                          </a:solidFill>
                          <a:effectLst/>
                          <a:latin typeface="Arial Black" panose="020B0A04020102020204" pitchFamily="34" charset="0"/>
                          <a:ea typeface="Arial MT"/>
                          <a:cs typeface="Arial MT"/>
                        </a:rPr>
                        <a:t>Values</a:t>
                      </a:r>
                      <a:endParaRPr lang="en-US" sz="1400" dirty="0">
                        <a:effectLst/>
                        <a:latin typeface="Arial Black" panose="020B0A04020102020204" pitchFamily="34" charset="0"/>
                        <a:ea typeface="Arial MT"/>
                        <a:cs typeface="Arial MT"/>
                      </a:endParaRPr>
                    </a:p>
                    <a:p>
                      <a:pPr marL="36830" marR="0">
                        <a:lnSpc>
                          <a:spcPts val="1125"/>
                        </a:lnSpc>
                        <a:spcBef>
                          <a:spcPts val="175"/>
                        </a:spcBef>
                        <a:spcAft>
                          <a:spcPts val="0"/>
                        </a:spcAft>
                      </a:pPr>
                      <a:endParaRPr lang="en-US" sz="1400" dirty="0">
                        <a:effectLst/>
                        <a:latin typeface="Arial Black" panose="020B0A04020102020204" pitchFamily="34" charset="0"/>
                        <a:ea typeface="Arial MT"/>
                        <a:cs typeface="Arial M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4212456643"/>
                  </a:ext>
                </a:extLst>
              </a:tr>
              <a:tr h="478312">
                <a:tc>
                  <a:txBody>
                    <a:bodyPr/>
                    <a:lstStyle/>
                    <a:p>
                      <a:pPr marL="815975" marR="0">
                        <a:lnSpc>
                          <a:spcPts val="1030"/>
                        </a:lnSpc>
                        <a:spcBef>
                          <a:spcPts val="85"/>
                        </a:spcBef>
                        <a:spcAft>
                          <a:spcPts val="0"/>
                        </a:spcAft>
                      </a:pPr>
                      <a:r>
                        <a:rPr lang="en-US" sz="1000">
                          <a:effectLst/>
                          <a:latin typeface="Arial Black" panose="020B0A04020102020204" pitchFamily="34" charset="0"/>
                          <a:ea typeface="Arial MT"/>
                          <a:cs typeface="Arial MT"/>
                        </a:rPr>
                        <a:t>Listen</a:t>
                      </a:r>
                      <a:r>
                        <a:rPr lang="en-US" sz="1000" spc="9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to</a:t>
                      </a:r>
                      <a:r>
                        <a:rPr lang="en-US" sz="1000" spc="9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letters,</a:t>
                      </a:r>
                      <a:r>
                        <a:rPr lang="en-US" sz="1000" spc="5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numbers</a:t>
                      </a:r>
                      <a:r>
                        <a:rPr lang="en-US" sz="1000" spc="9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9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colours</a:t>
                      </a:r>
                    </a:p>
                  </a:txBody>
                  <a:tcPr marL="0" marR="0" marT="0" marB="0">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6">
                        <a:lumMod val="20000"/>
                        <a:lumOff val="80000"/>
                      </a:schemeClr>
                    </a:solidFill>
                  </a:tcPr>
                </a:tc>
                <a:tc>
                  <a:txBody>
                    <a:bodyPr/>
                    <a:lstStyle/>
                    <a:p>
                      <a:pPr marL="36830" marR="0">
                        <a:lnSpc>
                          <a:spcPts val="1030"/>
                        </a:lnSpc>
                        <a:spcBef>
                          <a:spcPts val="85"/>
                        </a:spcBef>
                        <a:spcAft>
                          <a:spcPts val="0"/>
                        </a:spcAft>
                      </a:pPr>
                      <a:r>
                        <a:rPr lang="en-US" sz="1000" dirty="0" err="1">
                          <a:effectLst/>
                          <a:latin typeface="Arial Black" panose="020B0A04020102020204" pitchFamily="34" charset="0"/>
                          <a:ea typeface="Arial MT"/>
                          <a:cs typeface="Arial MT"/>
                        </a:rPr>
                        <a:t>Maths</a:t>
                      </a:r>
                      <a:r>
                        <a:rPr lang="en-US" sz="1000" dirty="0">
                          <a:effectLst/>
                          <a:latin typeface="Arial Black" panose="020B0A04020102020204" pitchFamily="34" charset="0"/>
                          <a:ea typeface="Arial MT"/>
                          <a:cs typeface="Arial MT"/>
                        </a:rPr>
                        <a:t>:</a:t>
                      </a:r>
                      <a:r>
                        <a:rPr lang="en-US" sz="1000" spc="6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Number</a:t>
                      </a:r>
                      <a:r>
                        <a:rPr lang="en-US" sz="1000" spc="11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review</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5">
                        <a:lumMod val="20000"/>
                        <a:lumOff val="80000"/>
                      </a:schemeClr>
                    </a:solidFill>
                  </a:tcPr>
                </a:tc>
                <a:tc>
                  <a:txBody>
                    <a:bodyPr/>
                    <a:lstStyle/>
                    <a:p>
                      <a:pPr marL="36830" marR="0">
                        <a:lnSpc>
                          <a:spcPts val="1030"/>
                        </a:lnSpc>
                        <a:spcBef>
                          <a:spcPts val="85"/>
                        </a:spcBef>
                        <a:spcAft>
                          <a:spcPts val="0"/>
                        </a:spcAft>
                      </a:pPr>
                      <a:r>
                        <a:rPr lang="en-US" sz="1000" dirty="0">
                          <a:effectLst/>
                          <a:latin typeface="Arial Black" panose="020B0A04020102020204" pitchFamily="34" charset="0"/>
                          <a:ea typeface="Arial MT"/>
                          <a:cs typeface="Arial MT"/>
                        </a:rPr>
                        <a:t>Alphabet</a:t>
                      </a:r>
                      <a:r>
                        <a:rPr lang="en-US" sz="1000" spc="9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review</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4">
                        <a:lumMod val="20000"/>
                        <a:lumOff val="80000"/>
                      </a:schemeClr>
                    </a:solidFill>
                  </a:tcPr>
                </a:tc>
                <a:tc>
                  <a:txBody>
                    <a:bodyPr/>
                    <a:lstStyle/>
                    <a:p>
                      <a:pPr marL="0" marR="0">
                        <a:spcBef>
                          <a:spcPts val="0"/>
                        </a:spcBef>
                        <a:spcAft>
                          <a:spcPts val="0"/>
                        </a:spcAft>
                      </a:pPr>
                      <a:r>
                        <a:rPr lang="en-US" sz="1000">
                          <a:effectLst/>
                          <a:latin typeface="Arial Black" panose="020B0A04020102020204" pitchFamily="34" charset="0"/>
                          <a:ea typeface="Arial MT"/>
                          <a:cs typeface="Arial MT"/>
                        </a:rPr>
                        <a:t> </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866631677"/>
                  </a:ext>
                </a:extLst>
              </a:tr>
              <a:tr h="478312">
                <a:tc>
                  <a:txBody>
                    <a:bodyPr/>
                    <a:lstStyle/>
                    <a:p>
                      <a:pPr marL="815975" marR="780415">
                        <a:lnSpc>
                          <a:spcPct val="105000"/>
                        </a:lnSpc>
                        <a:spcBef>
                          <a:spcPts val="85"/>
                        </a:spcBef>
                        <a:spcAft>
                          <a:spcPts val="0"/>
                        </a:spcAft>
                      </a:pPr>
                      <a:r>
                        <a:rPr lang="en-US" sz="1000" spc="-5">
                          <a:effectLst/>
                          <a:latin typeface="Arial Black" panose="020B0A04020102020204" pitchFamily="34" charset="0"/>
                          <a:ea typeface="Arial MT"/>
                          <a:cs typeface="Arial MT"/>
                        </a:rPr>
                        <a:t>Listen </a:t>
                      </a:r>
                      <a:r>
                        <a:rPr lang="en-US" sz="1000">
                          <a:effectLst/>
                          <a:latin typeface="Arial Black" panose="020B0A04020102020204" pitchFamily="34" charset="0"/>
                          <a:ea typeface="Arial MT"/>
                          <a:cs typeface="Arial MT"/>
                        </a:rPr>
                        <a:t>for information</a:t>
                      </a:r>
                      <a:r>
                        <a:rPr lang="en-US" sz="1000" spc="-21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Listen to letters</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Interviews</a:t>
                      </a:r>
                    </a:p>
                    <a:p>
                      <a:pPr marL="815975" marR="0">
                        <a:spcBef>
                          <a:spcPts val="10"/>
                        </a:spcBef>
                        <a:spcAft>
                          <a:spcPts val="0"/>
                        </a:spcAft>
                      </a:pPr>
                      <a:r>
                        <a:rPr lang="en-US" sz="1000">
                          <a:effectLst/>
                          <a:latin typeface="Arial Black" panose="020B0A04020102020204" pitchFamily="34" charset="0"/>
                          <a:ea typeface="Arial MT"/>
                          <a:cs typeface="Arial MT"/>
                        </a:rPr>
                        <a:t>Discuss,</a:t>
                      </a:r>
                      <a:r>
                        <a:rPr lang="en-US" sz="1000" spc="2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act</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out</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poems</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songs</a:t>
                      </a:r>
                    </a:p>
                  </a:txBody>
                  <a:tcPr marL="0" marR="0" marT="0" marB="0">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36830" marR="0">
                        <a:spcBef>
                          <a:spcPts val="85"/>
                        </a:spcBef>
                        <a:spcAft>
                          <a:spcPts val="0"/>
                        </a:spcAft>
                      </a:pPr>
                      <a:r>
                        <a:rPr lang="en-US" sz="1000">
                          <a:effectLst/>
                          <a:latin typeface="Arial Black" panose="020B0A04020102020204" pitchFamily="34" charset="0"/>
                          <a:ea typeface="Arial MT"/>
                          <a:cs typeface="Arial MT"/>
                        </a:rPr>
                        <a:t>Geography</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36830" marR="641985">
                        <a:lnSpc>
                          <a:spcPct val="105000"/>
                        </a:lnSpc>
                        <a:spcBef>
                          <a:spcPts val="85"/>
                        </a:spcBef>
                        <a:spcAft>
                          <a:spcPts val="0"/>
                        </a:spcAft>
                      </a:pPr>
                      <a:r>
                        <a:rPr lang="en-US" sz="1000" dirty="0">
                          <a:effectLst/>
                          <a:latin typeface="Arial Black" panose="020B0A04020102020204" pitchFamily="34" charset="0"/>
                          <a:ea typeface="Arial MT"/>
                          <a:cs typeface="Arial MT"/>
                        </a:rPr>
                        <a:t>Letter</a:t>
                      </a:r>
                      <a:r>
                        <a:rPr lang="en-US" sz="1000" spc="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names</a:t>
                      </a:r>
                      <a:r>
                        <a:rPr lang="en-US" sz="1000" spc="-2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Spelling</a:t>
                      </a:r>
                      <a:r>
                        <a:rPr lang="en-US" sz="1000" spc="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Capital</a:t>
                      </a:r>
                      <a:r>
                        <a:rPr lang="en-US" sz="1000" spc="7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letters</a:t>
                      </a:r>
                      <a:r>
                        <a:rPr lang="en-US" sz="1000" spc="-2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Labels</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151130" marR="0" indent="-114300">
                        <a:lnSpc>
                          <a:spcPct val="105000"/>
                        </a:lnSpc>
                        <a:spcBef>
                          <a:spcPts val="85"/>
                        </a:spcBef>
                        <a:spcAft>
                          <a:spcPts val="0"/>
                        </a:spcAft>
                      </a:pPr>
                      <a:r>
                        <a:rPr lang="en-US" sz="1000">
                          <a:effectLst/>
                          <a:latin typeface="Arial Black" panose="020B0A04020102020204" pitchFamily="34" charset="0"/>
                          <a:ea typeface="Arial MT"/>
                          <a:cs typeface="Arial MT"/>
                        </a:rPr>
                        <a:t>Understanding</a:t>
                      </a:r>
                      <a:r>
                        <a:rPr lang="en-US" sz="1000" spc="12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12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conducting</a:t>
                      </a:r>
                      <a:r>
                        <a:rPr lang="en-US" sz="1000" spc="-2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interviews</a:t>
                      </a:r>
                    </a:p>
                    <a:p>
                      <a:pPr marL="36830" marR="267970">
                        <a:lnSpc>
                          <a:spcPct val="105000"/>
                        </a:lnSpc>
                        <a:spcBef>
                          <a:spcPts val="5"/>
                        </a:spcBef>
                        <a:spcAft>
                          <a:spcPts val="0"/>
                        </a:spcAft>
                      </a:pPr>
                      <a:r>
                        <a:rPr lang="en-US" sz="1000">
                          <a:effectLst/>
                          <a:latin typeface="Arial Black" panose="020B0A04020102020204" pitchFamily="34" charset="0"/>
                          <a:ea typeface="Arial MT"/>
                          <a:cs typeface="Arial MT"/>
                        </a:rPr>
                        <a:t>Organising and making charts</a:t>
                      </a:r>
                      <a:r>
                        <a:rPr lang="en-US" sz="1000" spc="5">
                          <a:effectLst/>
                          <a:latin typeface="Arial Black" panose="020B0A04020102020204" pitchFamily="34" charset="0"/>
                          <a:ea typeface="Arial MT"/>
                          <a:cs typeface="Arial MT"/>
                        </a:rPr>
                        <a:t> </a:t>
                      </a:r>
                      <a:r>
                        <a:rPr lang="en-US" sz="1000" spc="-5">
                          <a:effectLst/>
                          <a:latin typeface="Arial Black" panose="020B0A04020102020204" pitchFamily="34" charset="0"/>
                          <a:ea typeface="Arial MT"/>
                          <a:cs typeface="Arial MT"/>
                        </a:rPr>
                        <a:t>Making</a:t>
                      </a:r>
                      <a:r>
                        <a:rPr lang="en-US" sz="1000">
                          <a:effectLst/>
                          <a:latin typeface="Arial Black" panose="020B0A04020102020204" pitchFamily="34" charset="0"/>
                          <a:ea typeface="Arial MT"/>
                          <a:cs typeface="Arial MT"/>
                        </a:rPr>
                        <a:t> </a:t>
                      </a:r>
                      <a:r>
                        <a:rPr lang="en-US" sz="1000" spc="-5">
                          <a:effectLst/>
                          <a:latin typeface="Arial Black" panose="020B0A04020102020204" pitchFamily="34" charset="0"/>
                          <a:ea typeface="Arial MT"/>
                          <a:cs typeface="Arial MT"/>
                        </a:rPr>
                        <a:t>friends,</a:t>
                      </a:r>
                      <a:r>
                        <a:rPr lang="en-US" sz="1000" spc="-30">
                          <a:effectLst/>
                          <a:latin typeface="Arial Black" panose="020B0A04020102020204" pitchFamily="34" charset="0"/>
                          <a:ea typeface="Arial MT"/>
                          <a:cs typeface="Arial MT"/>
                        </a:rPr>
                        <a:t> </a:t>
                      </a:r>
                      <a:r>
                        <a:rPr lang="en-US" sz="1000" spc="-5">
                          <a:effectLst/>
                          <a:latin typeface="Arial Black" panose="020B0A04020102020204" pitchFamily="34" charset="0"/>
                          <a:ea typeface="Arial MT"/>
                          <a:cs typeface="Arial MT"/>
                        </a:rPr>
                        <a:t>working,</a:t>
                      </a:r>
                      <a:r>
                        <a:rPr lang="en-US" sz="1000" spc="-3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playing</a:t>
                      </a:r>
                    </a:p>
                    <a:p>
                      <a:pPr marL="151130" marR="0">
                        <a:lnSpc>
                          <a:spcPts val="1030"/>
                        </a:lnSpc>
                        <a:spcBef>
                          <a:spcPts val="5"/>
                        </a:spcBef>
                        <a:spcAft>
                          <a:spcPts val="0"/>
                        </a:spcAft>
                      </a:pPr>
                      <a:r>
                        <a:rPr lang="en-US" sz="1000">
                          <a:effectLst/>
                          <a:latin typeface="Arial Black" panose="020B0A04020102020204" pitchFamily="34" charset="0"/>
                          <a:ea typeface="Arial MT"/>
                          <a:cs typeface="Arial MT"/>
                        </a:rPr>
                        <a:t>and</a:t>
                      </a:r>
                      <a:r>
                        <a:rPr lang="en-US" sz="1000" spc="-4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learning</a:t>
                      </a:r>
                      <a:r>
                        <a:rPr lang="en-US" sz="1000" spc="-3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together</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070133647"/>
                  </a:ext>
                </a:extLst>
              </a:tr>
              <a:tr h="594538">
                <a:tc>
                  <a:txBody>
                    <a:bodyPr/>
                    <a:lstStyle/>
                    <a:p>
                      <a:pPr marL="815975" marR="780415">
                        <a:lnSpc>
                          <a:spcPct val="105000"/>
                        </a:lnSpc>
                        <a:spcBef>
                          <a:spcPts val="85"/>
                        </a:spcBef>
                        <a:spcAft>
                          <a:spcPts val="0"/>
                        </a:spcAft>
                      </a:pPr>
                      <a:r>
                        <a:rPr lang="en-US" sz="1000" spc="-5">
                          <a:effectLst/>
                          <a:latin typeface="Arial Black" panose="020B0A04020102020204" pitchFamily="34" charset="0"/>
                          <a:ea typeface="Arial MT"/>
                          <a:cs typeface="Arial MT"/>
                        </a:rPr>
                        <a:t>Listen </a:t>
                      </a:r>
                      <a:r>
                        <a:rPr lang="en-US" sz="1000">
                          <a:effectLst/>
                          <a:latin typeface="Arial Black" panose="020B0A04020102020204" pitchFamily="34" charset="0"/>
                          <a:ea typeface="Arial MT"/>
                          <a:cs typeface="Arial MT"/>
                        </a:rPr>
                        <a:t>for information</a:t>
                      </a:r>
                      <a:r>
                        <a:rPr lang="en-US" sz="1000" spc="-21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Ask</a:t>
                      </a:r>
                      <a:r>
                        <a:rPr lang="en-US" sz="1000" spc="-1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1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answer</a:t>
                      </a:r>
                    </a:p>
                    <a:p>
                      <a:pPr marL="815975" marR="0">
                        <a:spcBef>
                          <a:spcPts val="5"/>
                        </a:spcBef>
                        <a:spcAft>
                          <a:spcPts val="0"/>
                        </a:spcAft>
                      </a:pPr>
                      <a:r>
                        <a:rPr lang="en-US" sz="1000">
                          <a:effectLst/>
                          <a:latin typeface="Arial Black" panose="020B0A04020102020204" pitchFamily="34" charset="0"/>
                          <a:ea typeface="Arial MT"/>
                          <a:cs typeface="Arial MT"/>
                        </a:rPr>
                        <a:t>Talk</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about</a:t>
                      </a:r>
                      <a:r>
                        <a:rPr lang="en-US" sz="1000" spc="7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families</a:t>
                      </a:r>
                    </a:p>
                    <a:p>
                      <a:pPr marL="815975" marR="0">
                        <a:spcBef>
                          <a:spcPts val="65"/>
                        </a:spcBef>
                        <a:spcAft>
                          <a:spcPts val="0"/>
                        </a:spcAft>
                      </a:pPr>
                      <a:r>
                        <a:rPr lang="en-US" sz="1000">
                          <a:effectLst/>
                          <a:latin typeface="Arial Black" panose="020B0A04020102020204" pitchFamily="34" charset="0"/>
                          <a:ea typeface="Arial MT"/>
                          <a:cs typeface="Arial MT"/>
                        </a:rPr>
                        <a:t>Discuss,</a:t>
                      </a:r>
                      <a:r>
                        <a:rPr lang="en-US" sz="1000" spc="2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act</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out</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poems</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songs</a:t>
                      </a:r>
                    </a:p>
                  </a:txBody>
                  <a:tcPr marL="0" marR="0" marT="0" marB="0">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6">
                        <a:lumMod val="20000"/>
                        <a:lumOff val="80000"/>
                      </a:schemeClr>
                    </a:solidFill>
                  </a:tcPr>
                </a:tc>
                <a:tc>
                  <a:txBody>
                    <a:bodyPr/>
                    <a:lstStyle/>
                    <a:p>
                      <a:pPr marL="150495" marR="377825" indent="-114300">
                        <a:lnSpc>
                          <a:spcPct val="105000"/>
                        </a:lnSpc>
                        <a:spcBef>
                          <a:spcPts val="85"/>
                        </a:spcBef>
                        <a:spcAft>
                          <a:spcPts val="0"/>
                        </a:spcAft>
                      </a:pPr>
                      <a:r>
                        <a:rPr lang="en-US" sz="1000" spc="-5">
                          <a:effectLst/>
                          <a:latin typeface="Arial Black" panose="020B0A04020102020204" pitchFamily="34" charset="0"/>
                          <a:ea typeface="Arial MT"/>
                          <a:cs typeface="Arial MT"/>
                        </a:rPr>
                        <a:t>Maths: 1–10, </a:t>
                      </a:r>
                      <a:r>
                        <a:rPr lang="en-US" sz="1000">
                          <a:effectLst/>
                          <a:latin typeface="Arial Black" panose="020B0A04020102020204" pitchFamily="34" charset="0"/>
                          <a:ea typeface="Arial MT"/>
                          <a:cs typeface="Arial MT"/>
                        </a:rPr>
                        <a:t>simple</a:t>
                      </a:r>
                      <a:r>
                        <a:rPr lang="en-US" sz="1000" spc="-21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problem</a:t>
                      </a:r>
                      <a:r>
                        <a:rPr lang="en-US" sz="1000" spc="-2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solving</a:t>
                      </a:r>
                    </a:p>
                    <a:p>
                      <a:pPr marL="36830" marR="513080">
                        <a:lnSpc>
                          <a:spcPct val="105000"/>
                        </a:lnSpc>
                        <a:spcBef>
                          <a:spcPts val="5"/>
                        </a:spcBef>
                        <a:spcAft>
                          <a:spcPts val="0"/>
                        </a:spcAft>
                      </a:pPr>
                      <a:r>
                        <a:rPr lang="en-US" sz="1000">
                          <a:effectLst/>
                          <a:latin typeface="Arial Black" panose="020B0A04020102020204" pitchFamily="34" charset="0"/>
                          <a:ea typeface="Arial MT"/>
                          <a:cs typeface="Arial MT"/>
                        </a:rPr>
                        <a:t>Geography</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Social</a:t>
                      </a:r>
                      <a:r>
                        <a:rPr lang="en-US" sz="1000" spc="4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studies</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5">
                        <a:lumMod val="20000"/>
                        <a:lumOff val="80000"/>
                      </a:schemeClr>
                    </a:solidFill>
                  </a:tcPr>
                </a:tc>
                <a:tc>
                  <a:txBody>
                    <a:bodyPr/>
                    <a:lstStyle/>
                    <a:p>
                      <a:pPr marL="36830" marR="0">
                        <a:spcBef>
                          <a:spcPts val="85"/>
                        </a:spcBef>
                        <a:spcAft>
                          <a:spcPts val="0"/>
                        </a:spcAft>
                      </a:pPr>
                      <a:r>
                        <a:rPr lang="en-US" sz="1000" i="1" dirty="0" err="1">
                          <a:effectLst/>
                          <a:latin typeface="Arial Black" panose="020B0A04020102020204" pitchFamily="34" charset="0"/>
                          <a:ea typeface="Arial MT"/>
                          <a:cs typeface="Arial MT"/>
                        </a:rPr>
                        <a:t>th</a:t>
                      </a:r>
                      <a:endParaRPr lang="en-US" sz="1000" dirty="0">
                        <a:effectLst/>
                        <a:latin typeface="Arial Black" panose="020B0A04020102020204" pitchFamily="34" charset="0"/>
                        <a:ea typeface="Arial MT"/>
                        <a:cs typeface="Arial MT"/>
                      </a:endParaRPr>
                    </a:p>
                    <a:p>
                      <a:pPr marL="36830" marR="0">
                        <a:spcBef>
                          <a:spcPts val="65"/>
                        </a:spcBef>
                        <a:spcAft>
                          <a:spcPts val="0"/>
                        </a:spcAft>
                      </a:pPr>
                      <a:r>
                        <a:rPr lang="en-US" sz="1000" dirty="0">
                          <a:effectLst/>
                          <a:latin typeface="Arial Black" panose="020B0A04020102020204" pitchFamily="34" charset="0"/>
                          <a:ea typeface="Arial MT"/>
                          <a:cs typeface="Arial MT"/>
                        </a:rPr>
                        <a:t>Short</a:t>
                      </a:r>
                      <a:r>
                        <a:rPr lang="en-US" sz="1000" spc="30" dirty="0">
                          <a:effectLst/>
                          <a:latin typeface="Arial Black" panose="020B0A04020102020204" pitchFamily="34" charset="0"/>
                          <a:ea typeface="Arial MT"/>
                          <a:cs typeface="Arial MT"/>
                        </a:rPr>
                        <a:t> </a:t>
                      </a:r>
                      <a:r>
                        <a:rPr lang="en-US" sz="1000" i="1" dirty="0">
                          <a:effectLst/>
                          <a:latin typeface="Arial Black" panose="020B0A04020102020204" pitchFamily="34" charset="0"/>
                          <a:ea typeface="Arial MT"/>
                          <a:cs typeface="Arial MT"/>
                        </a:rPr>
                        <a:t>a</a:t>
                      </a:r>
                      <a:endParaRPr lang="en-US" sz="1000" dirty="0">
                        <a:effectLst/>
                        <a:latin typeface="Arial Black" panose="020B0A04020102020204" pitchFamily="34" charset="0"/>
                        <a:ea typeface="Arial MT"/>
                        <a:cs typeface="Arial MT"/>
                      </a:endParaRPr>
                    </a:p>
                    <a:p>
                      <a:pPr marL="36830" marR="0">
                        <a:spcBef>
                          <a:spcPts val="65"/>
                        </a:spcBef>
                        <a:spcAft>
                          <a:spcPts val="0"/>
                        </a:spcAft>
                      </a:pPr>
                      <a:r>
                        <a:rPr lang="en-US" sz="1000" dirty="0">
                          <a:effectLst/>
                          <a:latin typeface="Arial Black" panose="020B0A04020102020204" pitchFamily="34" charset="0"/>
                          <a:ea typeface="Arial MT"/>
                          <a:cs typeface="Arial MT"/>
                        </a:rPr>
                        <a:t>Rhyming</a:t>
                      </a:r>
                      <a:r>
                        <a:rPr lang="en-US" sz="1000" spc="9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words</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4">
                        <a:lumMod val="20000"/>
                        <a:lumOff val="80000"/>
                      </a:schemeClr>
                    </a:solidFill>
                  </a:tcPr>
                </a:tc>
                <a:tc>
                  <a:txBody>
                    <a:bodyPr/>
                    <a:lstStyle/>
                    <a:p>
                      <a:pPr marL="36830" marR="47625">
                        <a:lnSpc>
                          <a:spcPct val="105000"/>
                        </a:lnSpc>
                        <a:spcBef>
                          <a:spcPts val="85"/>
                        </a:spcBef>
                        <a:spcAft>
                          <a:spcPts val="0"/>
                        </a:spcAft>
                      </a:pPr>
                      <a:r>
                        <a:rPr lang="en-US" sz="1000" dirty="0">
                          <a:effectLst/>
                          <a:latin typeface="Arial Black" panose="020B0A04020102020204" pitchFamily="34" charset="0"/>
                          <a:ea typeface="Arial MT"/>
                          <a:cs typeface="Arial MT"/>
                        </a:rPr>
                        <a:t>Families</a:t>
                      </a:r>
                      <a:r>
                        <a:rPr lang="en-US" sz="1000" spc="-3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in</a:t>
                      </a:r>
                      <a:r>
                        <a:rPr lang="en-US" sz="1000" spc="-2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different</a:t>
                      </a:r>
                      <a:r>
                        <a:rPr lang="en-US" sz="1000" spc="-3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parts</a:t>
                      </a:r>
                      <a:r>
                        <a:rPr lang="en-US" sz="1000" spc="-2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of</a:t>
                      </a:r>
                      <a:r>
                        <a:rPr lang="en-US" sz="1000" spc="-2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the</a:t>
                      </a:r>
                      <a:r>
                        <a:rPr lang="en-US" sz="1000" spc="-3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world</a:t>
                      </a:r>
                      <a:r>
                        <a:rPr lang="en-US" sz="1000" spc="-21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Asking</a:t>
                      </a:r>
                      <a:r>
                        <a:rPr lang="en-US" sz="1000" spc="1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survey</a:t>
                      </a:r>
                      <a:r>
                        <a:rPr lang="en-US" sz="1000" spc="10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questions,</a:t>
                      </a:r>
                      <a:r>
                        <a:rPr lang="en-US" sz="1000" spc="5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creating</a:t>
                      </a:r>
                      <a:r>
                        <a:rPr lang="en-US" sz="1000" spc="10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and</a:t>
                      </a:r>
                    </a:p>
                    <a:p>
                      <a:pPr marL="36830" marR="267970" indent="113665">
                        <a:lnSpc>
                          <a:spcPct val="105000"/>
                        </a:lnSpc>
                        <a:spcBef>
                          <a:spcPts val="5"/>
                        </a:spcBef>
                        <a:spcAft>
                          <a:spcPts val="0"/>
                        </a:spcAft>
                      </a:pPr>
                      <a:r>
                        <a:rPr lang="en-US" sz="1000" dirty="0">
                          <a:effectLst/>
                          <a:latin typeface="Arial Black" panose="020B0A04020102020204" pitchFamily="34" charset="0"/>
                          <a:ea typeface="Arial MT"/>
                          <a:cs typeface="Arial MT"/>
                        </a:rPr>
                        <a:t>discussing</a:t>
                      </a:r>
                      <a:r>
                        <a:rPr lang="en-US" sz="1000" spc="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graphs</a:t>
                      </a:r>
                      <a:r>
                        <a:rPr lang="en-US" sz="1000" spc="-2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Classification</a:t>
                      </a:r>
                    </a:p>
                    <a:p>
                      <a:pPr marL="36830" marR="0">
                        <a:lnSpc>
                          <a:spcPts val="1030"/>
                        </a:lnSpc>
                        <a:spcBef>
                          <a:spcPts val="5"/>
                        </a:spcBef>
                        <a:spcAft>
                          <a:spcPts val="0"/>
                        </a:spcAft>
                      </a:pPr>
                      <a:r>
                        <a:rPr lang="en-US" sz="1000" dirty="0">
                          <a:effectLst/>
                          <a:latin typeface="Arial Black" panose="020B0A04020102020204" pitchFamily="34" charset="0"/>
                          <a:ea typeface="Arial MT"/>
                          <a:cs typeface="Arial MT"/>
                        </a:rPr>
                        <a:t>How</a:t>
                      </a:r>
                      <a:r>
                        <a:rPr lang="en-US" sz="1000" spc="-2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families</a:t>
                      </a:r>
                      <a:r>
                        <a:rPr lang="en-US" sz="1000" spc="-2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work</a:t>
                      </a:r>
                      <a:r>
                        <a:rPr lang="en-US" sz="1000" spc="-2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and</a:t>
                      </a:r>
                      <a:r>
                        <a:rPr lang="en-US" sz="1000" spc="-2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play</a:t>
                      </a:r>
                      <a:r>
                        <a:rPr lang="en-US" sz="1000" spc="-2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together</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21713142"/>
                  </a:ext>
                </a:extLst>
              </a:tr>
              <a:tr h="594538">
                <a:tc>
                  <a:txBody>
                    <a:bodyPr/>
                    <a:lstStyle/>
                    <a:p>
                      <a:pPr marL="815975" marR="537845">
                        <a:lnSpc>
                          <a:spcPct val="105000"/>
                        </a:lnSpc>
                        <a:spcBef>
                          <a:spcPts val="85"/>
                        </a:spcBef>
                        <a:spcAft>
                          <a:spcPts val="0"/>
                        </a:spcAft>
                      </a:pPr>
                      <a:r>
                        <a:rPr lang="en-US" sz="1000">
                          <a:effectLst/>
                          <a:latin typeface="Arial Black" panose="020B0A04020102020204" pitchFamily="34" charset="0"/>
                          <a:ea typeface="Arial MT"/>
                          <a:cs typeface="Arial MT"/>
                        </a:rPr>
                        <a:t>Listen</a:t>
                      </a:r>
                      <a:r>
                        <a:rPr lang="en-US" sz="1000" spc="-3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to</a:t>
                      </a:r>
                      <a:r>
                        <a:rPr lang="en-US" sz="1000" spc="-2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t>
                      </a:r>
                      <a:r>
                        <a:rPr lang="en-US" sz="1000" spc="-2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give</a:t>
                      </a:r>
                      <a:r>
                        <a:rPr lang="en-US" sz="1000" spc="-2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instructions</a:t>
                      </a:r>
                      <a:r>
                        <a:rPr lang="en-US" sz="1000" spc="-21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Make</a:t>
                      </a:r>
                      <a:r>
                        <a:rPr lang="en-US" sz="1000" spc="-2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a:t>
                      </a:r>
                      <a:r>
                        <a:rPr lang="en-US" sz="1000" spc="-2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new</a:t>
                      </a:r>
                      <a:r>
                        <a:rPr lang="en-US" sz="1000" spc="-2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song</a:t>
                      </a:r>
                      <a:r>
                        <a:rPr lang="en-US" sz="1000" spc="-2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verse</a:t>
                      </a:r>
                    </a:p>
                    <a:p>
                      <a:pPr marL="930275" marR="0" indent="-114300">
                        <a:lnSpc>
                          <a:spcPct val="105000"/>
                        </a:lnSpc>
                        <a:spcBef>
                          <a:spcPts val="5"/>
                        </a:spcBef>
                        <a:spcAft>
                          <a:spcPts val="0"/>
                        </a:spcAft>
                      </a:pPr>
                      <a:r>
                        <a:rPr lang="en-US" sz="1000">
                          <a:effectLst/>
                          <a:latin typeface="Arial Black" panose="020B0A04020102020204" pitchFamily="34" charset="0"/>
                          <a:ea typeface="Arial MT"/>
                          <a:cs typeface="Arial MT"/>
                        </a:rPr>
                        <a:t>Discuss</a:t>
                      </a:r>
                      <a:r>
                        <a:rPr lang="en-US" sz="1000" spc="6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act</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out</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poems,</a:t>
                      </a:r>
                      <a:r>
                        <a:rPr lang="en-US" sz="1000" spc="2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songs,</a:t>
                      </a:r>
                      <a:r>
                        <a:rPr lang="en-US" sz="1000" spc="-2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stories</a:t>
                      </a:r>
                    </a:p>
                  </a:txBody>
                  <a:tcPr marL="0" marR="0" marT="0" marB="0">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36195" marR="0">
                        <a:spcBef>
                          <a:spcPts val="85"/>
                        </a:spcBef>
                        <a:spcAft>
                          <a:spcPts val="0"/>
                        </a:spcAft>
                      </a:pPr>
                      <a:r>
                        <a:rPr lang="en-US" sz="1000">
                          <a:effectLst/>
                          <a:latin typeface="Arial Black" panose="020B0A04020102020204" pitchFamily="34" charset="0"/>
                          <a:ea typeface="Arial MT"/>
                          <a:cs typeface="Arial MT"/>
                        </a:rPr>
                        <a:t>Physical</a:t>
                      </a:r>
                      <a:r>
                        <a:rPr lang="en-US" sz="1000" spc="8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education</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36830" marR="598805">
                        <a:lnSpc>
                          <a:spcPct val="105000"/>
                        </a:lnSpc>
                        <a:spcBef>
                          <a:spcPts val="85"/>
                        </a:spcBef>
                        <a:spcAft>
                          <a:spcPts val="0"/>
                        </a:spcAft>
                      </a:pPr>
                      <a:r>
                        <a:rPr lang="en-US" sz="1000">
                          <a:effectLst/>
                          <a:latin typeface="Arial Black" panose="020B0A04020102020204" pitchFamily="34" charset="0"/>
                          <a:ea typeface="Arial MT"/>
                          <a:cs typeface="Arial MT"/>
                        </a:rPr>
                        <a:t>Short </a:t>
                      </a:r>
                      <a:r>
                        <a:rPr lang="en-US" sz="1000" i="1">
                          <a:effectLst/>
                          <a:latin typeface="Arial Black" panose="020B0A04020102020204" pitchFamily="34" charset="0"/>
                          <a:ea typeface="Arial MT"/>
                          <a:cs typeface="Arial MT"/>
                        </a:rPr>
                        <a:t>u</a:t>
                      </a:r>
                      <a:r>
                        <a:rPr lang="en-US" sz="1000" i="1"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Rhyming</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words</a:t>
                      </a:r>
                      <a:r>
                        <a:rPr lang="en-US" sz="1000" spc="-2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Question</a:t>
                      </a:r>
                      <a:r>
                        <a:rPr lang="en-US" sz="1000" spc="6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marks</a:t>
                      </a:r>
                    </a:p>
                    <a:p>
                      <a:pPr marL="151130" marR="467995" indent="-114935">
                        <a:lnSpc>
                          <a:spcPct val="105000"/>
                        </a:lnSpc>
                        <a:spcBef>
                          <a:spcPts val="5"/>
                        </a:spcBef>
                        <a:spcAft>
                          <a:spcPts val="0"/>
                        </a:spcAft>
                      </a:pPr>
                      <a:r>
                        <a:rPr lang="en-US" sz="1000">
                          <a:effectLst/>
                          <a:latin typeface="Arial Black" panose="020B0A04020102020204" pitchFamily="34" charset="0"/>
                          <a:ea typeface="Arial MT"/>
                          <a:cs typeface="Arial MT"/>
                        </a:rPr>
                        <a:t>Read</a:t>
                      </a:r>
                      <a:r>
                        <a:rPr lang="en-US" sz="1000" spc="2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3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act</a:t>
                      </a:r>
                      <a:r>
                        <a:rPr lang="en-US" sz="1000" spc="3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out</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decodable</a:t>
                      </a:r>
                      <a:r>
                        <a:rPr lang="en-US" sz="1000" spc="7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story</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36830" marR="267970">
                        <a:lnSpc>
                          <a:spcPct val="105000"/>
                        </a:lnSpc>
                        <a:spcBef>
                          <a:spcPts val="85"/>
                        </a:spcBef>
                        <a:spcAft>
                          <a:spcPts val="0"/>
                        </a:spcAft>
                      </a:pPr>
                      <a:r>
                        <a:rPr lang="en-US" sz="1000" dirty="0">
                          <a:effectLst/>
                          <a:latin typeface="Arial Black" panose="020B0A04020102020204" pitchFamily="34" charset="0"/>
                          <a:ea typeface="Arial MT"/>
                          <a:cs typeface="Arial MT"/>
                        </a:rPr>
                        <a:t>What</a:t>
                      </a:r>
                      <a:r>
                        <a:rPr lang="en-US" sz="1000" spc="5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games</a:t>
                      </a:r>
                      <a:r>
                        <a:rPr lang="en-US" sz="1000" spc="5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can</a:t>
                      </a:r>
                      <a:r>
                        <a:rPr lang="en-US" sz="1000" spc="5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we</a:t>
                      </a:r>
                      <a:r>
                        <a:rPr lang="en-US" sz="1000" spc="5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play?</a:t>
                      </a:r>
                      <a:r>
                        <a:rPr lang="en-US" sz="1000" spc="-19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Creative</a:t>
                      </a:r>
                      <a:r>
                        <a:rPr lang="en-US" sz="1000" spc="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problem</a:t>
                      </a:r>
                      <a:r>
                        <a:rPr lang="en-US" sz="1000" spc="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solving</a:t>
                      </a:r>
                      <a:r>
                        <a:rPr lang="en-US" sz="1000" spc="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Compare</a:t>
                      </a:r>
                      <a:r>
                        <a:rPr lang="en-US" sz="1000" spc="-3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and</a:t>
                      </a:r>
                      <a:r>
                        <a:rPr lang="en-US" sz="1000" spc="-2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contrast</a:t>
                      </a:r>
                    </a:p>
                    <a:p>
                      <a:pPr marL="151130" marR="267970" indent="-114300">
                        <a:lnSpc>
                          <a:spcPct val="105000"/>
                        </a:lnSpc>
                        <a:spcBef>
                          <a:spcPts val="10"/>
                        </a:spcBef>
                        <a:spcAft>
                          <a:spcPts val="0"/>
                        </a:spcAft>
                      </a:pPr>
                      <a:r>
                        <a:rPr lang="en-US" sz="1000" dirty="0">
                          <a:effectLst/>
                          <a:latin typeface="Arial Black" panose="020B0A04020102020204" pitchFamily="34" charset="0"/>
                          <a:ea typeface="Arial MT"/>
                          <a:cs typeface="Arial MT"/>
                        </a:rPr>
                        <a:t>Taking</a:t>
                      </a:r>
                      <a:r>
                        <a:rPr lang="en-US" sz="1000" spc="8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turns,</a:t>
                      </a:r>
                      <a:r>
                        <a:rPr lang="en-US" sz="1000" spc="4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speaking</a:t>
                      </a:r>
                      <a:r>
                        <a:rPr lang="en-US" sz="1000" spc="9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politely,</a:t>
                      </a:r>
                      <a:r>
                        <a:rPr lang="en-US" sz="1000" spc="-2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being</a:t>
                      </a:r>
                      <a:r>
                        <a:rPr lang="en-US" sz="1000" spc="-4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a:t>
                      </a:r>
                      <a:r>
                        <a:rPr lang="en-US" sz="1000" spc="-4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good</a:t>
                      </a:r>
                      <a:r>
                        <a:rPr lang="en-US" sz="1000" spc="-4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sport</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35279024"/>
                  </a:ext>
                </a:extLst>
              </a:tr>
              <a:tr h="865679">
                <a:tc>
                  <a:txBody>
                    <a:bodyPr/>
                    <a:lstStyle/>
                    <a:p>
                      <a:pPr marL="815975" marR="0">
                        <a:spcBef>
                          <a:spcPts val="85"/>
                        </a:spcBef>
                        <a:spcAft>
                          <a:spcPts val="0"/>
                        </a:spcAft>
                      </a:pPr>
                      <a:r>
                        <a:rPr lang="en-US" sz="1000">
                          <a:effectLst/>
                          <a:latin typeface="Arial Black" panose="020B0A04020102020204" pitchFamily="34" charset="0"/>
                          <a:ea typeface="Arial MT"/>
                          <a:cs typeface="Arial MT"/>
                        </a:rPr>
                        <a:t>Listen</a:t>
                      </a:r>
                      <a:r>
                        <a:rPr lang="en-US" sz="1000" spc="-1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for</a:t>
                      </a:r>
                      <a:r>
                        <a:rPr lang="en-US" sz="1000" spc="-1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information</a:t>
                      </a:r>
                    </a:p>
                    <a:p>
                      <a:pPr marL="815975" marR="186690">
                        <a:lnSpc>
                          <a:spcPct val="105000"/>
                        </a:lnSpc>
                        <a:spcBef>
                          <a:spcPts val="65"/>
                        </a:spcBef>
                        <a:spcAft>
                          <a:spcPts val="0"/>
                        </a:spcAft>
                      </a:pPr>
                      <a:r>
                        <a:rPr lang="en-US" sz="1000">
                          <a:effectLst/>
                          <a:latin typeface="Arial Black" panose="020B0A04020102020204" pitchFamily="34" charset="0"/>
                          <a:ea typeface="Arial MT"/>
                          <a:cs typeface="Arial MT"/>
                        </a:rPr>
                        <a:t>Ask and talk about pictures</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Discuss</a:t>
                      </a:r>
                      <a:r>
                        <a:rPr lang="en-US" sz="1000" spc="6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act</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out</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poems,</a:t>
                      </a:r>
                      <a:r>
                        <a:rPr lang="en-US" sz="1000" spc="2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songs,</a:t>
                      </a:r>
                    </a:p>
                    <a:p>
                      <a:pPr marL="930275" marR="0">
                        <a:spcBef>
                          <a:spcPts val="5"/>
                        </a:spcBef>
                        <a:spcAft>
                          <a:spcPts val="0"/>
                        </a:spcAft>
                      </a:pPr>
                      <a:r>
                        <a:rPr lang="en-US" sz="1000">
                          <a:effectLst/>
                          <a:latin typeface="Arial Black" panose="020B0A04020102020204" pitchFamily="34" charset="0"/>
                          <a:ea typeface="Arial MT"/>
                          <a:cs typeface="Arial MT"/>
                        </a:rPr>
                        <a:t>stories</a:t>
                      </a:r>
                    </a:p>
                  </a:txBody>
                  <a:tcPr marL="0" marR="0" marT="0" marB="0">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6">
                        <a:lumMod val="20000"/>
                        <a:lumOff val="80000"/>
                      </a:schemeClr>
                    </a:solidFill>
                  </a:tcPr>
                </a:tc>
                <a:tc>
                  <a:txBody>
                    <a:bodyPr/>
                    <a:lstStyle/>
                    <a:p>
                      <a:pPr marL="36195" marR="377825">
                        <a:lnSpc>
                          <a:spcPct val="105000"/>
                        </a:lnSpc>
                        <a:spcBef>
                          <a:spcPts val="85"/>
                        </a:spcBef>
                        <a:spcAft>
                          <a:spcPts val="0"/>
                        </a:spcAft>
                      </a:pPr>
                      <a:r>
                        <a:rPr lang="en-US" sz="1000">
                          <a:effectLst/>
                          <a:latin typeface="Arial Black" panose="020B0A04020102020204" pitchFamily="34" charset="0"/>
                          <a:ea typeface="Arial MT"/>
                          <a:cs typeface="Arial MT"/>
                        </a:rPr>
                        <a:t>Arts and crafts</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Shapes</a:t>
                      </a:r>
                      <a:r>
                        <a:rPr lang="en-US" sz="1000" spc="3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4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colours</a:t>
                      </a:r>
                      <a:r>
                        <a:rPr lang="en-US" sz="1000" spc="-2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Make</a:t>
                      </a:r>
                      <a:r>
                        <a:rPr lang="en-US" sz="1000" spc="-1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puppets</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5">
                        <a:lumMod val="20000"/>
                        <a:lumOff val="80000"/>
                      </a:schemeClr>
                    </a:solidFill>
                  </a:tcPr>
                </a:tc>
                <a:tc>
                  <a:txBody>
                    <a:bodyPr/>
                    <a:lstStyle/>
                    <a:p>
                      <a:pPr marL="36830" marR="0">
                        <a:spcBef>
                          <a:spcPts val="85"/>
                        </a:spcBef>
                        <a:spcAft>
                          <a:spcPts val="0"/>
                        </a:spcAft>
                      </a:pPr>
                      <a:r>
                        <a:rPr lang="en-US" sz="1000">
                          <a:effectLst/>
                          <a:latin typeface="Arial Black" panose="020B0A04020102020204" pitchFamily="34" charset="0"/>
                          <a:ea typeface="Arial MT"/>
                          <a:cs typeface="Arial MT"/>
                        </a:rPr>
                        <a:t>Short</a:t>
                      </a:r>
                      <a:r>
                        <a:rPr lang="en-US" sz="1000" spc="30">
                          <a:effectLst/>
                          <a:latin typeface="Arial Black" panose="020B0A04020102020204" pitchFamily="34" charset="0"/>
                          <a:ea typeface="Arial MT"/>
                          <a:cs typeface="Arial MT"/>
                        </a:rPr>
                        <a:t> </a:t>
                      </a:r>
                      <a:r>
                        <a:rPr lang="en-US" sz="1000" i="1">
                          <a:effectLst/>
                          <a:latin typeface="Arial Black" panose="020B0A04020102020204" pitchFamily="34" charset="0"/>
                          <a:ea typeface="Arial MT"/>
                          <a:cs typeface="Arial MT"/>
                        </a:rPr>
                        <a:t>e</a:t>
                      </a:r>
                      <a:endParaRPr lang="en-US" sz="1000">
                        <a:effectLst/>
                        <a:latin typeface="Arial Black" panose="020B0A04020102020204" pitchFamily="34" charset="0"/>
                        <a:ea typeface="Arial MT"/>
                        <a:cs typeface="Arial MT"/>
                      </a:endParaRPr>
                    </a:p>
                    <a:p>
                      <a:pPr marL="36830" marR="467995">
                        <a:lnSpc>
                          <a:spcPct val="105000"/>
                        </a:lnSpc>
                        <a:spcBef>
                          <a:spcPts val="65"/>
                        </a:spcBef>
                        <a:spcAft>
                          <a:spcPts val="0"/>
                        </a:spcAft>
                      </a:pPr>
                      <a:r>
                        <a:rPr lang="en-US" sz="1000" i="1" spc="-10">
                          <a:effectLst/>
                          <a:latin typeface="Arial Black" panose="020B0A04020102020204" pitchFamily="34" charset="0"/>
                          <a:ea typeface="Arial MT"/>
                          <a:cs typeface="Arial MT"/>
                        </a:rPr>
                        <a:t>I’m</a:t>
                      </a:r>
                      <a:r>
                        <a:rPr lang="en-US" sz="1000" i="1" spc="-5">
                          <a:effectLst/>
                          <a:latin typeface="Arial Black" panose="020B0A04020102020204" pitchFamily="34" charset="0"/>
                          <a:ea typeface="Arial MT"/>
                          <a:cs typeface="Arial MT"/>
                        </a:rPr>
                        <a:t> </a:t>
                      </a:r>
                      <a:r>
                        <a:rPr lang="en-US" sz="1000" spc="-10">
                          <a:effectLst/>
                          <a:latin typeface="Arial Black" panose="020B0A04020102020204" pitchFamily="34" charset="0"/>
                          <a:ea typeface="Arial MT"/>
                          <a:cs typeface="Arial MT"/>
                        </a:rPr>
                        <a:t>(contractions)</a:t>
                      </a:r>
                      <a:r>
                        <a:rPr lang="en-US" sz="1000" spc="-21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Rhyming</a:t>
                      </a:r>
                      <a:r>
                        <a:rPr lang="en-US" sz="1000" spc="-3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words</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4">
                        <a:lumMod val="20000"/>
                        <a:lumOff val="80000"/>
                      </a:schemeClr>
                    </a:solidFill>
                  </a:tcPr>
                </a:tc>
                <a:tc>
                  <a:txBody>
                    <a:bodyPr/>
                    <a:lstStyle/>
                    <a:p>
                      <a:pPr marL="151130" marR="311785" indent="-114935">
                        <a:lnSpc>
                          <a:spcPct val="105000"/>
                        </a:lnSpc>
                        <a:spcBef>
                          <a:spcPts val="85"/>
                        </a:spcBef>
                        <a:spcAft>
                          <a:spcPts val="0"/>
                        </a:spcAft>
                      </a:pPr>
                      <a:r>
                        <a:rPr lang="en-US" sz="1000" dirty="0">
                          <a:effectLst/>
                          <a:latin typeface="Arial Black" panose="020B0A04020102020204" pitchFamily="34" charset="0"/>
                          <a:ea typeface="Arial MT"/>
                          <a:cs typeface="Arial MT"/>
                        </a:rPr>
                        <a:t>What</a:t>
                      </a:r>
                      <a:r>
                        <a:rPr lang="en-US" sz="1000" spc="-3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can</a:t>
                      </a:r>
                      <a:r>
                        <a:rPr lang="en-US" sz="1000" spc="-3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we</a:t>
                      </a:r>
                      <a:r>
                        <a:rPr lang="en-US" sz="1000" spc="-3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make</a:t>
                      </a:r>
                      <a:r>
                        <a:rPr lang="en-US" sz="1000" spc="-3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with</a:t>
                      </a:r>
                      <a:r>
                        <a:rPr lang="en-US" sz="1000" spc="-3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colors</a:t>
                      </a:r>
                      <a:r>
                        <a:rPr lang="en-US" sz="1000" spc="-21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and</a:t>
                      </a:r>
                      <a:r>
                        <a:rPr lang="en-US" sz="1000" spc="-5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shapes?</a:t>
                      </a:r>
                    </a:p>
                    <a:p>
                      <a:pPr marL="151130" marR="267970" indent="-114300">
                        <a:lnSpc>
                          <a:spcPct val="105000"/>
                        </a:lnSpc>
                        <a:spcBef>
                          <a:spcPts val="5"/>
                        </a:spcBef>
                        <a:spcAft>
                          <a:spcPts val="0"/>
                        </a:spcAft>
                      </a:pPr>
                      <a:r>
                        <a:rPr lang="en-US" sz="1000" dirty="0">
                          <a:effectLst/>
                          <a:latin typeface="Arial Black" panose="020B0A04020102020204" pitchFamily="34" charset="0"/>
                          <a:ea typeface="Arial MT"/>
                          <a:cs typeface="Arial MT"/>
                        </a:rPr>
                        <a:t>Recognizing</a:t>
                      </a:r>
                      <a:r>
                        <a:rPr lang="en-US" sz="1000" spc="1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and</a:t>
                      </a:r>
                      <a:r>
                        <a:rPr lang="en-US" sz="1000" spc="1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reproducing</a:t>
                      </a:r>
                      <a:r>
                        <a:rPr lang="en-US" sz="1000" spc="-2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word</a:t>
                      </a:r>
                      <a:r>
                        <a:rPr lang="en-US" sz="1000" spc="-5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patterns</a:t>
                      </a:r>
                    </a:p>
                    <a:p>
                      <a:pPr marL="36830" marR="499110">
                        <a:lnSpc>
                          <a:spcPct val="105000"/>
                        </a:lnSpc>
                        <a:spcBef>
                          <a:spcPts val="5"/>
                        </a:spcBef>
                        <a:spcAft>
                          <a:spcPts val="0"/>
                        </a:spcAft>
                      </a:pPr>
                      <a:r>
                        <a:rPr lang="en-US" sz="1000" spc="-5" dirty="0">
                          <a:effectLst/>
                          <a:latin typeface="Arial Black" panose="020B0A04020102020204" pitchFamily="34" charset="0"/>
                          <a:ea typeface="Arial MT"/>
                          <a:cs typeface="Arial MT"/>
                        </a:rPr>
                        <a:t>Planning</a:t>
                      </a:r>
                      <a:r>
                        <a:rPr lang="en-US" sz="1000" spc="-35" dirty="0">
                          <a:effectLst/>
                          <a:latin typeface="Arial Black" panose="020B0A04020102020204" pitchFamily="34" charset="0"/>
                          <a:ea typeface="Arial MT"/>
                          <a:cs typeface="Arial MT"/>
                        </a:rPr>
                        <a:t> </a:t>
                      </a:r>
                      <a:r>
                        <a:rPr lang="en-US" sz="1000" spc="-5" dirty="0">
                          <a:effectLst/>
                          <a:latin typeface="Arial Black" panose="020B0A04020102020204" pitchFamily="34" charset="0"/>
                          <a:ea typeface="Arial MT"/>
                          <a:cs typeface="Arial MT"/>
                        </a:rPr>
                        <a:t>and</a:t>
                      </a:r>
                      <a:r>
                        <a:rPr lang="en-US" sz="1000" spc="-30" dirty="0">
                          <a:effectLst/>
                          <a:latin typeface="Arial Black" panose="020B0A04020102020204" pitchFamily="34" charset="0"/>
                          <a:ea typeface="Arial MT"/>
                          <a:cs typeface="Arial MT"/>
                        </a:rPr>
                        <a:t> </a:t>
                      </a:r>
                      <a:r>
                        <a:rPr lang="en-US" sz="1000" spc="-5" dirty="0">
                          <a:effectLst/>
                          <a:latin typeface="Arial Black" panose="020B0A04020102020204" pitchFamily="34" charset="0"/>
                          <a:ea typeface="Arial MT"/>
                          <a:cs typeface="Arial MT"/>
                        </a:rPr>
                        <a:t>making</a:t>
                      </a:r>
                      <a:r>
                        <a:rPr lang="en-US" sz="1000" spc="-3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a:t>
                      </a:r>
                      <a:r>
                        <a:rPr lang="en-US" sz="1000" spc="-3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quilt</a:t>
                      </a:r>
                      <a:r>
                        <a:rPr lang="en-US" sz="1000" spc="-21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Helping</a:t>
                      </a:r>
                      <a:r>
                        <a:rPr lang="en-US" sz="1000" spc="-6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others</a:t>
                      </a:r>
                    </a:p>
                    <a:p>
                      <a:pPr marL="36830" marR="0">
                        <a:lnSpc>
                          <a:spcPts val="1030"/>
                        </a:lnSpc>
                        <a:spcBef>
                          <a:spcPts val="5"/>
                        </a:spcBef>
                        <a:spcAft>
                          <a:spcPts val="0"/>
                        </a:spcAft>
                      </a:pPr>
                      <a:r>
                        <a:rPr lang="en-US" sz="1000" dirty="0">
                          <a:effectLst/>
                          <a:latin typeface="Arial Black" panose="020B0A04020102020204" pitchFamily="34" charset="0"/>
                          <a:ea typeface="Arial MT"/>
                          <a:cs typeface="Arial MT"/>
                        </a:rPr>
                        <a:t>Cleaning</a:t>
                      </a:r>
                      <a:r>
                        <a:rPr lang="en-US" sz="1000" spc="6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up</a:t>
                      </a:r>
                      <a:r>
                        <a:rPr lang="en-US" sz="1000" spc="7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after</a:t>
                      </a:r>
                      <a:r>
                        <a:rPr lang="en-US" sz="1000" spc="6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ourselves</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599947176"/>
                  </a:ext>
                </a:extLst>
              </a:tr>
              <a:tr h="478312">
                <a:tc>
                  <a:txBody>
                    <a:bodyPr/>
                    <a:lstStyle/>
                    <a:p>
                      <a:pPr marL="815975" marR="960120">
                        <a:lnSpc>
                          <a:spcPct val="105000"/>
                        </a:lnSpc>
                        <a:spcBef>
                          <a:spcPts val="85"/>
                        </a:spcBef>
                        <a:spcAft>
                          <a:spcPts val="0"/>
                        </a:spcAft>
                      </a:pPr>
                      <a:r>
                        <a:rPr lang="en-US" sz="1000">
                          <a:effectLst/>
                          <a:latin typeface="Arial Black" panose="020B0A04020102020204" pitchFamily="34" charset="0"/>
                          <a:ea typeface="Arial MT"/>
                          <a:cs typeface="Arial MT"/>
                        </a:rPr>
                        <a:t>Interviews</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Guided</a:t>
                      </a:r>
                      <a:r>
                        <a:rPr lang="en-US" sz="1000" spc="2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speaking</a:t>
                      </a:r>
                    </a:p>
                    <a:p>
                      <a:pPr marL="930275" marR="0" indent="-114300">
                        <a:lnSpc>
                          <a:spcPct val="105000"/>
                        </a:lnSpc>
                        <a:spcBef>
                          <a:spcPts val="5"/>
                        </a:spcBef>
                        <a:spcAft>
                          <a:spcPts val="0"/>
                        </a:spcAft>
                      </a:pPr>
                      <a:r>
                        <a:rPr lang="en-US" sz="1000">
                          <a:effectLst/>
                          <a:latin typeface="Arial Black" panose="020B0A04020102020204" pitchFamily="34" charset="0"/>
                          <a:ea typeface="Arial MT"/>
                          <a:cs typeface="Arial MT"/>
                        </a:rPr>
                        <a:t>Discuss</a:t>
                      </a:r>
                      <a:r>
                        <a:rPr lang="en-US" sz="1000" spc="7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7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act</a:t>
                      </a:r>
                      <a:r>
                        <a:rPr lang="en-US" sz="1000" spc="7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out</a:t>
                      </a:r>
                      <a:r>
                        <a:rPr lang="en-US" sz="1000" spc="7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stories,</a:t>
                      </a:r>
                      <a:r>
                        <a:rPr lang="en-US" sz="1000" spc="3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poems,</a:t>
                      </a:r>
                      <a:r>
                        <a:rPr lang="en-US" sz="1000" spc="-19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songs</a:t>
                      </a:r>
                    </a:p>
                    <a:p>
                      <a:pPr marL="815975" marR="0">
                        <a:spcBef>
                          <a:spcPts val="5"/>
                        </a:spcBef>
                        <a:spcAft>
                          <a:spcPts val="0"/>
                        </a:spcAft>
                      </a:pPr>
                      <a:r>
                        <a:rPr lang="en-US" sz="1000">
                          <a:effectLst/>
                          <a:latin typeface="Arial Black" panose="020B0A04020102020204" pitchFamily="34" charset="0"/>
                          <a:ea typeface="Arial MT"/>
                          <a:cs typeface="Arial MT"/>
                        </a:rPr>
                        <a:t>Sing</a:t>
                      </a:r>
                      <a:r>
                        <a:rPr lang="en-US" sz="1000" spc="5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new</a:t>
                      </a:r>
                      <a:r>
                        <a:rPr lang="en-US" sz="1000" spc="5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verses</a:t>
                      </a:r>
                    </a:p>
                    <a:p>
                      <a:pPr marL="815975" marR="0">
                        <a:lnSpc>
                          <a:spcPts val="1035"/>
                        </a:lnSpc>
                        <a:spcBef>
                          <a:spcPts val="65"/>
                        </a:spcBef>
                        <a:spcAft>
                          <a:spcPts val="0"/>
                        </a:spcAft>
                      </a:pPr>
                      <a:r>
                        <a:rPr lang="en-US" sz="1000">
                          <a:effectLst/>
                          <a:latin typeface="Arial Black" panose="020B0A04020102020204" pitchFamily="34" charset="0"/>
                          <a:ea typeface="Arial MT"/>
                          <a:cs typeface="Arial MT"/>
                        </a:rPr>
                        <a:t>Ask</a:t>
                      </a:r>
                      <a:r>
                        <a:rPr lang="en-US" sz="1000" spc="1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1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answer</a:t>
                      </a:r>
                      <a:r>
                        <a:rPr lang="en-US" sz="1000" spc="10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information</a:t>
                      </a:r>
                      <a:r>
                        <a:rPr lang="en-US" sz="1000" spc="1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questions</a:t>
                      </a:r>
                    </a:p>
                  </a:txBody>
                  <a:tcPr marL="0" marR="0" marT="0" marB="0">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36830" marR="229235">
                        <a:lnSpc>
                          <a:spcPct val="105000"/>
                        </a:lnSpc>
                        <a:spcBef>
                          <a:spcPts val="85"/>
                        </a:spcBef>
                        <a:spcAft>
                          <a:spcPts val="0"/>
                        </a:spcAft>
                      </a:pPr>
                      <a:r>
                        <a:rPr lang="en-US" sz="1000">
                          <a:effectLst/>
                          <a:latin typeface="Arial Black" panose="020B0A04020102020204" pitchFamily="34" charset="0"/>
                          <a:ea typeface="Arial MT"/>
                          <a:cs typeface="Arial MT"/>
                        </a:rPr>
                        <a:t>Science: Life</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cycles</a:t>
                      </a:r>
                      <a:r>
                        <a:rPr lang="en-US" sz="1000" spc="-2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Growing</a:t>
                      </a:r>
                      <a:r>
                        <a:rPr lang="en-US" sz="1000" spc="7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vegetables</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36830" marR="0">
                        <a:spcBef>
                          <a:spcPts val="85"/>
                        </a:spcBef>
                        <a:spcAft>
                          <a:spcPts val="0"/>
                        </a:spcAft>
                      </a:pPr>
                      <a:r>
                        <a:rPr lang="en-US" sz="1000">
                          <a:effectLst/>
                          <a:latin typeface="Arial Black" panose="020B0A04020102020204" pitchFamily="34" charset="0"/>
                          <a:ea typeface="Arial MT"/>
                          <a:cs typeface="Arial MT"/>
                        </a:rPr>
                        <a:t>Short</a:t>
                      </a:r>
                      <a:r>
                        <a:rPr lang="en-US" sz="1000" spc="-20">
                          <a:effectLst/>
                          <a:latin typeface="Arial Black" panose="020B0A04020102020204" pitchFamily="34" charset="0"/>
                          <a:ea typeface="Arial MT"/>
                          <a:cs typeface="Arial MT"/>
                        </a:rPr>
                        <a:t> </a:t>
                      </a:r>
                      <a:r>
                        <a:rPr lang="en-US" sz="1000" i="1">
                          <a:effectLst/>
                          <a:latin typeface="Arial Black" panose="020B0A04020102020204" pitchFamily="34" charset="0"/>
                          <a:ea typeface="Arial MT"/>
                          <a:cs typeface="Arial MT"/>
                        </a:rPr>
                        <a:t>i</a:t>
                      </a:r>
                      <a:r>
                        <a:rPr lang="en-US" sz="1000">
                          <a:effectLst/>
                          <a:latin typeface="Arial Black" panose="020B0A04020102020204" pitchFamily="34" charset="0"/>
                          <a:ea typeface="Arial MT"/>
                          <a:cs typeface="Arial MT"/>
                        </a:rPr>
                        <a:t>,</a:t>
                      </a:r>
                      <a:r>
                        <a:rPr lang="en-US" sz="1000" spc="-15">
                          <a:effectLst/>
                          <a:latin typeface="Arial Black" panose="020B0A04020102020204" pitchFamily="34" charset="0"/>
                          <a:ea typeface="Arial MT"/>
                          <a:cs typeface="Arial MT"/>
                        </a:rPr>
                        <a:t> </a:t>
                      </a:r>
                      <a:r>
                        <a:rPr lang="en-US" sz="1000" i="1">
                          <a:effectLst/>
                          <a:latin typeface="Arial Black" panose="020B0A04020102020204" pitchFamily="34" charset="0"/>
                          <a:ea typeface="Arial MT"/>
                          <a:cs typeface="Arial MT"/>
                        </a:rPr>
                        <a:t>ch</a:t>
                      </a:r>
                      <a:r>
                        <a:rPr lang="en-US" sz="1000">
                          <a:effectLst/>
                          <a:latin typeface="Arial Black" panose="020B0A04020102020204" pitchFamily="34" charset="0"/>
                          <a:ea typeface="Arial MT"/>
                          <a:cs typeface="Arial MT"/>
                        </a:rPr>
                        <a:t>,</a:t>
                      </a:r>
                      <a:r>
                        <a:rPr lang="en-US" sz="1000" spc="-20">
                          <a:effectLst/>
                          <a:latin typeface="Arial Black" panose="020B0A04020102020204" pitchFamily="34" charset="0"/>
                          <a:ea typeface="Arial MT"/>
                          <a:cs typeface="Arial MT"/>
                        </a:rPr>
                        <a:t> </a:t>
                      </a:r>
                      <a:r>
                        <a:rPr lang="en-US" sz="1000" i="1">
                          <a:effectLst/>
                          <a:latin typeface="Arial Black" panose="020B0A04020102020204" pitchFamily="34" charset="0"/>
                          <a:ea typeface="Arial MT"/>
                          <a:cs typeface="Arial MT"/>
                        </a:rPr>
                        <a:t>sh</a:t>
                      </a:r>
                      <a:endParaRPr lang="en-US" sz="1000">
                        <a:effectLst/>
                        <a:latin typeface="Arial Black" panose="020B0A04020102020204" pitchFamily="34" charset="0"/>
                        <a:ea typeface="Arial MT"/>
                        <a:cs typeface="Arial MT"/>
                      </a:endParaRPr>
                    </a:p>
                    <a:p>
                      <a:pPr marL="36830" marR="298450">
                        <a:lnSpc>
                          <a:spcPct val="105000"/>
                        </a:lnSpc>
                        <a:spcBef>
                          <a:spcPts val="65"/>
                        </a:spcBef>
                        <a:spcAft>
                          <a:spcPts val="0"/>
                        </a:spcAft>
                      </a:pPr>
                      <a:r>
                        <a:rPr lang="en-US" sz="1000">
                          <a:effectLst/>
                          <a:latin typeface="Arial Black" panose="020B0A04020102020204" pitchFamily="34" charset="0"/>
                          <a:ea typeface="Arial MT"/>
                          <a:cs typeface="Arial MT"/>
                        </a:rPr>
                        <a:t>Tongue twisters</a:t>
                      </a:r>
                      <a:r>
                        <a:rPr lang="en-US" sz="1000" spc="5">
                          <a:effectLst/>
                          <a:latin typeface="Arial Black" panose="020B0A04020102020204" pitchFamily="34" charset="0"/>
                          <a:ea typeface="Arial MT"/>
                          <a:cs typeface="Arial MT"/>
                        </a:rPr>
                        <a:t> </a:t>
                      </a:r>
                      <a:r>
                        <a:rPr lang="en-US" sz="1000" spc="-5">
                          <a:effectLst/>
                          <a:latin typeface="Arial Black" panose="020B0A04020102020204" pitchFamily="34" charset="0"/>
                          <a:ea typeface="Arial MT"/>
                          <a:cs typeface="Arial MT"/>
                        </a:rPr>
                        <a:t>Identify</a:t>
                      </a:r>
                      <a:r>
                        <a:rPr lang="en-US" sz="1000" spc="-25">
                          <a:effectLst/>
                          <a:latin typeface="Arial Black" panose="020B0A04020102020204" pitchFamily="34" charset="0"/>
                          <a:ea typeface="Arial MT"/>
                          <a:cs typeface="Arial MT"/>
                        </a:rPr>
                        <a:t> </a:t>
                      </a:r>
                      <a:r>
                        <a:rPr lang="en-US" sz="1000" spc="-5">
                          <a:effectLst/>
                          <a:latin typeface="Arial Black" panose="020B0A04020102020204" pitchFamily="34" charset="0"/>
                          <a:ea typeface="Arial MT"/>
                          <a:cs typeface="Arial MT"/>
                        </a:rPr>
                        <a:t>rhyming</a:t>
                      </a:r>
                      <a:r>
                        <a:rPr lang="en-US" sz="1000" spc="-2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words</a:t>
                      </a:r>
                    </a:p>
                    <a:p>
                      <a:pPr marL="36830" marR="0">
                        <a:spcBef>
                          <a:spcPts val="5"/>
                        </a:spcBef>
                        <a:spcAft>
                          <a:spcPts val="0"/>
                        </a:spcAft>
                      </a:pPr>
                      <a:r>
                        <a:rPr lang="en-US" sz="1000" i="1">
                          <a:effectLst/>
                          <a:latin typeface="Arial Black" panose="020B0A04020102020204" pitchFamily="34" charset="0"/>
                          <a:ea typeface="Arial MT"/>
                          <a:cs typeface="Arial MT"/>
                        </a:rPr>
                        <a:t>I’m/we’re</a:t>
                      </a:r>
                      <a:r>
                        <a:rPr lang="en-US" sz="1000" i="1" spc="-1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(contractions)</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36830" marR="426085">
                        <a:lnSpc>
                          <a:spcPct val="105000"/>
                        </a:lnSpc>
                        <a:spcBef>
                          <a:spcPts val="80"/>
                        </a:spcBef>
                        <a:spcAft>
                          <a:spcPts val="0"/>
                        </a:spcAft>
                      </a:pPr>
                      <a:r>
                        <a:rPr lang="en-US" sz="1000" spc="-5" dirty="0">
                          <a:effectLst/>
                          <a:latin typeface="Arial Black" panose="020B0A04020102020204" pitchFamily="34" charset="0"/>
                          <a:ea typeface="Arial MT"/>
                          <a:cs typeface="Arial MT"/>
                        </a:rPr>
                        <a:t>What</a:t>
                      </a:r>
                      <a:r>
                        <a:rPr lang="en-US" sz="1000" spc="-35" dirty="0">
                          <a:effectLst/>
                          <a:latin typeface="Arial Black" panose="020B0A04020102020204" pitchFamily="34" charset="0"/>
                          <a:ea typeface="Arial MT"/>
                          <a:cs typeface="Arial MT"/>
                        </a:rPr>
                        <a:t> </a:t>
                      </a:r>
                      <a:r>
                        <a:rPr lang="en-US" sz="1000" spc="-5" dirty="0">
                          <a:effectLst/>
                          <a:latin typeface="Arial Black" panose="020B0A04020102020204" pitchFamily="34" charset="0"/>
                          <a:ea typeface="Arial MT"/>
                          <a:cs typeface="Arial MT"/>
                        </a:rPr>
                        <a:t>can</a:t>
                      </a:r>
                      <a:r>
                        <a:rPr lang="en-US" sz="1000" spc="-30" dirty="0">
                          <a:effectLst/>
                          <a:latin typeface="Arial Black" panose="020B0A04020102020204" pitchFamily="34" charset="0"/>
                          <a:ea typeface="Arial MT"/>
                          <a:cs typeface="Arial MT"/>
                        </a:rPr>
                        <a:t> </a:t>
                      </a:r>
                      <a:r>
                        <a:rPr lang="en-US" sz="1000" spc="-5" dirty="0">
                          <a:effectLst/>
                          <a:latin typeface="Arial Black" panose="020B0A04020102020204" pitchFamily="34" charset="0"/>
                          <a:ea typeface="Arial MT"/>
                          <a:cs typeface="Arial MT"/>
                        </a:rPr>
                        <a:t>you</a:t>
                      </a:r>
                      <a:r>
                        <a:rPr lang="en-US" sz="1000" spc="-35" dirty="0">
                          <a:effectLst/>
                          <a:latin typeface="Arial Black" panose="020B0A04020102020204" pitchFamily="34" charset="0"/>
                          <a:ea typeface="Arial MT"/>
                          <a:cs typeface="Arial MT"/>
                        </a:rPr>
                        <a:t> </a:t>
                      </a:r>
                      <a:r>
                        <a:rPr lang="en-US" sz="1000" spc="-5" dirty="0">
                          <a:effectLst/>
                          <a:latin typeface="Arial Black" panose="020B0A04020102020204" pitchFamily="34" charset="0"/>
                          <a:ea typeface="Arial MT"/>
                          <a:cs typeface="Arial MT"/>
                        </a:rPr>
                        <a:t>find</a:t>
                      </a:r>
                      <a:r>
                        <a:rPr lang="en-US" sz="1000" spc="-3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on</a:t>
                      </a:r>
                      <a:r>
                        <a:rPr lang="en-US" sz="1000" spc="-3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a:t>
                      </a:r>
                      <a:r>
                        <a:rPr lang="en-US" sz="1000" spc="-3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farm?</a:t>
                      </a:r>
                      <a:r>
                        <a:rPr lang="en-US" sz="1000" spc="-21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Document growth of seeds</a:t>
                      </a:r>
                      <a:r>
                        <a:rPr lang="en-US" sz="1000" spc="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Interpreting</a:t>
                      </a:r>
                      <a:r>
                        <a:rPr lang="en-US" sz="1000" spc="-5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diagrams</a:t>
                      </a:r>
                    </a:p>
                    <a:p>
                      <a:pPr marL="36830" marR="0">
                        <a:spcBef>
                          <a:spcPts val="10"/>
                        </a:spcBef>
                        <a:spcAft>
                          <a:spcPts val="0"/>
                        </a:spcAft>
                      </a:pPr>
                      <a:r>
                        <a:rPr lang="en-US" sz="1000" dirty="0">
                          <a:effectLst/>
                          <a:latin typeface="Arial Black" panose="020B0A04020102020204" pitchFamily="34" charset="0"/>
                          <a:ea typeface="Arial MT"/>
                          <a:cs typeface="Arial MT"/>
                        </a:rPr>
                        <a:t>Story</a:t>
                      </a:r>
                      <a:r>
                        <a:rPr lang="en-US" sz="1000" spc="6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maps</a:t>
                      </a:r>
                    </a:p>
                    <a:p>
                      <a:pPr marL="151130" marR="221615" indent="-114300">
                        <a:lnSpc>
                          <a:spcPts val="1100"/>
                        </a:lnSpc>
                        <a:spcBef>
                          <a:spcPts val="0"/>
                        </a:spcBef>
                        <a:spcAft>
                          <a:spcPts val="0"/>
                        </a:spcAft>
                      </a:pPr>
                      <a:r>
                        <a:rPr lang="en-US" sz="1000" dirty="0">
                          <a:effectLst/>
                          <a:latin typeface="Arial Black" panose="020B0A04020102020204" pitchFamily="34" charset="0"/>
                          <a:ea typeface="Arial MT"/>
                          <a:cs typeface="Arial MT"/>
                        </a:rPr>
                        <a:t>Taking</a:t>
                      </a:r>
                      <a:r>
                        <a:rPr lang="en-US" sz="1000" spc="6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care</a:t>
                      </a:r>
                      <a:r>
                        <a:rPr lang="en-US" sz="1000" spc="6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of</a:t>
                      </a:r>
                      <a:r>
                        <a:rPr lang="en-US" sz="1000" spc="6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plants</a:t>
                      </a:r>
                      <a:r>
                        <a:rPr lang="en-US" sz="1000" spc="6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and</a:t>
                      </a:r>
                      <a:r>
                        <a:rPr lang="en-US" sz="1000" spc="6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animals</a:t>
                      </a:r>
                      <a:r>
                        <a:rPr lang="en-US" sz="1000" spc="-19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is</a:t>
                      </a:r>
                      <a:r>
                        <a:rPr lang="en-US" sz="1000" spc="-4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important</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253764634"/>
                  </a:ext>
                </a:extLst>
              </a:tr>
              <a:tr h="892333">
                <a:tc>
                  <a:txBody>
                    <a:bodyPr/>
                    <a:lstStyle/>
                    <a:p>
                      <a:pPr marL="815975" marR="946785">
                        <a:lnSpc>
                          <a:spcPct val="105000"/>
                        </a:lnSpc>
                        <a:spcBef>
                          <a:spcPts val="85"/>
                        </a:spcBef>
                        <a:spcAft>
                          <a:spcPts val="0"/>
                        </a:spcAft>
                      </a:pPr>
                      <a:r>
                        <a:rPr lang="en-US" sz="1000">
                          <a:effectLst/>
                          <a:latin typeface="Arial Black" panose="020B0A04020102020204" pitchFamily="34" charset="0"/>
                          <a:ea typeface="Arial MT"/>
                          <a:cs typeface="Arial MT"/>
                        </a:rPr>
                        <a:t>Talk</a:t>
                      </a:r>
                      <a:r>
                        <a:rPr lang="en-US" sz="1000" spc="5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about</a:t>
                      </a:r>
                      <a:r>
                        <a:rPr lang="en-US" sz="1000" spc="5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ability</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Talk</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about</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senses</a:t>
                      </a:r>
                      <a:r>
                        <a:rPr lang="en-US" sz="1000" spc="-2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Act</a:t>
                      </a:r>
                      <a:r>
                        <a:rPr lang="en-US" sz="1000" spc="-1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out</a:t>
                      </a:r>
                      <a:r>
                        <a:rPr lang="en-US" sz="1000" spc="-1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a:t>
                      </a:r>
                      <a:r>
                        <a:rPr lang="en-US" sz="1000" spc="-1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story</a:t>
                      </a:r>
                    </a:p>
                  </a:txBody>
                  <a:tcPr marL="0" marR="0" marT="0" marB="0">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6">
                        <a:lumMod val="20000"/>
                        <a:lumOff val="80000"/>
                      </a:schemeClr>
                    </a:solidFill>
                  </a:tcPr>
                </a:tc>
                <a:tc>
                  <a:txBody>
                    <a:bodyPr/>
                    <a:lstStyle/>
                    <a:p>
                      <a:pPr marL="36830" marR="0">
                        <a:spcBef>
                          <a:spcPts val="85"/>
                        </a:spcBef>
                        <a:spcAft>
                          <a:spcPts val="0"/>
                        </a:spcAft>
                      </a:pPr>
                      <a:r>
                        <a:rPr lang="en-US" sz="1000">
                          <a:effectLst/>
                          <a:latin typeface="Arial Black" panose="020B0A04020102020204" pitchFamily="34" charset="0"/>
                          <a:ea typeface="Arial MT"/>
                          <a:cs typeface="Arial MT"/>
                        </a:rPr>
                        <a:t>Music</a:t>
                      </a:r>
                    </a:p>
                    <a:p>
                      <a:pPr marL="36830" marR="0">
                        <a:spcBef>
                          <a:spcPts val="65"/>
                        </a:spcBef>
                        <a:spcAft>
                          <a:spcPts val="0"/>
                        </a:spcAft>
                      </a:pPr>
                      <a:r>
                        <a:rPr lang="en-US" sz="1000">
                          <a:effectLst/>
                          <a:latin typeface="Arial Black" panose="020B0A04020102020204" pitchFamily="34" charset="0"/>
                          <a:ea typeface="Arial MT"/>
                          <a:cs typeface="Arial MT"/>
                        </a:rPr>
                        <a:t>Science: Senses</a:t>
                      </a:r>
                    </a:p>
                    <a:p>
                      <a:pPr marL="150495" marR="0" indent="-114300">
                        <a:lnSpc>
                          <a:spcPct val="105000"/>
                        </a:lnSpc>
                        <a:spcBef>
                          <a:spcPts val="65"/>
                        </a:spcBef>
                        <a:spcAft>
                          <a:spcPts val="0"/>
                        </a:spcAft>
                      </a:pPr>
                      <a:r>
                        <a:rPr lang="en-US" sz="1000">
                          <a:effectLst/>
                          <a:latin typeface="Arial Black" panose="020B0A04020102020204" pitchFamily="34" charset="0"/>
                          <a:ea typeface="Arial MT"/>
                          <a:cs typeface="Arial MT"/>
                        </a:rPr>
                        <a:t>Arts</a:t>
                      </a:r>
                      <a:r>
                        <a:rPr lang="en-US" sz="1000" spc="9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9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crafts:</a:t>
                      </a:r>
                      <a:r>
                        <a:rPr lang="en-US" sz="1000" spc="4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Making</a:t>
                      </a:r>
                      <a:r>
                        <a:rPr lang="en-US" sz="1000" spc="-2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instruments</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5">
                        <a:lumMod val="20000"/>
                        <a:lumOff val="80000"/>
                      </a:schemeClr>
                    </a:solidFill>
                  </a:tcPr>
                </a:tc>
                <a:tc>
                  <a:txBody>
                    <a:bodyPr/>
                    <a:lstStyle/>
                    <a:p>
                      <a:pPr marL="36830" marR="0">
                        <a:spcBef>
                          <a:spcPts val="85"/>
                        </a:spcBef>
                        <a:spcAft>
                          <a:spcPts val="0"/>
                        </a:spcAft>
                      </a:pPr>
                      <a:r>
                        <a:rPr lang="en-US" sz="1000">
                          <a:effectLst/>
                          <a:latin typeface="Arial Black" panose="020B0A04020102020204" pitchFamily="34" charset="0"/>
                          <a:ea typeface="Arial MT"/>
                          <a:cs typeface="Arial MT"/>
                        </a:rPr>
                        <a:t>Short</a:t>
                      </a:r>
                      <a:r>
                        <a:rPr lang="en-US" sz="1000" spc="30">
                          <a:effectLst/>
                          <a:latin typeface="Arial Black" panose="020B0A04020102020204" pitchFamily="34" charset="0"/>
                          <a:ea typeface="Arial MT"/>
                          <a:cs typeface="Arial MT"/>
                        </a:rPr>
                        <a:t> </a:t>
                      </a:r>
                      <a:r>
                        <a:rPr lang="en-US" sz="1000" i="1">
                          <a:effectLst/>
                          <a:latin typeface="Arial Black" panose="020B0A04020102020204" pitchFamily="34" charset="0"/>
                          <a:ea typeface="Arial MT"/>
                          <a:cs typeface="Arial MT"/>
                        </a:rPr>
                        <a:t>o</a:t>
                      </a:r>
                      <a:endParaRPr lang="en-US" sz="1000">
                        <a:effectLst/>
                        <a:latin typeface="Arial Black" panose="020B0A04020102020204" pitchFamily="34" charset="0"/>
                        <a:ea typeface="Arial MT"/>
                        <a:cs typeface="Arial MT"/>
                      </a:endParaRPr>
                    </a:p>
                    <a:p>
                      <a:pPr marL="36830" marR="0">
                        <a:spcBef>
                          <a:spcPts val="65"/>
                        </a:spcBef>
                        <a:spcAft>
                          <a:spcPts val="0"/>
                        </a:spcAft>
                      </a:pPr>
                      <a:r>
                        <a:rPr lang="en-US" sz="1000" i="1">
                          <a:effectLst/>
                          <a:latin typeface="Arial Black" panose="020B0A04020102020204" pitchFamily="34" charset="0"/>
                          <a:ea typeface="Arial MT"/>
                          <a:cs typeface="Arial MT"/>
                        </a:rPr>
                        <a:t>-er</a:t>
                      </a:r>
                      <a:r>
                        <a:rPr lang="en-US" sz="1000" i="1" spc="2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forms</a:t>
                      </a:r>
                    </a:p>
                    <a:p>
                      <a:pPr marL="36830" marR="0">
                        <a:lnSpc>
                          <a:spcPct val="105000"/>
                        </a:lnSpc>
                        <a:spcBef>
                          <a:spcPts val="65"/>
                        </a:spcBef>
                        <a:spcAft>
                          <a:spcPts val="0"/>
                        </a:spcAft>
                      </a:pPr>
                      <a:r>
                        <a:rPr lang="en-US" sz="1000">
                          <a:effectLst/>
                          <a:latin typeface="Arial Black" panose="020B0A04020102020204" pitchFamily="34" charset="0"/>
                          <a:ea typeface="Arial MT"/>
                          <a:cs typeface="Arial MT"/>
                        </a:rPr>
                        <a:t>Compare</a:t>
                      </a:r>
                      <a:r>
                        <a:rPr lang="en-US" sz="1000" spc="1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minimal</a:t>
                      </a:r>
                      <a:r>
                        <a:rPr lang="en-US" sz="1000" spc="10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pairs</a:t>
                      </a:r>
                      <a:r>
                        <a:rPr lang="en-US" sz="1000" spc="-2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Rhyming</a:t>
                      </a:r>
                      <a:r>
                        <a:rPr lang="en-US" sz="1000" spc="-2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sounds</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4">
                        <a:lumMod val="20000"/>
                        <a:lumOff val="80000"/>
                      </a:schemeClr>
                    </a:solidFill>
                  </a:tcPr>
                </a:tc>
                <a:tc>
                  <a:txBody>
                    <a:bodyPr/>
                    <a:lstStyle/>
                    <a:p>
                      <a:pPr marL="36830" marR="0">
                        <a:lnSpc>
                          <a:spcPct val="105000"/>
                        </a:lnSpc>
                        <a:spcBef>
                          <a:spcPts val="85"/>
                        </a:spcBef>
                        <a:spcAft>
                          <a:spcPts val="0"/>
                        </a:spcAft>
                      </a:pPr>
                      <a:r>
                        <a:rPr lang="en-US" sz="1000" dirty="0">
                          <a:effectLst/>
                          <a:latin typeface="Arial Black" panose="020B0A04020102020204" pitchFamily="34" charset="0"/>
                          <a:ea typeface="Arial MT"/>
                          <a:cs typeface="Arial MT"/>
                        </a:rPr>
                        <a:t>How</a:t>
                      </a:r>
                      <a:r>
                        <a:rPr lang="en-US" sz="1000" spc="4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do</a:t>
                      </a:r>
                      <a:r>
                        <a:rPr lang="en-US" sz="1000" spc="4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we</a:t>
                      </a:r>
                      <a:r>
                        <a:rPr lang="en-US" sz="1000" spc="4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use</a:t>
                      </a:r>
                      <a:r>
                        <a:rPr lang="en-US" sz="1000" spc="4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our</a:t>
                      </a:r>
                      <a:r>
                        <a:rPr lang="en-US" sz="1000" spc="4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five</a:t>
                      </a:r>
                      <a:r>
                        <a:rPr lang="en-US" sz="1000" spc="4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senses?</a:t>
                      </a:r>
                      <a:r>
                        <a:rPr lang="en-US" sz="1000" spc="-2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Making</a:t>
                      </a:r>
                      <a:r>
                        <a:rPr lang="en-US" sz="1000" spc="-4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lists</a:t>
                      </a:r>
                    </a:p>
                    <a:p>
                      <a:pPr marL="36830" marR="0">
                        <a:spcBef>
                          <a:spcPts val="5"/>
                        </a:spcBef>
                        <a:spcAft>
                          <a:spcPts val="0"/>
                        </a:spcAft>
                      </a:pPr>
                      <a:r>
                        <a:rPr lang="en-US" sz="1000" dirty="0">
                          <a:effectLst/>
                          <a:latin typeface="Arial Black" panose="020B0A04020102020204" pitchFamily="34" charset="0"/>
                          <a:ea typeface="Arial MT"/>
                          <a:cs typeface="Arial MT"/>
                        </a:rPr>
                        <a:t>Comparing</a:t>
                      </a:r>
                      <a:r>
                        <a:rPr lang="en-US" sz="1000" spc="1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things</a:t>
                      </a:r>
                    </a:p>
                    <a:p>
                      <a:pPr marL="36830" marR="0">
                        <a:lnSpc>
                          <a:spcPct val="105000"/>
                        </a:lnSpc>
                        <a:spcBef>
                          <a:spcPts val="65"/>
                        </a:spcBef>
                        <a:spcAft>
                          <a:spcPts val="0"/>
                        </a:spcAft>
                      </a:pPr>
                      <a:r>
                        <a:rPr lang="en-US" sz="1000" dirty="0">
                          <a:effectLst/>
                          <a:latin typeface="Arial Black" panose="020B0A04020102020204" pitchFamily="34" charset="0"/>
                          <a:ea typeface="Arial MT"/>
                          <a:cs typeface="Arial MT"/>
                        </a:rPr>
                        <a:t>Understanding</a:t>
                      </a:r>
                      <a:r>
                        <a:rPr lang="en-US" sz="1000" spc="8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high</a:t>
                      </a:r>
                      <a:r>
                        <a:rPr lang="en-US" sz="1000" spc="8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and</a:t>
                      </a:r>
                      <a:r>
                        <a:rPr lang="en-US" sz="1000" spc="8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low</a:t>
                      </a:r>
                      <a:r>
                        <a:rPr lang="en-US" sz="1000" spc="8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sounds</a:t>
                      </a:r>
                      <a:r>
                        <a:rPr lang="en-US" sz="1000" spc="-2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Inclusion/awareness of disability</a:t>
                      </a:r>
                      <a:r>
                        <a:rPr lang="en-US" sz="1000" spc="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Respecting</a:t>
                      </a:r>
                      <a:r>
                        <a:rPr lang="en-US" sz="1000" spc="-4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differences</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82813590"/>
                  </a:ext>
                </a:extLst>
              </a:tr>
              <a:tr h="478312">
                <a:tc>
                  <a:txBody>
                    <a:bodyPr/>
                    <a:lstStyle/>
                    <a:p>
                      <a:pPr marL="815975" marR="617855">
                        <a:lnSpc>
                          <a:spcPct val="105000"/>
                        </a:lnSpc>
                        <a:spcBef>
                          <a:spcPts val="85"/>
                        </a:spcBef>
                        <a:spcAft>
                          <a:spcPts val="0"/>
                        </a:spcAft>
                      </a:pPr>
                      <a:r>
                        <a:rPr lang="en-US" sz="1000">
                          <a:effectLst/>
                          <a:latin typeface="Arial Black" panose="020B0A04020102020204" pitchFamily="34" charset="0"/>
                          <a:ea typeface="Arial MT"/>
                          <a:cs typeface="Arial MT"/>
                        </a:rPr>
                        <a:t>Listen for information</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Talk</a:t>
                      </a:r>
                      <a:r>
                        <a:rPr lang="en-US" sz="1000" spc="9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about</a:t>
                      </a:r>
                      <a:r>
                        <a:rPr lang="en-US" sz="1000" spc="9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transportation</a:t>
                      </a:r>
                    </a:p>
                    <a:p>
                      <a:pPr marL="815975" marR="671195" indent="113665">
                        <a:lnSpc>
                          <a:spcPct val="105000"/>
                        </a:lnSpc>
                        <a:spcBef>
                          <a:spcPts val="5"/>
                        </a:spcBef>
                        <a:spcAft>
                          <a:spcPts val="0"/>
                        </a:spcAft>
                      </a:pPr>
                      <a:r>
                        <a:rPr lang="en-US" sz="1000">
                          <a:effectLst/>
                          <a:latin typeface="Arial Black" panose="020B0A04020102020204" pitchFamily="34" charset="0"/>
                          <a:ea typeface="Arial MT"/>
                          <a:cs typeface="Arial MT"/>
                        </a:rPr>
                        <a:t>and movement</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Listen</a:t>
                      </a:r>
                      <a:r>
                        <a:rPr lang="en-US" sz="1000" spc="7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to</a:t>
                      </a:r>
                      <a:r>
                        <a:rPr lang="en-US" sz="1000" spc="8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stories,</a:t>
                      </a:r>
                      <a:r>
                        <a:rPr lang="en-US" sz="1000" spc="3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poems</a:t>
                      </a:r>
                      <a:r>
                        <a:rPr lang="en-US" sz="1000" spc="-19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Song</a:t>
                      </a:r>
                    </a:p>
                  </a:txBody>
                  <a:tcPr marL="0" marR="0" marT="0" marB="0">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150495" marR="229235" indent="-114300">
                        <a:lnSpc>
                          <a:spcPct val="105000"/>
                        </a:lnSpc>
                        <a:spcBef>
                          <a:spcPts val="85"/>
                        </a:spcBef>
                        <a:spcAft>
                          <a:spcPts val="0"/>
                        </a:spcAft>
                      </a:pPr>
                      <a:r>
                        <a:rPr lang="en-US" sz="1000">
                          <a:effectLst/>
                          <a:latin typeface="Arial Black" panose="020B0A04020102020204" pitchFamily="34" charset="0"/>
                          <a:ea typeface="Arial MT"/>
                          <a:cs typeface="Arial MT"/>
                        </a:rPr>
                        <a:t>Arts</a:t>
                      </a:r>
                      <a:r>
                        <a:rPr lang="en-US" sz="1000" spc="9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9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crafts:</a:t>
                      </a:r>
                      <a:r>
                        <a:rPr lang="en-US" sz="1000" spc="4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Making</a:t>
                      </a:r>
                      <a:r>
                        <a:rPr lang="en-US" sz="1000" spc="-2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a:t>
                      </a:r>
                      <a:r>
                        <a:rPr lang="en-US" sz="1000" spc="-6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helicopter</a:t>
                      </a:r>
                    </a:p>
                    <a:p>
                      <a:pPr marL="150495" marR="7620" indent="-114300">
                        <a:lnSpc>
                          <a:spcPct val="105000"/>
                        </a:lnSpc>
                        <a:spcBef>
                          <a:spcPts val="5"/>
                        </a:spcBef>
                        <a:spcAft>
                          <a:spcPts val="0"/>
                        </a:spcAft>
                      </a:pPr>
                      <a:r>
                        <a:rPr lang="en-US" sz="1000">
                          <a:effectLst/>
                          <a:latin typeface="Arial Black" panose="020B0A04020102020204" pitchFamily="34" charset="0"/>
                          <a:ea typeface="Arial MT"/>
                          <a:cs typeface="Arial MT"/>
                        </a:rPr>
                        <a:t>Science: Hands-on</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exploration,</a:t>
                      </a:r>
                      <a:r>
                        <a:rPr lang="en-US" sz="1000" spc="6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shapes</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marL="36830" marR="467995">
                        <a:lnSpc>
                          <a:spcPct val="105000"/>
                        </a:lnSpc>
                        <a:spcBef>
                          <a:spcPts val="85"/>
                        </a:spcBef>
                        <a:spcAft>
                          <a:spcPts val="0"/>
                        </a:spcAft>
                      </a:pPr>
                      <a:r>
                        <a:rPr lang="en-US" sz="1000">
                          <a:effectLst/>
                          <a:latin typeface="Arial Black" panose="020B0A04020102020204" pitchFamily="34" charset="0"/>
                          <a:ea typeface="Arial MT"/>
                          <a:cs typeface="Arial MT"/>
                        </a:rPr>
                        <a:t>Long </a:t>
                      </a:r>
                      <a:r>
                        <a:rPr lang="en-US" sz="1000" i="1">
                          <a:effectLst/>
                          <a:latin typeface="Arial Black" panose="020B0A04020102020204" pitchFamily="34" charset="0"/>
                          <a:ea typeface="Arial MT"/>
                          <a:cs typeface="Arial MT"/>
                        </a:rPr>
                        <a:t>e </a:t>
                      </a:r>
                      <a:r>
                        <a:rPr lang="en-US" sz="1000">
                          <a:effectLst/>
                          <a:latin typeface="Arial Black" panose="020B0A04020102020204" pitchFamily="34" charset="0"/>
                          <a:ea typeface="Arial MT"/>
                          <a:cs typeface="Arial MT"/>
                        </a:rPr>
                        <a:t>sound</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Listen</a:t>
                      </a:r>
                      <a:r>
                        <a:rPr lang="en-US" sz="1000" spc="6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for</a:t>
                      </a:r>
                      <a:r>
                        <a:rPr lang="en-US" sz="1000" spc="6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sounds</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36830" marR="0">
                        <a:spcBef>
                          <a:spcPts val="85"/>
                        </a:spcBef>
                        <a:spcAft>
                          <a:spcPts val="0"/>
                        </a:spcAft>
                      </a:pPr>
                      <a:r>
                        <a:rPr lang="en-US" sz="1000" dirty="0">
                          <a:effectLst/>
                          <a:latin typeface="Arial Black" panose="020B0A04020102020204" pitchFamily="34" charset="0"/>
                          <a:ea typeface="Arial MT"/>
                          <a:cs typeface="Arial MT"/>
                        </a:rPr>
                        <a:t>How</a:t>
                      </a:r>
                      <a:r>
                        <a:rPr lang="en-US" sz="1000" spc="6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do</a:t>
                      </a:r>
                      <a:r>
                        <a:rPr lang="en-US" sz="1000" spc="6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we</a:t>
                      </a:r>
                      <a:r>
                        <a:rPr lang="en-US" sz="1000" spc="6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travel</a:t>
                      </a:r>
                      <a:r>
                        <a:rPr lang="en-US" sz="1000" spc="6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around?</a:t>
                      </a:r>
                    </a:p>
                    <a:p>
                      <a:pPr marL="151130" marR="0" indent="-114300">
                        <a:lnSpc>
                          <a:spcPct val="105000"/>
                        </a:lnSpc>
                        <a:spcBef>
                          <a:spcPts val="65"/>
                        </a:spcBef>
                        <a:spcAft>
                          <a:spcPts val="0"/>
                        </a:spcAft>
                      </a:pPr>
                      <a:r>
                        <a:rPr lang="en-US" sz="1000" dirty="0">
                          <a:effectLst/>
                          <a:latin typeface="Arial Black" panose="020B0A04020102020204" pitchFamily="34" charset="0"/>
                          <a:ea typeface="Arial MT"/>
                          <a:cs typeface="Arial MT"/>
                        </a:rPr>
                        <a:t>Classifying</a:t>
                      </a:r>
                      <a:r>
                        <a:rPr lang="en-US" sz="1000" spc="13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and</a:t>
                      </a:r>
                      <a:r>
                        <a:rPr lang="en-US" sz="1000" spc="14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identifying</a:t>
                      </a:r>
                      <a:r>
                        <a:rPr lang="en-US" sz="1000" spc="14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difference</a:t>
                      </a:r>
                      <a:r>
                        <a:rPr lang="en-US" sz="1000" spc="-19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between</a:t>
                      </a:r>
                      <a:r>
                        <a:rPr lang="en-US" sz="1000" spc="8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vehicles</a:t>
                      </a:r>
                      <a:r>
                        <a:rPr lang="en-US" sz="1000" spc="8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and</a:t>
                      </a:r>
                      <a:r>
                        <a:rPr lang="en-US" sz="1000" spc="8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movement</a:t>
                      </a:r>
                    </a:p>
                    <a:p>
                      <a:pPr marL="151130" marR="0" indent="-114300">
                        <a:lnSpc>
                          <a:spcPct val="105000"/>
                        </a:lnSpc>
                        <a:spcBef>
                          <a:spcPts val="5"/>
                        </a:spcBef>
                        <a:spcAft>
                          <a:spcPts val="0"/>
                        </a:spcAft>
                      </a:pPr>
                      <a:r>
                        <a:rPr lang="en-US" sz="1000" dirty="0">
                          <a:effectLst/>
                          <a:latin typeface="Arial Black" panose="020B0A04020102020204" pitchFamily="34" charset="0"/>
                          <a:ea typeface="Arial MT"/>
                          <a:cs typeface="Arial MT"/>
                        </a:rPr>
                        <a:t>Keeping</a:t>
                      </a:r>
                      <a:r>
                        <a:rPr lang="en-US" sz="1000" spc="7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safe</a:t>
                      </a:r>
                      <a:r>
                        <a:rPr lang="en-US" sz="1000" spc="7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while</a:t>
                      </a:r>
                      <a:r>
                        <a:rPr lang="en-US" sz="1000" spc="7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using</a:t>
                      </a:r>
                      <a:r>
                        <a:rPr lang="en-US" sz="1000" spc="-2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transportation</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736801083"/>
                  </a:ext>
                </a:extLst>
              </a:tr>
              <a:tr h="594538">
                <a:tc>
                  <a:txBody>
                    <a:bodyPr/>
                    <a:lstStyle/>
                    <a:p>
                      <a:pPr marL="815975" marR="507365">
                        <a:lnSpc>
                          <a:spcPct val="105000"/>
                        </a:lnSpc>
                        <a:spcBef>
                          <a:spcPts val="85"/>
                        </a:spcBef>
                        <a:spcAft>
                          <a:spcPts val="0"/>
                        </a:spcAft>
                      </a:pPr>
                      <a:r>
                        <a:rPr lang="en-US" sz="1000">
                          <a:effectLst/>
                          <a:latin typeface="Arial Black" panose="020B0A04020102020204" pitchFamily="34" charset="0"/>
                          <a:ea typeface="Arial MT"/>
                          <a:cs typeface="Arial MT"/>
                        </a:rPr>
                        <a:t>Listening</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comprehension</a:t>
                      </a:r>
                      <a:r>
                        <a:rPr lang="en-US" sz="1000" spc="-2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Guided speaking</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Dialogues</a:t>
                      </a:r>
                    </a:p>
                    <a:p>
                      <a:pPr marL="815975" marR="0">
                        <a:spcBef>
                          <a:spcPts val="10"/>
                        </a:spcBef>
                        <a:spcAft>
                          <a:spcPts val="0"/>
                        </a:spcAft>
                      </a:pPr>
                      <a:r>
                        <a:rPr lang="en-US" sz="1000">
                          <a:effectLst/>
                          <a:latin typeface="Arial Black" panose="020B0A04020102020204" pitchFamily="34" charset="0"/>
                          <a:ea typeface="Arial MT"/>
                          <a:cs typeface="Arial MT"/>
                        </a:rPr>
                        <a:t>Emphatic</a:t>
                      </a:r>
                      <a:r>
                        <a:rPr lang="en-US" sz="1000" spc="9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expression</a:t>
                      </a:r>
                    </a:p>
                    <a:p>
                      <a:pPr marL="930275" marR="0" indent="-114300">
                        <a:lnSpc>
                          <a:spcPct val="105000"/>
                        </a:lnSpc>
                        <a:spcBef>
                          <a:spcPts val="65"/>
                        </a:spcBef>
                        <a:spcAft>
                          <a:spcPts val="0"/>
                        </a:spcAft>
                      </a:pPr>
                      <a:r>
                        <a:rPr lang="en-US" sz="1000">
                          <a:effectLst/>
                          <a:latin typeface="Arial Black" panose="020B0A04020102020204" pitchFamily="34" charset="0"/>
                          <a:ea typeface="Arial MT"/>
                          <a:cs typeface="Arial MT"/>
                        </a:rPr>
                        <a:t>Discuss</a:t>
                      </a:r>
                      <a:r>
                        <a:rPr lang="en-US" sz="1000" spc="7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7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act</a:t>
                      </a:r>
                      <a:r>
                        <a:rPr lang="en-US" sz="1000" spc="7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out</a:t>
                      </a:r>
                      <a:r>
                        <a:rPr lang="en-US" sz="1000" spc="7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stories,</a:t>
                      </a:r>
                      <a:r>
                        <a:rPr lang="en-US" sz="1000" spc="3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poems,</a:t>
                      </a:r>
                      <a:r>
                        <a:rPr lang="en-US" sz="1000" spc="-19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songs</a:t>
                      </a:r>
                    </a:p>
                  </a:txBody>
                  <a:tcPr marL="0" marR="0" marT="0" marB="0">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6">
                        <a:lumMod val="20000"/>
                        <a:lumOff val="80000"/>
                      </a:schemeClr>
                    </a:solidFill>
                  </a:tcPr>
                </a:tc>
                <a:tc>
                  <a:txBody>
                    <a:bodyPr/>
                    <a:lstStyle/>
                    <a:p>
                      <a:pPr marL="150495" marR="513080" indent="-114935">
                        <a:lnSpc>
                          <a:spcPct val="105000"/>
                        </a:lnSpc>
                        <a:spcBef>
                          <a:spcPts val="85"/>
                        </a:spcBef>
                        <a:spcAft>
                          <a:spcPts val="0"/>
                        </a:spcAft>
                      </a:pPr>
                      <a:r>
                        <a:rPr lang="en-US" sz="1000">
                          <a:effectLst/>
                          <a:latin typeface="Arial Black" panose="020B0A04020102020204" pitchFamily="34" charset="0"/>
                          <a:ea typeface="Arial MT"/>
                          <a:cs typeface="Arial MT"/>
                        </a:rPr>
                        <a:t>Science</a:t>
                      </a:r>
                      <a:r>
                        <a:rPr lang="en-US" sz="1000" spc="3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3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the</a:t>
                      </a:r>
                      <a:r>
                        <a:rPr lang="en-US" sz="1000" spc="-19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environment</a:t>
                      </a:r>
                    </a:p>
                    <a:p>
                      <a:pPr marL="36830" marR="7620">
                        <a:lnSpc>
                          <a:spcPct val="105000"/>
                        </a:lnSpc>
                        <a:spcBef>
                          <a:spcPts val="5"/>
                        </a:spcBef>
                        <a:spcAft>
                          <a:spcPts val="0"/>
                        </a:spcAft>
                      </a:pPr>
                      <a:r>
                        <a:rPr lang="en-US" sz="1000">
                          <a:effectLst/>
                          <a:latin typeface="Arial Black" panose="020B0A04020102020204" pitchFamily="34" charset="0"/>
                          <a:ea typeface="Arial MT"/>
                          <a:cs typeface="Arial MT"/>
                        </a:rPr>
                        <a:t>Weather patterns</a:t>
                      </a:r>
                      <a:r>
                        <a:rPr lang="en-US" sz="1000" spc="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Experiment: Things</a:t>
                      </a:r>
                      <a:r>
                        <a:rPr lang="en-US" sz="1000" spc="1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that</a:t>
                      </a:r>
                    </a:p>
                    <a:p>
                      <a:pPr marL="150495" marR="0">
                        <a:spcBef>
                          <a:spcPts val="5"/>
                        </a:spcBef>
                        <a:spcAft>
                          <a:spcPts val="0"/>
                        </a:spcAft>
                      </a:pPr>
                      <a:r>
                        <a:rPr lang="en-US" sz="1000">
                          <a:effectLst/>
                          <a:latin typeface="Arial Black" panose="020B0A04020102020204" pitchFamily="34" charset="0"/>
                          <a:ea typeface="Arial MT"/>
                          <a:cs typeface="Arial MT"/>
                        </a:rPr>
                        <a:t>float</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5">
                        <a:lumMod val="20000"/>
                        <a:lumOff val="80000"/>
                      </a:schemeClr>
                    </a:solidFill>
                  </a:tcPr>
                </a:tc>
                <a:tc>
                  <a:txBody>
                    <a:bodyPr/>
                    <a:lstStyle/>
                    <a:p>
                      <a:pPr marL="36830" marR="0">
                        <a:spcBef>
                          <a:spcPts val="85"/>
                        </a:spcBef>
                        <a:spcAft>
                          <a:spcPts val="0"/>
                        </a:spcAft>
                      </a:pPr>
                      <a:r>
                        <a:rPr lang="en-US" sz="1000">
                          <a:effectLst/>
                          <a:latin typeface="Arial Black" panose="020B0A04020102020204" pitchFamily="34" charset="0"/>
                          <a:ea typeface="Arial MT"/>
                          <a:cs typeface="Arial MT"/>
                        </a:rPr>
                        <a:t>Long</a:t>
                      </a:r>
                      <a:r>
                        <a:rPr lang="en-US" sz="1000" spc="45">
                          <a:effectLst/>
                          <a:latin typeface="Arial Black" panose="020B0A04020102020204" pitchFamily="34" charset="0"/>
                          <a:ea typeface="Arial MT"/>
                          <a:cs typeface="Arial MT"/>
                        </a:rPr>
                        <a:t> </a:t>
                      </a:r>
                      <a:r>
                        <a:rPr lang="en-US" sz="1000" i="1">
                          <a:effectLst/>
                          <a:latin typeface="Arial Black" panose="020B0A04020102020204" pitchFamily="34" charset="0"/>
                          <a:ea typeface="Arial MT"/>
                          <a:cs typeface="Arial MT"/>
                        </a:rPr>
                        <a:t>a</a:t>
                      </a:r>
                      <a:r>
                        <a:rPr lang="en-US" sz="1000" i="1" spc="45">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spellings</a:t>
                      </a:r>
                      <a:r>
                        <a:rPr lang="en-US" sz="1000" spc="45">
                          <a:effectLst/>
                          <a:latin typeface="Arial Black" panose="020B0A04020102020204" pitchFamily="34" charset="0"/>
                          <a:ea typeface="Arial MT"/>
                          <a:cs typeface="Arial MT"/>
                        </a:rPr>
                        <a:t> </a:t>
                      </a:r>
                      <a:r>
                        <a:rPr lang="en-US" sz="1000" i="1">
                          <a:effectLst/>
                          <a:latin typeface="Arial Black" panose="020B0A04020102020204" pitchFamily="34" charset="0"/>
                          <a:ea typeface="Arial MT"/>
                          <a:cs typeface="Arial MT"/>
                        </a:rPr>
                        <a:t>ai</a:t>
                      </a:r>
                      <a:r>
                        <a:rPr lang="en-US" sz="1000" i="1" spc="5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45">
                          <a:effectLst/>
                          <a:latin typeface="Arial Black" panose="020B0A04020102020204" pitchFamily="34" charset="0"/>
                          <a:ea typeface="Arial MT"/>
                          <a:cs typeface="Arial MT"/>
                        </a:rPr>
                        <a:t> </a:t>
                      </a:r>
                      <a:r>
                        <a:rPr lang="en-US" sz="1000" i="1">
                          <a:effectLst/>
                          <a:latin typeface="Arial Black" panose="020B0A04020102020204" pitchFamily="34" charset="0"/>
                          <a:ea typeface="Arial MT"/>
                          <a:cs typeface="Arial MT"/>
                        </a:rPr>
                        <a:t>ay</a:t>
                      </a:r>
                      <a:endParaRPr lang="en-US" sz="1000">
                        <a:effectLst/>
                        <a:latin typeface="Arial Black" panose="020B0A04020102020204" pitchFamily="34" charset="0"/>
                        <a:ea typeface="Arial MT"/>
                        <a:cs typeface="Arial MT"/>
                      </a:endParaRPr>
                    </a:p>
                    <a:p>
                      <a:pPr marL="36830" marR="0">
                        <a:spcBef>
                          <a:spcPts val="65"/>
                        </a:spcBef>
                        <a:spcAft>
                          <a:spcPts val="0"/>
                        </a:spcAft>
                      </a:pPr>
                      <a:r>
                        <a:rPr lang="en-US" sz="1000">
                          <a:effectLst/>
                          <a:latin typeface="Arial Black" panose="020B0A04020102020204" pitchFamily="34" charset="0"/>
                          <a:ea typeface="Arial MT"/>
                          <a:cs typeface="Arial MT"/>
                        </a:rPr>
                        <a:t>Punctuation</a:t>
                      </a:r>
                      <a:r>
                        <a:rPr lang="en-US" sz="1000" spc="1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and</a:t>
                      </a:r>
                      <a:r>
                        <a:rPr lang="en-US" sz="1000" spc="100">
                          <a:effectLst/>
                          <a:latin typeface="Arial Black" panose="020B0A04020102020204" pitchFamily="34" charset="0"/>
                          <a:ea typeface="Arial MT"/>
                          <a:cs typeface="Arial MT"/>
                        </a:rPr>
                        <a:t> </a:t>
                      </a:r>
                      <a:r>
                        <a:rPr lang="en-US" sz="1000">
                          <a:effectLst/>
                          <a:latin typeface="Arial Black" panose="020B0A04020102020204" pitchFamily="34" charset="0"/>
                          <a:ea typeface="Arial MT"/>
                          <a:cs typeface="Arial MT"/>
                        </a:rPr>
                        <a:t>capitals</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4">
                        <a:lumMod val="20000"/>
                        <a:lumOff val="80000"/>
                      </a:schemeClr>
                    </a:solidFill>
                  </a:tcPr>
                </a:tc>
                <a:tc>
                  <a:txBody>
                    <a:bodyPr/>
                    <a:lstStyle/>
                    <a:p>
                      <a:pPr marL="36830" marR="0">
                        <a:spcBef>
                          <a:spcPts val="85"/>
                        </a:spcBef>
                        <a:spcAft>
                          <a:spcPts val="0"/>
                        </a:spcAft>
                      </a:pPr>
                      <a:r>
                        <a:rPr lang="en-US" sz="1000" dirty="0">
                          <a:effectLst/>
                          <a:latin typeface="Arial Black" panose="020B0A04020102020204" pitchFamily="34" charset="0"/>
                          <a:ea typeface="Arial MT"/>
                          <a:cs typeface="Arial MT"/>
                        </a:rPr>
                        <a:t>Why</a:t>
                      </a:r>
                      <a:r>
                        <a:rPr lang="en-US" sz="1000" spc="-2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is</a:t>
                      </a:r>
                      <a:r>
                        <a:rPr lang="en-US" sz="1000" spc="-2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water</a:t>
                      </a:r>
                      <a:r>
                        <a:rPr lang="en-US" sz="1000" spc="-2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important?</a:t>
                      </a:r>
                    </a:p>
                    <a:p>
                      <a:pPr marL="36830" marR="0">
                        <a:lnSpc>
                          <a:spcPct val="105000"/>
                        </a:lnSpc>
                        <a:spcBef>
                          <a:spcPts val="65"/>
                        </a:spcBef>
                        <a:spcAft>
                          <a:spcPts val="0"/>
                        </a:spcAft>
                      </a:pPr>
                      <a:r>
                        <a:rPr lang="en-US" sz="1000" dirty="0">
                          <a:effectLst/>
                          <a:latin typeface="Arial Black" panose="020B0A04020102020204" pitchFamily="34" charset="0"/>
                          <a:ea typeface="Arial MT"/>
                          <a:cs typeface="Arial MT"/>
                        </a:rPr>
                        <a:t>Providing</a:t>
                      </a:r>
                      <a:r>
                        <a:rPr lang="en-US" sz="1000" spc="7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examples</a:t>
                      </a:r>
                      <a:r>
                        <a:rPr lang="en-US" sz="1000" spc="8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to</a:t>
                      </a:r>
                      <a:r>
                        <a:rPr lang="en-US" sz="1000" spc="8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support</a:t>
                      </a:r>
                      <a:r>
                        <a:rPr lang="en-US" sz="1000" spc="8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ideas</a:t>
                      </a:r>
                      <a:r>
                        <a:rPr lang="en-US" sz="1000" spc="-2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Predicting</a:t>
                      </a:r>
                      <a:r>
                        <a:rPr lang="en-US" sz="1000" spc="-6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outcomes</a:t>
                      </a:r>
                    </a:p>
                    <a:p>
                      <a:pPr marL="36830" marR="0">
                        <a:lnSpc>
                          <a:spcPct val="105000"/>
                        </a:lnSpc>
                        <a:spcBef>
                          <a:spcPts val="5"/>
                        </a:spcBef>
                        <a:spcAft>
                          <a:spcPts val="0"/>
                        </a:spcAft>
                      </a:pPr>
                      <a:r>
                        <a:rPr lang="en-US" sz="1000" dirty="0">
                          <a:effectLst/>
                          <a:latin typeface="Arial Black" panose="020B0A04020102020204" pitchFamily="34" charset="0"/>
                          <a:ea typeface="Arial MT"/>
                          <a:cs typeface="Arial MT"/>
                        </a:rPr>
                        <a:t>Understanding</a:t>
                      </a:r>
                      <a:r>
                        <a:rPr lang="en-US" sz="1000" spc="1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nature</a:t>
                      </a:r>
                      <a:r>
                        <a:rPr lang="en-US" sz="1000" spc="1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and</a:t>
                      </a:r>
                      <a:r>
                        <a:rPr lang="en-US" sz="1000" spc="10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survival</a:t>
                      </a:r>
                      <a:r>
                        <a:rPr lang="en-US" sz="1000" spc="-200"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Understanding</a:t>
                      </a:r>
                      <a:r>
                        <a:rPr lang="en-US" sz="1000" spc="-2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the</a:t>
                      </a:r>
                      <a:r>
                        <a:rPr lang="en-US" sz="1000" spc="-2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importance</a:t>
                      </a:r>
                    </a:p>
                    <a:p>
                      <a:pPr marL="151130" marR="0">
                        <a:spcBef>
                          <a:spcPts val="5"/>
                        </a:spcBef>
                        <a:spcAft>
                          <a:spcPts val="0"/>
                        </a:spcAft>
                      </a:pPr>
                      <a:r>
                        <a:rPr lang="en-US" sz="1000" dirty="0">
                          <a:effectLst/>
                          <a:latin typeface="Arial Black" panose="020B0A04020102020204" pitchFamily="34" charset="0"/>
                          <a:ea typeface="Arial MT"/>
                          <a:cs typeface="Arial MT"/>
                        </a:rPr>
                        <a:t>of</a:t>
                      </a:r>
                      <a:r>
                        <a:rPr lang="en-US" sz="1000" spc="5" dirty="0">
                          <a:effectLst/>
                          <a:latin typeface="Arial Black" panose="020B0A04020102020204" pitchFamily="34" charset="0"/>
                          <a:ea typeface="Arial MT"/>
                          <a:cs typeface="Arial MT"/>
                        </a:rPr>
                        <a:t> </a:t>
                      </a:r>
                      <a:r>
                        <a:rPr lang="en-US" sz="1000" dirty="0">
                          <a:effectLst/>
                          <a:latin typeface="Arial Black" panose="020B0A04020102020204" pitchFamily="34" charset="0"/>
                          <a:ea typeface="Arial MT"/>
                          <a:cs typeface="Arial MT"/>
                        </a:rPr>
                        <a:t>water</a:t>
                      </a: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no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51705968"/>
                  </a:ext>
                </a:extLst>
              </a:tr>
            </a:tbl>
          </a:graphicData>
        </a:graphic>
      </p:graphicFrame>
    </p:spTree>
    <p:extLst>
      <p:ext uri="{BB962C8B-B14F-4D97-AF65-F5344CB8AC3E}">
        <p14:creationId xmlns:p14="http://schemas.microsoft.com/office/powerpoint/2010/main" val="32033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38987329"/>
              </p:ext>
            </p:extLst>
          </p:nvPr>
        </p:nvGraphicFramePr>
        <p:xfrm>
          <a:off x="424071" y="145774"/>
          <a:ext cx="11277598" cy="6400800"/>
        </p:xfrm>
        <a:graphic>
          <a:graphicData uri="http://schemas.openxmlformats.org/drawingml/2006/table">
            <a:tbl>
              <a:tblPr firstRow="1" firstCol="1" lastRow="1" lastCol="1" bandRow="1" bandCol="1">
                <a:tableStyleId>{5C22544A-7EE6-4342-B048-85BDC9FD1C3A}</a:tableStyleId>
              </a:tblPr>
              <a:tblGrid>
                <a:gridCol w="5045242">
                  <a:extLst>
                    <a:ext uri="{9D8B030D-6E8A-4147-A177-3AD203B41FA5}">
                      <a16:colId xmlns:a16="http://schemas.microsoft.com/office/drawing/2014/main" val="618691954"/>
                    </a:ext>
                  </a:extLst>
                </a:gridCol>
                <a:gridCol w="2603561">
                  <a:extLst>
                    <a:ext uri="{9D8B030D-6E8A-4147-A177-3AD203B41FA5}">
                      <a16:colId xmlns:a16="http://schemas.microsoft.com/office/drawing/2014/main" val="4162935779"/>
                    </a:ext>
                  </a:extLst>
                </a:gridCol>
                <a:gridCol w="2020119">
                  <a:extLst>
                    <a:ext uri="{9D8B030D-6E8A-4147-A177-3AD203B41FA5}">
                      <a16:colId xmlns:a16="http://schemas.microsoft.com/office/drawing/2014/main" val="2204120817"/>
                    </a:ext>
                  </a:extLst>
                </a:gridCol>
                <a:gridCol w="1608676">
                  <a:extLst>
                    <a:ext uri="{9D8B030D-6E8A-4147-A177-3AD203B41FA5}">
                      <a16:colId xmlns:a16="http://schemas.microsoft.com/office/drawing/2014/main" val="3789614285"/>
                    </a:ext>
                  </a:extLst>
                </a:gridCol>
              </a:tblGrid>
              <a:tr h="1318990">
                <a:tc>
                  <a:txBody>
                    <a:bodyPr/>
                    <a:lstStyle/>
                    <a:p>
                      <a:pPr marL="815975" marR="780415">
                        <a:lnSpc>
                          <a:spcPct val="105000"/>
                        </a:lnSpc>
                        <a:spcBef>
                          <a:spcPts val="85"/>
                        </a:spcBef>
                        <a:spcAft>
                          <a:spcPts val="0"/>
                        </a:spcAft>
                      </a:pPr>
                      <a:r>
                        <a:rPr lang="en-US" sz="1200" spc="-5" dirty="0">
                          <a:solidFill>
                            <a:schemeClr val="tx1">
                              <a:lumMod val="75000"/>
                              <a:lumOff val="25000"/>
                            </a:schemeClr>
                          </a:solidFill>
                          <a:effectLst/>
                          <a:latin typeface="Arial Black" panose="020B0A04020102020204" pitchFamily="34" charset="0"/>
                        </a:rPr>
                        <a:t>Listen </a:t>
                      </a:r>
                      <a:r>
                        <a:rPr lang="en-US" sz="1200" dirty="0">
                          <a:solidFill>
                            <a:schemeClr val="tx1">
                              <a:lumMod val="75000"/>
                              <a:lumOff val="25000"/>
                            </a:schemeClr>
                          </a:solidFill>
                          <a:effectLst/>
                          <a:latin typeface="Arial Black" panose="020B0A04020102020204" pitchFamily="34" charset="0"/>
                        </a:rPr>
                        <a:t>for information</a:t>
                      </a:r>
                      <a:r>
                        <a:rPr lang="en-US" sz="1200" spc="-21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Listen to letters</a:t>
                      </a:r>
                      <a:r>
                        <a:rPr lang="en-US" sz="1200" spc="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Interviews</a:t>
                      </a:r>
                    </a:p>
                    <a:p>
                      <a:pPr marL="815975" marR="0">
                        <a:spcBef>
                          <a:spcPts val="10"/>
                        </a:spcBef>
                        <a:spcAft>
                          <a:spcPts val="0"/>
                        </a:spcAft>
                      </a:pPr>
                      <a:r>
                        <a:rPr lang="en-US" sz="1200" dirty="0">
                          <a:solidFill>
                            <a:schemeClr val="tx1">
                              <a:lumMod val="75000"/>
                              <a:lumOff val="25000"/>
                            </a:schemeClr>
                          </a:solidFill>
                          <a:effectLst/>
                          <a:latin typeface="Arial Black" panose="020B0A04020102020204" pitchFamily="34" charset="0"/>
                        </a:rPr>
                        <a:t>Discuss,</a:t>
                      </a:r>
                      <a:r>
                        <a:rPr lang="en-US" sz="1200" spc="2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act</a:t>
                      </a:r>
                      <a:r>
                        <a:rPr lang="en-US" sz="1200" spc="6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out</a:t>
                      </a:r>
                      <a:r>
                        <a:rPr lang="en-US" sz="1200" spc="6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poems</a:t>
                      </a:r>
                      <a:r>
                        <a:rPr lang="en-US" sz="1200" spc="6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and</a:t>
                      </a:r>
                      <a:r>
                        <a:rPr lang="en-US" sz="1200" spc="6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songs</a:t>
                      </a:r>
                      <a:endParaRPr lang="en-US" sz="1200" dirty="0">
                        <a:solidFill>
                          <a:schemeClr val="tx1">
                            <a:lumMod val="75000"/>
                            <a:lumOff val="25000"/>
                          </a:schemeClr>
                        </a:solidFill>
                        <a:effectLst/>
                        <a:latin typeface="Arial Black" panose="020B0A04020102020204" pitchFamily="34" charset="0"/>
                        <a:ea typeface="Arial MT"/>
                        <a:cs typeface="Arial MT"/>
                      </a:endParaRPr>
                    </a:p>
                  </a:txBody>
                  <a:tcPr marL="0" marR="0" marT="0" marB="0"/>
                </a:tc>
                <a:tc>
                  <a:txBody>
                    <a:bodyPr/>
                    <a:lstStyle/>
                    <a:p>
                      <a:pPr marL="36830" marR="0">
                        <a:spcBef>
                          <a:spcPts val="85"/>
                        </a:spcBef>
                        <a:spcAft>
                          <a:spcPts val="0"/>
                        </a:spcAft>
                      </a:pPr>
                      <a:r>
                        <a:rPr lang="en-US" sz="1200" dirty="0">
                          <a:effectLst/>
                          <a:latin typeface="Arial" panose="020B0604020202020204" pitchFamily="34" charset="0"/>
                          <a:cs typeface="Arial" panose="020B0604020202020204" pitchFamily="34" charset="0"/>
                        </a:rPr>
                        <a:t>Geography</a:t>
                      </a:r>
                      <a:endParaRPr lang="en-US" sz="1200" dirty="0">
                        <a:effectLst/>
                        <a:latin typeface="Arial" panose="020B0604020202020204" pitchFamily="34" charset="0"/>
                        <a:ea typeface="Arial MT"/>
                        <a:cs typeface="Arial" panose="020B0604020202020204" pitchFamily="34" charset="0"/>
                      </a:endParaRPr>
                    </a:p>
                  </a:txBody>
                  <a:tcPr marL="0" marR="0" marT="0" marB="0"/>
                </a:tc>
                <a:tc>
                  <a:txBody>
                    <a:bodyPr/>
                    <a:lstStyle/>
                    <a:p>
                      <a:pPr marL="36830" marR="641985">
                        <a:lnSpc>
                          <a:spcPct val="105000"/>
                        </a:lnSpc>
                        <a:spcBef>
                          <a:spcPts val="85"/>
                        </a:spcBef>
                        <a:spcAft>
                          <a:spcPts val="0"/>
                        </a:spcAft>
                      </a:pPr>
                      <a:r>
                        <a:rPr lang="en-US" sz="1200" dirty="0">
                          <a:effectLst/>
                          <a:latin typeface="Arial" panose="020B0604020202020204" pitchFamily="34" charset="0"/>
                          <a:cs typeface="Arial" panose="020B0604020202020204" pitchFamily="34" charset="0"/>
                        </a:rPr>
                        <a:t>Letter</a:t>
                      </a:r>
                      <a:r>
                        <a:rPr lang="en-US" sz="1200" spc="5"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names</a:t>
                      </a:r>
                      <a:r>
                        <a:rPr lang="en-US" sz="1200" spc="-200"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Spelling</a:t>
                      </a:r>
                      <a:r>
                        <a:rPr lang="en-US" sz="1200" spc="5"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Capital</a:t>
                      </a:r>
                      <a:r>
                        <a:rPr lang="en-US" sz="1200" spc="75"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letters</a:t>
                      </a:r>
                      <a:r>
                        <a:rPr lang="en-US" sz="1200" spc="-200"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Labels</a:t>
                      </a:r>
                      <a:endParaRPr lang="en-US" sz="1200" dirty="0">
                        <a:effectLst/>
                        <a:latin typeface="Arial" panose="020B0604020202020204" pitchFamily="34" charset="0"/>
                        <a:ea typeface="Arial MT"/>
                        <a:cs typeface="Arial" panose="020B0604020202020204" pitchFamily="34" charset="0"/>
                      </a:endParaRPr>
                    </a:p>
                  </a:txBody>
                  <a:tcPr marL="0" marR="0" marT="0" marB="0"/>
                </a:tc>
                <a:tc>
                  <a:txBody>
                    <a:bodyPr/>
                    <a:lstStyle/>
                    <a:p>
                      <a:pPr marL="151130" marR="0" indent="-114300">
                        <a:lnSpc>
                          <a:spcPct val="105000"/>
                        </a:lnSpc>
                        <a:spcBef>
                          <a:spcPts val="85"/>
                        </a:spcBef>
                        <a:spcAft>
                          <a:spcPts val="0"/>
                        </a:spcAft>
                      </a:pPr>
                      <a:r>
                        <a:rPr lang="en-US" sz="1000" dirty="0">
                          <a:effectLst/>
                        </a:rPr>
                        <a:t>Understanding</a:t>
                      </a:r>
                      <a:r>
                        <a:rPr lang="en-US" sz="1000" spc="120" dirty="0">
                          <a:effectLst/>
                        </a:rPr>
                        <a:t> </a:t>
                      </a:r>
                      <a:r>
                        <a:rPr lang="en-US" sz="1000" dirty="0">
                          <a:effectLst/>
                        </a:rPr>
                        <a:t>and</a:t>
                      </a:r>
                      <a:r>
                        <a:rPr lang="en-US" sz="1000" spc="125" dirty="0">
                          <a:effectLst/>
                        </a:rPr>
                        <a:t> </a:t>
                      </a:r>
                      <a:r>
                        <a:rPr lang="en-US" sz="1000" dirty="0">
                          <a:effectLst/>
                        </a:rPr>
                        <a:t>conducting</a:t>
                      </a:r>
                      <a:r>
                        <a:rPr lang="en-US" sz="1000" spc="-200" dirty="0">
                          <a:effectLst/>
                        </a:rPr>
                        <a:t> </a:t>
                      </a:r>
                      <a:r>
                        <a:rPr lang="en-US" sz="1000" dirty="0">
                          <a:effectLst/>
                        </a:rPr>
                        <a:t>interviews</a:t>
                      </a:r>
                    </a:p>
                    <a:p>
                      <a:pPr marL="36830" marR="267970">
                        <a:lnSpc>
                          <a:spcPct val="105000"/>
                        </a:lnSpc>
                        <a:spcBef>
                          <a:spcPts val="5"/>
                        </a:spcBef>
                        <a:spcAft>
                          <a:spcPts val="0"/>
                        </a:spcAft>
                      </a:pPr>
                      <a:r>
                        <a:rPr lang="en-US" sz="1000" dirty="0" err="1">
                          <a:effectLst/>
                        </a:rPr>
                        <a:t>Organising</a:t>
                      </a:r>
                      <a:r>
                        <a:rPr lang="en-US" sz="1000" dirty="0">
                          <a:effectLst/>
                        </a:rPr>
                        <a:t> and making charts</a:t>
                      </a:r>
                      <a:r>
                        <a:rPr lang="en-US" sz="1000" spc="5" dirty="0">
                          <a:effectLst/>
                        </a:rPr>
                        <a:t> </a:t>
                      </a:r>
                      <a:r>
                        <a:rPr lang="en-US" sz="1000" spc="-5" dirty="0">
                          <a:effectLst/>
                        </a:rPr>
                        <a:t>Making</a:t>
                      </a:r>
                      <a:r>
                        <a:rPr lang="en-US" sz="1000" dirty="0">
                          <a:effectLst/>
                        </a:rPr>
                        <a:t> </a:t>
                      </a:r>
                      <a:r>
                        <a:rPr lang="en-US" sz="1000" spc="-5" dirty="0">
                          <a:effectLst/>
                        </a:rPr>
                        <a:t>friends,</a:t>
                      </a:r>
                      <a:r>
                        <a:rPr lang="en-US" sz="1000" spc="-30" dirty="0">
                          <a:effectLst/>
                        </a:rPr>
                        <a:t> </a:t>
                      </a:r>
                      <a:r>
                        <a:rPr lang="en-US" sz="1000" spc="-5" dirty="0">
                          <a:effectLst/>
                        </a:rPr>
                        <a:t>working,</a:t>
                      </a:r>
                      <a:r>
                        <a:rPr lang="en-US" sz="1000" spc="-30" dirty="0">
                          <a:effectLst/>
                        </a:rPr>
                        <a:t> </a:t>
                      </a:r>
                      <a:r>
                        <a:rPr lang="en-US" sz="1000" dirty="0">
                          <a:effectLst/>
                        </a:rPr>
                        <a:t>playing</a:t>
                      </a:r>
                    </a:p>
                    <a:p>
                      <a:pPr marL="151130" marR="0">
                        <a:lnSpc>
                          <a:spcPts val="1030"/>
                        </a:lnSpc>
                        <a:spcBef>
                          <a:spcPts val="5"/>
                        </a:spcBef>
                        <a:spcAft>
                          <a:spcPts val="0"/>
                        </a:spcAft>
                      </a:pPr>
                      <a:r>
                        <a:rPr lang="en-US" sz="1000" dirty="0">
                          <a:effectLst/>
                        </a:rPr>
                        <a:t>and</a:t>
                      </a:r>
                      <a:r>
                        <a:rPr lang="en-US" sz="1000" spc="-40" dirty="0">
                          <a:effectLst/>
                        </a:rPr>
                        <a:t> </a:t>
                      </a:r>
                      <a:r>
                        <a:rPr lang="en-US" sz="1000" dirty="0">
                          <a:effectLst/>
                        </a:rPr>
                        <a:t>learning</a:t>
                      </a:r>
                      <a:r>
                        <a:rPr lang="en-US" sz="1000" spc="-35" dirty="0">
                          <a:effectLst/>
                        </a:rPr>
                        <a:t> </a:t>
                      </a:r>
                      <a:r>
                        <a:rPr lang="en-US" sz="1000" dirty="0">
                          <a:effectLst/>
                        </a:rPr>
                        <a:t>together</a:t>
                      </a:r>
                      <a:endParaRPr lang="en-US" sz="1000" dirty="0">
                        <a:effectLst/>
                        <a:latin typeface="Arial MT"/>
                        <a:ea typeface="Arial MT"/>
                        <a:cs typeface="Arial MT"/>
                      </a:endParaRPr>
                    </a:p>
                  </a:txBody>
                  <a:tcPr marL="0" marR="0" marT="0" marB="0"/>
                </a:tc>
                <a:extLst>
                  <a:ext uri="{0D108BD9-81ED-4DB2-BD59-A6C34878D82A}">
                    <a16:rowId xmlns:a16="http://schemas.microsoft.com/office/drawing/2014/main" val="2171822307"/>
                  </a:ext>
                </a:extLst>
              </a:tr>
              <a:tr h="1473078">
                <a:tc>
                  <a:txBody>
                    <a:bodyPr/>
                    <a:lstStyle/>
                    <a:p>
                      <a:pPr marL="815975" marR="780415">
                        <a:lnSpc>
                          <a:spcPct val="105000"/>
                        </a:lnSpc>
                        <a:spcBef>
                          <a:spcPts val="85"/>
                        </a:spcBef>
                        <a:spcAft>
                          <a:spcPts val="0"/>
                        </a:spcAft>
                      </a:pPr>
                      <a:r>
                        <a:rPr lang="en-US" sz="1200" spc="-5" dirty="0">
                          <a:solidFill>
                            <a:schemeClr val="tx1">
                              <a:lumMod val="75000"/>
                              <a:lumOff val="25000"/>
                            </a:schemeClr>
                          </a:solidFill>
                          <a:effectLst/>
                          <a:latin typeface="Arial Black" panose="020B0A04020102020204" pitchFamily="34" charset="0"/>
                        </a:rPr>
                        <a:t>Listen </a:t>
                      </a:r>
                      <a:r>
                        <a:rPr lang="en-US" sz="1200" dirty="0">
                          <a:solidFill>
                            <a:schemeClr val="tx1">
                              <a:lumMod val="75000"/>
                              <a:lumOff val="25000"/>
                            </a:schemeClr>
                          </a:solidFill>
                          <a:effectLst/>
                          <a:latin typeface="Arial Black" panose="020B0A04020102020204" pitchFamily="34" charset="0"/>
                        </a:rPr>
                        <a:t>for information</a:t>
                      </a:r>
                      <a:r>
                        <a:rPr lang="en-US" sz="1200" spc="-21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Ask</a:t>
                      </a:r>
                      <a:r>
                        <a:rPr lang="en-US" sz="1200" spc="-1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and</a:t>
                      </a:r>
                      <a:r>
                        <a:rPr lang="en-US" sz="1200" spc="-1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answer</a:t>
                      </a:r>
                    </a:p>
                    <a:p>
                      <a:pPr marL="815975" marR="0">
                        <a:spcBef>
                          <a:spcPts val="5"/>
                        </a:spcBef>
                        <a:spcAft>
                          <a:spcPts val="0"/>
                        </a:spcAft>
                      </a:pPr>
                      <a:r>
                        <a:rPr lang="en-US" sz="1200" dirty="0">
                          <a:solidFill>
                            <a:schemeClr val="tx1">
                              <a:lumMod val="75000"/>
                              <a:lumOff val="25000"/>
                            </a:schemeClr>
                          </a:solidFill>
                          <a:effectLst/>
                          <a:latin typeface="Arial Black" panose="020B0A04020102020204" pitchFamily="34" charset="0"/>
                        </a:rPr>
                        <a:t>Talk</a:t>
                      </a:r>
                      <a:r>
                        <a:rPr lang="en-US" sz="1200" spc="6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about</a:t>
                      </a:r>
                      <a:r>
                        <a:rPr lang="en-US" sz="1200" spc="7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families</a:t>
                      </a:r>
                    </a:p>
                    <a:p>
                      <a:pPr marL="815975" marR="0">
                        <a:spcBef>
                          <a:spcPts val="65"/>
                        </a:spcBef>
                        <a:spcAft>
                          <a:spcPts val="0"/>
                        </a:spcAft>
                      </a:pPr>
                      <a:r>
                        <a:rPr lang="en-US" sz="1200" dirty="0">
                          <a:solidFill>
                            <a:schemeClr val="tx1">
                              <a:lumMod val="75000"/>
                              <a:lumOff val="25000"/>
                            </a:schemeClr>
                          </a:solidFill>
                          <a:effectLst/>
                          <a:latin typeface="Arial Black" panose="020B0A04020102020204" pitchFamily="34" charset="0"/>
                        </a:rPr>
                        <a:t>Discuss,</a:t>
                      </a:r>
                      <a:r>
                        <a:rPr lang="en-US" sz="1200" spc="2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act</a:t>
                      </a:r>
                      <a:r>
                        <a:rPr lang="en-US" sz="1200" spc="6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out</a:t>
                      </a:r>
                      <a:r>
                        <a:rPr lang="en-US" sz="1200" spc="6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poems</a:t>
                      </a:r>
                      <a:r>
                        <a:rPr lang="en-US" sz="1200" spc="6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and</a:t>
                      </a:r>
                      <a:r>
                        <a:rPr lang="en-US" sz="1200" spc="6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songs</a:t>
                      </a:r>
                      <a:endParaRPr lang="en-US" sz="1200" dirty="0">
                        <a:solidFill>
                          <a:schemeClr val="tx1">
                            <a:lumMod val="75000"/>
                            <a:lumOff val="25000"/>
                          </a:schemeClr>
                        </a:solidFill>
                        <a:effectLst/>
                        <a:latin typeface="Arial Black" panose="020B0A04020102020204" pitchFamily="34" charset="0"/>
                        <a:ea typeface="Arial MT"/>
                        <a:cs typeface="Arial MT"/>
                      </a:endParaRPr>
                    </a:p>
                  </a:txBody>
                  <a:tcPr marL="0" marR="0" marT="0" marB="0"/>
                </a:tc>
                <a:tc>
                  <a:txBody>
                    <a:bodyPr/>
                    <a:lstStyle/>
                    <a:p>
                      <a:pPr marL="150495" marR="377825" indent="-114300">
                        <a:lnSpc>
                          <a:spcPct val="105000"/>
                        </a:lnSpc>
                        <a:spcBef>
                          <a:spcPts val="85"/>
                        </a:spcBef>
                        <a:spcAft>
                          <a:spcPts val="0"/>
                        </a:spcAft>
                      </a:pPr>
                      <a:r>
                        <a:rPr lang="en-US" sz="1200" spc="-5" dirty="0">
                          <a:effectLst/>
                          <a:latin typeface="Arial" panose="020B0604020202020204" pitchFamily="34" charset="0"/>
                          <a:cs typeface="Arial" panose="020B0604020202020204" pitchFamily="34" charset="0"/>
                        </a:rPr>
                        <a:t>Math's: 1–10, </a:t>
                      </a:r>
                      <a:r>
                        <a:rPr lang="en-US" sz="1200" dirty="0">
                          <a:effectLst/>
                          <a:latin typeface="Arial" panose="020B0604020202020204" pitchFamily="34" charset="0"/>
                          <a:cs typeface="Arial" panose="020B0604020202020204" pitchFamily="34" charset="0"/>
                        </a:rPr>
                        <a:t>simple</a:t>
                      </a:r>
                      <a:r>
                        <a:rPr lang="en-US" sz="1200" spc="-210"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problem</a:t>
                      </a:r>
                      <a:r>
                        <a:rPr lang="en-US" sz="1200" spc="-20"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solving</a:t>
                      </a:r>
                    </a:p>
                    <a:p>
                      <a:pPr marL="36830" marR="513080">
                        <a:lnSpc>
                          <a:spcPct val="105000"/>
                        </a:lnSpc>
                        <a:spcBef>
                          <a:spcPts val="5"/>
                        </a:spcBef>
                        <a:spcAft>
                          <a:spcPts val="0"/>
                        </a:spcAft>
                      </a:pPr>
                      <a:r>
                        <a:rPr lang="en-US" sz="1200" dirty="0">
                          <a:effectLst/>
                          <a:latin typeface="Arial" panose="020B0604020202020204" pitchFamily="34" charset="0"/>
                          <a:cs typeface="Arial" panose="020B0604020202020204" pitchFamily="34" charset="0"/>
                        </a:rPr>
                        <a:t>Geography</a:t>
                      </a:r>
                      <a:r>
                        <a:rPr lang="en-US" sz="1200" spc="5"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Social</a:t>
                      </a:r>
                      <a:r>
                        <a:rPr lang="en-US" sz="1200" spc="45"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studies</a:t>
                      </a:r>
                      <a:endParaRPr lang="en-US" sz="1200" dirty="0">
                        <a:effectLst/>
                        <a:latin typeface="Arial" panose="020B0604020202020204" pitchFamily="34" charset="0"/>
                        <a:ea typeface="Arial MT"/>
                        <a:cs typeface="Arial" panose="020B0604020202020204" pitchFamily="34" charset="0"/>
                      </a:endParaRPr>
                    </a:p>
                  </a:txBody>
                  <a:tcPr marL="0" marR="0" marT="0" marB="0"/>
                </a:tc>
                <a:tc>
                  <a:txBody>
                    <a:bodyPr/>
                    <a:lstStyle/>
                    <a:p>
                      <a:pPr marL="36830" marR="0">
                        <a:spcBef>
                          <a:spcPts val="85"/>
                        </a:spcBef>
                        <a:spcAft>
                          <a:spcPts val="0"/>
                        </a:spcAft>
                      </a:pPr>
                      <a:r>
                        <a:rPr lang="en-US" sz="1200">
                          <a:effectLst/>
                          <a:latin typeface="Arial" panose="020B0604020202020204" pitchFamily="34" charset="0"/>
                          <a:cs typeface="Arial" panose="020B0604020202020204" pitchFamily="34" charset="0"/>
                        </a:rPr>
                        <a:t>th</a:t>
                      </a:r>
                    </a:p>
                    <a:p>
                      <a:pPr marL="36830" marR="0">
                        <a:spcBef>
                          <a:spcPts val="65"/>
                        </a:spcBef>
                        <a:spcAft>
                          <a:spcPts val="0"/>
                        </a:spcAft>
                      </a:pPr>
                      <a:r>
                        <a:rPr lang="en-US" sz="1200">
                          <a:effectLst/>
                          <a:latin typeface="Arial" panose="020B0604020202020204" pitchFamily="34" charset="0"/>
                          <a:cs typeface="Arial" panose="020B0604020202020204" pitchFamily="34" charset="0"/>
                        </a:rPr>
                        <a:t>Short</a:t>
                      </a:r>
                      <a:r>
                        <a:rPr lang="en-US" sz="1200" spc="30">
                          <a:effectLst/>
                          <a:latin typeface="Arial" panose="020B0604020202020204" pitchFamily="34" charset="0"/>
                          <a:cs typeface="Arial" panose="020B0604020202020204" pitchFamily="34" charset="0"/>
                        </a:rPr>
                        <a:t> </a:t>
                      </a:r>
                      <a:r>
                        <a:rPr lang="en-US" sz="1200">
                          <a:effectLst/>
                          <a:latin typeface="Arial" panose="020B0604020202020204" pitchFamily="34" charset="0"/>
                          <a:cs typeface="Arial" panose="020B0604020202020204" pitchFamily="34" charset="0"/>
                        </a:rPr>
                        <a:t>a</a:t>
                      </a:r>
                    </a:p>
                    <a:p>
                      <a:pPr marL="36830" marR="0">
                        <a:spcBef>
                          <a:spcPts val="65"/>
                        </a:spcBef>
                        <a:spcAft>
                          <a:spcPts val="0"/>
                        </a:spcAft>
                      </a:pPr>
                      <a:r>
                        <a:rPr lang="en-US" sz="1200">
                          <a:effectLst/>
                          <a:latin typeface="Arial" panose="020B0604020202020204" pitchFamily="34" charset="0"/>
                          <a:cs typeface="Arial" panose="020B0604020202020204" pitchFamily="34" charset="0"/>
                        </a:rPr>
                        <a:t>Rhyming</a:t>
                      </a:r>
                      <a:r>
                        <a:rPr lang="en-US" sz="1200" spc="90">
                          <a:effectLst/>
                          <a:latin typeface="Arial" panose="020B0604020202020204" pitchFamily="34" charset="0"/>
                          <a:cs typeface="Arial" panose="020B0604020202020204" pitchFamily="34" charset="0"/>
                        </a:rPr>
                        <a:t> </a:t>
                      </a:r>
                      <a:r>
                        <a:rPr lang="en-US" sz="1200">
                          <a:effectLst/>
                          <a:latin typeface="Arial" panose="020B0604020202020204" pitchFamily="34" charset="0"/>
                          <a:cs typeface="Arial" panose="020B0604020202020204" pitchFamily="34" charset="0"/>
                        </a:rPr>
                        <a:t>words</a:t>
                      </a:r>
                      <a:endParaRPr lang="en-US" sz="1200">
                        <a:effectLst/>
                        <a:latin typeface="Arial" panose="020B0604020202020204" pitchFamily="34" charset="0"/>
                        <a:ea typeface="Arial MT"/>
                        <a:cs typeface="Arial" panose="020B0604020202020204" pitchFamily="34" charset="0"/>
                      </a:endParaRPr>
                    </a:p>
                  </a:txBody>
                  <a:tcPr marL="0" marR="0" marT="0" marB="0"/>
                </a:tc>
                <a:tc>
                  <a:txBody>
                    <a:bodyPr/>
                    <a:lstStyle/>
                    <a:p>
                      <a:pPr marL="36830" marR="47625">
                        <a:lnSpc>
                          <a:spcPct val="105000"/>
                        </a:lnSpc>
                        <a:spcBef>
                          <a:spcPts val="85"/>
                        </a:spcBef>
                        <a:spcAft>
                          <a:spcPts val="0"/>
                        </a:spcAft>
                      </a:pPr>
                      <a:r>
                        <a:rPr lang="en-US" sz="1000" dirty="0">
                          <a:effectLst/>
                        </a:rPr>
                        <a:t>Families</a:t>
                      </a:r>
                      <a:r>
                        <a:rPr lang="en-US" sz="1000" spc="-30" dirty="0">
                          <a:effectLst/>
                        </a:rPr>
                        <a:t> </a:t>
                      </a:r>
                      <a:r>
                        <a:rPr lang="en-US" sz="1000" dirty="0">
                          <a:effectLst/>
                        </a:rPr>
                        <a:t>in</a:t>
                      </a:r>
                      <a:r>
                        <a:rPr lang="en-US" sz="1000" spc="-25" dirty="0">
                          <a:effectLst/>
                        </a:rPr>
                        <a:t> </a:t>
                      </a:r>
                      <a:r>
                        <a:rPr lang="en-US" sz="1000" dirty="0">
                          <a:effectLst/>
                        </a:rPr>
                        <a:t>different</a:t>
                      </a:r>
                      <a:r>
                        <a:rPr lang="en-US" sz="1000" spc="-30" dirty="0">
                          <a:effectLst/>
                        </a:rPr>
                        <a:t> </a:t>
                      </a:r>
                      <a:r>
                        <a:rPr lang="en-US" sz="1000" dirty="0">
                          <a:effectLst/>
                        </a:rPr>
                        <a:t>parts</a:t>
                      </a:r>
                      <a:r>
                        <a:rPr lang="en-US" sz="1000" spc="-25" dirty="0">
                          <a:effectLst/>
                        </a:rPr>
                        <a:t> </a:t>
                      </a:r>
                      <a:r>
                        <a:rPr lang="en-US" sz="1000" dirty="0">
                          <a:effectLst/>
                        </a:rPr>
                        <a:t>of</a:t>
                      </a:r>
                      <a:r>
                        <a:rPr lang="en-US" sz="1000" spc="-25" dirty="0">
                          <a:effectLst/>
                        </a:rPr>
                        <a:t> </a:t>
                      </a:r>
                      <a:r>
                        <a:rPr lang="en-US" sz="1000" dirty="0">
                          <a:effectLst/>
                        </a:rPr>
                        <a:t>the</a:t>
                      </a:r>
                      <a:r>
                        <a:rPr lang="en-US" sz="1000" spc="-30" dirty="0">
                          <a:effectLst/>
                        </a:rPr>
                        <a:t> </a:t>
                      </a:r>
                      <a:r>
                        <a:rPr lang="en-US" sz="1000" dirty="0">
                          <a:effectLst/>
                        </a:rPr>
                        <a:t>world</a:t>
                      </a:r>
                      <a:r>
                        <a:rPr lang="en-US" sz="1000" spc="-210" dirty="0">
                          <a:effectLst/>
                        </a:rPr>
                        <a:t> </a:t>
                      </a:r>
                      <a:r>
                        <a:rPr lang="en-US" sz="1000" dirty="0">
                          <a:effectLst/>
                        </a:rPr>
                        <a:t>Asking</a:t>
                      </a:r>
                      <a:r>
                        <a:rPr lang="en-US" sz="1000" spc="100" dirty="0">
                          <a:effectLst/>
                        </a:rPr>
                        <a:t> </a:t>
                      </a:r>
                      <a:r>
                        <a:rPr lang="en-US" sz="1000" dirty="0">
                          <a:effectLst/>
                        </a:rPr>
                        <a:t>survey</a:t>
                      </a:r>
                      <a:r>
                        <a:rPr lang="en-US" sz="1000" spc="105" dirty="0">
                          <a:effectLst/>
                        </a:rPr>
                        <a:t> </a:t>
                      </a:r>
                      <a:r>
                        <a:rPr lang="en-US" sz="1000" dirty="0">
                          <a:effectLst/>
                        </a:rPr>
                        <a:t>questions,</a:t>
                      </a:r>
                      <a:r>
                        <a:rPr lang="en-US" sz="1000" spc="50" dirty="0">
                          <a:effectLst/>
                        </a:rPr>
                        <a:t> </a:t>
                      </a:r>
                      <a:r>
                        <a:rPr lang="en-US" sz="1000" dirty="0">
                          <a:effectLst/>
                        </a:rPr>
                        <a:t>creating</a:t>
                      </a:r>
                      <a:r>
                        <a:rPr lang="en-US" sz="1000" spc="105" dirty="0">
                          <a:effectLst/>
                        </a:rPr>
                        <a:t> </a:t>
                      </a:r>
                      <a:r>
                        <a:rPr lang="en-US" sz="1000" dirty="0">
                          <a:effectLst/>
                        </a:rPr>
                        <a:t>and</a:t>
                      </a:r>
                    </a:p>
                    <a:p>
                      <a:pPr marL="36830" marR="267970" indent="113665">
                        <a:lnSpc>
                          <a:spcPct val="105000"/>
                        </a:lnSpc>
                        <a:spcBef>
                          <a:spcPts val="5"/>
                        </a:spcBef>
                        <a:spcAft>
                          <a:spcPts val="0"/>
                        </a:spcAft>
                      </a:pPr>
                      <a:r>
                        <a:rPr lang="en-US" sz="1000" dirty="0">
                          <a:effectLst/>
                        </a:rPr>
                        <a:t>discussing</a:t>
                      </a:r>
                      <a:r>
                        <a:rPr lang="en-US" sz="1000" spc="5" dirty="0">
                          <a:effectLst/>
                        </a:rPr>
                        <a:t> </a:t>
                      </a:r>
                      <a:r>
                        <a:rPr lang="en-US" sz="1000" dirty="0">
                          <a:effectLst/>
                        </a:rPr>
                        <a:t>graphs</a:t>
                      </a:r>
                      <a:r>
                        <a:rPr lang="en-US" sz="1000" spc="-200" dirty="0">
                          <a:effectLst/>
                        </a:rPr>
                        <a:t> </a:t>
                      </a:r>
                      <a:r>
                        <a:rPr lang="en-US" sz="1000" dirty="0">
                          <a:effectLst/>
                        </a:rPr>
                        <a:t>Classification</a:t>
                      </a:r>
                    </a:p>
                    <a:p>
                      <a:pPr marL="36830" marR="0">
                        <a:lnSpc>
                          <a:spcPts val="1030"/>
                        </a:lnSpc>
                        <a:spcBef>
                          <a:spcPts val="5"/>
                        </a:spcBef>
                        <a:spcAft>
                          <a:spcPts val="0"/>
                        </a:spcAft>
                      </a:pPr>
                      <a:r>
                        <a:rPr lang="en-US" sz="1000" dirty="0">
                          <a:effectLst/>
                        </a:rPr>
                        <a:t>How</a:t>
                      </a:r>
                      <a:r>
                        <a:rPr lang="en-US" sz="1000" spc="-25" dirty="0">
                          <a:effectLst/>
                        </a:rPr>
                        <a:t> </a:t>
                      </a:r>
                      <a:r>
                        <a:rPr lang="en-US" sz="1000" dirty="0">
                          <a:effectLst/>
                        </a:rPr>
                        <a:t>families</a:t>
                      </a:r>
                      <a:r>
                        <a:rPr lang="en-US" sz="1000" spc="-20" dirty="0">
                          <a:effectLst/>
                        </a:rPr>
                        <a:t> </a:t>
                      </a:r>
                      <a:r>
                        <a:rPr lang="en-US" sz="1000" dirty="0">
                          <a:effectLst/>
                        </a:rPr>
                        <a:t>work</a:t>
                      </a:r>
                      <a:r>
                        <a:rPr lang="en-US" sz="1000" spc="-25" dirty="0">
                          <a:effectLst/>
                        </a:rPr>
                        <a:t> </a:t>
                      </a:r>
                      <a:r>
                        <a:rPr lang="en-US" sz="1000" dirty="0">
                          <a:effectLst/>
                        </a:rPr>
                        <a:t>and</a:t>
                      </a:r>
                      <a:r>
                        <a:rPr lang="en-US" sz="1000" spc="-20" dirty="0">
                          <a:effectLst/>
                        </a:rPr>
                        <a:t> </a:t>
                      </a:r>
                      <a:r>
                        <a:rPr lang="en-US" sz="1000" dirty="0">
                          <a:effectLst/>
                        </a:rPr>
                        <a:t>play</a:t>
                      </a:r>
                      <a:r>
                        <a:rPr lang="en-US" sz="1000" spc="-20" dirty="0">
                          <a:effectLst/>
                        </a:rPr>
                        <a:t> </a:t>
                      </a:r>
                      <a:r>
                        <a:rPr lang="en-US" sz="1000" dirty="0">
                          <a:effectLst/>
                        </a:rPr>
                        <a:t>together</a:t>
                      </a:r>
                      <a:endParaRPr lang="en-US" sz="1000" dirty="0">
                        <a:effectLst/>
                        <a:latin typeface="Arial MT"/>
                        <a:ea typeface="Arial MT"/>
                        <a:cs typeface="Arial MT"/>
                      </a:endParaRPr>
                    </a:p>
                  </a:txBody>
                  <a:tcPr marL="0" marR="0" marT="0" marB="0"/>
                </a:tc>
                <a:extLst>
                  <a:ext uri="{0D108BD9-81ED-4DB2-BD59-A6C34878D82A}">
                    <a16:rowId xmlns:a16="http://schemas.microsoft.com/office/drawing/2014/main" val="658385060"/>
                  </a:ext>
                </a:extLst>
              </a:tr>
              <a:tr h="1553203">
                <a:tc>
                  <a:txBody>
                    <a:bodyPr/>
                    <a:lstStyle/>
                    <a:p>
                      <a:pPr marL="815975" marR="537845">
                        <a:lnSpc>
                          <a:spcPct val="105000"/>
                        </a:lnSpc>
                        <a:spcBef>
                          <a:spcPts val="85"/>
                        </a:spcBef>
                        <a:spcAft>
                          <a:spcPts val="0"/>
                        </a:spcAft>
                      </a:pPr>
                      <a:r>
                        <a:rPr lang="en-US" sz="1200" dirty="0">
                          <a:solidFill>
                            <a:schemeClr val="tx1">
                              <a:lumMod val="75000"/>
                              <a:lumOff val="25000"/>
                            </a:schemeClr>
                          </a:solidFill>
                          <a:effectLst/>
                          <a:latin typeface="Arial Black" panose="020B0A04020102020204" pitchFamily="34" charset="0"/>
                        </a:rPr>
                        <a:t>Listen</a:t>
                      </a:r>
                      <a:r>
                        <a:rPr lang="en-US" sz="1200" spc="-3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to</a:t>
                      </a:r>
                      <a:r>
                        <a:rPr lang="en-US" sz="1200" spc="-2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t>
                      </a:r>
                      <a:r>
                        <a:rPr lang="en-US" sz="1200" spc="-2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give</a:t>
                      </a:r>
                      <a:r>
                        <a:rPr lang="en-US" sz="1200" spc="-2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instructions</a:t>
                      </a:r>
                      <a:r>
                        <a:rPr lang="en-US" sz="1200" spc="-21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Make</a:t>
                      </a:r>
                      <a:r>
                        <a:rPr lang="en-US" sz="1200" spc="-2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a:t>
                      </a:r>
                      <a:r>
                        <a:rPr lang="en-US" sz="1200" spc="-2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new</a:t>
                      </a:r>
                      <a:r>
                        <a:rPr lang="en-US" sz="1200" spc="-2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song</a:t>
                      </a:r>
                      <a:r>
                        <a:rPr lang="en-US" sz="1200" spc="-2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verse</a:t>
                      </a:r>
                    </a:p>
                    <a:p>
                      <a:pPr marL="930275" marR="0" indent="-114300">
                        <a:lnSpc>
                          <a:spcPct val="105000"/>
                        </a:lnSpc>
                        <a:spcBef>
                          <a:spcPts val="5"/>
                        </a:spcBef>
                        <a:spcAft>
                          <a:spcPts val="0"/>
                        </a:spcAft>
                      </a:pPr>
                      <a:r>
                        <a:rPr lang="en-US" sz="1200" dirty="0">
                          <a:solidFill>
                            <a:schemeClr val="tx1">
                              <a:lumMod val="75000"/>
                              <a:lumOff val="25000"/>
                            </a:schemeClr>
                          </a:solidFill>
                          <a:effectLst/>
                          <a:latin typeface="Arial Black" panose="020B0A04020102020204" pitchFamily="34" charset="0"/>
                        </a:rPr>
                        <a:t>Discuss</a:t>
                      </a:r>
                      <a:r>
                        <a:rPr lang="en-US" sz="1200" spc="6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and</a:t>
                      </a:r>
                      <a:r>
                        <a:rPr lang="en-US" sz="1200" spc="6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act</a:t>
                      </a:r>
                      <a:r>
                        <a:rPr lang="en-US" sz="1200" spc="6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out</a:t>
                      </a:r>
                      <a:r>
                        <a:rPr lang="en-US" sz="1200" spc="6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poems,</a:t>
                      </a:r>
                      <a:r>
                        <a:rPr lang="en-US" sz="1200" spc="2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songs,</a:t>
                      </a:r>
                      <a:r>
                        <a:rPr lang="en-US" sz="1200" spc="-20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stories</a:t>
                      </a:r>
                      <a:endParaRPr lang="en-US" sz="1200" dirty="0">
                        <a:solidFill>
                          <a:schemeClr val="tx1">
                            <a:lumMod val="75000"/>
                            <a:lumOff val="25000"/>
                          </a:schemeClr>
                        </a:solidFill>
                        <a:effectLst/>
                        <a:latin typeface="Arial Black" panose="020B0A04020102020204" pitchFamily="34" charset="0"/>
                        <a:ea typeface="Arial MT"/>
                        <a:cs typeface="Arial MT"/>
                      </a:endParaRPr>
                    </a:p>
                  </a:txBody>
                  <a:tcPr marL="0" marR="0" marT="0" marB="0"/>
                </a:tc>
                <a:tc>
                  <a:txBody>
                    <a:bodyPr/>
                    <a:lstStyle/>
                    <a:p>
                      <a:pPr marL="36195" marR="0">
                        <a:spcBef>
                          <a:spcPts val="85"/>
                        </a:spcBef>
                        <a:spcAft>
                          <a:spcPts val="0"/>
                        </a:spcAft>
                      </a:pPr>
                      <a:r>
                        <a:rPr lang="en-US" sz="1200" dirty="0">
                          <a:effectLst/>
                          <a:latin typeface="Arial" panose="020B0604020202020204" pitchFamily="34" charset="0"/>
                          <a:cs typeface="Arial" panose="020B0604020202020204" pitchFamily="34" charset="0"/>
                        </a:rPr>
                        <a:t>Physical</a:t>
                      </a:r>
                      <a:r>
                        <a:rPr lang="en-US" sz="1200" spc="85"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education</a:t>
                      </a:r>
                      <a:endParaRPr lang="en-US" sz="1200" dirty="0">
                        <a:effectLst/>
                        <a:latin typeface="Arial" panose="020B0604020202020204" pitchFamily="34" charset="0"/>
                        <a:ea typeface="Arial MT"/>
                        <a:cs typeface="Arial" panose="020B0604020202020204" pitchFamily="34" charset="0"/>
                      </a:endParaRPr>
                    </a:p>
                  </a:txBody>
                  <a:tcPr marL="0" marR="0" marT="0" marB="0"/>
                </a:tc>
                <a:tc>
                  <a:txBody>
                    <a:bodyPr/>
                    <a:lstStyle/>
                    <a:p>
                      <a:pPr marL="36830" marR="598805">
                        <a:lnSpc>
                          <a:spcPct val="105000"/>
                        </a:lnSpc>
                        <a:spcBef>
                          <a:spcPts val="85"/>
                        </a:spcBef>
                        <a:spcAft>
                          <a:spcPts val="0"/>
                        </a:spcAft>
                      </a:pPr>
                      <a:r>
                        <a:rPr lang="en-US" sz="1200" dirty="0">
                          <a:effectLst/>
                          <a:latin typeface="Arial" panose="020B0604020202020204" pitchFamily="34" charset="0"/>
                          <a:cs typeface="Arial" panose="020B0604020202020204" pitchFamily="34" charset="0"/>
                        </a:rPr>
                        <a:t>Short u</a:t>
                      </a:r>
                      <a:r>
                        <a:rPr lang="en-US" sz="1200" spc="5"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Rhyming</a:t>
                      </a:r>
                      <a:r>
                        <a:rPr lang="en-US" sz="1200" spc="5"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words</a:t>
                      </a:r>
                      <a:r>
                        <a:rPr lang="en-US" sz="1200" spc="-200"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Question</a:t>
                      </a:r>
                      <a:r>
                        <a:rPr lang="en-US" sz="1200" spc="60"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marks</a:t>
                      </a:r>
                    </a:p>
                    <a:p>
                      <a:pPr marL="151130" marR="467995" indent="-114935">
                        <a:lnSpc>
                          <a:spcPct val="105000"/>
                        </a:lnSpc>
                        <a:spcBef>
                          <a:spcPts val="5"/>
                        </a:spcBef>
                        <a:spcAft>
                          <a:spcPts val="0"/>
                        </a:spcAft>
                      </a:pPr>
                      <a:r>
                        <a:rPr lang="en-US" sz="1200" dirty="0">
                          <a:effectLst/>
                          <a:latin typeface="Arial" panose="020B0604020202020204" pitchFamily="34" charset="0"/>
                          <a:cs typeface="Arial" panose="020B0604020202020204" pitchFamily="34" charset="0"/>
                        </a:rPr>
                        <a:t>Read</a:t>
                      </a:r>
                      <a:r>
                        <a:rPr lang="en-US" sz="1200" spc="25"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and</a:t>
                      </a:r>
                      <a:r>
                        <a:rPr lang="en-US" sz="1200" spc="30"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decodable</a:t>
                      </a:r>
                      <a:r>
                        <a:rPr lang="en-US" sz="1200" spc="75" dirty="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story</a:t>
                      </a:r>
                      <a:endParaRPr lang="en-US" sz="1200" dirty="0">
                        <a:effectLst/>
                        <a:latin typeface="Arial" panose="020B0604020202020204" pitchFamily="34" charset="0"/>
                        <a:ea typeface="Arial MT"/>
                        <a:cs typeface="Arial" panose="020B0604020202020204" pitchFamily="34" charset="0"/>
                      </a:endParaRPr>
                    </a:p>
                  </a:txBody>
                  <a:tcPr marL="0" marR="0" marT="0" marB="0"/>
                </a:tc>
                <a:tc>
                  <a:txBody>
                    <a:bodyPr/>
                    <a:lstStyle/>
                    <a:p>
                      <a:pPr marL="36830" marR="267970">
                        <a:lnSpc>
                          <a:spcPct val="105000"/>
                        </a:lnSpc>
                        <a:spcBef>
                          <a:spcPts val="85"/>
                        </a:spcBef>
                        <a:spcAft>
                          <a:spcPts val="0"/>
                        </a:spcAft>
                      </a:pPr>
                      <a:r>
                        <a:rPr lang="en-US" sz="1000" dirty="0">
                          <a:effectLst/>
                        </a:rPr>
                        <a:t>What</a:t>
                      </a:r>
                      <a:r>
                        <a:rPr lang="en-US" sz="1000" spc="50" dirty="0">
                          <a:effectLst/>
                        </a:rPr>
                        <a:t> </a:t>
                      </a:r>
                      <a:r>
                        <a:rPr lang="en-US" sz="1000" dirty="0">
                          <a:effectLst/>
                        </a:rPr>
                        <a:t>games</a:t>
                      </a:r>
                      <a:r>
                        <a:rPr lang="en-US" sz="1000" spc="50" dirty="0">
                          <a:effectLst/>
                        </a:rPr>
                        <a:t> </a:t>
                      </a:r>
                      <a:r>
                        <a:rPr lang="en-US" sz="1000" dirty="0">
                          <a:effectLst/>
                        </a:rPr>
                        <a:t>can</a:t>
                      </a:r>
                      <a:r>
                        <a:rPr lang="en-US" sz="1000" spc="50" dirty="0">
                          <a:effectLst/>
                        </a:rPr>
                        <a:t> </a:t>
                      </a:r>
                      <a:r>
                        <a:rPr lang="en-US" sz="1000" dirty="0">
                          <a:effectLst/>
                        </a:rPr>
                        <a:t>we</a:t>
                      </a:r>
                      <a:r>
                        <a:rPr lang="en-US" sz="1000" spc="50" dirty="0">
                          <a:effectLst/>
                        </a:rPr>
                        <a:t> </a:t>
                      </a:r>
                      <a:r>
                        <a:rPr lang="en-US" sz="1000" dirty="0">
                          <a:effectLst/>
                        </a:rPr>
                        <a:t>play?</a:t>
                      </a:r>
                      <a:r>
                        <a:rPr lang="en-US" sz="1000" spc="-195" dirty="0">
                          <a:effectLst/>
                        </a:rPr>
                        <a:t> </a:t>
                      </a:r>
                      <a:r>
                        <a:rPr lang="en-US" sz="1000" dirty="0">
                          <a:effectLst/>
                        </a:rPr>
                        <a:t>Creative</a:t>
                      </a:r>
                      <a:r>
                        <a:rPr lang="en-US" sz="1000" spc="5" dirty="0">
                          <a:effectLst/>
                        </a:rPr>
                        <a:t> </a:t>
                      </a:r>
                      <a:r>
                        <a:rPr lang="en-US" sz="1000" dirty="0">
                          <a:effectLst/>
                        </a:rPr>
                        <a:t>problem</a:t>
                      </a:r>
                      <a:r>
                        <a:rPr lang="en-US" sz="1000" spc="5" dirty="0">
                          <a:effectLst/>
                        </a:rPr>
                        <a:t> </a:t>
                      </a:r>
                      <a:r>
                        <a:rPr lang="en-US" sz="1000" dirty="0">
                          <a:effectLst/>
                        </a:rPr>
                        <a:t>solving</a:t>
                      </a:r>
                      <a:r>
                        <a:rPr lang="en-US" sz="1000" spc="5" dirty="0">
                          <a:effectLst/>
                        </a:rPr>
                        <a:t> </a:t>
                      </a:r>
                      <a:r>
                        <a:rPr lang="en-US" sz="1000" dirty="0">
                          <a:effectLst/>
                        </a:rPr>
                        <a:t>Compare</a:t>
                      </a:r>
                      <a:r>
                        <a:rPr lang="en-US" sz="1000" spc="-30" dirty="0">
                          <a:effectLst/>
                        </a:rPr>
                        <a:t> </a:t>
                      </a:r>
                      <a:r>
                        <a:rPr lang="en-US" sz="1000" dirty="0">
                          <a:effectLst/>
                        </a:rPr>
                        <a:t>and</a:t>
                      </a:r>
                      <a:r>
                        <a:rPr lang="en-US" sz="1000" spc="-25" dirty="0">
                          <a:effectLst/>
                        </a:rPr>
                        <a:t> </a:t>
                      </a:r>
                      <a:r>
                        <a:rPr lang="en-US" sz="1000" dirty="0">
                          <a:effectLst/>
                        </a:rPr>
                        <a:t>contrast</a:t>
                      </a:r>
                    </a:p>
                    <a:p>
                      <a:pPr marL="151130" marR="267970" indent="-114300">
                        <a:lnSpc>
                          <a:spcPct val="105000"/>
                        </a:lnSpc>
                        <a:spcBef>
                          <a:spcPts val="10"/>
                        </a:spcBef>
                        <a:spcAft>
                          <a:spcPts val="0"/>
                        </a:spcAft>
                      </a:pPr>
                      <a:r>
                        <a:rPr lang="en-US" sz="1000" dirty="0">
                          <a:effectLst/>
                        </a:rPr>
                        <a:t>Taking</a:t>
                      </a:r>
                      <a:r>
                        <a:rPr lang="en-US" sz="1000" spc="85" dirty="0">
                          <a:effectLst/>
                        </a:rPr>
                        <a:t> </a:t>
                      </a:r>
                      <a:r>
                        <a:rPr lang="en-US" sz="1000" dirty="0">
                          <a:effectLst/>
                        </a:rPr>
                        <a:t>turns,</a:t>
                      </a:r>
                      <a:r>
                        <a:rPr lang="en-US" sz="1000" spc="40" dirty="0">
                          <a:effectLst/>
                        </a:rPr>
                        <a:t> </a:t>
                      </a:r>
                      <a:r>
                        <a:rPr lang="en-US" sz="1000" dirty="0">
                          <a:effectLst/>
                        </a:rPr>
                        <a:t>speaking</a:t>
                      </a:r>
                      <a:r>
                        <a:rPr lang="en-US" sz="1000" spc="90" dirty="0">
                          <a:effectLst/>
                        </a:rPr>
                        <a:t> </a:t>
                      </a:r>
                      <a:r>
                        <a:rPr lang="en-US" sz="1000" dirty="0">
                          <a:effectLst/>
                        </a:rPr>
                        <a:t>politely,</a:t>
                      </a:r>
                      <a:r>
                        <a:rPr lang="en-US" sz="1000" spc="-200" dirty="0">
                          <a:effectLst/>
                        </a:rPr>
                        <a:t> </a:t>
                      </a:r>
                      <a:r>
                        <a:rPr lang="en-US" sz="1000" dirty="0">
                          <a:effectLst/>
                        </a:rPr>
                        <a:t>being</a:t>
                      </a:r>
                      <a:r>
                        <a:rPr lang="en-US" sz="1000" spc="-40" dirty="0">
                          <a:effectLst/>
                        </a:rPr>
                        <a:t> </a:t>
                      </a:r>
                      <a:r>
                        <a:rPr lang="en-US" sz="1000" dirty="0">
                          <a:effectLst/>
                        </a:rPr>
                        <a:t>a</a:t>
                      </a:r>
                      <a:r>
                        <a:rPr lang="en-US" sz="1000" spc="-40" dirty="0">
                          <a:effectLst/>
                        </a:rPr>
                        <a:t> </a:t>
                      </a:r>
                      <a:r>
                        <a:rPr lang="en-US" sz="1000" dirty="0">
                          <a:effectLst/>
                        </a:rPr>
                        <a:t>good</a:t>
                      </a:r>
                      <a:r>
                        <a:rPr lang="en-US" sz="1000" spc="-40" dirty="0">
                          <a:effectLst/>
                        </a:rPr>
                        <a:t> </a:t>
                      </a:r>
                      <a:r>
                        <a:rPr lang="en-US" sz="1000" dirty="0">
                          <a:effectLst/>
                        </a:rPr>
                        <a:t>sport</a:t>
                      </a:r>
                      <a:endParaRPr lang="en-US" sz="1000" dirty="0">
                        <a:effectLst/>
                        <a:latin typeface="Arial MT"/>
                        <a:ea typeface="Arial MT"/>
                        <a:cs typeface="Arial MT"/>
                      </a:endParaRPr>
                    </a:p>
                  </a:txBody>
                  <a:tcPr marL="0" marR="0" marT="0" marB="0"/>
                </a:tc>
                <a:extLst>
                  <a:ext uri="{0D108BD9-81ED-4DB2-BD59-A6C34878D82A}">
                    <a16:rowId xmlns:a16="http://schemas.microsoft.com/office/drawing/2014/main" val="444671005"/>
                  </a:ext>
                </a:extLst>
              </a:tr>
              <a:tr h="2055529">
                <a:tc>
                  <a:txBody>
                    <a:bodyPr/>
                    <a:lstStyle/>
                    <a:p>
                      <a:pPr marL="815975" marR="0">
                        <a:spcBef>
                          <a:spcPts val="85"/>
                        </a:spcBef>
                        <a:spcAft>
                          <a:spcPts val="0"/>
                        </a:spcAft>
                      </a:pPr>
                      <a:r>
                        <a:rPr lang="en-US" sz="1200" dirty="0">
                          <a:solidFill>
                            <a:schemeClr val="tx1">
                              <a:lumMod val="75000"/>
                              <a:lumOff val="25000"/>
                            </a:schemeClr>
                          </a:solidFill>
                          <a:effectLst/>
                          <a:latin typeface="Arial Black" panose="020B0A04020102020204" pitchFamily="34" charset="0"/>
                        </a:rPr>
                        <a:t>Listen</a:t>
                      </a:r>
                      <a:r>
                        <a:rPr lang="en-US" sz="1200" spc="-1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for</a:t>
                      </a:r>
                      <a:r>
                        <a:rPr lang="en-US" sz="1200" spc="-1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information</a:t>
                      </a:r>
                    </a:p>
                    <a:p>
                      <a:pPr marL="815975" marR="186690">
                        <a:lnSpc>
                          <a:spcPct val="105000"/>
                        </a:lnSpc>
                        <a:spcBef>
                          <a:spcPts val="65"/>
                        </a:spcBef>
                        <a:spcAft>
                          <a:spcPts val="0"/>
                        </a:spcAft>
                      </a:pPr>
                      <a:r>
                        <a:rPr lang="en-US" sz="1200" dirty="0">
                          <a:solidFill>
                            <a:schemeClr val="tx1">
                              <a:lumMod val="75000"/>
                              <a:lumOff val="25000"/>
                            </a:schemeClr>
                          </a:solidFill>
                          <a:effectLst/>
                          <a:latin typeface="Arial Black" panose="020B0A04020102020204" pitchFamily="34" charset="0"/>
                        </a:rPr>
                        <a:t>Ask and talk about pictures</a:t>
                      </a:r>
                      <a:r>
                        <a:rPr lang="en-US" sz="1200" spc="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Discuss</a:t>
                      </a:r>
                      <a:r>
                        <a:rPr lang="en-US" sz="1200" spc="6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and</a:t>
                      </a:r>
                      <a:r>
                        <a:rPr lang="en-US" sz="1200" spc="6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act</a:t>
                      </a:r>
                      <a:r>
                        <a:rPr lang="en-US" sz="1200" spc="6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out</a:t>
                      </a:r>
                      <a:r>
                        <a:rPr lang="en-US" sz="1200" spc="6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poems,</a:t>
                      </a:r>
                      <a:r>
                        <a:rPr lang="en-US" sz="1200" spc="2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songs,</a:t>
                      </a:r>
                    </a:p>
                    <a:p>
                      <a:pPr marL="930275" marR="0">
                        <a:spcBef>
                          <a:spcPts val="5"/>
                        </a:spcBef>
                        <a:spcAft>
                          <a:spcPts val="0"/>
                        </a:spcAft>
                      </a:pPr>
                      <a:r>
                        <a:rPr lang="en-US" sz="1200" dirty="0">
                          <a:solidFill>
                            <a:schemeClr val="tx1">
                              <a:lumMod val="75000"/>
                              <a:lumOff val="25000"/>
                            </a:schemeClr>
                          </a:solidFill>
                          <a:effectLst/>
                          <a:latin typeface="Arial Black" panose="020B0A04020102020204" pitchFamily="34" charset="0"/>
                        </a:rPr>
                        <a:t>stories</a:t>
                      </a:r>
                      <a:endParaRPr lang="en-US" sz="1200" dirty="0">
                        <a:solidFill>
                          <a:schemeClr val="tx1">
                            <a:lumMod val="75000"/>
                            <a:lumOff val="25000"/>
                          </a:schemeClr>
                        </a:solidFill>
                        <a:effectLst/>
                        <a:latin typeface="Arial Black" panose="020B0A04020102020204" pitchFamily="34" charset="0"/>
                        <a:ea typeface="Arial MT"/>
                        <a:cs typeface="Arial MT"/>
                      </a:endParaRPr>
                    </a:p>
                  </a:txBody>
                  <a:tcPr marL="0" marR="0" marT="0" marB="0"/>
                </a:tc>
                <a:tc>
                  <a:txBody>
                    <a:bodyPr/>
                    <a:lstStyle/>
                    <a:p>
                      <a:pPr marL="36195" marR="377825">
                        <a:lnSpc>
                          <a:spcPct val="105000"/>
                        </a:lnSpc>
                        <a:spcBef>
                          <a:spcPts val="85"/>
                        </a:spcBef>
                        <a:spcAft>
                          <a:spcPts val="0"/>
                        </a:spcAft>
                      </a:pPr>
                      <a:r>
                        <a:rPr lang="en-US" sz="1200">
                          <a:effectLst/>
                          <a:latin typeface="Arial" panose="020B0604020202020204" pitchFamily="34" charset="0"/>
                          <a:cs typeface="Arial" panose="020B0604020202020204" pitchFamily="34" charset="0"/>
                        </a:rPr>
                        <a:t>Arts and crafts</a:t>
                      </a:r>
                      <a:r>
                        <a:rPr lang="en-US" sz="1200" spc="5">
                          <a:effectLst/>
                          <a:latin typeface="Arial" panose="020B0604020202020204" pitchFamily="34" charset="0"/>
                          <a:cs typeface="Arial" panose="020B0604020202020204" pitchFamily="34" charset="0"/>
                        </a:rPr>
                        <a:t> </a:t>
                      </a:r>
                      <a:r>
                        <a:rPr lang="en-US" sz="1200">
                          <a:effectLst/>
                          <a:latin typeface="Arial" panose="020B0604020202020204" pitchFamily="34" charset="0"/>
                          <a:cs typeface="Arial" panose="020B0604020202020204" pitchFamily="34" charset="0"/>
                        </a:rPr>
                        <a:t>Shapes</a:t>
                      </a:r>
                      <a:r>
                        <a:rPr lang="en-US" sz="1200" spc="35">
                          <a:effectLst/>
                          <a:latin typeface="Arial" panose="020B0604020202020204" pitchFamily="34" charset="0"/>
                          <a:cs typeface="Arial" panose="020B0604020202020204" pitchFamily="34" charset="0"/>
                        </a:rPr>
                        <a:t> </a:t>
                      </a:r>
                      <a:r>
                        <a:rPr lang="en-US" sz="1200">
                          <a:effectLst/>
                          <a:latin typeface="Arial" panose="020B0604020202020204" pitchFamily="34" charset="0"/>
                          <a:cs typeface="Arial" panose="020B0604020202020204" pitchFamily="34" charset="0"/>
                        </a:rPr>
                        <a:t>and</a:t>
                      </a:r>
                      <a:r>
                        <a:rPr lang="en-US" sz="1200" spc="40">
                          <a:effectLst/>
                          <a:latin typeface="Arial" panose="020B0604020202020204" pitchFamily="34" charset="0"/>
                          <a:cs typeface="Arial" panose="020B0604020202020204" pitchFamily="34" charset="0"/>
                        </a:rPr>
                        <a:t> </a:t>
                      </a:r>
                      <a:r>
                        <a:rPr lang="en-US" sz="1200">
                          <a:effectLst/>
                          <a:latin typeface="Arial" panose="020B0604020202020204" pitchFamily="34" charset="0"/>
                          <a:cs typeface="Arial" panose="020B0604020202020204" pitchFamily="34" charset="0"/>
                        </a:rPr>
                        <a:t>colours</a:t>
                      </a:r>
                      <a:r>
                        <a:rPr lang="en-US" sz="1200" spc="-200">
                          <a:effectLst/>
                          <a:latin typeface="Arial" panose="020B0604020202020204" pitchFamily="34" charset="0"/>
                          <a:cs typeface="Arial" panose="020B0604020202020204" pitchFamily="34" charset="0"/>
                        </a:rPr>
                        <a:t> </a:t>
                      </a:r>
                      <a:r>
                        <a:rPr lang="en-US" sz="1200">
                          <a:effectLst/>
                          <a:latin typeface="Arial" panose="020B0604020202020204" pitchFamily="34" charset="0"/>
                          <a:cs typeface="Arial" panose="020B0604020202020204" pitchFamily="34" charset="0"/>
                        </a:rPr>
                        <a:t>Make</a:t>
                      </a:r>
                      <a:r>
                        <a:rPr lang="en-US" sz="1200" spc="-10">
                          <a:effectLst/>
                          <a:latin typeface="Arial" panose="020B0604020202020204" pitchFamily="34" charset="0"/>
                          <a:cs typeface="Arial" panose="020B0604020202020204" pitchFamily="34" charset="0"/>
                        </a:rPr>
                        <a:t> </a:t>
                      </a:r>
                      <a:r>
                        <a:rPr lang="en-US" sz="1200">
                          <a:effectLst/>
                          <a:latin typeface="Arial" panose="020B0604020202020204" pitchFamily="34" charset="0"/>
                          <a:cs typeface="Arial" panose="020B0604020202020204" pitchFamily="34" charset="0"/>
                        </a:rPr>
                        <a:t>puppets</a:t>
                      </a:r>
                      <a:endParaRPr lang="en-US" sz="1200">
                        <a:effectLst/>
                        <a:latin typeface="Arial" panose="020B0604020202020204" pitchFamily="34" charset="0"/>
                        <a:ea typeface="Arial MT"/>
                        <a:cs typeface="Arial" panose="020B0604020202020204" pitchFamily="34" charset="0"/>
                      </a:endParaRPr>
                    </a:p>
                  </a:txBody>
                  <a:tcPr marL="0" marR="0" marT="0" marB="0"/>
                </a:tc>
                <a:tc>
                  <a:txBody>
                    <a:bodyPr/>
                    <a:lstStyle/>
                    <a:p>
                      <a:pPr marL="36830" marR="0">
                        <a:spcBef>
                          <a:spcPts val="85"/>
                        </a:spcBef>
                        <a:spcAft>
                          <a:spcPts val="0"/>
                        </a:spcAft>
                      </a:pPr>
                      <a:r>
                        <a:rPr lang="en-US" sz="1200">
                          <a:effectLst/>
                          <a:latin typeface="Arial" panose="020B0604020202020204" pitchFamily="34" charset="0"/>
                          <a:cs typeface="Arial" panose="020B0604020202020204" pitchFamily="34" charset="0"/>
                        </a:rPr>
                        <a:t>Short</a:t>
                      </a:r>
                      <a:r>
                        <a:rPr lang="en-US" sz="1200" spc="30">
                          <a:effectLst/>
                          <a:latin typeface="Arial" panose="020B0604020202020204" pitchFamily="34" charset="0"/>
                          <a:cs typeface="Arial" panose="020B0604020202020204" pitchFamily="34" charset="0"/>
                        </a:rPr>
                        <a:t> </a:t>
                      </a:r>
                      <a:r>
                        <a:rPr lang="en-US" sz="1200">
                          <a:effectLst/>
                          <a:latin typeface="Arial" panose="020B0604020202020204" pitchFamily="34" charset="0"/>
                          <a:cs typeface="Arial" panose="020B0604020202020204" pitchFamily="34" charset="0"/>
                        </a:rPr>
                        <a:t>e</a:t>
                      </a:r>
                    </a:p>
                    <a:p>
                      <a:pPr marL="36830" marR="467995">
                        <a:lnSpc>
                          <a:spcPct val="105000"/>
                        </a:lnSpc>
                        <a:spcBef>
                          <a:spcPts val="65"/>
                        </a:spcBef>
                        <a:spcAft>
                          <a:spcPts val="0"/>
                        </a:spcAft>
                      </a:pPr>
                      <a:r>
                        <a:rPr lang="en-US" sz="1200" spc="-10">
                          <a:effectLst/>
                          <a:latin typeface="Arial" panose="020B0604020202020204" pitchFamily="34" charset="0"/>
                          <a:cs typeface="Arial" panose="020B0604020202020204" pitchFamily="34" charset="0"/>
                        </a:rPr>
                        <a:t>I’m</a:t>
                      </a:r>
                      <a:r>
                        <a:rPr lang="en-US" sz="1200" spc="-5">
                          <a:effectLst/>
                          <a:latin typeface="Arial" panose="020B0604020202020204" pitchFamily="34" charset="0"/>
                          <a:cs typeface="Arial" panose="020B0604020202020204" pitchFamily="34" charset="0"/>
                        </a:rPr>
                        <a:t> </a:t>
                      </a:r>
                      <a:r>
                        <a:rPr lang="en-US" sz="1200" spc="-10">
                          <a:effectLst/>
                          <a:latin typeface="Arial" panose="020B0604020202020204" pitchFamily="34" charset="0"/>
                          <a:cs typeface="Arial" panose="020B0604020202020204" pitchFamily="34" charset="0"/>
                        </a:rPr>
                        <a:t>(contractions)</a:t>
                      </a:r>
                      <a:r>
                        <a:rPr lang="en-US" sz="1200" spc="-210">
                          <a:effectLst/>
                          <a:latin typeface="Arial" panose="020B0604020202020204" pitchFamily="34" charset="0"/>
                          <a:cs typeface="Arial" panose="020B0604020202020204" pitchFamily="34" charset="0"/>
                        </a:rPr>
                        <a:t> </a:t>
                      </a:r>
                      <a:r>
                        <a:rPr lang="en-US" sz="1200">
                          <a:effectLst/>
                          <a:latin typeface="Arial" panose="020B0604020202020204" pitchFamily="34" charset="0"/>
                          <a:cs typeface="Arial" panose="020B0604020202020204" pitchFamily="34" charset="0"/>
                        </a:rPr>
                        <a:t>Rhyming</a:t>
                      </a:r>
                      <a:r>
                        <a:rPr lang="en-US" sz="1200" spc="-30">
                          <a:effectLst/>
                          <a:latin typeface="Arial" panose="020B0604020202020204" pitchFamily="34" charset="0"/>
                          <a:cs typeface="Arial" panose="020B0604020202020204" pitchFamily="34" charset="0"/>
                        </a:rPr>
                        <a:t> </a:t>
                      </a:r>
                      <a:r>
                        <a:rPr lang="en-US" sz="1200">
                          <a:effectLst/>
                          <a:latin typeface="Arial" panose="020B0604020202020204" pitchFamily="34" charset="0"/>
                          <a:cs typeface="Arial" panose="020B0604020202020204" pitchFamily="34" charset="0"/>
                        </a:rPr>
                        <a:t>words</a:t>
                      </a:r>
                      <a:endParaRPr lang="en-US" sz="1200">
                        <a:effectLst/>
                        <a:latin typeface="Arial" panose="020B0604020202020204" pitchFamily="34" charset="0"/>
                        <a:ea typeface="Arial MT"/>
                        <a:cs typeface="Arial" panose="020B0604020202020204" pitchFamily="34" charset="0"/>
                      </a:endParaRPr>
                    </a:p>
                  </a:txBody>
                  <a:tcPr marL="0" marR="0" marT="0" marB="0"/>
                </a:tc>
                <a:tc>
                  <a:txBody>
                    <a:bodyPr/>
                    <a:lstStyle/>
                    <a:p>
                      <a:pPr marL="151130" marR="311785" indent="-114935" algn="l">
                        <a:lnSpc>
                          <a:spcPct val="105000"/>
                        </a:lnSpc>
                        <a:spcBef>
                          <a:spcPts val="85"/>
                        </a:spcBef>
                        <a:spcAft>
                          <a:spcPts val="0"/>
                        </a:spcAft>
                      </a:pPr>
                      <a:r>
                        <a:rPr lang="en-US" sz="1000" dirty="0">
                          <a:effectLst/>
                        </a:rPr>
                        <a:t>What</a:t>
                      </a:r>
                      <a:r>
                        <a:rPr lang="en-US" sz="1000" spc="-35" dirty="0">
                          <a:effectLst/>
                        </a:rPr>
                        <a:t> </a:t>
                      </a:r>
                      <a:r>
                        <a:rPr lang="en-US" sz="1000" dirty="0">
                          <a:effectLst/>
                        </a:rPr>
                        <a:t>can</a:t>
                      </a:r>
                      <a:r>
                        <a:rPr lang="en-US" sz="1000" spc="-35" dirty="0">
                          <a:effectLst/>
                        </a:rPr>
                        <a:t> </a:t>
                      </a:r>
                      <a:r>
                        <a:rPr lang="en-US" sz="1000" dirty="0">
                          <a:effectLst/>
                        </a:rPr>
                        <a:t>we</a:t>
                      </a:r>
                      <a:r>
                        <a:rPr lang="en-US" sz="1000" spc="-35" dirty="0">
                          <a:effectLst/>
                        </a:rPr>
                        <a:t> </a:t>
                      </a:r>
                      <a:r>
                        <a:rPr lang="en-US" sz="1000" dirty="0">
                          <a:effectLst/>
                        </a:rPr>
                        <a:t>make</a:t>
                      </a:r>
                      <a:r>
                        <a:rPr lang="en-US" sz="1000" spc="-30" dirty="0">
                          <a:effectLst/>
                        </a:rPr>
                        <a:t> </a:t>
                      </a:r>
                      <a:r>
                        <a:rPr lang="en-US" sz="1000" dirty="0">
                          <a:effectLst/>
                        </a:rPr>
                        <a:t>with</a:t>
                      </a:r>
                      <a:r>
                        <a:rPr lang="en-US" sz="1000" spc="-35" dirty="0">
                          <a:effectLst/>
                        </a:rPr>
                        <a:t> </a:t>
                      </a:r>
                      <a:r>
                        <a:rPr lang="en-US" sz="1000" dirty="0">
                          <a:effectLst/>
                        </a:rPr>
                        <a:t>colors</a:t>
                      </a:r>
                      <a:r>
                        <a:rPr lang="ar-SA" sz="1000" dirty="0">
                          <a:effectLst/>
                        </a:rPr>
                        <a:t> </a:t>
                      </a:r>
                      <a:r>
                        <a:rPr lang="en-US" sz="1000" spc="-210" dirty="0">
                          <a:effectLst/>
                        </a:rPr>
                        <a:t> </a:t>
                      </a:r>
                      <a:r>
                        <a:rPr lang="en-US" sz="1000" dirty="0">
                          <a:effectLst/>
                        </a:rPr>
                        <a:t>and</a:t>
                      </a:r>
                      <a:r>
                        <a:rPr lang="en-US" sz="1000" spc="-50" dirty="0">
                          <a:effectLst/>
                        </a:rPr>
                        <a:t> </a:t>
                      </a:r>
                      <a:r>
                        <a:rPr lang="en-US" sz="1000" dirty="0">
                          <a:effectLst/>
                        </a:rPr>
                        <a:t>shapes?</a:t>
                      </a:r>
                    </a:p>
                    <a:p>
                      <a:pPr marL="151130" marR="267970" indent="-114300" algn="l">
                        <a:lnSpc>
                          <a:spcPct val="105000"/>
                        </a:lnSpc>
                        <a:spcBef>
                          <a:spcPts val="5"/>
                        </a:spcBef>
                        <a:spcAft>
                          <a:spcPts val="0"/>
                        </a:spcAft>
                      </a:pPr>
                      <a:r>
                        <a:rPr lang="en-US" sz="1000" dirty="0">
                          <a:effectLst/>
                        </a:rPr>
                        <a:t>Recognizing</a:t>
                      </a:r>
                      <a:r>
                        <a:rPr lang="en-US" sz="1000" spc="100" dirty="0">
                          <a:effectLst/>
                        </a:rPr>
                        <a:t> </a:t>
                      </a:r>
                      <a:r>
                        <a:rPr lang="en-US" sz="1000" dirty="0">
                          <a:effectLst/>
                        </a:rPr>
                        <a:t>and</a:t>
                      </a:r>
                      <a:r>
                        <a:rPr lang="en-US" sz="1000" spc="100" dirty="0">
                          <a:effectLst/>
                        </a:rPr>
                        <a:t> </a:t>
                      </a:r>
                      <a:r>
                        <a:rPr lang="en-US" sz="1000" dirty="0">
                          <a:effectLst/>
                        </a:rPr>
                        <a:t>reproducing</a:t>
                      </a:r>
                      <a:r>
                        <a:rPr lang="en-US" sz="1000" spc="-200" dirty="0">
                          <a:effectLst/>
                        </a:rPr>
                        <a:t> </a:t>
                      </a:r>
                      <a:r>
                        <a:rPr lang="en-US" sz="1000" dirty="0">
                          <a:effectLst/>
                        </a:rPr>
                        <a:t>word</a:t>
                      </a:r>
                      <a:r>
                        <a:rPr lang="en-US" sz="1000" spc="-55" dirty="0">
                          <a:effectLst/>
                        </a:rPr>
                        <a:t> </a:t>
                      </a:r>
                      <a:r>
                        <a:rPr lang="en-US" sz="1000" dirty="0">
                          <a:effectLst/>
                        </a:rPr>
                        <a:t>patterns</a:t>
                      </a:r>
                    </a:p>
                    <a:p>
                      <a:pPr marL="36830" marR="499110" algn="l">
                        <a:lnSpc>
                          <a:spcPct val="105000"/>
                        </a:lnSpc>
                        <a:spcBef>
                          <a:spcPts val="5"/>
                        </a:spcBef>
                        <a:spcAft>
                          <a:spcPts val="0"/>
                        </a:spcAft>
                      </a:pPr>
                      <a:r>
                        <a:rPr lang="en-US" sz="1000" spc="-5" dirty="0">
                          <a:effectLst/>
                        </a:rPr>
                        <a:t>Planning</a:t>
                      </a:r>
                      <a:r>
                        <a:rPr lang="en-US" sz="1000" spc="-35" dirty="0">
                          <a:effectLst/>
                        </a:rPr>
                        <a:t> </a:t>
                      </a:r>
                      <a:r>
                        <a:rPr lang="en-US" sz="1000" spc="-5" dirty="0">
                          <a:effectLst/>
                        </a:rPr>
                        <a:t>and</a:t>
                      </a:r>
                      <a:r>
                        <a:rPr lang="en-US" sz="1000" spc="-30" dirty="0">
                          <a:effectLst/>
                        </a:rPr>
                        <a:t> </a:t>
                      </a:r>
                      <a:r>
                        <a:rPr lang="en-US" sz="1000" spc="-5" dirty="0">
                          <a:effectLst/>
                        </a:rPr>
                        <a:t>making</a:t>
                      </a:r>
                      <a:r>
                        <a:rPr lang="en-US" sz="1000" spc="-30" dirty="0">
                          <a:effectLst/>
                        </a:rPr>
                        <a:t> </a:t>
                      </a:r>
                      <a:r>
                        <a:rPr lang="en-US" sz="1000" dirty="0">
                          <a:effectLst/>
                        </a:rPr>
                        <a:t>a</a:t>
                      </a:r>
                      <a:r>
                        <a:rPr lang="en-US" sz="1000" spc="-30" dirty="0">
                          <a:effectLst/>
                        </a:rPr>
                        <a:t> </a:t>
                      </a:r>
                      <a:r>
                        <a:rPr lang="en-US" sz="1000" dirty="0">
                          <a:effectLst/>
                        </a:rPr>
                        <a:t>quilt</a:t>
                      </a:r>
                      <a:r>
                        <a:rPr lang="en-US" sz="1000" spc="-210" dirty="0">
                          <a:effectLst/>
                        </a:rPr>
                        <a:t> </a:t>
                      </a:r>
                      <a:r>
                        <a:rPr lang="en-US" sz="1000" dirty="0">
                          <a:effectLst/>
                        </a:rPr>
                        <a:t>Helping</a:t>
                      </a:r>
                      <a:r>
                        <a:rPr lang="en-US" sz="1000" spc="-60" dirty="0">
                          <a:effectLst/>
                        </a:rPr>
                        <a:t> </a:t>
                      </a:r>
                      <a:r>
                        <a:rPr lang="en-US" sz="1000" dirty="0">
                          <a:effectLst/>
                        </a:rPr>
                        <a:t>others</a:t>
                      </a:r>
                    </a:p>
                    <a:p>
                      <a:pPr marL="36830" marR="0" algn="l">
                        <a:lnSpc>
                          <a:spcPts val="1030"/>
                        </a:lnSpc>
                        <a:spcBef>
                          <a:spcPts val="5"/>
                        </a:spcBef>
                        <a:spcAft>
                          <a:spcPts val="0"/>
                        </a:spcAft>
                      </a:pPr>
                      <a:r>
                        <a:rPr lang="en-US" sz="1000" dirty="0">
                          <a:effectLst/>
                        </a:rPr>
                        <a:t>Cleaning</a:t>
                      </a:r>
                      <a:r>
                        <a:rPr lang="en-US" sz="1000" spc="65" dirty="0">
                          <a:effectLst/>
                        </a:rPr>
                        <a:t> </a:t>
                      </a:r>
                      <a:r>
                        <a:rPr lang="en-US" sz="1000" dirty="0">
                          <a:effectLst/>
                        </a:rPr>
                        <a:t>up</a:t>
                      </a:r>
                      <a:r>
                        <a:rPr lang="en-US" sz="1000" spc="70" dirty="0">
                          <a:effectLst/>
                        </a:rPr>
                        <a:t> </a:t>
                      </a:r>
                      <a:r>
                        <a:rPr lang="en-US" sz="1000" dirty="0">
                          <a:effectLst/>
                        </a:rPr>
                        <a:t>after</a:t>
                      </a:r>
                      <a:r>
                        <a:rPr lang="en-US" sz="1000" spc="65" dirty="0">
                          <a:effectLst/>
                        </a:rPr>
                        <a:t> </a:t>
                      </a:r>
                      <a:r>
                        <a:rPr lang="en-US" sz="1000" dirty="0">
                          <a:effectLst/>
                        </a:rPr>
                        <a:t>ourselves</a:t>
                      </a:r>
                      <a:endParaRPr lang="en-US" sz="1000" dirty="0">
                        <a:effectLst/>
                        <a:latin typeface="Arial MT"/>
                        <a:ea typeface="Arial MT"/>
                        <a:cs typeface="Arial MT"/>
                      </a:endParaRPr>
                    </a:p>
                  </a:txBody>
                  <a:tcPr marL="0" marR="0" marT="0" marB="0"/>
                </a:tc>
                <a:extLst>
                  <a:ext uri="{0D108BD9-81ED-4DB2-BD59-A6C34878D82A}">
                    <a16:rowId xmlns:a16="http://schemas.microsoft.com/office/drawing/2014/main" val="2523998492"/>
                  </a:ext>
                </a:extLst>
              </a:tr>
            </a:tbl>
          </a:graphicData>
        </a:graphic>
      </p:graphicFrame>
    </p:spTree>
    <p:extLst>
      <p:ext uri="{BB962C8B-B14F-4D97-AF65-F5344CB8AC3E}">
        <p14:creationId xmlns:p14="http://schemas.microsoft.com/office/powerpoint/2010/main" val="4281223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0008026"/>
              </p:ext>
            </p:extLst>
          </p:nvPr>
        </p:nvGraphicFramePr>
        <p:xfrm>
          <a:off x="159027" y="155851"/>
          <a:ext cx="11940209" cy="6670987"/>
        </p:xfrm>
        <a:graphic>
          <a:graphicData uri="http://schemas.openxmlformats.org/drawingml/2006/table">
            <a:tbl>
              <a:tblPr firstRow="1" firstCol="1" lastRow="1" lastCol="1" bandRow="1" bandCol="1">
                <a:tableStyleId>{5C22544A-7EE6-4342-B048-85BDC9FD1C3A}</a:tableStyleId>
              </a:tblPr>
              <a:tblGrid>
                <a:gridCol w="4227443">
                  <a:extLst>
                    <a:ext uri="{9D8B030D-6E8A-4147-A177-3AD203B41FA5}">
                      <a16:colId xmlns:a16="http://schemas.microsoft.com/office/drawing/2014/main" val="2794272052"/>
                    </a:ext>
                  </a:extLst>
                </a:gridCol>
                <a:gridCol w="3870763">
                  <a:extLst>
                    <a:ext uri="{9D8B030D-6E8A-4147-A177-3AD203B41FA5}">
                      <a16:colId xmlns:a16="http://schemas.microsoft.com/office/drawing/2014/main" val="2688916012"/>
                    </a:ext>
                  </a:extLst>
                </a:gridCol>
                <a:gridCol w="2138810">
                  <a:extLst>
                    <a:ext uri="{9D8B030D-6E8A-4147-A177-3AD203B41FA5}">
                      <a16:colId xmlns:a16="http://schemas.microsoft.com/office/drawing/2014/main" val="3248291507"/>
                    </a:ext>
                  </a:extLst>
                </a:gridCol>
                <a:gridCol w="1703193">
                  <a:extLst>
                    <a:ext uri="{9D8B030D-6E8A-4147-A177-3AD203B41FA5}">
                      <a16:colId xmlns:a16="http://schemas.microsoft.com/office/drawing/2014/main" val="2228375605"/>
                    </a:ext>
                  </a:extLst>
                </a:gridCol>
              </a:tblGrid>
              <a:tr h="1412246">
                <a:tc>
                  <a:txBody>
                    <a:bodyPr/>
                    <a:lstStyle/>
                    <a:p>
                      <a:pPr marL="815975" marR="960120">
                        <a:lnSpc>
                          <a:spcPct val="105000"/>
                        </a:lnSpc>
                        <a:spcBef>
                          <a:spcPts val="85"/>
                        </a:spcBef>
                        <a:spcAft>
                          <a:spcPts val="0"/>
                        </a:spcAft>
                      </a:pPr>
                      <a:r>
                        <a:rPr lang="en-US" sz="1200" dirty="0">
                          <a:solidFill>
                            <a:schemeClr val="accent4">
                              <a:lumMod val="50000"/>
                            </a:schemeClr>
                          </a:solidFill>
                          <a:effectLst/>
                          <a:latin typeface="Arial Black" panose="020B0A04020102020204" pitchFamily="34" charset="0"/>
                        </a:rPr>
                        <a:t>Interviews</a:t>
                      </a:r>
                      <a:r>
                        <a:rPr lang="en-US" sz="1200" spc="5" dirty="0">
                          <a:solidFill>
                            <a:schemeClr val="accent4">
                              <a:lumMod val="50000"/>
                            </a:schemeClr>
                          </a:solidFill>
                          <a:effectLst/>
                          <a:latin typeface="Arial Black" panose="020B0A04020102020204" pitchFamily="34" charset="0"/>
                        </a:rPr>
                        <a:t> </a:t>
                      </a:r>
                      <a:r>
                        <a:rPr lang="en-US" sz="1200" dirty="0">
                          <a:solidFill>
                            <a:schemeClr val="accent4">
                              <a:lumMod val="50000"/>
                            </a:schemeClr>
                          </a:solidFill>
                          <a:effectLst/>
                          <a:latin typeface="Arial Black" panose="020B0A04020102020204" pitchFamily="34" charset="0"/>
                        </a:rPr>
                        <a:t>Guided</a:t>
                      </a:r>
                      <a:r>
                        <a:rPr lang="en-US" sz="1200" spc="25" dirty="0">
                          <a:solidFill>
                            <a:schemeClr val="accent4">
                              <a:lumMod val="50000"/>
                            </a:schemeClr>
                          </a:solidFill>
                          <a:effectLst/>
                          <a:latin typeface="Arial Black" panose="020B0A04020102020204" pitchFamily="34" charset="0"/>
                        </a:rPr>
                        <a:t> </a:t>
                      </a:r>
                      <a:r>
                        <a:rPr lang="en-US" sz="1200" dirty="0">
                          <a:solidFill>
                            <a:schemeClr val="accent4">
                              <a:lumMod val="50000"/>
                            </a:schemeClr>
                          </a:solidFill>
                          <a:effectLst/>
                          <a:latin typeface="Arial Black" panose="020B0A04020102020204" pitchFamily="34" charset="0"/>
                        </a:rPr>
                        <a:t>speaking</a:t>
                      </a:r>
                    </a:p>
                    <a:p>
                      <a:pPr marL="930275" marR="0" indent="-114300">
                        <a:lnSpc>
                          <a:spcPct val="105000"/>
                        </a:lnSpc>
                        <a:spcBef>
                          <a:spcPts val="5"/>
                        </a:spcBef>
                        <a:spcAft>
                          <a:spcPts val="0"/>
                        </a:spcAft>
                      </a:pPr>
                      <a:r>
                        <a:rPr lang="en-US" sz="1200" dirty="0">
                          <a:solidFill>
                            <a:schemeClr val="accent4">
                              <a:lumMod val="50000"/>
                            </a:schemeClr>
                          </a:solidFill>
                          <a:effectLst/>
                          <a:latin typeface="Arial Black" panose="020B0A04020102020204" pitchFamily="34" charset="0"/>
                        </a:rPr>
                        <a:t>Discuss</a:t>
                      </a:r>
                      <a:r>
                        <a:rPr lang="en-US" sz="1200" spc="70" dirty="0">
                          <a:solidFill>
                            <a:schemeClr val="accent4">
                              <a:lumMod val="50000"/>
                            </a:schemeClr>
                          </a:solidFill>
                          <a:effectLst/>
                          <a:latin typeface="Arial Black" panose="020B0A04020102020204" pitchFamily="34" charset="0"/>
                        </a:rPr>
                        <a:t> </a:t>
                      </a:r>
                      <a:r>
                        <a:rPr lang="en-US" sz="1200" dirty="0">
                          <a:solidFill>
                            <a:schemeClr val="accent4">
                              <a:lumMod val="50000"/>
                            </a:schemeClr>
                          </a:solidFill>
                          <a:effectLst/>
                          <a:latin typeface="Arial Black" panose="020B0A04020102020204" pitchFamily="34" charset="0"/>
                        </a:rPr>
                        <a:t>and</a:t>
                      </a:r>
                      <a:r>
                        <a:rPr lang="en-US" sz="1200" spc="75" dirty="0">
                          <a:solidFill>
                            <a:schemeClr val="accent4">
                              <a:lumMod val="50000"/>
                            </a:schemeClr>
                          </a:solidFill>
                          <a:effectLst/>
                          <a:latin typeface="Arial Black" panose="020B0A04020102020204" pitchFamily="34" charset="0"/>
                        </a:rPr>
                        <a:t> </a:t>
                      </a:r>
                      <a:r>
                        <a:rPr lang="en-US" sz="1200" dirty="0">
                          <a:solidFill>
                            <a:schemeClr val="accent4">
                              <a:lumMod val="50000"/>
                            </a:schemeClr>
                          </a:solidFill>
                          <a:effectLst/>
                          <a:latin typeface="Arial Black" panose="020B0A04020102020204" pitchFamily="34" charset="0"/>
                        </a:rPr>
                        <a:t>act</a:t>
                      </a:r>
                      <a:r>
                        <a:rPr lang="en-US" sz="1200" spc="75" dirty="0">
                          <a:solidFill>
                            <a:schemeClr val="accent4">
                              <a:lumMod val="50000"/>
                            </a:schemeClr>
                          </a:solidFill>
                          <a:effectLst/>
                          <a:latin typeface="Arial Black" panose="020B0A04020102020204" pitchFamily="34" charset="0"/>
                        </a:rPr>
                        <a:t> </a:t>
                      </a:r>
                      <a:r>
                        <a:rPr lang="en-US" sz="1200" dirty="0">
                          <a:solidFill>
                            <a:schemeClr val="accent4">
                              <a:lumMod val="50000"/>
                            </a:schemeClr>
                          </a:solidFill>
                          <a:effectLst/>
                          <a:latin typeface="Arial Black" panose="020B0A04020102020204" pitchFamily="34" charset="0"/>
                        </a:rPr>
                        <a:t>out</a:t>
                      </a:r>
                      <a:r>
                        <a:rPr lang="en-US" sz="1200" spc="75" dirty="0">
                          <a:solidFill>
                            <a:schemeClr val="accent4">
                              <a:lumMod val="50000"/>
                            </a:schemeClr>
                          </a:solidFill>
                          <a:effectLst/>
                          <a:latin typeface="Arial Black" panose="020B0A04020102020204" pitchFamily="34" charset="0"/>
                        </a:rPr>
                        <a:t> </a:t>
                      </a:r>
                      <a:r>
                        <a:rPr lang="en-US" sz="1200" dirty="0">
                          <a:solidFill>
                            <a:schemeClr val="accent4">
                              <a:lumMod val="50000"/>
                            </a:schemeClr>
                          </a:solidFill>
                          <a:effectLst/>
                          <a:latin typeface="Arial Black" panose="020B0A04020102020204" pitchFamily="34" charset="0"/>
                        </a:rPr>
                        <a:t>stories,</a:t>
                      </a:r>
                      <a:r>
                        <a:rPr lang="en-US" sz="1200" spc="30" dirty="0">
                          <a:solidFill>
                            <a:schemeClr val="accent4">
                              <a:lumMod val="50000"/>
                            </a:schemeClr>
                          </a:solidFill>
                          <a:effectLst/>
                          <a:latin typeface="Arial Black" panose="020B0A04020102020204" pitchFamily="34" charset="0"/>
                        </a:rPr>
                        <a:t> </a:t>
                      </a:r>
                      <a:r>
                        <a:rPr lang="en-US" sz="1200" dirty="0">
                          <a:solidFill>
                            <a:schemeClr val="accent4">
                              <a:lumMod val="50000"/>
                            </a:schemeClr>
                          </a:solidFill>
                          <a:effectLst/>
                          <a:latin typeface="Arial Black" panose="020B0A04020102020204" pitchFamily="34" charset="0"/>
                        </a:rPr>
                        <a:t>poems,</a:t>
                      </a:r>
                      <a:r>
                        <a:rPr lang="en-US" sz="1200" spc="-195" dirty="0">
                          <a:solidFill>
                            <a:schemeClr val="accent4">
                              <a:lumMod val="50000"/>
                            </a:schemeClr>
                          </a:solidFill>
                          <a:effectLst/>
                          <a:latin typeface="Arial Black" panose="020B0A04020102020204" pitchFamily="34" charset="0"/>
                        </a:rPr>
                        <a:t> </a:t>
                      </a:r>
                      <a:r>
                        <a:rPr lang="en-US" sz="1200" dirty="0">
                          <a:solidFill>
                            <a:schemeClr val="accent4">
                              <a:lumMod val="50000"/>
                            </a:schemeClr>
                          </a:solidFill>
                          <a:effectLst/>
                          <a:latin typeface="Arial Black" panose="020B0A04020102020204" pitchFamily="34" charset="0"/>
                        </a:rPr>
                        <a:t>songs</a:t>
                      </a:r>
                    </a:p>
                    <a:p>
                      <a:pPr marL="815975" marR="0">
                        <a:spcBef>
                          <a:spcPts val="5"/>
                        </a:spcBef>
                        <a:spcAft>
                          <a:spcPts val="0"/>
                        </a:spcAft>
                      </a:pPr>
                      <a:r>
                        <a:rPr lang="en-US" sz="1200" dirty="0">
                          <a:solidFill>
                            <a:schemeClr val="accent4">
                              <a:lumMod val="50000"/>
                            </a:schemeClr>
                          </a:solidFill>
                          <a:effectLst/>
                          <a:latin typeface="Arial Black" panose="020B0A04020102020204" pitchFamily="34" charset="0"/>
                        </a:rPr>
                        <a:t>Sing</a:t>
                      </a:r>
                      <a:r>
                        <a:rPr lang="en-US" sz="1200" spc="55" dirty="0">
                          <a:solidFill>
                            <a:schemeClr val="accent4">
                              <a:lumMod val="50000"/>
                            </a:schemeClr>
                          </a:solidFill>
                          <a:effectLst/>
                          <a:latin typeface="Arial Black" panose="020B0A04020102020204" pitchFamily="34" charset="0"/>
                        </a:rPr>
                        <a:t> </a:t>
                      </a:r>
                      <a:r>
                        <a:rPr lang="en-US" sz="1200" dirty="0">
                          <a:solidFill>
                            <a:schemeClr val="accent4">
                              <a:lumMod val="50000"/>
                            </a:schemeClr>
                          </a:solidFill>
                          <a:effectLst/>
                          <a:latin typeface="Arial Black" panose="020B0A04020102020204" pitchFamily="34" charset="0"/>
                        </a:rPr>
                        <a:t>new</a:t>
                      </a:r>
                      <a:r>
                        <a:rPr lang="en-US" sz="1200" spc="55" dirty="0">
                          <a:solidFill>
                            <a:schemeClr val="accent4">
                              <a:lumMod val="50000"/>
                            </a:schemeClr>
                          </a:solidFill>
                          <a:effectLst/>
                          <a:latin typeface="Arial Black" panose="020B0A04020102020204" pitchFamily="34" charset="0"/>
                        </a:rPr>
                        <a:t> </a:t>
                      </a:r>
                      <a:r>
                        <a:rPr lang="en-US" sz="1200" dirty="0">
                          <a:solidFill>
                            <a:schemeClr val="accent4">
                              <a:lumMod val="50000"/>
                            </a:schemeClr>
                          </a:solidFill>
                          <a:effectLst/>
                          <a:latin typeface="Arial Black" panose="020B0A04020102020204" pitchFamily="34" charset="0"/>
                        </a:rPr>
                        <a:t>verses</a:t>
                      </a:r>
                    </a:p>
                    <a:p>
                      <a:pPr marL="815975" marR="0">
                        <a:lnSpc>
                          <a:spcPts val="1035"/>
                        </a:lnSpc>
                        <a:spcBef>
                          <a:spcPts val="65"/>
                        </a:spcBef>
                        <a:spcAft>
                          <a:spcPts val="0"/>
                        </a:spcAft>
                      </a:pPr>
                      <a:r>
                        <a:rPr lang="en-US" sz="1200" dirty="0">
                          <a:solidFill>
                            <a:schemeClr val="accent4">
                              <a:lumMod val="50000"/>
                            </a:schemeClr>
                          </a:solidFill>
                          <a:effectLst/>
                          <a:latin typeface="Arial Black" panose="020B0A04020102020204" pitchFamily="34" charset="0"/>
                        </a:rPr>
                        <a:t>Ask</a:t>
                      </a:r>
                      <a:r>
                        <a:rPr lang="en-US" sz="1200" spc="100" dirty="0">
                          <a:solidFill>
                            <a:schemeClr val="accent4">
                              <a:lumMod val="50000"/>
                            </a:schemeClr>
                          </a:solidFill>
                          <a:effectLst/>
                          <a:latin typeface="Arial Black" panose="020B0A04020102020204" pitchFamily="34" charset="0"/>
                        </a:rPr>
                        <a:t> </a:t>
                      </a:r>
                      <a:r>
                        <a:rPr lang="en-US" sz="1200" dirty="0">
                          <a:solidFill>
                            <a:schemeClr val="accent4">
                              <a:lumMod val="50000"/>
                            </a:schemeClr>
                          </a:solidFill>
                          <a:effectLst/>
                          <a:latin typeface="Arial Black" panose="020B0A04020102020204" pitchFamily="34" charset="0"/>
                        </a:rPr>
                        <a:t>and</a:t>
                      </a:r>
                      <a:r>
                        <a:rPr lang="en-US" sz="1200" spc="100" dirty="0">
                          <a:solidFill>
                            <a:schemeClr val="accent4">
                              <a:lumMod val="50000"/>
                            </a:schemeClr>
                          </a:solidFill>
                          <a:effectLst/>
                          <a:latin typeface="Arial Black" panose="020B0A04020102020204" pitchFamily="34" charset="0"/>
                        </a:rPr>
                        <a:t> </a:t>
                      </a:r>
                      <a:r>
                        <a:rPr lang="en-US" sz="1200" dirty="0">
                          <a:solidFill>
                            <a:schemeClr val="accent4">
                              <a:lumMod val="50000"/>
                            </a:schemeClr>
                          </a:solidFill>
                          <a:effectLst/>
                          <a:latin typeface="Arial Black" panose="020B0A04020102020204" pitchFamily="34" charset="0"/>
                        </a:rPr>
                        <a:t>answer</a:t>
                      </a:r>
                      <a:r>
                        <a:rPr lang="en-US" sz="1200" spc="105" dirty="0">
                          <a:solidFill>
                            <a:schemeClr val="accent4">
                              <a:lumMod val="50000"/>
                            </a:schemeClr>
                          </a:solidFill>
                          <a:effectLst/>
                          <a:latin typeface="Arial Black" panose="020B0A04020102020204" pitchFamily="34" charset="0"/>
                        </a:rPr>
                        <a:t> </a:t>
                      </a:r>
                      <a:r>
                        <a:rPr lang="en-US" sz="1200" dirty="0">
                          <a:solidFill>
                            <a:schemeClr val="accent4">
                              <a:lumMod val="50000"/>
                            </a:schemeClr>
                          </a:solidFill>
                          <a:effectLst/>
                          <a:latin typeface="Arial Black" panose="020B0A04020102020204" pitchFamily="34" charset="0"/>
                        </a:rPr>
                        <a:t>information</a:t>
                      </a:r>
                      <a:r>
                        <a:rPr lang="en-US" sz="1200" spc="100" dirty="0">
                          <a:solidFill>
                            <a:schemeClr val="accent4">
                              <a:lumMod val="50000"/>
                            </a:schemeClr>
                          </a:solidFill>
                          <a:effectLst/>
                          <a:latin typeface="Arial Black" panose="020B0A04020102020204" pitchFamily="34" charset="0"/>
                        </a:rPr>
                        <a:t> </a:t>
                      </a:r>
                      <a:r>
                        <a:rPr lang="en-US" sz="1200" dirty="0">
                          <a:solidFill>
                            <a:schemeClr val="accent4">
                              <a:lumMod val="50000"/>
                            </a:schemeClr>
                          </a:solidFill>
                          <a:effectLst/>
                          <a:latin typeface="Arial Black" panose="020B0A04020102020204" pitchFamily="34" charset="0"/>
                        </a:rPr>
                        <a:t>questions</a:t>
                      </a:r>
                      <a:endParaRPr lang="en-US" sz="1200" dirty="0">
                        <a:solidFill>
                          <a:schemeClr val="accent4">
                            <a:lumMod val="50000"/>
                          </a:schemeClr>
                        </a:solidFill>
                        <a:effectLst/>
                        <a:latin typeface="Arial Black" panose="020B0A04020102020204" pitchFamily="34" charset="0"/>
                        <a:ea typeface="Arial MT"/>
                        <a:cs typeface="Arial MT"/>
                      </a:endParaRPr>
                    </a:p>
                  </a:txBody>
                  <a:tcPr marL="0" marR="0" marT="0" marB="0">
                    <a:solidFill>
                      <a:schemeClr val="accent5">
                        <a:lumMod val="20000"/>
                        <a:lumOff val="80000"/>
                      </a:schemeClr>
                    </a:solidFill>
                  </a:tcPr>
                </a:tc>
                <a:tc>
                  <a:txBody>
                    <a:bodyPr/>
                    <a:lstStyle/>
                    <a:p>
                      <a:pPr marL="36830" marR="229235">
                        <a:lnSpc>
                          <a:spcPct val="105000"/>
                        </a:lnSpc>
                        <a:spcBef>
                          <a:spcPts val="85"/>
                        </a:spcBef>
                        <a:spcAft>
                          <a:spcPts val="0"/>
                        </a:spcAft>
                      </a:pPr>
                      <a:r>
                        <a:rPr lang="en-US" sz="1400" dirty="0">
                          <a:solidFill>
                            <a:schemeClr val="accent4">
                              <a:lumMod val="50000"/>
                            </a:schemeClr>
                          </a:solidFill>
                          <a:effectLst/>
                          <a:latin typeface="Arial" panose="020B0604020202020204" pitchFamily="34" charset="0"/>
                          <a:cs typeface="Arial" panose="020B0604020202020204" pitchFamily="34" charset="0"/>
                        </a:rPr>
                        <a:t>Science: Life</a:t>
                      </a:r>
                      <a:r>
                        <a:rPr lang="en-US" sz="1400" spc="5" dirty="0">
                          <a:solidFill>
                            <a:schemeClr val="accent4">
                              <a:lumMod val="50000"/>
                            </a:schemeClr>
                          </a:solidFill>
                          <a:effectLst/>
                          <a:latin typeface="Arial" panose="020B0604020202020204" pitchFamily="34" charset="0"/>
                          <a:cs typeface="Arial" panose="020B0604020202020204" pitchFamily="34" charset="0"/>
                        </a:rPr>
                        <a:t> </a:t>
                      </a:r>
                      <a:r>
                        <a:rPr lang="en-US" sz="1400" dirty="0">
                          <a:solidFill>
                            <a:schemeClr val="accent4">
                              <a:lumMod val="50000"/>
                            </a:schemeClr>
                          </a:solidFill>
                          <a:effectLst/>
                          <a:latin typeface="Arial" panose="020B0604020202020204" pitchFamily="34" charset="0"/>
                          <a:cs typeface="Arial" panose="020B0604020202020204" pitchFamily="34" charset="0"/>
                        </a:rPr>
                        <a:t>cycles</a:t>
                      </a:r>
                      <a:r>
                        <a:rPr lang="en-US" sz="1400" spc="-200" dirty="0">
                          <a:solidFill>
                            <a:schemeClr val="accent4">
                              <a:lumMod val="50000"/>
                            </a:schemeClr>
                          </a:solidFill>
                          <a:effectLst/>
                          <a:latin typeface="Arial" panose="020B0604020202020204" pitchFamily="34" charset="0"/>
                          <a:cs typeface="Arial" panose="020B0604020202020204" pitchFamily="34" charset="0"/>
                        </a:rPr>
                        <a:t> </a:t>
                      </a:r>
                      <a:r>
                        <a:rPr lang="en-US" sz="1400" dirty="0">
                          <a:solidFill>
                            <a:schemeClr val="accent4">
                              <a:lumMod val="50000"/>
                            </a:schemeClr>
                          </a:solidFill>
                          <a:effectLst/>
                          <a:latin typeface="Arial" panose="020B0604020202020204" pitchFamily="34" charset="0"/>
                          <a:cs typeface="Arial" panose="020B0604020202020204" pitchFamily="34" charset="0"/>
                        </a:rPr>
                        <a:t>Growing</a:t>
                      </a:r>
                      <a:r>
                        <a:rPr lang="en-US" sz="1400" spc="70" dirty="0">
                          <a:solidFill>
                            <a:schemeClr val="accent4">
                              <a:lumMod val="50000"/>
                            </a:schemeClr>
                          </a:solidFill>
                          <a:effectLst/>
                          <a:latin typeface="Arial" panose="020B0604020202020204" pitchFamily="34" charset="0"/>
                          <a:cs typeface="Arial" panose="020B0604020202020204" pitchFamily="34" charset="0"/>
                        </a:rPr>
                        <a:t> </a:t>
                      </a:r>
                      <a:r>
                        <a:rPr lang="en-US" sz="1400" dirty="0">
                          <a:solidFill>
                            <a:schemeClr val="accent4">
                              <a:lumMod val="50000"/>
                            </a:schemeClr>
                          </a:solidFill>
                          <a:effectLst/>
                          <a:latin typeface="Arial" panose="020B0604020202020204" pitchFamily="34" charset="0"/>
                          <a:cs typeface="Arial" panose="020B0604020202020204" pitchFamily="34" charset="0"/>
                        </a:rPr>
                        <a:t>vegetables</a:t>
                      </a:r>
                      <a:endParaRPr lang="en-US" sz="1400" dirty="0">
                        <a:solidFill>
                          <a:schemeClr val="accent4">
                            <a:lumMod val="50000"/>
                          </a:schemeClr>
                        </a:solidFill>
                        <a:effectLst/>
                        <a:latin typeface="Arial" panose="020B0604020202020204" pitchFamily="34" charset="0"/>
                        <a:ea typeface="Arial MT"/>
                        <a:cs typeface="Arial" panose="020B0604020202020204" pitchFamily="34" charset="0"/>
                      </a:endParaRPr>
                    </a:p>
                  </a:txBody>
                  <a:tcPr marL="0" marR="0" marT="0" marB="0">
                    <a:solidFill>
                      <a:schemeClr val="accent5">
                        <a:lumMod val="20000"/>
                        <a:lumOff val="80000"/>
                      </a:schemeClr>
                    </a:solidFill>
                  </a:tcPr>
                </a:tc>
                <a:tc>
                  <a:txBody>
                    <a:bodyPr/>
                    <a:lstStyle/>
                    <a:p>
                      <a:pPr marL="36830" marR="0">
                        <a:spcBef>
                          <a:spcPts val="85"/>
                        </a:spcBef>
                        <a:spcAft>
                          <a:spcPts val="0"/>
                        </a:spcAft>
                      </a:pPr>
                      <a:r>
                        <a:rPr lang="en-US" sz="1400" dirty="0">
                          <a:solidFill>
                            <a:schemeClr val="accent4">
                              <a:lumMod val="50000"/>
                            </a:schemeClr>
                          </a:solidFill>
                          <a:effectLst/>
                          <a:latin typeface="Arial" panose="020B0604020202020204" pitchFamily="34" charset="0"/>
                          <a:cs typeface="Arial" panose="020B0604020202020204" pitchFamily="34" charset="0"/>
                        </a:rPr>
                        <a:t>Short</a:t>
                      </a:r>
                      <a:r>
                        <a:rPr lang="en-US" sz="1400" spc="-20" dirty="0">
                          <a:solidFill>
                            <a:schemeClr val="accent4">
                              <a:lumMod val="50000"/>
                            </a:schemeClr>
                          </a:solidFill>
                          <a:effectLst/>
                          <a:latin typeface="Arial" panose="020B0604020202020204" pitchFamily="34" charset="0"/>
                          <a:cs typeface="Arial" panose="020B0604020202020204" pitchFamily="34" charset="0"/>
                        </a:rPr>
                        <a:t> </a:t>
                      </a:r>
                      <a:r>
                        <a:rPr lang="en-US" sz="1400" dirty="0" err="1">
                          <a:solidFill>
                            <a:schemeClr val="accent4">
                              <a:lumMod val="50000"/>
                            </a:schemeClr>
                          </a:solidFill>
                          <a:effectLst/>
                          <a:latin typeface="Arial" panose="020B0604020202020204" pitchFamily="34" charset="0"/>
                          <a:cs typeface="Arial" panose="020B0604020202020204" pitchFamily="34" charset="0"/>
                        </a:rPr>
                        <a:t>i</a:t>
                      </a:r>
                      <a:r>
                        <a:rPr lang="en-US" sz="1400" dirty="0">
                          <a:solidFill>
                            <a:schemeClr val="accent4">
                              <a:lumMod val="50000"/>
                            </a:schemeClr>
                          </a:solidFill>
                          <a:effectLst/>
                          <a:latin typeface="Arial" panose="020B0604020202020204" pitchFamily="34" charset="0"/>
                          <a:cs typeface="Arial" panose="020B0604020202020204" pitchFamily="34" charset="0"/>
                        </a:rPr>
                        <a:t>,</a:t>
                      </a:r>
                      <a:r>
                        <a:rPr lang="en-US" sz="1400" spc="-15" dirty="0">
                          <a:solidFill>
                            <a:schemeClr val="accent4">
                              <a:lumMod val="50000"/>
                            </a:schemeClr>
                          </a:solidFill>
                          <a:effectLst/>
                          <a:latin typeface="Arial" panose="020B0604020202020204" pitchFamily="34" charset="0"/>
                          <a:cs typeface="Arial" panose="020B0604020202020204" pitchFamily="34" charset="0"/>
                        </a:rPr>
                        <a:t> </a:t>
                      </a:r>
                      <a:r>
                        <a:rPr lang="en-US" sz="1400" dirty="0" err="1">
                          <a:solidFill>
                            <a:schemeClr val="accent4">
                              <a:lumMod val="50000"/>
                            </a:schemeClr>
                          </a:solidFill>
                          <a:effectLst/>
                          <a:latin typeface="Arial" panose="020B0604020202020204" pitchFamily="34" charset="0"/>
                          <a:cs typeface="Arial" panose="020B0604020202020204" pitchFamily="34" charset="0"/>
                        </a:rPr>
                        <a:t>ch</a:t>
                      </a:r>
                      <a:r>
                        <a:rPr lang="en-US" sz="1400" dirty="0">
                          <a:solidFill>
                            <a:schemeClr val="accent4">
                              <a:lumMod val="50000"/>
                            </a:schemeClr>
                          </a:solidFill>
                          <a:effectLst/>
                          <a:latin typeface="Arial" panose="020B0604020202020204" pitchFamily="34" charset="0"/>
                          <a:cs typeface="Arial" panose="020B0604020202020204" pitchFamily="34" charset="0"/>
                        </a:rPr>
                        <a:t>,</a:t>
                      </a:r>
                      <a:r>
                        <a:rPr lang="en-US" sz="1400" spc="-20" dirty="0">
                          <a:solidFill>
                            <a:schemeClr val="accent4">
                              <a:lumMod val="50000"/>
                            </a:schemeClr>
                          </a:solidFill>
                          <a:effectLst/>
                          <a:latin typeface="Arial" panose="020B0604020202020204" pitchFamily="34" charset="0"/>
                          <a:cs typeface="Arial" panose="020B0604020202020204" pitchFamily="34" charset="0"/>
                        </a:rPr>
                        <a:t> </a:t>
                      </a:r>
                      <a:r>
                        <a:rPr lang="en-US" sz="1400" dirty="0" err="1">
                          <a:solidFill>
                            <a:schemeClr val="accent4">
                              <a:lumMod val="50000"/>
                            </a:schemeClr>
                          </a:solidFill>
                          <a:effectLst/>
                          <a:latin typeface="Arial" panose="020B0604020202020204" pitchFamily="34" charset="0"/>
                          <a:cs typeface="Arial" panose="020B0604020202020204" pitchFamily="34" charset="0"/>
                        </a:rPr>
                        <a:t>sh</a:t>
                      </a:r>
                      <a:endParaRPr lang="en-US" sz="1400" dirty="0">
                        <a:solidFill>
                          <a:schemeClr val="accent4">
                            <a:lumMod val="50000"/>
                          </a:schemeClr>
                        </a:solidFill>
                        <a:effectLst/>
                        <a:latin typeface="Arial" panose="020B0604020202020204" pitchFamily="34" charset="0"/>
                        <a:cs typeface="Arial" panose="020B0604020202020204" pitchFamily="34" charset="0"/>
                      </a:endParaRPr>
                    </a:p>
                    <a:p>
                      <a:pPr marL="36830" marR="298450">
                        <a:lnSpc>
                          <a:spcPct val="105000"/>
                        </a:lnSpc>
                        <a:spcBef>
                          <a:spcPts val="65"/>
                        </a:spcBef>
                        <a:spcAft>
                          <a:spcPts val="0"/>
                        </a:spcAft>
                      </a:pPr>
                      <a:r>
                        <a:rPr lang="en-US" sz="1400" dirty="0">
                          <a:solidFill>
                            <a:schemeClr val="accent4">
                              <a:lumMod val="50000"/>
                            </a:schemeClr>
                          </a:solidFill>
                          <a:effectLst/>
                          <a:latin typeface="Arial" panose="020B0604020202020204" pitchFamily="34" charset="0"/>
                          <a:cs typeface="Arial" panose="020B0604020202020204" pitchFamily="34" charset="0"/>
                        </a:rPr>
                        <a:t>Tongue twisters</a:t>
                      </a:r>
                      <a:r>
                        <a:rPr lang="en-US" sz="1400" spc="5" dirty="0">
                          <a:solidFill>
                            <a:schemeClr val="accent4">
                              <a:lumMod val="50000"/>
                            </a:schemeClr>
                          </a:solidFill>
                          <a:effectLst/>
                          <a:latin typeface="Arial" panose="020B0604020202020204" pitchFamily="34" charset="0"/>
                          <a:cs typeface="Arial" panose="020B0604020202020204" pitchFamily="34" charset="0"/>
                        </a:rPr>
                        <a:t> </a:t>
                      </a:r>
                      <a:r>
                        <a:rPr lang="en-US" sz="1400" spc="-5" dirty="0">
                          <a:solidFill>
                            <a:schemeClr val="accent4">
                              <a:lumMod val="50000"/>
                            </a:schemeClr>
                          </a:solidFill>
                          <a:effectLst/>
                          <a:latin typeface="Arial" panose="020B0604020202020204" pitchFamily="34" charset="0"/>
                          <a:cs typeface="Arial" panose="020B0604020202020204" pitchFamily="34" charset="0"/>
                        </a:rPr>
                        <a:t>Identify</a:t>
                      </a:r>
                      <a:r>
                        <a:rPr lang="en-US" sz="1400" spc="-25" dirty="0">
                          <a:solidFill>
                            <a:schemeClr val="accent4">
                              <a:lumMod val="50000"/>
                            </a:schemeClr>
                          </a:solidFill>
                          <a:effectLst/>
                          <a:latin typeface="Arial" panose="020B0604020202020204" pitchFamily="34" charset="0"/>
                          <a:cs typeface="Arial" panose="020B0604020202020204" pitchFamily="34" charset="0"/>
                        </a:rPr>
                        <a:t> </a:t>
                      </a:r>
                      <a:r>
                        <a:rPr lang="en-US" sz="1400" spc="-5" dirty="0">
                          <a:solidFill>
                            <a:schemeClr val="accent4">
                              <a:lumMod val="50000"/>
                            </a:schemeClr>
                          </a:solidFill>
                          <a:effectLst/>
                          <a:latin typeface="Arial" panose="020B0604020202020204" pitchFamily="34" charset="0"/>
                          <a:cs typeface="Arial" panose="020B0604020202020204" pitchFamily="34" charset="0"/>
                        </a:rPr>
                        <a:t>rhyming</a:t>
                      </a:r>
                      <a:r>
                        <a:rPr lang="en-US" sz="1400" spc="-25" dirty="0">
                          <a:solidFill>
                            <a:schemeClr val="accent4">
                              <a:lumMod val="50000"/>
                            </a:schemeClr>
                          </a:solidFill>
                          <a:effectLst/>
                          <a:latin typeface="Arial" panose="020B0604020202020204" pitchFamily="34" charset="0"/>
                          <a:cs typeface="Arial" panose="020B0604020202020204" pitchFamily="34" charset="0"/>
                        </a:rPr>
                        <a:t> </a:t>
                      </a:r>
                      <a:r>
                        <a:rPr lang="en-US" sz="1400" dirty="0">
                          <a:solidFill>
                            <a:schemeClr val="accent4">
                              <a:lumMod val="50000"/>
                            </a:schemeClr>
                          </a:solidFill>
                          <a:effectLst/>
                          <a:latin typeface="Arial" panose="020B0604020202020204" pitchFamily="34" charset="0"/>
                          <a:cs typeface="Arial" panose="020B0604020202020204" pitchFamily="34" charset="0"/>
                        </a:rPr>
                        <a:t>words</a:t>
                      </a:r>
                    </a:p>
                    <a:p>
                      <a:pPr marL="36830" marR="0">
                        <a:spcBef>
                          <a:spcPts val="5"/>
                        </a:spcBef>
                        <a:spcAft>
                          <a:spcPts val="0"/>
                        </a:spcAft>
                      </a:pPr>
                      <a:r>
                        <a:rPr lang="en-US" sz="1400" dirty="0">
                          <a:solidFill>
                            <a:schemeClr val="accent4">
                              <a:lumMod val="50000"/>
                            </a:schemeClr>
                          </a:solidFill>
                          <a:effectLst/>
                          <a:latin typeface="Arial" panose="020B0604020202020204" pitchFamily="34" charset="0"/>
                          <a:cs typeface="Arial" panose="020B0604020202020204" pitchFamily="34" charset="0"/>
                        </a:rPr>
                        <a:t>I’m/we’re</a:t>
                      </a:r>
                      <a:r>
                        <a:rPr lang="en-US" sz="1400" spc="-10" dirty="0">
                          <a:solidFill>
                            <a:schemeClr val="accent4">
                              <a:lumMod val="50000"/>
                            </a:schemeClr>
                          </a:solidFill>
                          <a:effectLst/>
                          <a:latin typeface="Arial" panose="020B0604020202020204" pitchFamily="34" charset="0"/>
                          <a:cs typeface="Arial" panose="020B0604020202020204" pitchFamily="34" charset="0"/>
                        </a:rPr>
                        <a:t> </a:t>
                      </a:r>
                      <a:r>
                        <a:rPr lang="en-US" sz="1400" dirty="0">
                          <a:solidFill>
                            <a:schemeClr val="accent4">
                              <a:lumMod val="50000"/>
                            </a:schemeClr>
                          </a:solidFill>
                          <a:effectLst/>
                          <a:latin typeface="Arial" panose="020B0604020202020204" pitchFamily="34" charset="0"/>
                          <a:cs typeface="Arial" panose="020B0604020202020204" pitchFamily="34" charset="0"/>
                        </a:rPr>
                        <a:t>(contractions)</a:t>
                      </a:r>
                      <a:endParaRPr lang="en-US" sz="1400" dirty="0">
                        <a:solidFill>
                          <a:schemeClr val="accent4">
                            <a:lumMod val="50000"/>
                          </a:schemeClr>
                        </a:solidFill>
                        <a:effectLst/>
                        <a:latin typeface="Arial" panose="020B0604020202020204" pitchFamily="34" charset="0"/>
                        <a:ea typeface="Arial MT"/>
                        <a:cs typeface="Arial" panose="020B0604020202020204" pitchFamily="34" charset="0"/>
                      </a:endParaRPr>
                    </a:p>
                  </a:txBody>
                  <a:tcPr marL="0" marR="0" marT="0" marB="0">
                    <a:solidFill>
                      <a:schemeClr val="accent5">
                        <a:lumMod val="20000"/>
                        <a:lumOff val="80000"/>
                      </a:schemeClr>
                    </a:solidFill>
                  </a:tcPr>
                </a:tc>
                <a:tc>
                  <a:txBody>
                    <a:bodyPr/>
                    <a:lstStyle/>
                    <a:p>
                      <a:pPr marL="36830" marR="426085">
                        <a:lnSpc>
                          <a:spcPct val="105000"/>
                        </a:lnSpc>
                        <a:spcBef>
                          <a:spcPts val="80"/>
                        </a:spcBef>
                        <a:spcAft>
                          <a:spcPts val="0"/>
                        </a:spcAft>
                      </a:pPr>
                      <a:r>
                        <a:rPr lang="en-US" sz="1000" spc="-5" dirty="0">
                          <a:solidFill>
                            <a:schemeClr val="accent4">
                              <a:lumMod val="50000"/>
                            </a:schemeClr>
                          </a:solidFill>
                          <a:effectLst/>
                        </a:rPr>
                        <a:t>What</a:t>
                      </a:r>
                      <a:r>
                        <a:rPr lang="en-US" sz="1000" spc="-35" dirty="0">
                          <a:solidFill>
                            <a:schemeClr val="accent4">
                              <a:lumMod val="50000"/>
                            </a:schemeClr>
                          </a:solidFill>
                          <a:effectLst/>
                        </a:rPr>
                        <a:t> </a:t>
                      </a:r>
                      <a:r>
                        <a:rPr lang="en-US" sz="1000" spc="-5" dirty="0">
                          <a:solidFill>
                            <a:schemeClr val="accent4">
                              <a:lumMod val="50000"/>
                            </a:schemeClr>
                          </a:solidFill>
                          <a:effectLst/>
                        </a:rPr>
                        <a:t>can</a:t>
                      </a:r>
                      <a:r>
                        <a:rPr lang="en-US" sz="1000" spc="-30" dirty="0">
                          <a:solidFill>
                            <a:schemeClr val="accent4">
                              <a:lumMod val="50000"/>
                            </a:schemeClr>
                          </a:solidFill>
                          <a:effectLst/>
                        </a:rPr>
                        <a:t> </a:t>
                      </a:r>
                      <a:r>
                        <a:rPr lang="en-US" sz="1000" spc="-5" dirty="0">
                          <a:solidFill>
                            <a:schemeClr val="accent4">
                              <a:lumMod val="50000"/>
                            </a:schemeClr>
                          </a:solidFill>
                          <a:effectLst/>
                        </a:rPr>
                        <a:t>you</a:t>
                      </a:r>
                      <a:r>
                        <a:rPr lang="en-US" sz="1000" spc="-35" dirty="0">
                          <a:solidFill>
                            <a:schemeClr val="accent4">
                              <a:lumMod val="50000"/>
                            </a:schemeClr>
                          </a:solidFill>
                          <a:effectLst/>
                        </a:rPr>
                        <a:t> </a:t>
                      </a:r>
                      <a:r>
                        <a:rPr lang="en-US" sz="1000" spc="-5" dirty="0">
                          <a:solidFill>
                            <a:schemeClr val="accent4">
                              <a:lumMod val="50000"/>
                            </a:schemeClr>
                          </a:solidFill>
                          <a:effectLst/>
                        </a:rPr>
                        <a:t>find</a:t>
                      </a:r>
                      <a:r>
                        <a:rPr lang="en-US" sz="1000" spc="-30" dirty="0">
                          <a:solidFill>
                            <a:schemeClr val="accent4">
                              <a:lumMod val="50000"/>
                            </a:schemeClr>
                          </a:solidFill>
                          <a:effectLst/>
                        </a:rPr>
                        <a:t> </a:t>
                      </a:r>
                      <a:r>
                        <a:rPr lang="en-US" sz="1000" dirty="0">
                          <a:solidFill>
                            <a:schemeClr val="accent4">
                              <a:lumMod val="50000"/>
                            </a:schemeClr>
                          </a:solidFill>
                          <a:effectLst/>
                        </a:rPr>
                        <a:t>on</a:t>
                      </a:r>
                      <a:r>
                        <a:rPr lang="en-US" sz="1000" spc="-35" dirty="0">
                          <a:solidFill>
                            <a:schemeClr val="accent4">
                              <a:lumMod val="50000"/>
                            </a:schemeClr>
                          </a:solidFill>
                          <a:effectLst/>
                        </a:rPr>
                        <a:t> </a:t>
                      </a:r>
                      <a:r>
                        <a:rPr lang="en-US" sz="1000" dirty="0">
                          <a:solidFill>
                            <a:schemeClr val="accent4">
                              <a:lumMod val="50000"/>
                            </a:schemeClr>
                          </a:solidFill>
                          <a:effectLst/>
                        </a:rPr>
                        <a:t>a</a:t>
                      </a:r>
                      <a:r>
                        <a:rPr lang="en-US" sz="1000" spc="-30" dirty="0">
                          <a:solidFill>
                            <a:schemeClr val="accent4">
                              <a:lumMod val="50000"/>
                            </a:schemeClr>
                          </a:solidFill>
                          <a:effectLst/>
                        </a:rPr>
                        <a:t> </a:t>
                      </a:r>
                      <a:r>
                        <a:rPr lang="en-US" sz="1000" dirty="0">
                          <a:solidFill>
                            <a:schemeClr val="accent4">
                              <a:lumMod val="50000"/>
                            </a:schemeClr>
                          </a:solidFill>
                          <a:effectLst/>
                        </a:rPr>
                        <a:t>farm?</a:t>
                      </a:r>
                      <a:r>
                        <a:rPr lang="en-US" sz="1000" spc="-210" dirty="0">
                          <a:solidFill>
                            <a:schemeClr val="accent4">
                              <a:lumMod val="50000"/>
                            </a:schemeClr>
                          </a:solidFill>
                          <a:effectLst/>
                        </a:rPr>
                        <a:t> </a:t>
                      </a:r>
                      <a:r>
                        <a:rPr lang="en-US" sz="1000" dirty="0">
                          <a:solidFill>
                            <a:schemeClr val="accent4">
                              <a:lumMod val="50000"/>
                            </a:schemeClr>
                          </a:solidFill>
                          <a:effectLst/>
                        </a:rPr>
                        <a:t>Document growth of seeds</a:t>
                      </a:r>
                      <a:r>
                        <a:rPr lang="en-US" sz="1000" spc="5" dirty="0">
                          <a:solidFill>
                            <a:schemeClr val="accent4">
                              <a:lumMod val="50000"/>
                            </a:schemeClr>
                          </a:solidFill>
                          <a:effectLst/>
                        </a:rPr>
                        <a:t> </a:t>
                      </a:r>
                      <a:r>
                        <a:rPr lang="en-US" sz="1000" dirty="0">
                          <a:solidFill>
                            <a:schemeClr val="accent4">
                              <a:lumMod val="50000"/>
                            </a:schemeClr>
                          </a:solidFill>
                          <a:effectLst/>
                        </a:rPr>
                        <a:t>Interpreting</a:t>
                      </a:r>
                      <a:r>
                        <a:rPr lang="en-US" sz="1000" spc="-50" dirty="0">
                          <a:solidFill>
                            <a:schemeClr val="accent4">
                              <a:lumMod val="50000"/>
                            </a:schemeClr>
                          </a:solidFill>
                          <a:effectLst/>
                        </a:rPr>
                        <a:t> </a:t>
                      </a:r>
                      <a:r>
                        <a:rPr lang="en-US" sz="1000" dirty="0">
                          <a:solidFill>
                            <a:schemeClr val="accent4">
                              <a:lumMod val="50000"/>
                            </a:schemeClr>
                          </a:solidFill>
                          <a:effectLst/>
                        </a:rPr>
                        <a:t>diagrams</a:t>
                      </a:r>
                    </a:p>
                    <a:p>
                      <a:pPr marL="36830" marR="0">
                        <a:spcBef>
                          <a:spcPts val="10"/>
                        </a:spcBef>
                        <a:spcAft>
                          <a:spcPts val="0"/>
                        </a:spcAft>
                      </a:pPr>
                      <a:r>
                        <a:rPr lang="en-US" sz="1000" dirty="0">
                          <a:solidFill>
                            <a:schemeClr val="accent4">
                              <a:lumMod val="50000"/>
                            </a:schemeClr>
                          </a:solidFill>
                          <a:effectLst/>
                        </a:rPr>
                        <a:t>Story</a:t>
                      </a:r>
                      <a:r>
                        <a:rPr lang="en-US" sz="1000" spc="65" dirty="0">
                          <a:solidFill>
                            <a:schemeClr val="accent4">
                              <a:lumMod val="50000"/>
                            </a:schemeClr>
                          </a:solidFill>
                          <a:effectLst/>
                        </a:rPr>
                        <a:t> </a:t>
                      </a:r>
                      <a:r>
                        <a:rPr lang="en-US" sz="1000" dirty="0">
                          <a:solidFill>
                            <a:schemeClr val="accent4">
                              <a:lumMod val="50000"/>
                            </a:schemeClr>
                          </a:solidFill>
                          <a:effectLst/>
                        </a:rPr>
                        <a:t>maps</a:t>
                      </a:r>
                    </a:p>
                    <a:p>
                      <a:pPr marL="151130" marR="221615" indent="-114300">
                        <a:lnSpc>
                          <a:spcPts val="1100"/>
                        </a:lnSpc>
                        <a:spcBef>
                          <a:spcPts val="0"/>
                        </a:spcBef>
                        <a:spcAft>
                          <a:spcPts val="0"/>
                        </a:spcAft>
                      </a:pPr>
                      <a:r>
                        <a:rPr lang="en-US" sz="1000" dirty="0">
                          <a:solidFill>
                            <a:schemeClr val="accent4">
                              <a:lumMod val="50000"/>
                            </a:schemeClr>
                          </a:solidFill>
                          <a:effectLst/>
                        </a:rPr>
                        <a:t>Taking</a:t>
                      </a:r>
                      <a:r>
                        <a:rPr lang="en-US" sz="1000" spc="60" dirty="0">
                          <a:solidFill>
                            <a:schemeClr val="accent4">
                              <a:lumMod val="50000"/>
                            </a:schemeClr>
                          </a:solidFill>
                          <a:effectLst/>
                        </a:rPr>
                        <a:t> </a:t>
                      </a:r>
                      <a:r>
                        <a:rPr lang="en-US" sz="1000" dirty="0">
                          <a:solidFill>
                            <a:schemeClr val="accent4">
                              <a:lumMod val="50000"/>
                            </a:schemeClr>
                          </a:solidFill>
                          <a:effectLst/>
                        </a:rPr>
                        <a:t>care</a:t>
                      </a:r>
                      <a:r>
                        <a:rPr lang="en-US" sz="1000" spc="60" dirty="0">
                          <a:solidFill>
                            <a:schemeClr val="accent4">
                              <a:lumMod val="50000"/>
                            </a:schemeClr>
                          </a:solidFill>
                          <a:effectLst/>
                        </a:rPr>
                        <a:t> </a:t>
                      </a:r>
                      <a:r>
                        <a:rPr lang="en-US" sz="1000" dirty="0">
                          <a:solidFill>
                            <a:schemeClr val="accent4">
                              <a:lumMod val="50000"/>
                            </a:schemeClr>
                          </a:solidFill>
                          <a:effectLst/>
                        </a:rPr>
                        <a:t>of</a:t>
                      </a:r>
                      <a:r>
                        <a:rPr lang="en-US" sz="1000" spc="60" dirty="0">
                          <a:solidFill>
                            <a:schemeClr val="accent4">
                              <a:lumMod val="50000"/>
                            </a:schemeClr>
                          </a:solidFill>
                          <a:effectLst/>
                        </a:rPr>
                        <a:t> </a:t>
                      </a:r>
                      <a:r>
                        <a:rPr lang="en-US" sz="1000" dirty="0">
                          <a:solidFill>
                            <a:schemeClr val="accent4">
                              <a:lumMod val="50000"/>
                            </a:schemeClr>
                          </a:solidFill>
                          <a:effectLst/>
                        </a:rPr>
                        <a:t>plants</a:t>
                      </a:r>
                      <a:r>
                        <a:rPr lang="en-US" sz="1000" spc="60" dirty="0">
                          <a:solidFill>
                            <a:schemeClr val="accent4">
                              <a:lumMod val="50000"/>
                            </a:schemeClr>
                          </a:solidFill>
                          <a:effectLst/>
                        </a:rPr>
                        <a:t> </a:t>
                      </a:r>
                      <a:r>
                        <a:rPr lang="en-US" sz="1000" dirty="0">
                          <a:solidFill>
                            <a:schemeClr val="accent4">
                              <a:lumMod val="50000"/>
                            </a:schemeClr>
                          </a:solidFill>
                          <a:effectLst/>
                        </a:rPr>
                        <a:t>and</a:t>
                      </a:r>
                      <a:r>
                        <a:rPr lang="en-US" sz="1000" spc="60" dirty="0">
                          <a:solidFill>
                            <a:schemeClr val="accent4">
                              <a:lumMod val="50000"/>
                            </a:schemeClr>
                          </a:solidFill>
                          <a:effectLst/>
                        </a:rPr>
                        <a:t> </a:t>
                      </a:r>
                      <a:r>
                        <a:rPr lang="en-US" sz="1000" dirty="0">
                          <a:solidFill>
                            <a:schemeClr val="accent4">
                              <a:lumMod val="50000"/>
                            </a:schemeClr>
                          </a:solidFill>
                          <a:effectLst/>
                        </a:rPr>
                        <a:t>animals</a:t>
                      </a:r>
                      <a:r>
                        <a:rPr lang="en-US" sz="1000" spc="-195" dirty="0">
                          <a:solidFill>
                            <a:schemeClr val="accent4">
                              <a:lumMod val="50000"/>
                            </a:schemeClr>
                          </a:solidFill>
                          <a:effectLst/>
                        </a:rPr>
                        <a:t> </a:t>
                      </a:r>
                      <a:r>
                        <a:rPr lang="en-US" sz="1000" dirty="0">
                          <a:solidFill>
                            <a:schemeClr val="accent4">
                              <a:lumMod val="50000"/>
                            </a:schemeClr>
                          </a:solidFill>
                          <a:effectLst/>
                        </a:rPr>
                        <a:t>is</a:t>
                      </a:r>
                      <a:r>
                        <a:rPr lang="en-US" sz="1000" spc="-40" dirty="0">
                          <a:solidFill>
                            <a:schemeClr val="accent4">
                              <a:lumMod val="50000"/>
                            </a:schemeClr>
                          </a:solidFill>
                          <a:effectLst/>
                        </a:rPr>
                        <a:t> </a:t>
                      </a:r>
                      <a:r>
                        <a:rPr lang="en-US" sz="1000" dirty="0">
                          <a:solidFill>
                            <a:schemeClr val="accent4">
                              <a:lumMod val="50000"/>
                            </a:schemeClr>
                          </a:solidFill>
                          <a:effectLst/>
                        </a:rPr>
                        <a:t>important</a:t>
                      </a:r>
                      <a:endParaRPr lang="en-US" sz="1000" dirty="0">
                        <a:solidFill>
                          <a:schemeClr val="accent4">
                            <a:lumMod val="50000"/>
                          </a:schemeClr>
                        </a:solidFill>
                        <a:effectLst/>
                        <a:latin typeface="Arial MT"/>
                        <a:ea typeface="Arial MT"/>
                        <a:cs typeface="Arial MT"/>
                      </a:endParaRPr>
                    </a:p>
                  </a:txBody>
                  <a:tcPr marL="0" marR="0" marT="0" marB="0">
                    <a:solidFill>
                      <a:schemeClr val="accent5">
                        <a:lumMod val="20000"/>
                        <a:lumOff val="80000"/>
                      </a:schemeClr>
                    </a:solidFill>
                  </a:tcPr>
                </a:tc>
                <a:extLst>
                  <a:ext uri="{0D108BD9-81ED-4DB2-BD59-A6C34878D82A}">
                    <a16:rowId xmlns:a16="http://schemas.microsoft.com/office/drawing/2014/main" val="54621202"/>
                  </a:ext>
                </a:extLst>
              </a:tr>
              <a:tr h="1185069">
                <a:tc>
                  <a:txBody>
                    <a:bodyPr/>
                    <a:lstStyle/>
                    <a:p>
                      <a:pPr marL="815975" marR="946785">
                        <a:lnSpc>
                          <a:spcPct val="105000"/>
                        </a:lnSpc>
                        <a:spcBef>
                          <a:spcPts val="85"/>
                        </a:spcBef>
                        <a:spcAft>
                          <a:spcPts val="0"/>
                        </a:spcAft>
                      </a:pPr>
                      <a:r>
                        <a:rPr lang="en-US" sz="1200" dirty="0">
                          <a:solidFill>
                            <a:schemeClr val="tx1">
                              <a:lumMod val="75000"/>
                              <a:lumOff val="25000"/>
                            </a:schemeClr>
                          </a:solidFill>
                          <a:effectLst/>
                          <a:latin typeface="Arial Black" panose="020B0A04020102020204" pitchFamily="34" charset="0"/>
                        </a:rPr>
                        <a:t>Talk</a:t>
                      </a:r>
                      <a:r>
                        <a:rPr lang="en-US" sz="1200" spc="5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about</a:t>
                      </a:r>
                      <a:r>
                        <a:rPr lang="en-US" sz="1200" spc="5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ability</a:t>
                      </a:r>
                      <a:r>
                        <a:rPr lang="en-US" sz="1200" spc="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Talk</a:t>
                      </a:r>
                      <a:r>
                        <a:rPr lang="en-US" sz="1200" spc="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about</a:t>
                      </a:r>
                      <a:r>
                        <a:rPr lang="en-US" sz="1200" spc="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senses</a:t>
                      </a:r>
                      <a:r>
                        <a:rPr lang="en-US" sz="1200" spc="-20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Act</a:t>
                      </a:r>
                      <a:r>
                        <a:rPr lang="en-US" sz="1200" spc="-1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out</a:t>
                      </a:r>
                      <a:r>
                        <a:rPr lang="en-US" sz="1200" spc="-1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a:t>
                      </a:r>
                      <a:r>
                        <a:rPr lang="en-US" sz="1200" spc="-1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story</a:t>
                      </a:r>
                      <a:endParaRPr lang="en-US" sz="1200" dirty="0">
                        <a:solidFill>
                          <a:schemeClr val="tx1">
                            <a:lumMod val="75000"/>
                            <a:lumOff val="25000"/>
                          </a:schemeClr>
                        </a:solidFill>
                        <a:effectLst/>
                        <a:latin typeface="Arial Black" panose="020B0A04020102020204" pitchFamily="34" charset="0"/>
                        <a:ea typeface="Arial MT"/>
                        <a:cs typeface="Arial MT"/>
                      </a:endParaRPr>
                    </a:p>
                  </a:txBody>
                  <a:tcPr marL="0" marR="0" marT="0" marB="0"/>
                </a:tc>
                <a:tc>
                  <a:txBody>
                    <a:bodyPr/>
                    <a:lstStyle/>
                    <a:p>
                      <a:pPr marL="36830" marR="0">
                        <a:spcBef>
                          <a:spcPts val="85"/>
                        </a:spcBef>
                        <a:spcAft>
                          <a:spcPts val="0"/>
                        </a:spcAft>
                      </a:pPr>
                      <a:r>
                        <a:rPr lang="en-US" sz="1400">
                          <a:effectLst/>
                          <a:latin typeface="Arial" panose="020B0604020202020204" pitchFamily="34" charset="0"/>
                          <a:cs typeface="Arial" panose="020B0604020202020204" pitchFamily="34" charset="0"/>
                        </a:rPr>
                        <a:t>Music</a:t>
                      </a:r>
                    </a:p>
                    <a:p>
                      <a:pPr marL="36830" marR="0">
                        <a:spcBef>
                          <a:spcPts val="65"/>
                        </a:spcBef>
                        <a:spcAft>
                          <a:spcPts val="0"/>
                        </a:spcAft>
                      </a:pPr>
                      <a:r>
                        <a:rPr lang="en-US" sz="1400">
                          <a:effectLst/>
                          <a:latin typeface="Arial" panose="020B0604020202020204" pitchFamily="34" charset="0"/>
                          <a:cs typeface="Arial" panose="020B0604020202020204" pitchFamily="34" charset="0"/>
                        </a:rPr>
                        <a:t>Science: Senses</a:t>
                      </a:r>
                    </a:p>
                    <a:p>
                      <a:pPr marL="150495" marR="0" indent="-114300">
                        <a:lnSpc>
                          <a:spcPct val="105000"/>
                        </a:lnSpc>
                        <a:spcBef>
                          <a:spcPts val="65"/>
                        </a:spcBef>
                        <a:spcAft>
                          <a:spcPts val="0"/>
                        </a:spcAft>
                      </a:pPr>
                      <a:r>
                        <a:rPr lang="en-US" sz="1400">
                          <a:effectLst/>
                          <a:latin typeface="Arial" panose="020B0604020202020204" pitchFamily="34" charset="0"/>
                          <a:cs typeface="Arial" panose="020B0604020202020204" pitchFamily="34" charset="0"/>
                        </a:rPr>
                        <a:t>Arts</a:t>
                      </a:r>
                      <a:r>
                        <a:rPr lang="en-US" sz="1400" spc="90">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and</a:t>
                      </a:r>
                      <a:r>
                        <a:rPr lang="en-US" sz="1400" spc="95">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crafts:</a:t>
                      </a:r>
                      <a:r>
                        <a:rPr lang="en-US" sz="1400" spc="45">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Making</a:t>
                      </a:r>
                      <a:r>
                        <a:rPr lang="en-US" sz="1400" spc="-200">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instruments</a:t>
                      </a:r>
                      <a:endParaRPr lang="en-US" sz="1400">
                        <a:effectLst/>
                        <a:latin typeface="Arial" panose="020B0604020202020204" pitchFamily="34" charset="0"/>
                        <a:ea typeface="Arial MT"/>
                        <a:cs typeface="Arial" panose="020B0604020202020204" pitchFamily="34" charset="0"/>
                      </a:endParaRPr>
                    </a:p>
                  </a:txBody>
                  <a:tcPr marL="0" marR="0" marT="0" marB="0"/>
                </a:tc>
                <a:tc>
                  <a:txBody>
                    <a:bodyPr/>
                    <a:lstStyle/>
                    <a:p>
                      <a:pPr marL="36830" marR="0">
                        <a:spcBef>
                          <a:spcPts val="85"/>
                        </a:spcBef>
                        <a:spcAft>
                          <a:spcPts val="0"/>
                        </a:spcAft>
                      </a:pPr>
                      <a:r>
                        <a:rPr lang="en-US" sz="1400" dirty="0">
                          <a:effectLst/>
                          <a:latin typeface="Arial" panose="020B0604020202020204" pitchFamily="34" charset="0"/>
                          <a:cs typeface="Arial" panose="020B0604020202020204" pitchFamily="34" charset="0"/>
                        </a:rPr>
                        <a:t>Short</a:t>
                      </a:r>
                      <a:r>
                        <a:rPr lang="en-US" sz="1400" spc="30"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o</a:t>
                      </a:r>
                    </a:p>
                    <a:p>
                      <a:pPr marL="36830" marR="0">
                        <a:spcBef>
                          <a:spcPts val="65"/>
                        </a:spcBef>
                        <a:spcAft>
                          <a:spcPts val="0"/>
                        </a:spcAft>
                      </a:pPr>
                      <a:r>
                        <a:rPr lang="en-US" sz="1400" dirty="0">
                          <a:effectLst/>
                          <a:latin typeface="Arial" panose="020B0604020202020204" pitchFamily="34" charset="0"/>
                          <a:cs typeface="Arial" panose="020B0604020202020204" pitchFamily="34" charset="0"/>
                        </a:rPr>
                        <a:t>-</a:t>
                      </a:r>
                      <a:r>
                        <a:rPr lang="en-US" sz="1400" dirty="0" err="1">
                          <a:effectLst/>
                          <a:latin typeface="Arial" panose="020B0604020202020204" pitchFamily="34" charset="0"/>
                          <a:cs typeface="Arial" panose="020B0604020202020204" pitchFamily="34" charset="0"/>
                        </a:rPr>
                        <a:t>er</a:t>
                      </a:r>
                      <a:r>
                        <a:rPr lang="en-US" sz="1400" spc="20"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forms</a:t>
                      </a:r>
                    </a:p>
                    <a:p>
                      <a:pPr marL="36830" marR="0">
                        <a:lnSpc>
                          <a:spcPct val="105000"/>
                        </a:lnSpc>
                        <a:spcBef>
                          <a:spcPts val="65"/>
                        </a:spcBef>
                        <a:spcAft>
                          <a:spcPts val="0"/>
                        </a:spcAft>
                      </a:pPr>
                      <a:r>
                        <a:rPr lang="en-US" sz="1400" dirty="0">
                          <a:effectLst/>
                          <a:latin typeface="Arial" panose="020B0604020202020204" pitchFamily="34" charset="0"/>
                          <a:cs typeface="Arial" panose="020B0604020202020204" pitchFamily="34" charset="0"/>
                        </a:rPr>
                        <a:t>Compare</a:t>
                      </a:r>
                      <a:r>
                        <a:rPr lang="en-US" sz="1400" spc="100"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minimal</a:t>
                      </a:r>
                      <a:r>
                        <a:rPr lang="en-US" sz="1400" spc="105"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pairs</a:t>
                      </a:r>
                      <a:r>
                        <a:rPr lang="en-US" sz="1400" spc="-200"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Rhyming</a:t>
                      </a:r>
                      <a:r>
                        <a:rPr lang="en-US" sz="1400" spc="-20"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sounds</a:t>
                      </a:r>
                      <a:endParaRPr lang="en-US" sz="1400" dirty="0">
                        <a:effectLst/>
                        <a:latin typeface="Arial" panose="020B0604020202020204" pitchFamily="34" charset="0"/>
                        <a:ea typeface="Arial MT"/>
                        <a:cs typeface="Arial" panose="020B0604020202020204" pitchFamily="34" charset="0"/>
                      </a:endParaRPr>
                    </a:p>
                  </a:txBody>
                  <a:tcPr marL="0" marR="0" marT="0" marB="0"/>
                </a:tc>
                <a:tc>
                  <a:txBody>
                    <a:bodyPr/>
                    <a:lstStyle/>
                    <a:p>
                      <a:pPr marL="36830" marR="0">
                        <a:lnSpc>
                          <a:spcPct val="105000"/>
                        </a:lnSpc>
                        <a:spcBef>
                          <a:spcPts val="85"/>
                        </a:spcBef>
                        <a:spcAft>
                          <a:spcPts val="0"/>
                        </a:spcAft>
                      </a:pPr>
                      <a:r>
                        <a:rPr lang="en-US" sz="1000" dirty="0">
                          <a:solidFill>
                            <a:schemeClr val="accent4">
                              <a:lumMod val="50000"/>
                            </a:schemeClr>
                          </a:solidFill>
                          <a:effectLst/>
                        </a:rPr>
                        <a:t>How</a:t>
                      </a:r>
                      <a:r>
                        <a:rPr lang="en-US" sz="1000" spc="40" dirty="0">
                          <a:solidFill>
                            <a:schemeClr val="accent4">
                              <a:lumMod val="50000"/>
                            </a:schemeClr>
                          </a:solidFill>
                          <a:effectLst/>
                        </a:rPr>
                        <a:t> </a:t>
                      </a:r>
                      <a:r>
                        <a:rPr lang="en-US" sz="1000" dirty="0">
                          <a:solidFill>
                            <a:schemeClr val="accent4">
                              <a:lumMod val="50000"/>
                            </a:schemeClr>
                          </a:solidFill>
                          <a:effectLst/>
                        </a:rPr>
                        <a:t>do</a:t>
                      </a:r>
                      <a:r>
                        <a:rPr lang="en-US" sz="1000" spc="45" dirty="0">
                          <a:solidFill>
                            <a:schemeClr val="accent4">
                              <a:lumMod val="50000"/>
                            </a:schemeClr>
                          </a:solidFill>
                          <a:effectLst/>
                        </a:rPr>
                        <a:t> </a:t>
                      </a:r>
                      <a:r>
                        <a:rPr lang="en-US" sz="1000" dirty="0">
                          <a:solidFill>
                            <a:schemeClr val="accent4">
                              <a:lumMod val="50000"/>
                            </a:schemeClr>
                          </a:solidFill>
                          <a:effectLst/>
                        </a:rPr>
                        <a:t>we</a:t>
                      </a:r>
                      <a:r>
                        <a:rPr lang="en-US" sz="1000" spc="45" dirty="0">
                          <a:solidFill>
                            <a:schemeClr val="accent4">
                              <a:lumMod val="50000"/>
                            </a:schemeClr>
                          </a:solidFill>
                          <a:effectLst/>
                        </a:rPr>
                        <a:t> </a:t>
                      </a:r>
                      <a:r>
                        <a:rPr lang="en-US" sz="1000" dirty="0">
                          <a:solidFill>
                            <a:schemeClr val="accent4">
                              <a:lumMod val="50000"/>
                            </a:schemeClr>
                          </a:solidFill>
                          <a:effectLst/>
                        </a:rPr>
                        <a:t>use</a:t>
                      </a:r>
                      <a:r>
                        <a:rPr lang="en-US" sz="1000" spc="40" dirty="0">
                          <a:solidFill>
                            <a:schemeClr val="accent4">
                              <a:lumMod val="50000"/>
                            </a:schemeClr>
                          </a:solidFill>
                          <a:effectLst/>
                        </a:rPr>
                        <a:t> </a:t>
                      </a:r>
                      <a:r>
                        <a:rPr lang="en-US" sz="1000" dirty="0">
                          <a:solidFill>
                            <a:schemeClr val="accent4">
                              <a:lumMod val="50000"/>
                            </a:schemeClr>
                          </a:solidFill>
                          <a:effectLst/>
                        </a:rPr>
                        <a:t>our</a:t>
                      </a:r>
                      <a:r>
                        <a:rPr lang="en-US" sz="1000" spc="45" dirty="0">
                          <a:solidFill>
                            <a:schemeClr val="accent4">
                              <a:lumMod val="50000"/>
                            </a:schemeClr>
                          </a:solidFill>
                          <a:effectLst/>
                        </a:rPr>
                        <a:t> </a:t>
                      </a:r>
                      <a:r>
                        <a:rPr lang="en-US" sz="1000" dirty="0">
                          <a:solidFill>
                            <a:schemeClr val="accent4">
                              <a:lumMod val="50000"/>
                            </a:schemeClr>
                          </a:solidFill>
                          <a:effectLst/>
                        </a:rPr>
                        <a:t>five</a:t>
                      </a:r>
                      <a:r>
                        <a:rPr lang="en-US" sz="1000" spc="45" dirty="0">
                          <a:solidFill>
                            <a:schemeClr val="accent4">
                              <a:lumMod val="50000"/>
                            </a:schemeClr>
                          </a:solidFill>
                          <a:effectLst/>
                        </a:rPr>
                        <a:t> </a:t>
                      </a:r>
                      <a:r>
                        <a:rPr lang="en-US" sz="1000" dirty="0">
                          <a:solidFill>
                            <a:schemeClr val="accent4">
                              <a:lumMod val="50000"/>
                            </a:schemeClr>
                          </a:solidFill>
                          <a:effectLst/>
                        </a:rPr>
                        <a:t>senses?</a:t>
                      </a:r>
                      <a:r>
                        <a:rPr lang="en-US" sz="1000" spc="-200" dirty="0">
                          <a:solidFill>
                            <a:schemeClr val="accent4">
                              <a:lumMod val="50000"/>
                            </a:schemeClr>
                          </a:solidFill>
                          <a:effectLst/>
                        </a:rPr>
                        <a:t> </a:t>
                      </a:r>
                      <a:r>
                        <a:rPr lang="en-US" sz="1000" dirty="0">
                          <a:solidFill>
                            <a:schemeClr val="accent4">
                              <a:lumMod val="50000"/>
                            </a:schemeClr>
                          </a:solidFill>
                          <a:effectLst/>
                        </a:rPr>
                        <a:t>Making</a:t>
                      </a:r>
                      <a:r>
                        <a:rPr lang="en-US" sz="1000" spc="-40" dirty="0">
                          <a:solidFill>
                            <a:schemeClr val="accent4">
                              <a:lumMod val="50000"/>
                            </a:schemeClr>
                          </a:solidFill>
                          <a:effectLst/>
                        </a:rPr>
                        <a:t> </a:t>
                      </a:r>
                      <a:r>
                        <a:rPr lang="en-US" sz="1000" dirty="0">
                          <a:solidFill>
                            <a:schemeClr val="accent4">
                              <a:lumMod val="50000"/>
                            </a:schemeClr>
                          </a:solidFill>
                          <a:effectLst/>
                        </a:rPr>
                        <a:t>lists</a:t>
                      </a:r>
                    </a:p>
                    <a:p>
                      <a:pPr marL="36830" marR="0">
                        <a:spcBef>
                          <a:spcPts val="5"/>
                        </a:spcBef>
                        <a:spcAft>
                          <a:spcPts val="0"/>
                        </a:spcAft>
                      </a:pPr>
                      <a:r>
                        <a:rPr lang="en-US" sz="1000" dirty="0">
                          <a:solidFill>
                            <a:schemeClr val="accent4">
                              <a:lumMod val="50000"/>
                            </a:schemeClr>
                          </a:solidFill>
                          <a:effectLst/>
                        </a:rPr>
                        <a:t>Comparing</a:t>
                      </a:r>
                      <a:r>
                        <a:rPr lang="en-US" sz="1000" spc="100" dirty="0">
                          <a:solidFill>
                            <a:schemeClr val="accent4">
                              <a:lumMod val="50000"/>
                            </a:schemeClr>
                          </a:solidFill>
                          <a:effectLst/>
                        </a:rPr>
                        <a:t> </a:t>
                      </a:r>
                      <a:r>
                        <a:rPr lang="en-US" sz="1000" dirty="0">
                          <a:solidFill>
                            <a:schemeClr val="accent4">
                              <a:lumMod val="50000"/>
                            </a:schemeClr>
                          </a:solidFill>
                          <a:effectLst/>
                        </a:rPr>
                        <a:t>things</a:t>
                      </a:r>
                    </a:p>
                    <a:p>
                      <a:pPr marL="36830" marR="0">
                        <a:lnSpc>
                          <a:spcPct val="105000"/>
                        </a:lnSpc>
                        <a:spcBef>
                          <a:spcPts val="65"/>
                        </a:spcBef>
                        <a:spcAft>
                          <a:spcPts val="0"/>
                        </a:spcAft>
                      </a:pPr>
                      <a:r>
                        <a:rPr lang="en-US" sz="1000" dirty="0">
                          <a:solidFill>
                            <a:schemeClr val="accent4">
                              <a:lumMod val="50000"/>
                            </a:schemeClr>
                          </a:solidFill>
                          <a:effectLst/>
                        </a:rPr>
                        <a:t>Understanding</a:t>
                      </a:r>
                      <a:r>
                        <a:rPr lang="en-US" sz="1000" spc="80" dirty="0">
                          <a:solidFill>
                            <a:schemeClr val="accent4">
                              <a:lumMod val="50000"/>
                            </a:schemeClr>
                          </a:solidFill>
                          <a:effectLst/>
                        </a:rPr>
                        <a:t> </a:t>
                      </a:r>
                      <a:r>
                        <a:rPr lang="en-US" sz="1000" dirty="0">
                          <a:solidFill>
                            <a:schemeClr val="accent4">
                              <a:lumMod val="50000"/>
                            </a:schemeClr>
                          </a:solidFill>
                          <a:effectLst/>
                        </a:rPr>
                        <a:t>high</a:t>
                      </a:r>
                      <a:r>
                        <a:rPr lang="en-US" sz="1000" spc="85" dirty="0">
                          <a:solidFill>
                            <a:schemeClr val="accent4">
                              <a:lumMod val="50000"/>
                            </a:schemeClr>
                          </a:solidFill>
                          <a:effectLst/>
                        </a:rPr>
                        <a:t> </a:t>
                      </a:r>
                      <a:r>
                        <a:rPr lang="en-US" sz="1000" dirty="0">
                          <a:solidFill>
                            <a:schemeClr val="accent4">
                              <a:lumMod val="50000"/>
                            </a:schemeClr>
                          </a:solidFill>
                          <a:effectLst/>
                        </a:rPr>
                        <a:t>and</a:t>
                      </a:r>
                      <a:r>
                        <a:rPr lang="en-US" sz="1000" spc="85" dirty="0">
                          <a:solidFill>
                            <a:schemeClr val="accent4">
                              <a:lumMod val="50000"/>
                            </a:schemeClr>
                          </a:solidFill>
                          <a:effectLst/>
                        </a:rPr>
                        <a:t> </a:t>
                      </a:r>
                      <a:r>
                        <a:rPr lang="en-US" sz="1000" dirty="0">
                          <a:solidFill>
                            <a:schemeClr val="accent4">
                              <a:lumMod val="50000"/>
                            </a:schemeClr>
                          </a:solidFill>
                          <a:effectLst/>
                        </a:rPr>
                        <a:t>low</a:t>
                      </a:r>
                      <a:r>
                        <a:rPr lang="en-US" sz="1000" spc="85" dirty="0">
                          <a:solidFill>
                            <a:schemeClr val="accent4">
                              <a:lumMod val="50000"/>
                            </a:schemeClr>
                          </a:solidFill>
                          <a:effectLst/>
                        </a:rPr>
                        <a:t> </a:t>
                      </a:r>
                      <a:r>
                        <a:rPr lang="en-US" sz="1000" dirty="0">
                          <a:solidFill>
                            <a:schemeClr val="accent4">
                              <a:lumMod val="50000"/>
                            </a:schemeClr>
                          </a:solidFill>
                          <a:effectLst/>
                        </a:rPr>
                        <a:t>sounds</a:t>
                      </a:r>
                      <a:r>
                        <a:rPr lang="en-US" sz="1000" spc="-200" dirty="0">
                          <a:solidFill>
                            <a:schemeClr val="accent4">
                              <a:lumMod val="50000"/>
                            </a:schemeClr>
                          </a:solidFill>
                          <a:effectLst/>
                        </a:rPr>
                        <a:t> </a:t>
                      </a:r>
                      <a:r>
                        <a:rPr lang="en-US" sz="1000" dirty="0">
                          <a:solidFill>
                            <a:schemeClr val="accent4">
                              <a:lumMod val="50000"/>
                            </a:schemeClr>
                          </a:solidFill>
                          <a:effectLst/>
                        </a:rPr>
                        <a:t>Inclusion/awareness of disability</a:t>
                      </a:r>
                      <a:r>
                        <a:rPr lang="en-US" sz="1000" spc="5" dirty="0">
                          <a:solidFill>
                            <a:schemeClr val="accent4">
                              <a:lumMod val="50000"/>
                            </a:schemeClr>
                          </a:solidFill>
                          <a:effectLst/>
                        </a:rPr>
                        <a:t> </a:t>
                      </a:r>
                      <a:r>
                        <a:rPr lang="en-US" sz="1000" dirty="0">
                          <a:solidFill>
                            <a:schemeClr val="accent4">
                              <a:lumMod val="50000"/>
                            </a:schemeClr>
                          </a:solidFill>
                          <a:effectLst/>
                        </a:rPr>
                        <a:t>Respecting</a:t>
                      </a:r>
                      <a:r>
                        <a:rPr lang="en-US" sz="1000" spc="-45" dirty="0">
                          <a:solidFill>
                            <a:schemeClr val="accent4">
                              <a:lumMod val="50000"/>
                            </a:schemeClr>
                          </a:solidFill>
                          <a:effectLst/>
                        </a:rPr>
                        <a:t> </a:t>
                      </a:r>
                      <a:r>
                        <a:rPr lang="en-US" sz="1000" dirty="0">
                          <a:solidFill>
                            <a:schemeClr val="accent4">
                              <a:lumMod val="50000"/>
                            </a:schemeClr>
                          </a:solidFill>
                          <a:effectLst/>
                        </a:rPr>
                        <a:t>differences</a:t>
                      </a:r>
                      <a:endParaRPr lang="en-US" sz="1000" dirty="0">
                        <a:solidFill>
                          <a:schemeClr val="accent4">
                            <a:lumMod val="50000"/>
                          </a:schemeClr>
                        </a:solidFill>
                        <a:effectLst/>
                        <a:latin typeface="Arial MT"/>
                        <a:ea typeface="Arial MT"/>
                        <a:cs typeface="Arial MT"/>
                      </a:endParaRPr>
                    </a:p>
                  </a:txBody>
                  <a:tcPr marL="0" marR="0" marT="0" marB="0"/>
                </a:tc>
                <a:extLst>
                  <a:ext uri="{0D108BD9-81ED-4DB2-BD59-A6C34878D82A}">
                    <a16:rowId xmlns:a16="http://schemas.microsoft.com/office/drawing/2014/main" val="2767734982"/>
                  </a:ext>
                </a:extLst>
              </a:tr>
              <a:tr h="1037520">
                <a:tc>
                  <a:txBody>
                    <a:bodyPr/>
                    <a:lstStyle/>
                    <a:p>
                      <a:pPr marL="815975" marR="617855">
                        <a:lnSpc>
                          <a:spcPct val="105000"/>
                        </a:lnSpc>
                        <a:spcBef>
                          <a:spcPts val="85"/>
                        </a:spcBef>
                        <a:spcAft>
                          <a:spcPts val="0"/>
                        </a:spcAft>
                      </a:pPr>
                      <a:r>
                        <a:rPr lang="en-US" sz="1200" dirty="0">
                          <a:solidFill>
                            <a:schemeClr val="tx1">
                              <a:lumMod val="75000"/>
                              <a:lumOff val="25000"/>
                            </a:schemeClr>
                          </a:solidFill>
                          <a:effectLst/>
                          <a:latin typeface="Arial Black" panose="020B0A04020102020204" pitchFamily="34" charset="0"/>
                        </a:rPr>
                        <a:t>Listen for information</a:t>
                      </a:r>
                      <a:r>
                        <a:rPr lang="en-US" sz="1200" spc="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Talk</a:t>
                      </a:r>
                      <a:r>
                        <a:rPr lang="en-US" sz="1200" spc="9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about</a:t>
                      </a:r>
                      <a:r>
                        <a:rPr lang="en-US" sz="1200" spc="9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transportation</a:t>
                      </a:r>
                    </a:p>
                    <a:p>
                      <a:pPr marL="815975" marR="671195" indent="113665">
                        <a:lnSpc>
                          <a:spcPct val="105000"/>
                        </a:lnSpc>
                        <a:spcBef>
                          <a:spcPts val="5"/>
                        </a:spcBef>
                        <a:spcAft>
                          <a:spcPts val="0"/>
                        </a:spcAft>
                      </a:pPr>
                      <a:r>
                        <a:rPr lang="en-US" sz="1200" dirty="0">
                          <a:solidFill>
                            <a:schemeClr val="tx1">
                              <a:lumMod val="75000"/>
                              <a:lumOff val="25000"/>
                            </a:schemeClr>
                          </a:solidFill>
                          <a:effectLst/>
                          <a:latin typeface="Arial Black" panose="020B0A04020102020204" pitchFamily="34" charset="0"/>
                        </a:rPr>
                        <a:t>and movement</a:t>
                      </a:r>
                      <a:r>
                        <a:rPr lang="en-US" sz="1200" spc="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Listen</a:t>
                      </a:r>
                      <a:r>
                        <a:rPr lang="en-US" sz="1200" spc="7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to</a:t>
                      </a:r>
                      <a:r>
                        <a:rPr lang="en-US" sz="1200" spc="8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stories,</a:t>
                      </a:r>
                      <a:r>
                        <a:rPr lang="en-US" sz="1200" spc="3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poems</a:t>
                      </a:r>
                      <a:r>
                        <a:rPr lang="en-US" sz="1200" spc="-19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Song</a:t>
                      </a:r>
                      <a:endParaRPr lang="en-US" sz="1200" dirty="0">
                        <a:solidFill>
                          <a:schemeClr val="tx1">
                            <a:lumMod val="75000"/>
                            <a:lumOff val="25000"/>
                          </a:schemeClr>
                        </a:solidFill>
                        <a:effectLst/>
                        <a:latin typeface="Arial Black" panose="020B0A04020102020204" pitchFamily="34" charset="0"/>
                        <a:ea typeface="Arial MT"/>
                        <a:cs typeface="Arial MT"/>
                      </a:endParaRPr>
                    </a:p>
                  </a:txBody>
                  <a:tcPr marL="0" marR="0" marT="0" marB="0"/>
                </a:tc>
                <a:tc>
                  <a:txBody>
                    <a:bodyPr/>
                    <a:lstStyle/>
                    <a:p>
                      <a:pPr marL="150495" marR="229235" indent="-114300">
                        <a:lnSpc>
                          <a:spcPct val="105000"/>
                        </a:lnSpc>
                        <a:spcBef>
                          <a:spcPts val="85"/>
                        </a:spcBef>
                        <a:spcAft>
                          <a:spcPts val="0"/>
                        </a:spcAft>
                      </a:pPr>
                      <a:r>
                        <a:rPr lang="en-US" sz="1400">
                          <a:effectLst/>
                          <a:latin typeface="Arial" panose="020B0604020202020204" pitchFamily="34" charset="0"/>
                          <a:cs typeface="Arial" panose="020B0604020202020204" pitchFamily="34" charset="0"/>
                        </a:rPr>
                        <a:t>Arts</a:t>
                      </a:r>
                      <a:r>
                        <a:rPr lang="en-US" sz="1400" spc="90">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and</a:t>
                      </a:r>
                      <a:r>
                        <a:rPr lang="en-US" sz="1400" spc="95">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crafts:</a:t>
                      </a:r>
                      <a:r>
                        <a:rPr lang="en-US" sz="1400" spc="45">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Making</a:t>
                      </a:r>
                      <a:r>
                        <a:rPr lang="en-US" sz="1400" spc="-200">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a</a:t>
                      </a:r>
                      <a:r>
                        <a:rPr lang="en-US" sz="1400" spc="-60">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helicopter</a:t>
                      </a:r>
                    </a:p>
                    <a:p>
                      <a:pPr marL="150495" marR="7620" indent="-114300">
                        <a:lnSpc>
                          <a:spcPct val="105000"/>
                        </a:lnSpc>
                        <a:spcBef>
                          <a:spcPts val="5"/>
                        </a:spcBef>
                        <a:spcAft>
                          <a:spcPts val="0"/>
                        </a:spcAft>
                      </a:pPr>
                      <a:r>
                        <a:rPr lang="en-US" sz="1400">
                          <a:effectLst/>
                          <a:latin typeface="Arial" panose="020B0604020202020204" pitchFamily="34" charset="0"/>
                          <a:cs typeface="Arial" panose="020B0604020202020204" pitchFamily="34" charset="0"/>
                        </a:rPr>
                        <a:t>Science: Hands-on</a:t>
                      </a:r>
                      <a:r>
                        <a:rPr lang="en-US" sz="1400" spc="5">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exploration,</a:t>
                      </a:r>
                      <a:r>
                        <a:rPr lang="en-US" sz="1400" spc="65">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shapes</a:t>
                      </a:r>
                      <a:endParaRPr lang="en-US" sz="1400">
                        <a:effectLst/>
                        <a:latin typeface="Arial" panose="020B0604020202020204" pitchFamily="34" charset="0"/>
                        <a:ea typeface="Arial MT"/>
                        <a:cs typeface="Arial" panose="020B0604020202020204" pitchFamily="34" charset="0"/>
                      </a:endParaRPr>
                    </a:p>
                  </a:txBody>
                  <a:tcPr marL="0" marR="0" marT="0" marB="0"/>
                </a:tc>
                <a:tc>
                  <a:txBody>
                    <a:bodyPr/>
                    <a:lstStyle/>
                    <a:p>
                      <a:pPr marL="36830" marR="467995">
                        <a:lnSpc>
                          <a:spcPct val="105000"/>
                        </a:lnSpc>
                        <a:spcBef>
                          <a:spcPts val="85"/>
                        </a:spcBef>
                        <a:spcAft>
                          <a:spcPts val="0"/>
                        </a:spcAft>
                      </a:pPr>
                      <a:r>
                        <a:rPr lang="en-US" sz="1400" dirty="0">
                          <a:effectLst/>
                          <a:latin typeface="Arial" panose="020B0604020202020204" pitchFamily="34" charset="0"/>
                          <a:cs typeface="Arial" panose="020B0604020202020204" pitchFamily="34" charset="0"/>
                        </a:rPr>
                        <a:t>Long e sound</a:t>
                      </a:r>
                      <a:r>
                        <a:rPr lang="en-US" sz="1400" spc="5"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Listen</a:t>
                      </a:r>
                      <a:r>
                        <a:rPr lang="en-US" sz="1400" spc="60"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for</a:t>
                      </a:r>
                      <a:r>
                        <a:rPr lang="en-US" sz="1400" spc="60"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sounds</a:t>
                      </a:r>
                      <a:endParaRPr lang="en-US" sz="1400" dirty="0">
                        <a:effectLst/>
                        <a:latin typeface="Arial" panose="020B0604020202020204" pitchFamily="34" charset="0"/>
                        <a:ea typeface="Arial MT"/>
                        <a:cs typeface="Arial" panose="020B0604020202020204" pitchFamily="34" charset="0"/>
                      </a:endParaRPr>
                    </a:p>
                  </a:txBody>
                  <a:tcPr marL="0" marR="0" marT="0" marB="0"/>
                </a:tc>
                <a:tc>
                  <a:txBody>
                    <a:bodyPr/>
                    <a:lstStyle/>
                    <a:p>
                      <a:pPr marL="36830" marR="0">
                        <a:spcBef>
                          <a:spcPts val="85"/>
                        </a:spcBef>
                        <a:spcAft>
                          <a:spcPts val="0"/>
                        </a:spcAft>
                      </a:pPr>
                      <a:r>
                        <a:rPr lang="en-US" sz="1000" dirty="0">
                          <a:solidFill>
                            <a:schemeClr val="accent4">
                              <a:lumMod val="50000"/>
                            </a:schemeClr>
                          </a:solidFill>
                          <a:effectLst/>
                        </a:rPr>
                        <a:t>How</a:t>
                      </a:r>
                      <a:r>
                        <a:rPr lang="en-US" sz="1000" spc="60" dirty="0">
                          <a:solidFill>
                            <a:schemeClr val="accent4">
                              <a:lumMod val="50000"/>
                            </a:schemeClr>
                          </a:solidFill>
                          <a:effectLst/>
                        </a:rPr>
                        <a:t> </a:t>
                      </a:r>
                      <a:r>
                        <a:rPr lang="en-US" sz="1000" dirty="0">
                          <a:solidFill>
                            <a:schemeClr val="accent4">
                              <a:lumMod val="50000"/>
                            </a:schemeClr>
                          </a:solidFill>
                          <a:effectLst/>
                        </a:rPr>
                        <a:t>do</a:t>
                      </a:r>
                      <a:r>
                        <a:rPr lang="en-US" sz="1000" spc="65" dirty="0">
                          <a:solidFill>
                            <a:schemeClr val="accent4">
                              <a:lumMod val="50000"/>
                            </a:schemeClr>
                          </a:solidFill>
                          <a:effectLst/>
                        </a:rPr>
                        <a:t> </a:t>
                      </a:r>
                      <a:r>
                        <a:rPr lang="en-US" sz="1000" dirty="0">
                          <a:solidFill>
                            <a:schemeClr val="accent4">
                              <a:lumMod val="50000"/>
                            </a:schemeClr>
                          </a:solidFill>
                          <a:effectLst/>
                        </a:rPr>
                        <a:t>we</a:t>
                      </a:r>
                      <a:r>
                        <a:rPr lang="en-US" sz="1000" spc="60" dirty="0">
                          <a:solidFill>
                            <a:schemeClr val="accent4">
                              <a:lumMod val="50000"/>
                            </a:schemeClr>
                          </a:solidFill>
                          <a:effectLst/>
                        </a:rPr>
                        <a:t> </a:t>
                      </a:r>
                      <a:r>
                        <a:rPr lang="en-US" sz="1000" dirty="0">
                          <a:solidFill>
                            <a:schemeClr val="accent4">
                              <a:lumMod val="50000"/>
                            </a:schemeClr>
                          </a:solidFill>
                          <a:effectLst/>
                        </a:rPr>
                        <a:t>travel</a:t>
                      </a:r>
                      <a:r>
                        <a:rPr lang="en-US" sz="1000" spc="65" dirty="0">
                          <a:solidFill>
                            <a:schemeClr val="accent4">
                              <a:lumMod val="50000"/>
                            </a:schemeClr>
                          </a:solidFill>
                          <a:effectLst/>
                        </a:rPr>
                        <a:t> </a:t>
                      </a:r>
                      <a:r>
                        <a:rPr lang="en-US" sz="1000" dirty="0">
                          <a:solidFill>
                            <a:schemeClr val="accent4">
                              <a:lumMod val="50000"/>
                            </a:schemeClr>
                          </a:solidFill>
                          <a:effectLst/>
                        </a:rPr>
                        <a:t>around?</a:t>
                      </a:r>
                    </a:p>
                    <a:p>
                      <a:pPr marL="151130" marR="0" indent="-114300">
                        <a:lnSpc>
                          <a:spcPct val="105000"/>
                        </a:lnSpc>
                        <a:spcBef>
                          <a:spcPts val="65"/>
                        </a:spcBef>
                        <a:spcAft>
                          <a:spcPts val="0"/>
                        </a:spcAft>
                      </a:pPr>
                      <a:r>
                        <a:rPr lang="en-US" sz="1000" dirty="0">
                          <a:solidFill>
                            <a:schemeClr val="accent4">
                              <a:lumMod val="50000"/>
                            </a:schemeClr>
                          </a:solidFill>
                          <a:effectLst/>
                        </a:rPr>
                        <a:t>Classifying</a:t>
                      </a:r>
                      <a:r>
                        <a:rPr lang="en-US" sz="1000" spc="135" dirty="0">
                          <a:solidFill>
                            <a:schemeClr val="accent4">
                              <a:lumMod val="50000"/>
                            </a:schemeClr>
                          </a:solidFill>
                          <a:effectLst/>
                        </a:rPr>
                        <a:t> </a:t>
                      </a:r>
                      <a:r>
                        <a:rPr lang="en-US" sz="1000" dirty="0">
                          <a:solidFill>
                            <a:schemeClr val="accent4">
                              <a:lumMod val="50000"/>
                            </a:schemeClr>
                          </a:solidFill>
                          <a:effectLst/>
                        </a:rPr>
                        <a:t>and</a:t>
                      </a:r>
                      <a:r>
                        <a:rPr lang="en-US" sz="1000" spc="140" dirty="0">
                          <a:solidFill>
                            <a:schemeClr val="accent4">
                              <a:lumMod val="50000"/>
                            </a:schemeClr>
                          </a:solidFill>
                          <a:effectLst/>
                        </a:rPr>
                        <a:t> </a:t>
                      </a:r>
                      <a:r>
                        <a:rPr lang="en-US" sz="1000" dirty="0">
                          <a:solidFill>
                            <a:schemeClr val="accent4">
                              <a:lumMod val="50000"/>
                            </a:schemeClr>
                          </a:solidFill>
                          <a:effectLst/>
                        </a:rPr>
                        <a:t>identifying</a:t>
                      </a:r>
                      <a:r>
                        <a:rPr lang="en-US" sz="1000" spc="140" dirty="0">
                          <a:solidFill>
                            <a:schemeClr val="accent4">
                              <a:lumMod val="50000"/>
                            </a:schemeClr>
                          </a:solidFill>
                          <a:effectLst/>
                        </a:rPr>
                        <a:t> </a:t>
                      </a:r>
                      <a:r>
                        <a:rPr lang="en-US" sz="1000" dirty="0">
                          <a:solidFill>
                            <a:schemeClr val="accent4">
                              <a:lumMod val="50000"/>
                            </a:schemeClr>
                          </a:solidFill>
                          <a:effectLst/>
                        </a:rPr>
                        <a:t>difference</a:t>
                      </a:r>
                      <a:r>
                        <a:rPr lang="en-US" sz="1000" spc="-195" dirty="0">
                          <a:solidFill>
                            <a:schemeClr val="accent4">
                              <a:lumMod val="50000"/>
                            </a:schemeClr>
                          </a:solidFill>
                          <a:effectLst/>
                        </a:rPr>
                        <a:t> </a:t>
                      </a:r>
                      <a:r>
                        <a:rPr lang="en-US" sz="1000" dirty="0">
                          <a:solidFill>
                            <a:schemeClr val="accent4">
                              <a:lumMod val="50000"/>
                            </a:schemeClr>
                          </a:solidFill>
                          <a:effectLst/>
                        </a:rPr>
                        <a:t>between</a:t>
                      </a:r>
                      <a:r>
                        <a:rPr lang="en-US" sz="1000" spc="85" dirty="0">
                          <a:solidFill>
                            <a:schemeClr val="accent4">
                              <a:lumMod val="50000"/>
                            </a:schemeClr>
                          </a:solidFill>
                          <a:effectLst/>
                        </a:rPr>
                        <a:t> </a:t>
                      </a:r>
                      <a:r>
                        <a:rPr lang="en-US" sz="1000" dirty="0">
                          <a:solidFill>
                            <a:schemeClr val="accent4">
                              <a:lumMod val="50000"/>
                            </a:schemeClr>
                          </a:solidFill>
                          <a:effectLst/>
                        </a:rPr>
                        <a:t>vehicles</a:t>
                      </a:r>
                      <a:r>
                        <a:rPr lang="en-US" sz="1000" spc="85" dirty="0">
                          <a:solidFill>
                            <a:schemeClr val="accent4">
                              <a:lumMod val="50000"/>
                            </a:schemeClr>
                          </a:solidFill>
                          <a:effectLst/>
                        </a:rPr>
                        <a:t> </a:t>
                      </a:r>
                      <a:r>
                        <a:rPr lang="en-US" sz="1000" dirty="0">
                          <a:solidFill>
                            <a:schemeClr val="accent4">
                              <a:lumMod val="50000"/>
                            </a:schemeClr>
                          </a:solidFill>
                          <a:effectLst/>
                        </a:rPr>
                        <a:t>and</a:t>
                      </a:r>
                      <a:r>
                        <a:rPr lang="en-US" sz="1000" spc="85" dirty="0">
                          <a:solidFill>
                            <a:schemeClr val="accent4">
                              <a:lumMod val="50000"/>
                            </a:schemeClr>
                          </a:solidFill>
                          <a:effectLst/>
                        </a:rPr>
                        <a:t> </a:t>
                      </a:r>
                      <a:r>
                        <a:rPr lang="en-US" sz="1000" dirty="0">
                          <a:solidFill>
                            <a:schemeClr val="accent4">
                              <a:lumMod val="50000"/>
                            </a:schemeClr>
                          </a:solidFill>
                          <a:effectLst/>
                        </a:rPr>
                        <a:t>movement</a:t>
                      </a:r>
                    </a:p>
                    <a:p>
                      <a:pPr marL="151130" marR="0" indent="-114300">
                        <a:lnSpc>
                          <a:spcPct val="105000"/>
                        </a:lnSpc>
                        <a:spcBef>
                          <a:spcPts val="5"/>
                        </a:spcBef>
                        <a:spcAft>
                          <a:spcPts val="0"/>
                        </a:spcAft>
                      </a:pPr>
                      <a:r>
                        <a:rPr lang="en-US" sz="1000" dirty="0">
                          <a:solidFill>
                            <a:schemeClr val="accent4">
                              <a:lumMod val="50000"/>
                            </a:schemeClr>
                          </a:solidFill>
                          <a:effectLst/>
                        </a:rPr>
                        <a:t>Keeping</a:t>
                      </a:r>
                      <a:r>
                        <a:rPr lang="en-US" sz="1000" spc="70" dirty="0">
                          <a:solidFill>
                            <a:schemeClr val="accent4">
                              <a:lumMod val="50000"/>
                            </a:schemeClr>
                          </a:solidFill>
                          <a:effectLst/>
                        </a:rPr>
                        <a:t> </a:t>
                      </a:r>
                      <a:r>
                        <a:rPr lang="en-US" sz="1000" dirty="0">
                          <a:solidFill>
                            <a:schemeClr val="accent4">
                              <a:lumMod val="50000"/>
                            </a:schemeClr>
                          </a:solidFill>
                          <a:effectLst/>
                        </a:rPr>
                        <a:t>safe</a:t>
                      </a:r>
                      <a:r>
                        <a:rPr lang="en-US" sz="1000" spc="70" dirty="0">
                          <a:solidFill>
                            <a:schemeClr val="accent4">
                              <a:lumMod val="50000"/>
                            </a:schemeClr>
                          </a:solidFill>
                          <a:effectLst/>
                        </a:rPr>
                        <a:t> </a:t>
                      </a:r>
                      <a:r>
                        <a:rPr lang="en-US" sz="1000" dirty="0">
                          <a:solidFill>
                            <a:schemeClr val="accent4">
                              <a:lumMod val="50000"/>
                            </a:schemeClr>
                          </a:solidFill>
                          <a:effectLst/>
                        </a:rPr>
                        <a:t>while</a:t>
                      </a:r>
                      <a:r>
                        <a:rPr lang="en-US" sz="1000" spc="75" dirty="0">
                          <a:solidFill>
                            <a:schemeClr val="accent4">
                              <a:lumMod val="50000"/>
                            </a:schemeClr>
                          </a:solidFill>
                          <a:effectLst/>
                        </a:rPr>
                        <a:t> </a:t>
                      </a:r>
                      <a:r>
                        <a:rPr lang="en-US" sz="1000" dirty="0">
                          <a:solidFill>
                            <a:schemeClr val="accent4">
                              <a:lumMod val="50000"/>
                            </a:schemeClr>
                          </a:solidFill>
                          <a:effectLst/>
                        </a:rPr>
                        <a:t>using</a:t>
                      </a:r>
                      <a:r>
                        <a:rPr lang="en-US" sz="1000" spc="-200" dirty="0">
                          <a:solidFill>
                            <a:schemeClr val="accent4">
                              <a:lumMod val="50000"/>
                            </a:schemeClr>
                          </a:solidFill>
                          <a:effectLst/>
                        </a:rPr>
                        <a:t> </a:t>
                      </a:r>
                      <a:r>
                        <a:rPr lang="en-US" sz="1000" dirty="0">
                          <a:solidFill>
                            <a:schemeClr val="accent4">
                              <a:lumMod val="50000"/>
                            </a:schemeClr>
                          </a:solidFill>
                          <a:effectLst/>
                        </a:rPr>
                        <a:t>transportation</a:t>
                      </a:r>
                      <a:endParaRPr lang="en-US" sz="1000" dirty="0">
                        <a:solidFill>
                          <a:schemeClr val="accent4">
                            <a:lumMod val="50000"/>
                          </a:schemeClr>
                        </a:solidFill>
                        <a:effectLst/>
                        <a:latin typeface="Arial MT"/>
                        <a:ea typeface="Arial MT"/>
                        <a:cs typeface="Arial MT"/>
                      </a:endParaRPr>
                    </a:p>
                  </a:txBody>
                  <a:tcPr marL="0" marR="0" marT="0" marB="0"/>
                </a:tc>
                <a:extLst>
                  <a:ext uri="{0D108BD9-81ED-4DB2-BD59-A6C34878D82A}">
                    <a16:rowId xmlns:a16="http://schemas.microsoft.com/office/drawing/2014/main" val="561820006"/>
                  </a:ext>
                </a:extLst>
              </a:tr>
              <a:tr h="1178042">
                <a:tc>
                  <a:txBody>
                    <a:bodyPr/>
                    <a:lstStyle/>
                    <a:p>
                      <a:pPr marL="815975" marR="507365">
                        <a:lnSpc>
                          <a:spcPct val="105000"/>
                        </a:lnSpc>
                        <a:spcBef>
                          <a:spcPts val="85"/>
                        </a:spcBef>
                        <a:spcAft>
                          <a:spcPts val="0"/>
                        </a:spcAft>
                      </a:pPr>
                      <a:r>
                        <a:rPr lang="en-US" sz="1200" dirty="0">
                          <a:solidFill>
                            <a:schemeClr val="tx1">
                              <a:lumMod val="75000"/>
                              <a:lumOff val="25000"/>
                            </a:schemeClr>
                          </a:solidFill>
                          <a:effectLst/>
                          <a:latin typeface="Arial Black" panose="020B0A04020102020204" pitchFamily="34" charset="0"/>
                        </a:rPr>
                        <a:t>Listening</a:t>
                      </a:r>
                      <a:r>
                        <a:rPr lang="en-US" sz="1200" spc="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comprehension</a:t>
                      </a:r>
                      <a:r>
                        <a:rPr lang="en-US" sz="1200" spc="-20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Guided speaking</a:t>
                      </a:r>
                      <a:r>
                        <a:rPr lang="en-US" sz="1200" spc="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Dialogues</a:t>
                      </a:r>
                    </a:p>
                    <a:p>
                      <a:pPr marL="815975" marR="0">
                        <a:spcBef>
                          <a:spcPts val="10"/>
                        </a:spcBef>
                        <a:spcAft>
                          <a:spcPts val="0"/>
                        </a:spcAft>
                      </a:pPr>
                      <a:r>
                        <a:rPr lang="en-US" sz="1200" dirty="0">
                          <a:solidFill>
                            <a:schemeClr val="tx1">
                              <a:lumMod val="75000"/>
                              <a:lumOff val="25000"/>
                            </a:schemeClr>
                          </a:solidFill>
                          <a:effectLst/>
                          <a:latin typeface="Arial Black" panose="020B0A04020102020204" pitchFamily="34" charset="0"/>
                        </a:rPr>
                        <a:t>Emphatic</a:t>
                      </a:r>
                      <a:r>
                        <a:rPr lang="en-US" sz="1200" spc="9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expression</a:t>
                      </a:r>
                    </a:p>
                    <a:p>
                      <a:pPr marL="930275" marR="0" indent="-114300">
                        <a:lnSpc>
                          <a:spcPct val="105000"/>
                        </a:lnSpc>
                        <a:spcBef>
                          <a:spcPts val="65"/>
                        </a:spcBef>
                        <a:spcAft>
                          <a:spcPts val="0"/>
                        </a:spcAft>
                      </a:pPr>
                      <a:r>
                        <a:rPr lang="en-US" sz="1200" dirty="0">
                          <a:solidFill>
                            <a:schemeClr val="tx1">
                              <a:lumMod val="75000"/>
                              <a:lumOff val="25000"/>
                            </a:schemeClr>
                          </a:solidFill>
                          <a:effectLst/>
                          <a:latin typeface="Arial Black" panose="020B0A04020102020204" pitchFamily="34" charset="0"/>
                        </a:rPr>
                        <a:t>Discuss</a:t>
                      </a:r>
                      <a:r>
                        <a:rPr lang="en-US" sz="1200" spc="7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and</a:t>
                      </a:r>
                      <a:r>
                        <a:rPr lang="en-US" sz="1200" spc="7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act</a:t>
                      </a:r>
                      <a:r>
                        <a:rPr lang="en-US" sz="1200" spc="7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out</a:t>
                      </a:r>
                      <a:r>
                        <a:rPr lang="en-US" sz="1200" spc="7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stories,</a:t>
                      </a:r>
                      <a:r>
                        <a:rPr lang="en-US" sz="1200" spc="3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poems,</a:t>
                      </a:r>
                      <a:r>
                        <a:rPr lang="en-US" sz="1200" spc="-19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songs</a:t>
                      </a:r>
                      <a:endParaRPr lang="en-US" sz="1200" dirty="0">
                        <a:solidFill>
                          <a:schemeClr val="tx1">
                            <a:lumMod val="75000"/>
                            <a:lumOff val="25000"/>
                          </a:schemeClr>
                        </a:solidFill>
                        <a:effectLst/>
                        <a:latin typeface="Arial Black" panose="020B0A04020102020204" pitchFamily="34" charset="0"/>
                        <a:ea typeface="Arial MT"/>
                        <a:cs typeface="Arial MT"/>
                      </a:endParaRPr>
                    </a:p>
                  </a:txBody>
                  <a:tcPr marL="0" marR="0" marT="0" marB="0"/>
                </a:tc>
                <a:tc>
                  <a:txBody>
                    <a:bodyPr/>
                    <a:lstStyle/>
                    <a:p>
                      <a:pPr marL="150495" marR="513080" indent="-114935">
                        <a:lnSpc>
                          <a:spcPct val="105000"/>
                        </a:lnSpc>
                        <a:spcBef>
                          <a:spcPts val="85"/>
                        </a:spcBef>
                        <a:spcAft>
                          <a:spcPts val="0"/>
                        </a:spcAft>
                      </a:pPr>
                      <a:r>
                        <a:rPr lang="en-US" sz="1400">
                          <a:effectLst/>
                          <a:latin typeface="Arial" panose="020B0604020202020204" pitchFamily="34" charset="0"/>
                          <a:cs typeface="Arial" panose="020B0604020202020204" pitchFamily="34" charset="0"/>
                        </a:rPr>
                        <a:t>Science</a:t>
                      </a:r>
                      <a:r>
                        <a:rPr lang="en-US" sz="1400" spc="35">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and</a:t>
                      </a:r>
                      <a:r>
                        <a:rPr lang="en-US" sz="1400" spc="35">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the</a:t>
                      </a:r>
                      <a:r>
                        <a:rPr lang="en-US" sz="1400" spc="-195">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environment</a:t>
                      </a:r>
                    </a:p>
                    <a:p>
                      <a:pPr marL="36830" marR="7620">
                        <a:lnSpc>
                          <a:spcPct val="105000"/>
                        </a:lnSpc>
                        <a:spcBef>
                          <a:spcPts val="5"/>
                        </a:spcBef>
                        <a:spcAft>
                          <a:spcPts val="0"/>
                        </a:spcAft>
                      </a:pPr>
                      <a:r>
                        <a:rPr lang="en-US" sz="1400">
                          <a:effectLst/>
                          <a:latin typeface="Arial" panose="020B0604020202020204" pitchFamily="34" charset="0"/>
                          <a:cs typeface="Arial" panose="020B0604020202020204" pitchFamily="34" charset="0"/>
                        </a:rPr>
                        <a:t>Weather patterns</a:t>
                      </a:r>
                      <a:r>
                        <a:rPr lang="en-US" sz="1400" spc="5">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Experiment: Things</a:t>
                      </a:r>
                      <a:r>
                        <a:rPr lang="en-US" sz="1400" spc="100">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that</a:t>
                      </a:r>
                    </a:p>
                    <a:p>
                      <a:pPr marL="150495" marR="0">
                        <a:spcBef>
                          <a:spcPts val="5"/>
                        </a:spcBef>
                        <a:spcAft>
                          <a:spcPts val="0"/>
                        </a:spcAft>
                      </a:pPr>
                      <a:r>
                        <a:rPr lang="en-US" sz="1400">
                          <a:effectLst/>
                          <a:latin typeface="Arial" panose="020B0604020202020204" pitchFamily="34" charset="0"/>
                          <a:cs typeface="Arial" panose="020B0604020202020204" pitchFamily="34" charset="0"/>
                        </a:rPr>
                        <a:t>float</a:t>
                      </a:r>
                      <a:endParaRPr lang="en-US" sz="1400">
                        <a:effectLst/>
                        <a:latin typeface="Arial" panose="020B0604020202020204" pitchFamily="34" charset="0"/>
                        <a:ea typeface="Arial MT"/>
                        <a:cs typeface="Arial" panose="020B0604020202020204" pitchFamily="34" charset="0"/>
                      </a:endParaRPr>
                    </a:p>
                  </a:txBody>
                  <a:tcPr marL="0" marR="0" marT="0" marB="0"/>
                </a:tc>
                <a:tc>
                  <a:txBody>
                    <a:bodyPr/>
                    <a:lstStyle/>
                    <a:p>
                      <a:pPr marL="36830" marR="0">
                        <a:spcBef>
                          <a:spcPts val="85"/>
                        </a:spcBef>
                        <a:spcAft>
                          <a:spcPts val="0"/>
                        </a:spcAft>
                      </a:pPr>
                      <a:r>
                        <a:rPr lang="en-US" sz="1400" dirty="0">
                          <a:effectLst/>
                          <a:latin typeface="Arial" panose="020B0604020202020204" pitchFamily="34" charset="0"/>
                          <a:cs typeface="Arial" panose="020B0604020202020204" pitchFamily="34" charset="0"/>
                        </a:rPr>
                        <a:t>Long</a:t>
                      </a:r>
                      <a:r>
                        <a:rPr lang="en-US" sz="1400" spc="45"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a</a:t>
                      </a:r>
                      <a:r>
                        <a:rPr lang="en-US" sz="1400" spc="45"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spellings</a:t>
                      </a:r>
                      <a:r>
                        <a:rPr lang="en-US" sz="1400" spc="45" dirty="0">
                          <a:effectLst/>
                          <a:latin typeface="Arial" panose="020B0604020202020204" pitchFamily="34" charset="0"/>
                          <a:cs typeface="Arial" panose="020B0604020202020204" pitchFamily="34" charset="0"/>
                        </a:rPr>
                        <a:t> </a:t>
                      </a:r>
                      <a:r>
                        <a:rPr lang="en-US" sz="1400" dirty="0" err="1">
                          <a:effectLst/>
                          <a:latin typeface="Arial" panose="020B0604020202020204" pitchFamily="34" charset="0"/>
                          <a:cs typeface="Arial" panose="020B0604020202020204" pitchFamily="34" charset="0"/>
                        </a:rPr>
                        <a:t>ai</a:t>
                      </a:r>
                      <a:r>
                        <a:rPr lang="en-US" sz="1400" spc="50"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and</a:t>
                      </a:r>
                      <a:r>
                        <a:rPr lang="en-US" sz="1400" spc="45"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ay</a:t>
                      </a:r>
                    </a:p>
                    <a:p>
                      <a:pPr marL="36830" marR="0">
                        <a:spcBef>
                          <a:spcPts val="65"/>
                        </a:spcBef>
                        <a:spcAft>
                          <a:spcPts val="0"/>
                        </a:spcAft>
                      </a:pPr>
                      <a:r>
                        <a:rPr lang="en-US" sz="1400" dirty="0">
                          <a:effectLst/>
                          <a:latin typeface="Arial" panose="020B0604020202020204" pitchFamily="34" charset="0"/>
                          <a:cs typeface="Arial" panose="020B0604020202020204" pitchFamily="34" charset="0"/>
                        </a:rPr>
                        <a:t>Punctuation</a:t>
                      </a:r>
                      <a:r>
                        <a:rPr lang="en-US" sz="1400" spc="100"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and</a:t>
                      </a:r>
                      <a:r>
                        <a:rPr lang="en-US" sz="1400" spc="100"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capitals</a:t>
                      </a:r>
                      <a:endParaRPr lang="en-US" sz="1400" dirty="0">
                        <a:effectLst/>
                        <a:latin typeface="Arial" panose="020B0604020202020204" pitchFamily="34" charset="0"/>
                        <a:ea typeface="Arial MT"/>
                        <a:cs typeface="Arial" panose="020B0604020202020204" pitchFamily="34" charset="0"/>
                      </a:endParaRPr>
                    </a:p>
                  </a:txBody>
                  <a:tcPr marL="0" marR="0" marT="0" marB="0"/>
                </a:tc>
                <a:tc>
                  <a:txBody>
                    <a:bodyPr/>
                    <a:lstStyle/>
                    <a:p>
                      <a:pPr marL="36830" marR="0">
                        <a:spcBef>
                          <a:spcPts val="85"/>
                        </a:spcBef>
                        <a:spcAft>
                          <a:spcPts val="0"/>
                        </a:spcAft>
                      </a:pPr>
                      <a:r>
                        <a:rPr lang="en-US" sz="1000" dirty="0">
                          <a:solidFill>
                            <a:schemeClr val="accent4">
                              <a:lumMod val="50000"/>
                            </a:schemeClr>
                          </a:solidFill>
                          <a:effectLst/>
                        </a:rPr>
                        <a:t>Why</a:t>
                      </a:r>
                      <a:r>
                        <a:rPr lang="en-US" sz="1000" spc="-25" dirty="0">
                          <a:solidFill>
                            <a:schemeClr val="accent4">
                              <a:lumMod val="50000"/>
                            </a:schemeClr>
                          </a:solidFill>
                          <a:effectLst/>
                        </a:rPr>
                        <a:t> </a:t>
                      </a:r>
                      <a:r>
                        <a:rPr lang="en-US" sz="1000" dirty="0">
                          <a:solidFill>
                            <a:schemeClr val="accent4">
                              <a:lumMod val="50000"/>
                            </a:schemeClr>
                          </a:solidFill>
                          <a:effectLst/>
                        </a:rPr>
                        <a:t>is</a:t>
                      </a:r>
                      <a:r>
                        <a:rPr lang="en-US" sz="1000" spc="-25" dirty="0">
                          <a:solidFill>
                            <a:schemeClr val="accent4">
                              <a:lumMod val="50000"/>
                            </a:schemeClr>
                          </a:solidFill>
                          <a:effectLst/>
                        </a:rPr>
                        <a:t> </a:t>
                      </a:r>
                      <a:r>
                        <a:rPr lang="en-US" sz="1000" dirty="0">
                          <a:solidFill>
                            <a:schemeClr val="accent4">
                              <a:lumMod val="50000"/>
                            </a:schemeClr>
                          </a:solidFill>
                          <a:effectLst/>
                        </a:rPr>
                        <a:t>water</a:t>
                      </a:r>
                      <a:r>
                        <a:rPr lang="en-US" sz="1000" spc="-20" dirty="0">
                          <a:solidFill>
                            <a:schemeClr val="accent4">
                              <a:lumMod val="50000"/>
                            </a:schemeClr>
                          </a:solidFill>
                          <a:effectLst/>
                        </a:rPr>
                        <a:t> </a:t>
                      </a:r>
                      <a:r>
                        <a:rPr lang="en-US" sz="1000" dirty="0">
                          <a:solidFill>
                            <a:schemeClr val="accent4">
                              <a:lumMod val="50000"/>
                            </a:schemeClr>
                          </a:solidFill>
                          <a:effectLst/>
                        </a:rPr>
                        <a:t>important?</a:t>
                      </a:r>
                    </a:p>
                    <a:p>
                      <a:pPr marL="36830" marR="0">
                        <a:lnSpc>
                          <a:spcPct val="105000"/>
                        </a:lnSpc>
                        <a:spcBef>
                          <a:spcPts val="65"/>
                        </a:spcBef>
                        <a:spcAft>
                          <a:spcPts val="0"/>
                        </a:spcAft>
                      </a:pPr>
                      <a:r>
                        <a:rPr lang="en-US" sz="1000" dirty="0">
                          <a:solidFill>
                            <a:schemeClr val="accent4">
                              <a:lumMod val="50000"/>
                            </a:schemeClr>
                          </a:solidFill>
                          <a:effectLst/>
                        </a:rPr>
                        <a:t>Providing</a:t>
                      </a:r>
                      <a:r>
                        <a:rPr lang="en-US" sz="1000" spc="75" dirty="0">
                          <a:solidFill>
                            <a:schemeClr val="accent4">
                              <a:lumMod val="50000"/>
                            </a:schemeClr>
                          </a:solidFill>
                          <a:effectLst/>
                        </a:rPr>
                        <a:t> </a:t>
                      </a:r>
                      <a:r>
                        <a:rPr lang="en-US" sz="1000" dirty="0">
                          <a:solidFill>
                            <a:schemeClr val="accent4">
                              <a:lumMod val="50000"/>
                            </a:schemeClr>
                          </a:solidFill>
                          <a:effectLst/>
                        </a:rPr>
                        <a:t>examples</a:t>
                      </a:r>
                      <a:r>
                        <a:rPr lang="en-US" sz="1000" spc="80" dirty="0">
                          <a:solidFill>
                            <a:schemeClr val="accent4">
                              <a:lumMod val="50000"/>
                            </a:schemeClr>
                          </a:solidFill>
                          <a:effectLst/>
                        </a:rPr>
                        <a:t> </a:t>
                      </a:r>
                      <a:r>
                        <a:rPr lang="en-US" sz="1000" dirty="0">
                          <a:solidFill>
                            <a:schemeClr val="accent4">
                              <a:lumMod val="50000"/>
                            </a:schemeClr>
                          </a:solidFill>
                          <a:effectLst/>
                        </a:rPr>
                        <a:t>to</a:t>
                      </a:r>
                      <a:r>
                        <a:rPr lang="en-US" sz="1000" spc="80" dirty="0">
                          <a:solidFill>
                            <a:schemeClr val="accent4">
                              <a:lumMod val="50000"/>
                            </a:schemeClr>
                          </a:solidFill>
                          <a:effectLst/>
                        </a:rPr>
                        <a:t> </a:t>
                      </a:r>
                      <a:r>
                        <a:rPr lang="en-US" sz="1000" dirty="0">
                          <a:solidFill>
                            <a:schemeClr val="accent4">
                              <a:lumMod val="50000"/>
                            </a:schemeClr>
                          </a:solidFill>
                          <a:effectLst/>
                        </a:rPr>
                        <a:t>support</a:t>
                      </a:r>
                      <a:r>
                        <a:rPr lang="en-US" sz="1000" spc="80" dirty="0">
                          <a:solidFill>
                            <a:schemeClr val="accent4">
                              <a:lumMod val="50000"/>
                            </a:schemeClr>
                          </a:solidFill>
                          <a:effectLst/>
                        </a:rPr>
                        <a:t> </a:t>
                      </a:r>
                      <a:r>
                        <a:rPr lang="en-US" sz="1000" dirty="0">
                          <a:solidFill>
                            <a:schemeClr val="accent4">
                              <a:lumMod val="50000"/>
                            </a:schemeClr>
                          </a:solidFill>
                          <a:effectLst/>
                        </a:rPr>
                        <a:t>ideas</a:t>
                      </a:r>
                      <a:r>
                        <a:rPr lang="en-US" sz="1000" spc="-200" dirty="0">
                          <a:solidFill>
                            <a:schemeClr val="accent4">
                              <a:lumMod val="50000"/>
                            </a:schemeClr>
                          </a:solidFill>
                          <a:effectLst/>
                        </a:rPr>
                        <a:t> </a:t>
                      </a:r>
                      <a:r>
                        <a:rPr lang="en-US" sz="1000" dirty="0">
                          <a:solidFill>
                            <a:schemeClr val="accent4">
                              <a:lumMod val="50000"/>
                            </a:schemeClr>
                          </a:solidFill>
                          <a:effectLst/>
                        </a:rPr>
                        <a:t>Predicting</a:t>
                      </a:r>
                      <a:r>
                        <a:rPr lang="en-US" sz="1000" spc="-65" dirty="0">
                          <a:solidFill>
                            <a:schemeClr val="accent4">
                              <a:lumMod val="50000"/>
                            </a:schemeClr>
                          </a:solidFill>
                          <a:effectLst/>
                        </a:rPr>
                        <a:t> </a:t>
                      </a:r>
                      <a:r>
                        <a:rPr lang="en-US" sz="1000" dirty="0">
                          <a:solidFill>
                            <a:schemeClr val="accent4">
                              <a:lumMod val="50000"/>
                            </a:schemeClr>
                          </a:solidFill>
                          <a:effectLst/>
                        </a:rPr>
                        <a:t>outcomes</a:t>
                      </a:r>
                    </a:p>
                    <a:p>
                      <a:pPr marL="36830" marR="0">
                        <a:lnSpc>
                          <a:spcPct val="105000"/>
                        </a:lnSpc>
                        <a:spcBef>
                          <a:spcPts val="5"/>
                        </a:spcBef>
                        <a:spcAft>
                          <a:spcPts val="0"/>
                        </a:spcAft>
                      </a:pPr>
                      <a:r>
                        <a:rPr lang="en-US" sz="1000" dirty="0">
                          <a:solidFill>
                            <a:schemeClr val="accent4">
                              <a:lumMod val="50000"/>
                            </a:schemeClr>
                          </a:solidFill>
                          <a:effectLst/>
                        </a:rPr>
                        <a:t>Understanding</a:t>
                      </a:r>
                      <a:r>
                        <a:rPr lang="en-US" sz="1000" spc="100" dirty="0">
                          <a:solidFill>
                            <a:schemeClr val="accent4">
                              <a:lumMod val="50000"/>
                            </a:schemeClr>
                          </a:solidFill>
                          <a:effectLst/>
                        </a:rPr>
                        <a:t> </a:t>
                      </a:r>
                      <a:r>
                        <a:rPr lang="en-US" sz="1000" dirty="0">
                          <a:solidFill>
                            <a:schemeClr val="accent4">
                              <a:lumMod val="50000"/>
                            </a:schemeClr>
                          </a:solidFill>
                          <a:effectLst/>
                        </a:rPr>
                        <a:t>nature</a:t>
                      </a:r>
                      <a:r>
                        <a:rPr lang="en-US" sz="1000" spc="100" dirty="0">
                          <a:solidFill>
                            <a:schemeClr val="accent4">
                              <a:lumMod val="50000"/>
                            </a:schemeClr>
                          </a:solidFill>
                          <a:effectLst/>
                        </a:rPr>
                        <a:t> </a:t>
                      </a:r>
                      <a:r>
                        <a:rPr lang="en-US" sz="1000" dirty="0">
                          <a:solidFill>
                            <a:schemeClr val="accent4">
                              <a:lumMod val="50000"/>
                            </a:schemeClr>
                          </a:solidFill>
                          <a:effectLst/>
                        </a:rPr>
                        <a:t>and</a:t>
                      </a:r>
                      <a:r>
                        <a:rPr lang="en-US" sz="1000" spc="105" dirty="0">
                          <a:solidFill>
                            <a:schemeClr val="accent4">
                              <a:lumMod val="50000"/>
                            </a:schemeClr>
                          </a:solidFill>
                          <a:effectLst/>
                        </a:rPr>
                        <a:t> </a:t>
                      </a:r>
                      <a:r>
                        <a:rPr lang="en-US" sz="1000" dirty="0">
                          <a:solidFill>
                            <a:schemeClr val="accent4">
                              <a:lumMod val="50000"/>
                            </a:schemeClr>
                          </a:solidFill>
                          <a:effectLst/>
                        </a:rPr>
                        <a:t>survival</a:t>
                      </a:r>
                      <a:r>
                        <a:rPr lang="en-US" sz="1000" spc="-200" dirty="0">
                          <a:solidFill>
                            <a:schemeClr val="accent4">
                              <a:lumMod val="50000"/>
                            </a:schemeClr>
                          </a:solidFill>
                          <a:effectLst/>
                        </a:rPr>
                        <a:t> </a:t>
                      </a:r>
                      <a:r>
                        <a:rPr lang="en-US" sz="1000" dirty="0">
                          <a:solidFill>
                            <a:schemeClr val="accent4">
                              <a:lumMod val="50000"/>
                            </a:schemeClr>
                          </a:solidFill>
                          <a:effectLst/>
                        </a:rPr>
                        <a:t>Understanding</a:t>
                      </a:r>
                      <a:r>
                        <a:rPr lang="en-US" sz="1000" spc="-25" dirty="0">
                          <a:solidFill>
                            <a:schemeClr val="accent4">
                              <a:lumMod val="50000"/>
                            </a:schemeClr>
                          </a:solidFill>
                          <a:effectLst/>
                        </a:rPr>
                        <a:t> </a:t>
                      </a:r>
                      <a:r>
                        <a:rPr lang="en-US" sz="1000" dirty="0">
                          <a:solidFill>
                            <a:schemeClr val="accent4">
                              <a:lumMod val="50000"/>
                            </a:schemeClr>
                          </a:solidFill>
                          <a:effectLst/>
                        </a:rPr>
                        <a:t>the</a:t>
                      </a:r>
                      <a:r>
                        <a:rPr lang="en-US" sz="1000" spc="-25" dirty="0">
                          <a:solidFill>
                            <a:schemeClr val="accent4">
                              <a:lumMod val="50000"/>
                            </a:schemeClr>
                          </a:solidFill>
                          <a:effectLst/>
                        </a:rPr>
                        <a:t> </a:t>
                      </a:r>
                      <a:r>
                        <a:rPr lang="en-US" sz="1000" dirty="0">
                          <a:solidFill>
                            <a:schemeClr val="accent4">
                              <a:lumMod val="50000"/>
                            </a:schemeClr>
                          </a:solidFill>
                          <a:effectLst/>
                        </a:rPr>
                        <a:t>importance</a:t>
                      </a:r>
                    </a:p>
                    <a:p>
                      <a:pPr marL="151130" marR="0">
                        <a:spcBef>
                          <a:spcPts val="5"/>
                        </a:spcBef>
                        <a:spcAft>
                          <a:spcPts val="0"/>
                        </a:spcAft>
                      </a:pPr>
                      <a:r>
                        <a:rPr lang="en-US" sz="1000" dirty="0">
                          <a:solidFill>
                            <a:schemeClr val="accent4">
                              <a:lumMod val="50000"/>
                            </a:schemeClr>
                          </a:solidFill>
                          <a:effectLst/>
                        </a:rPr>
                        <a:t>of</a:t>
                      </a:r>
                      <a:r>
                        <a:rPr lang="en-US" sz="1000" spc="5" dirty="0">
                          <a:solidFill>
                            <a:schemeClr val="accent4">
                              <a:lumMod val="50000"/>
                            </a:schemeClr>
                          </a:solidFill>
                          <a:effectLst/>
                        </a:rPr>
                        <a:t> </a:t>
                      </a:r>
                      <a:r>
                        <a:rPr lang="en-US" sz="1000" dirty="0">
                          <a:solidFill>
                            <a:schemeClr val="accent4">
                              <a:lumMod val="50000"/>
                            </a:schemeClr>
                          </a:solidFill>
                          <a:effectLst/>
                        </a:rPr>
                        <a:t>water</a:t>
                      </a:r>
                      <a:endParaRPr lang="en-US" sz="1000" dirty="0">
                        <a:solidFill>
                          <a:schemeClr val="accent4">
                            <a:lumMod val="50000"/>
                          </a:schemeClr>
                        </a:solidFill>
                        <a:effectLst/>
                        <a:latin typeface="Arial MT"/>
                        <a:ea typeface="Arial MT"/>
                        <a:cs typeface="Arial MT"/>
                      </a:endParaRPr>
                    </a:p>
                  </a:txBody>
                  <a:tcPr marL="0" marR="0" marT="0" marB="0"/>
                </a:tc>
                <a:extLst>
                  <a:ext uri="{0D108BD9-81ED-4DB2-BD59-A6C34878D82A}">
                    <a16:rowId xmlns:a16="http://schemas.microsoft.com/office/drawing/2014/main" val="326359711"/>
                  </a:ext>
                </a:extLst>
              </a:tr>
              <a:tr h="1475481">
                <a:tc>
                  <a:txBody>
                    <a:bodyPr/>
                    <a:lstStyle/>
                    <a:p>
                      <a:pPr marL="815975" marR="186690">
                        <a:lnSpc>
                          <a:spcPct val="105000"/>
                        </a:lnSpc>
                        <a:spcBef>
                          <a:spcPts val="85"/>
                        </a:spcBef>
                        <a:spcAft>
                          <a:spcPts val="0"/>
                        </a:spcAft>
                      </a:pPr>
                      <a:r>
                        <a:rPr lang="en-US" sz="1200" dirty="0">
                          <a:solidFill>
                            <a:schemeClr val="tx1">
                              <a:lumMod val="75000"/>
                              <a:lumOff val="25000"/>
                            </a:schemeClr>
                          </a:solidFill>
                          <a:effectLst/>
                          <a:latin typeface="Arial Black" panose="020B0A04020102020204" pitchFamily="34" charset="0"/>
                        </a:rPr>
                        <a:t>Listening</a:t>
                      </a:r>
                      <a:r>
                        <a:rPr lang="en-US" sz="1200" spc="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comprehension: Routes</a:t>
                      </a:r>
                      <a:r>
                        <a:rPr lang="en-US" sz="1200" spc="-20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Talk</a:t>
                      </a:r>
                      <a:r>
                        <a:rPr lang="en-US" sz="1200" spc="-2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about</a:t>
                      </a:r>
                      <a:r>
                        <a:rPr lang="en-US" sz="1200" spc="-1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where</a:t>
                      </a:r>
                      <a:r>
                        <a:rPr lang="en-US" sz="1200" spc="-1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you</a:t>
                      </a:r>
                      <a:r>
                        <a:rPr lang="en-US" sz="1200" spc="-1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live</a:t>
                      </a:r>
                    </a:p>
                    <a:p>
                      <a:pPr marL="815975" marR="652145">
                        <a:lnSpc>
                          <a:spcPct val="105000"/>
                        </a:lnSpc>
                        <a:spcBef>
                          <a:spcPts val="5"/>
                        </a:spcBef>
                        <a:spcAft>
                          <a:spcPts val="0"/>
                        </a:spcAft>
                      </a:pPr>
                      <a:r>
                        <a:rPr lang="en-US" sz="1200" dirty="0">
                          <a:solidFill>
                            <a:schemeClr val="tx1">
                              <a:lumMod val="75000"/>
                              <a:lumOff val="25000"/>
                            </a:schemeClr>
                          </a:solidFill>
                          <a:effectLst/>
                          <a:latin typeface="Arial Black" panose="020B0A04020102020204" pitchFamily="34" charset="0"/>
                        </a:rPr>
                        <a:t>Act</a:t>
                      </a:r>
                      <a:r>
                        <a:rPr lang="en-US" sz="1200" spc="7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out</a:t>
                      </a:r>
                      <a:r>
                        <a:rPr lang="en-US" sz="1200" spc="7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conversation</a:t>
                      </a:r>
                      <a:r>
                        <a:rPr lang="en-US" sz="1200" spc="-19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Play</a:t>
                      </a:r>
                      <a:r>
                        <a:rPr lang="en-US" sz="1200" spc="-4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games</a:t>
                      </a:r>
                    </a:p>
                    <a:p>
                      <a:pPr marL="815975" marR="0">
                        <a:spcBef>
                          <a:spcPts val="5"/>
                        </a:spcBef>
                        <a:spcAft>
                          <a:spcPts val="0"/>
                        </a:spcAft>
                      </a:pPr>
                      <a:r>
                        <a:rPr lang="en-US" sz="1200" dirty="0">
                          <a:solidFill>
                            <a:schemeClr val="tx1">
                              <a:lumMod val="75000"/>
                              <a:lumOff val="25000"/>
                            </a:schemeClr>
                          </a:solidFill>
                          <a:effectLst/>
                          <a:latin typeface="Arial Black" panose="020B0A04020102020204" pitchFamily="34" charset="0"/>
                        </a:rPr>
                        <a:t>Perform</a:t>
                      </a:r>
                      <a:r>
                        <a:rPr lang="en-US" sz="1200" spc="7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poems</a:t>
                      </a:r>
                    </a:p>
                    <a:p>
                      <a:pPr marL="815975" marR="0">
                        <a:spcBef>
                          <a:spcPts val="65"/>
                        </a:spcBef>
                        <a:spcAft>
                          <a:spcPts val="0"/>
                        </a:spcAft>
                      </a:pPr>
                      <a:r>
                        <a:rPr lang="en-US" sz="1200" dirty="0">
                          <a:solidFill>
                            <a:schemeClr val="tx1">
                              <a:lumMod val="75000"/>
                              <a:lumOff val="25000"/>
                            </a:schemeClr>
                          </a:solidFill>
                          <a:effectLst/>
                          <a:latin typeface="Arial Black" panose="020B0A04020102020204" pitchFamily="34" charset="0"/>
                        </a:rPr>
                        <a:t>Ask</a:t>
                      </a:r>
                      <a:r>
                        <a:rPr lang="en-US" sz="1200" spc="-3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for</a:t>
                      </a:r>
                      <a:r>
                        <a:rPr lang="en-US" sz="1200" spc="-2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and</a:t>
                      </a:r>
                      <a:r>
                        <a:rPr lang="en-US" sz="1200" spc="-30"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give</a:t>
                      </a:r>
                      <a:r>
                        <a:rPr lang="en-US" sz="1200" spc="-25" dirty="0">
                          <a:solidFill>
                            <a:schemeClr val="tx1">
                              <a:lumMod val="75000"/>
                              <a:lumOff val="25000"/>
                            </a:schemeClr>
                          </a:solidFill>
                          <a:effectLst/>
                          <a:latin typeface="Arial Black" panose="020B0A04020102020204" pitchFamily="34" charset="0"/>
                        </a:rPr>
                        <a:t> </a:t>
                      </a:r>
                      <a:r>
                        <a:rPr lang="en-US" sz="1200" dirty="0">
                          <a:solidFill>
                            <a:schemeClr val="tx1">
                              <a:lumMod val="75000"/>
                              <a:lumOff val="25000"/>
                            </a:schemeClr>
                          </a:solidFill>
                          <a:effectLst/>
                          <a:latin typeface="Arial Black" panose="020B0A04020102020204" pitchFamily="34" charset="0"/>
                        </a:rPr>
                        <a:t>things</a:t>
                      </a:r>
                      <a:endParaRPr lang="en-US" sz="1200" dirty="0">
                        <a:solidFill>
                          <a:schemeClr val="tx1">
                            <a:lumMod val="75000"/>
                            <a:lumOff val="25000"/>
                          </a:schemeClr>
                        </a:solidFill>
                        <a:effectLst/>
                        <a:latin typeface="Arial Black" panose="020B0A04020102020204" pitchFamily="34" charset="0"/>
                        <a:ea typeface="Arial MT"/>
                        <a:cs typeface="Arial MT"/>
                      </a:endParaRPr>
                    </a:p>
                  </a:txBody>
                  <a:tcPr marL="0" marR="0" marT="0" marB="0"/>
                </a:tc>
                <a:tc>
                  <a:txBody>
                    <a:bodyPr/>
                    <a:lstStyle/>
                    <a:p>
                      <a:pPr marL="151130" marR="229235" indent="-114300">
                        <a:lnSpc>
                          <a:spcPct val="105000"/>
                        </a:lnSpc>
                        <a:spcBef>
                          <a:spcPts val="85"/>
                        </a:spcBef>
                        <a:spcAft>
                          <a:spcPts val="0"/>
                        </a:spcAft>
                      </a:pPr>
                      <a:r>
                        <a:rPr lang="en-US" sz="1400">
                          <a:effectLst/>
                          <a:latin typeface="Arial" panose="020B0604020202020204" pitchFamily="34" charset="0"/>
                          <a:cs typeface="Arial" panose="020B0604020202020204" pitchFamily="34" charset="0"/>
                        </a:rPr>
                        <a:t>Social</a:t>
                      </a:r>
                      <a:r>
                        <a:rPr lang="en-US" sz="1400" spc="75">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studies:</a:t>
                      </a:r>
                      <a:r>
                        <a:rPr lang="en-US" sz="1400" spc="30">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Living</a:t>
                      </a:r>
                      <a:r>
                        <a:rPr lang="en-US" sz="1400" spc="75">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in</a:t>
                      </a:r>
                      <a:r>
                        <a:rPr lang="en-US" sz="1400" spc="-200">
                          <a:effectLst/>
                          <a:latin typeface="Arial" panose="020B0604020202020204" pitchFamily="34" charset="0"/>
                          <a:cs typeface="Arial" panose="020B0604020202020204" pitchFamily="34" charset="0"/>
                        </a:rPr>
                        <a:t> </a:t>
                      </a:r>
                      <a:r>
                        <a:rPr lang="en-US" sz="1400">
                          <a:effectLst/>
                          <a:latin typeface="Arial" panose="020B0604020202020204" pitchFamily="34" charset="0"/>
                          <a:cs typeface="Arial" panose="020B0604020202020204" pitchFamily="34" charset="0"/>
                        </a:rPr>
                        <a:t>cities</a:t>
                      </a:r>
                      <a:endParaRPr lang="en-US" sz="1400">
                        <a:effectLst/>
                        <a:latin typeface="Arial" panose="020B0604020202020204" pitchFamily="34" charset="0"/>
                        <a:ea typeface="Arial MT"/>
                        <a:cs typeface="Arial" panose="020B0604020202020204" pitchFamily="34" charset="0"/>
                      </a:endParaRPr>
                    </a:p>
                  </a:txBody>
                  <a:tcPr marL="0" marR="0" marT="0" marB="0"/>
                </a:tc>
                <a:tc>
                  <a:txBody>
                    <a:bodyPr/>
                    <a:lstStyle/>
                    <a:p>
                      <a:pPr marL="36830" marR="0">
                        <a:spcBef>
                          <a:spcPts val="85"/>
                        </a:spcBef>
                        <a:spcAft>
                          <a:spcPts val="0"/>
                        </a:spcAft>
                      </a:pPr>
                      <a:r>
                        <a:rPr lang="en-US" sz="1400" dirty="0">
                          <a:effectLst/>
                          <a:latin typeface="Arial" panose="020B0604020202020204" pitchFamily="34" charset="0"/>
                          <a:cs typeface="Arial" panose="020B0604020202020204" pitchFamily="34" charset="0"/>
                        </a:rPr>
                        <a:t>-y</a:t>
                      </a:r>
                      <a:r>
                        <a:rPr lang="en-US" sz="1400" spc="-10"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endings</a:t>
                      </a:r>
                    </a:p>
                    <a:p>
                      <a:pPr marL="36830" marR="0">
                        <a:lnSpc>
                          <a:spcPct val="105000"/>
                        </a:lnSpc>
                        <a:spcBef>
                          <a:spcPts val="65"/>
                        </a:spcBef>
                        <a:spcAft>
                          <a:spcPts val="0"/>
                        </a:spcAft>
                      </a:pPr>
                      <a:r>
                        <a:rPr lang="en-US" sz="1400" dirty="0">
                          <a:effectLst/>
                          <a:latin typeface="Arial" panose="020B0604020202020204" pitchFamily="34" charset="0"/>
                          <a:cs typeface="Arial" panose="020B0604020202020204" pitchFamily="34" charset="0"/>
                        </a:rPr>
                        <a:t>Awareness</a:t>
                      </a:r>
                      <a:r>
                        <a:rPr lang="en-US" sz="1400" spc="65"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of</a:t>
                      </a:r>
                      <a:r>
                        <a:rPr lang="en-US" sz="1400" spc="70"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syllables</a:t>
                      </a:r>
                      <a:r>
                        <a:rPr lang="en-US" sz="1400" spc="-195"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Rhyming</a:t>
                      </a:r>
                      <a:r>
                        <a:rPr lang="en-US" sz="1400" spc="-50" dirty="0">
                          <a:effectLst/>
                          <a:latin typeface="Arial" panose="020B0604020202020204" pitchFamily="34" charset="0"/>
                          <a:cs typeface="Arial" panose="020B0604020202020204" pitchFamily="34" charset="0"/>
                        </a:rPr>
                        <a:t> </a:t>
                      </a:r>
                      <a:r>
                        <a:rPr lang="en-US" sz="1400" dirty="0">
                          <a:effectLst/>
                          <a:latin typeface="Arial" panose="020B0604020202020204" pitchFamily="34" charset="0"/>
                          <a:cs typeface="Arial" panose="020B0604020202020204" pitchFamily="34" charset="0"/>
                        </a:rPr>
                        <a:t>words</a:t>
                      </a:r>
                      <a:endParaRPr lang="en-US" sz="1400" dirty="0">
                        <a:effectLst/>
                        <a:latin typeface="Arial" panose="020B0604020202020204" pitchFamily="34" charset="0"/>
                        <a:ea typeface="Arial MT"/>
                        <a:cs typeface="Arial" panose="020B0604020202020204" pitchFamily="34" charset="0"/>
                      </a:endParaRPr>
                    </a:p>
                  </a:txBody>
                  <a:tcPr marL="0" marR="0" marT="0" marB="0"/>
                </a:tc>
                <a:tc>
                  <a:txBody>
                    <a:bodyPr/>
                    <a:lstStyle/>
                    <a:p>
                      <a:pPr marL="151130" marR="221615" indent="-114300">
                        <a:lnSpc>
                          <a:spcPct val="105000"/>
                        </a:lnSpc>
                        <a:spcBef>
                          <a:spcPts val="85"/>
                        </a:spcBef>
                        <a:spcAft>
                          <a:spcPts val="0"/>
                        </a:spcAft>
                      </a:pPr>
                      <a:r>
                        <a:rPr lang="en-US" sz="1000" dirty="0">
                          <a:solidFill>
                            <a:schemeClr val="accent4">
                              <a:lumMod val="50000"/>
                            </a:schemeClr>
                          </a:solidFill>
                          <a:effectLst/>
                        </a:rPr>
                        <a:t>What</a:t>
                      </a:r>
                      <a:r>
                        <a:rPr lang="en-US" sz="1000" spc="35" dirty="0">
                          <a:solidFill>
                            <a:schemeClr val="accent4">
                              <a:lumMod val="50000"/>
                            </a:schemeClr>
                          </a:solidFill>
                          <a:effectLst/>
                        </a:rPr>
                        <a:t> </a:t>
                      </a:r>
                      <a:r>
                        <a:rPr lang="en-US" sz="1000" dirty="0">
                          <a:solidFill>
                            <a:schemeClr val="accent4">
                              <a:lumMod val="50000"/>
                            </a:schemeClr>
                          </a:solidFill>
                          <a:effectLst/>
                        </a:rPr>
                        <a:t>can</a:t>
                      </a:r>
                      <a:r>
                        <a:rPr lang="en-US" sz="1000" spc="35" dirty="0">
                          <a:solidFill>
                            <a:schemeClr val="accent4">
                              <a:lumMod val="50000"/>
                            </a:schemeClr>
                          </a:solidFill>
                          <a:effectLst/>
                        </a:rPr>
                        <a:t> </a:t>
                      </a:r>
                      <a:r>
                        <a:rPr lang="en-US" sz="1000" dirty="0">
                          <a:solidFill>
                            <a:schemeClr val="accent4">
                              <a:lumMod val="50000"/>
                            </a:schemeClr>
                          </a:solidFill>
                          <a:effectLst/>
                        </a:rPr>
                        <a:t>you</a:t>
                      </a:r>
                      <a:r>
                        <a:rPr lang="en-US" sz="1000" spc="35" dirty="0">
                          <a:solidFill>
                            <a:schemeClr val="accent4">
                              <a:lumMod val="50000"/>
                            </a:schemeClr>
                          </a:solidFill>
                          <a:effectLst/>
                        </a:rPr>
                        <a:t> </a:t>
                      </a:r>
                      <a:r>
                        <a:rPr lang="en-US" sz="1000" dirty="0">
                          <a:solidFill>
                            <a:schemeClr val="accent4">
                              <a:lumMod val="50000"/>
                            </a:schemeClr>
                          </a:solidFill>
                          <a:effectLst/>
                        </a:rPr>
                        <a:t>see,</a:t>
                      </a:r>
                      <a:r>
                        <a:rPr lang="en-US" sz="1000" spc="-5" dirty="0">
                          <a:solidFill>
                            <a:schemeClr val="accent4">
                              <a:lumMod val="50000"/>
                            </a:schemeClr>
                          </a:solidFill>
                          <a:effectLst/>
                        </a:rPr>
                        <a:t> </a:t>
                      </a:r>
                      <a:r>
                        <a:rPr lang="en-US" sz="1000" dirty="0">
                          <a:solidFill>
                            <a:schemeClr val="accent4">
                              <a:lumMod val="50000"/>
                            </a:schemeClr>
                          </a:solidFill>
                          <a:effectLst/>
                        </a:rPr>
                        <a:t>hear</a:t>
                      </a:r>
                      <a:r>
                        <a:rPr lang="en-US" sz="1000" spc="40" dirty="0">
                          <a:solidFill>
                            <a:schemeClr val="accent4">
                              <a:lumMod val="50000"/>
                            </a:schemeClr>
                          </a:solidFill>
                          <a:effectLst/>
                        </a:rPr>
                        <a:t> </a:t>
                      </a:r>
                      <a:r>
                        <a:rPr lang="en-US" sz="1000" dirty="0">
                          <a:solidFill>
                            <a:schemeClr val="accent4">
                              <a:lumMod val="50000"/>
                            </a:schemeClr>
                          </a:solidFill>
                          <a:effectLst/>
                        </a:rPr>
                        <a:t>and</a:t>
                      </a:r>
                      <a:r>
                        <a:rPr lang="en-US" sz="1000" spc="35" dirty="0">
                          <a:solidFill>
                            <a:schemeClr val="accent4">
                              <a:lumMod val="50000"/>
                            </a:schemeClr>
                          </a:solidFill>
                          <a:effectLst/>
                        </a:rPr>
                        <a:t> </a:t>
                      </a:r>
                      <a:r>
                        <a:rPr lang="en-US" sz="1000" dirty="0">
                          <a:solidFill>
                            <a:schemeClr val="accent4">
                              <a:lumMod val="50000"/>
                            </a:schemeClr>
                          </a:solidFill>
                          <a:effectLst/>
                        </a:rPr>
                        <a:t>do</a:t>
                      </a:r>
                      <a:r>
                        <a:rPr lang="en-US" sz="1000" spc="35" dirty="0">
                          <a:solidFill>
                            <a:schemeClr val="accent4">
                              <a:lumMod val="50000"/>
                            </a:schemeClr>
                          </a:solidFill>
                          <a:effectLst/>
                        </a:rPr>
                        <a:t> </a:t>
                      </a:r>
                      <a:r>
                        <a:rPr lang="en-US" sz="1000" dirty="0">
                          <a:solidFill>
                            <a:schemeClr val="accent4">
                              <a:lumMod val="50000"/>
                            </a:schemeClr>
                          </a:solidFill>
                          <a:effectLst/>
                        </a:rPr>
                        <a:t>in</a:t>
                      </a:r>
                      <a:r>
                        <a:rPr lang="en-US" sz="1000" spc="-200" dirty="0">
                          <a:solidFill>
                            <a:schemeClr val="accent4">
                              <a:lumMod val="50000"/>
                            </a:schemeClr>
                          </a:solidFill>
                          <a:effectLst/>
                        </a:rPr>
                        <a:t> </a:t>
                      </a:r>
                      <a:r>
                        <a:rPr lang="en-US" sz="1000" dirty="0">
                          <a:solidFill>
                            <a:schemeClr val="accent4">
                              <a:lumMod val="50000"/>
                            </a:schemeClr>
                          </a:solidFill>
                          <a:effectLst/>
                        </a:rPr>
                        <a:t>a</a:t>
                      </a:r>
                      <a:r>
                        <a:rPr lang="en-US" sz="1000" spc="-20" dirty="0">
                          <a:solidFill>
                            <a:schemeClr val="accent4">
                              <a:lumMod val="50000"/>
                            </a:schemeClr>
                          </a:solidFill>
                          <a:effectLst/>
                        </a:rPr>
                        <a:t> </a:t>
                      </a:r>
                      <a:r>
                        <a:rPr lang="en-US" sz="1000" dirty="0">
                          <a:solidFill>
                            <a:schemeClr val="accent4">
                              <a:lumMod val="50000"/>
                            </a:schemeClr>
                          </a:solidFill>
                          <a:effectLst/>
                        </a:rPr>
                        <a:t>city?</a:t>
                      </a:r>
                    </a:p>
                    <a:p>
                      <a:pPr marL="36830" marR="499110">
                        <a:lnSpc>
                          <a:spcPct val="105000"/>
                        </a:lnSpc>
                        <a:spcBef>
                          <a:spcPts val="5"/>
                        </a:spcBef>
                        <a:spcAft>
                          <a:spcPts val="0"/>
                        </a:spcAft>
                      </a:pPr>
                      <a:r>
                        <a:rPr lang="en-US" sz="1000" dirty="0">
                          <a:solidFill>
                            <a:schemeClr val="accent4">
                              <a:lumMod val="50000"/>
                            </a:schemeClr>
                          </a:solidFill>
                          <a:effectLst/>
                        </a:rPr>
                        <a:t>Interpreting maps</a:t>
                      </a:r>
                      <a:r>
                        <a:rPr lang="en-US" sz="1000" spc="5" dirty="0">
                          <a:solidFill>
                            <a:schemeClr val="accent4">
                              <a:lumMod val="50000"/>
                            </a:schemeClr>
                          </a:solidFill>
                          <a:effectLst/>
                        </a:rPr>
                        <a:t> </a:t>
                      </a:r>
                      <a:r>
                        <a:rPr lang="en-US" sz="1000" dirty="0">
                          <a:solidFill>
                            <a:schemeClr val="accent4">
                              <a:lumMod val="50000"/>
                            </a:schemeClr>
                          </a:solidFill>
                          <a:effectLst/>
                        </a:rPr>
                        <a:t>Interpreting</a:t>
                      </a:r>
                      <a:r>
                        <a:rPr lang="en-US" sz="1000" spc="135" dirty="0">
                          <a:solidFill>
                            <a:schemeClr val="accent4">
                              <a:lumMod val="50000"/>
                            </a:schemeClr>
                          </a:solidFill>
                          <a:effectLst/>
                        </a:rPr>
                        <a:t> </a:t>
                      </a:r>
                      <a:r>
                        <a:rPr lang="en-US" sz="1000" dirty="0">
                          <a:solidFill>
                            <a:schemeClr val="accent4">
                              <a:lumMod val="50000"/>
                            </a:schemeClr>
                          </a:solidFill>
                          <a:effectLst/>
                        </a:rPr>
                        <a:t>poems</a:t>
                      </a:r>
                    </a:p>
                    <a:p>
                      <a:pPr marL="36830" marR="221615">
                        <a:lnSpc>
                          <a:spcPct val="105000"/>
                        </a:lnSpc>
                        <a:spcBef>
                          <a:spcPts val="5"/>
                        </a:spcBef>
                        <a:spcAft>
                          <a:spcPts val="0"/>
                        </a:spcAft>
                      </a:pPr>
                      <a:r>
                        <a:rPr lang="en-US" sz="1000" dirty="0">
                          <a:solidFill>
                            <a:schemeClr val="accent4">
                              <a:lumMod val="50000"/>
                            </a:schemeClr>
                          </a:solidFill>
                          <a:effectLst/>
                        </a:rPr>
                        <a:t>We</a:t>
                      </a:r>
                      <a:r>
                        <a:rPr lang="en-US" sz="1000" spc="70" dirty="0">
                          <a:solidFill>
                            <a:schemeClr val="accent4">
                              <a:lumMod val="50000"/>
                            </a:schemeClr>
                          </a:solidFill>
                          <a:effectLst/>
                        </a:rPr>
                        <a:t> </a:t>
                      </a:r>
                      <a:r>
                        <a:rPr lang="en-US" sz="1000" dirty="0">
                          <a:solidFill>
                            <a:schemeClr val="accent4">
                              <a:lumMod val="50000"/>
                            </a:schemeClr>
                          </a:solidFill>
                          <a:effectLst/>
                        </a:rPr>
                        <a:t>can</a:t>
                      </a:r>
                      <a:r>
                        <a:rPr lang="en-US" sz="1000" spc="75" dirty="0">
                          <a:solidFill>
                            <a:schemeClr val="accent4">
                              <a:lumMod val="50000"/>
                            </a:schemeClr>
                          </a:solidFill>
                          <a:effectLst/>
                        </a:rPr>
                        <a:t> </a:t>
                      </a:r>
                      <a:r>
                        <a:rPr lang="en-US" sz="1000" dirty="0">
                          <a:solidFill>
                            <a:schemeClr val="accent4">
                              <a:lumMod val="50000"/>
                            </a:schemeClr>
                          </a:solidFill>
                          <a:effectLst/>
                        </a:rPr>
                        <a:t>appreciate</a:t>
                      </a:r>
                      <a:r>
                        <a:rPr lang="en-US" sz="1000" spc="75" dirty="0">
                          <a:solidFill>
                            <a:schemeClr val="accent4">
                              <a:lumMod val="50000"/>
                            </a:schemeClr>
                          </a:solidFill>
                          <a:effectLst/>
                        </a:rPr>
                        <a:t> </a:t>
                      </a:r>
                      <a:r>
                        <a:rPr lang="en-US" sz="1000" dirty="0">
                          <a:solidFill>
                            <a:schemeClr val="accent4">
                              <a:lumMod val="50000"/>
                            </a:schemeClr>
                          </a:solidFill>
                          <a:effectLst/>
                        </a:rPr>
                        <a:t>where</a:t>
                      </a:r>
                      <a:r>
                        <a:rPr lang="en-US" sz="1000" spc="70" dirty="0">
                          <a:solidFill>
                            <a:schemeClr val="accent4">
                              <a:lumMod val="50000"/>
                            </a:schemeClr>
                          </a:solidFill>
                          <a:effectLst/>
                        </a:rPr>
                        <a:t> </a:t>
                      </a:r>
                      <a:r>
                        <a:rPr lang="en-US" sz="1000" dirty="0">
                          <a:solidFill>
                            <a:schemeClr val="accent4">
                              <a:lumMod val="50000"/>
                            </a:schemeClr>
                          </a:solidFill>
                          <a:effectLst/>
                        </a:rPr>
                        <a:t>we</a:t>
                      </a:r>
                      <a:r>
                        <a:rPr lang="en-US" sz="1000" spc="75" dirty="0">
                          <a:solidFill>
                            <a:schemeClr val="accent4">
                              <a:lumMod val="50000"/>
                            </a:schemeClr>
                          </a:solidFill>
                          <a:effectLst/>
                        </a:rPr>
                        <a:t> </a:t>
                      </a:r>
                      <a:r>
                        <a:rPr lang="en-US" sz="1000" dirty="0">
                          <a:solidFill>
                            <a:schemeClr val="accent4">
                              <a:lumMod val="50000"/>
                            </a:schemeClr>
                          </a:solidFill>
                          <a:effectLst/>
                        </a:rPr>
                        <a:t>live</a:t>
                      </a:r>
                      <a:r>
                        <a:rPr lang="en-US" sz="1000" spc="5" dirty="0">
                          <a:solidFill>
                            <a:schemeClr val="accent4">
                              <a:lumMod val="50000"/>
                            </a:schemeClr>
                          </a:solidFill>
                          <a:effectLst/>
                        </a:rPr>
                        <a:t> </a:t>
                      </a:r>
                      <a:r>
                        <a:rPr lang="en-US" sz="1000" dirty="0">
                          <a:solidFill>
                            <a:schemeClr val="accent4">
                              <a:lumMod val="50000"/>
                            </a:schemeClr>
                          </a:solidFill>
                          <a:effectLst/>
                        </a:rPr>
                        <a:t>We</a:t>
                      </a:r>
                      <a:r>
                        <a:rPr lang="en-US" sz="1000" spc="80" dirty="0">
                          <a:solidFill>
                            <a:schemeClr val="accent4">
                              <a:lumMod val="50000"/>
                            </a:schemeClr>
                          </a:solidFill>
                          <a:effectLst/>
                        </a:rPr>
                        <a:t> </a:t>
                      </a:r>
                      <a:r>
                        <a:rPr lang="en-US" sz="1000" dirty="0">
                          <a:solidFill>
                            <a:schemeClr val="accent4">
                              <a:lumMod val="50000"/>
                            </a:schemeClr>
                          </a:solidFill>
                          <a:effectLst/>
                        </a:rPr>
                        <a:t>can</a:t>
                      </a:r>
                      <a:r>
                        <a:rPr lang="en-US" sz="1000" spc="80" dirty="0">
                          <a:solidFill>
                            <a:schemeClr val="accent4">
                              <a:lumMod val="50000"/>
                            </a:schemeClr>
                          </a:solidFill>
                          <a:effectLst/>
                        </a:rPr>
                        <a:t> </a:t>
                      </a:r>
                      <a:r>
                        <a:rPr lang="en-US" sz="1000" dirty="0">
                          <a:solidFill>
                            <a:schemeClr val="accent4">
                              <a:lumMod val="50000"/>
                            </a:schemeClr>
                          </a:solidFill>
                          <a:effectLst/>
                        </a:rPr>
                        <a:t>respect</a:t>
                      </a:r>
                      <a:r>
                        <a:rPr lang="en-US" sz="1000" spc="80" dirty="0">
                          <a:solidFill>
                            <a:schemeClr val="accent4">
                              <a:lumMod val="50000"/>
                            </a:schemeClr>
                          </a:solidFill>
                          <a:effectLst/>
                        </a:rPr>
                        <a:t> </a:t>
                      </a:r>
                      <a:r>
                        <a:rPr lang="en-US" sz="1000" dirty="0">
                          <a:solidFill>
                            <a:schemeClr val="accent4">
                              <a:lumMod val="50000"/>
                            </a:schemeClr>
                          </a:solidFill>
                          <a:effectLst/>
                        </a:rPr>
                        <a:t>different</a:t>
                      </a:r>
                      <a:r>
                        <a:rPr lang="en-US" sz="1000" spc="80" dirty="0">
                          <a:solidFill>
                            <a:schemeClr val="accent4">
                              <a:lumMod val="50000"/>
                            </a:schemeClr>
                          </a:solidFill>
                          <a:effectLst/>
                        </a:rPr>
                        <a:t> </a:t>
                      </a:r>
                      <a:r>
                        <a:rPr lang="en-US" sz="1000" dirty="0">
                          <a:solidFill>
                            <a:schemeClr val="accent4">
                              <a:lumMod val="50000"/>
                            </a:schemeClr>
                          </a:solidFill>
                          <a:effectLst/>
                        </a:rPr>
                        <a:t>opinions</a:t>
                      </a:r>
                      <a:endParaRPr lang="en-US" sz="1000" dirty="0">
                        <a:solidFill>
                          <a:schemeClr val="accent4">
                            <a:lumMod val="50000"/>
                          </a:schemeClr>
                        </a:solidFill>
                        <a:effectLst/>
                        <a:latin typeface="Arial MT"/>
                        <a:ea typeface="Arial MT"/>
                        <a:cs typeface="Arial MT"/>
                      </a:endParaRPr>
                    </a:p>
                  </a:txBody>
                  <a:tcPr marL="0" marR="0" marT="0" marB="0"/>
                </a:tc>
                <a:extLst>
                  <a:ext uri="{0D108BD9-81ED-4DB2-BD59-A6C34878D82A}">
                    <a16:rowId xmlns:a16="http://schemas.microsoft.com/office/drawing/2014/main" val="4227425257"/>
                  </a:ext>
                </a:extLst>
              </a:tr>
              <a:tr h="168626">
                <a:tc>
                  <a:txBody>
                    <a:bodyPr/>
                    <a:lstStyle/>
                    <a:p>
                      <a:pPr marL="0" marR="0">
                        <a:spcBef>
                          <a:spcPts val="0"/>
                        </a:spcBef>
                        <a:spcAft>
                          <a:spcPts val="0"/>
                        </a:spcAft>
                      </a:pPr>
                      <a:r>
                        <a:rPr lang="en-US" sz="1200" dirty="0">
                          <a:solidFill>
                            <a:schemeClr val="tx1">
                              <a:lumMod val="75000"/>
                              <a:lumOff val="25000"/>
                            </a:schemeClr>
                          </a:solidFill>
                          <a:effectLst/>
                          <a:latin typeface="Arial Black" panose="020B0A04020102020204" pitchFamily="34" charset="0"/>
                        </a:rPr>
                        <a:t> </a:t>
                      </a:r>
                      <a:endParaRPr lang="en-US" sz="1200" dirty="0">
                        <a:solidFill>
                          <a:schemeClr val="tx1">
                            <a:lumMod val="75000"/>
                            <a:lumOff val="25000"/>
                          </a:schemeClr>
                        </a:solidFill>
                        <a:effectLst/>
                        <a:latin typeface="Arial Black" panose="020B0A04020102020204" pitchFamily="34" charset="0"/>
                        <a:ea typeface="Arial MT"/>
                        <a:cs typeface="Arial MT"/>
                      </a:endParaRPr>
                    </a:p>
                  </a:txBody>
                  <a:tcPr marL="0" marR="0" marT="0" marB="0"/>
                </a:tc>
                <a:tc>
                  <a:txBody>
                    <a:bodyPr/>
                    <a:lstStyle/>
                    <a:p>
                      <a:pPr marL="0" marR="0">
                        <a:spcBef>
                          <a:spcPts val="0"/>
                        </a:spcBef>
                        <a:spcAft>
                          <a:spcPts val="0"/>
                        </a:spcAft>
                      </a:pPr>
                      <a:r>
                        <a:rPr lang="en-US" sz="1200" dirty="0">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ea typeface="Arial MT"/>
                        <a:cs typeface="Arial" panose="020B0604020202020204" pitchFamily="34" charset="0"/>
                      </a:endParaRPr>
                    </a:p>
                  </a:txBody>
                  <a:tcPr marL="0" marR="0" marT="0" marB="0"/>
                </a:tc>
                <a:tc>
                  <a:txBody>
                    <a:bodyPr/>
                    <a:lstStyle/>
                    <a:p>
                      <a:pPr marL="0" marR="0">
                        <a:spcBef>
                          <a:spcPts val="0"/>
                        </a:spcBef>
                        <a:spcAft>
                          <a:spcPts val="0"/>
                        </a:spcAft>
                      </a:pPr>
                      <a:r>
                        <a:rPr lang="en-US" sz="1200" dirty="0">
                          <a:effectLst/>
                          <a:latin typeface="Arial" panose="020B0604020202020204" pitchFamily="34" charset="0"/>
                          <a:cs typeface="Arial" panose="020B0604020202020204" pitchFamily="34" charset="0"/>
                        </a:rPr>
                        <a:t> </a:t>
                      </a:r>
                      <a:endParaRPr lang="en-US" sz="1200" dirty="0">
                        <a:effectLst/>
                        <a:latin typeface="Arial" panose="020B0604020202020204" pitchFamily="34" charset="0"/>
                        <a:ea typeface="Arial MT"/>
                        <a:cs typeface="Arial" panose="020B0604020202020204" pitchFamily="34" charset="0"/>
                      </a:endParaRPr>
                    </a:p>
                  </a:txBody>
                  <a:tcPr marL="0" marR="0" marT="0" marB="0"/>
                </a:tc>
                <a:tc>
                  <a:txBody>
                    <a:bodyPr/>
                    <a:lstStyle/>
                    <a:p>
                      <a:pPr marL="0" marR="0">
                        <a:spcBef>
                          <a:spcPts val="0"/>
                        </a:spcBef>
                        <a:spcAft>
                          <a:spcPts val="0"/>
                        </a:spcAft>
                      </a:pPr>
                      <a:r>
                        <a:rPr lang="en-US" sz="1000" dirty="0">
                          <a:solidFill>
                            <a:schemeClr val="accent4">
                              <a:lumMod val="50000"/>
                            </a:schemeClr>
                          </a:solidFill>
                          <a:effectLst/>
                        </a:rPr>
                        <a:t> </a:t>
                      </a:r>
                      <a:endParaRPr lang="en-US" sz="1000" dirty="0">
                        <a:solidFill>
                          <a:schemeClr val="accent4">
                            <a:lumMod val="50000"/>
                          </a:schemeClr>
                        </a:solidFill>
                        <a:effectLst/>
                        <a:latin typeface="Arial MT"/>
                        <a:ea typeface="Arial MT"/>
                        <a:cs typeface="Arial MT"/>
                      </a:endParaRPr>
                    </a:p>
                  </a:txBody>
                  <a:tcPr marL="0" marR="0" marT="0" marB="0"/>
                </a:tc>
                <a:extLst>
                  <a:ext uri="{0D108BD9-81ED-4DB2-BD59-A6C34878D82A}">
                    <a16:rowId xmlns:a16="http://schemas.microsoft.com/office/drawing/2014/main" val="1725222614"/>
                  </a:ext>
                </a:extLst>
              </a:tr>
            </a:tbl>
          </a:graphicData>
        </a:graphic>
      </p:graphicFrame>
    </p:spTree>
    <p:extLst>
      <p:ext uri="{BB962C8B-B14F-4D97-AF65-F5344CB8AC3E}">
        <p14:creationId xmlns:p14="http://schemas.microsoft.com/office/powerpoint/2010/main" val="300332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97496" y="1000036"/>
            <a:ext cx="9780103" cy="1384995"/>
          </a:xfrm>
          <a:prstGeom prst="rect">
            <a:avLst/>
          </a:prstGeom>
        </p:spPr>
        <p:txBody>
          <a:bodyPr wrap="square">
            <a:spAutoFit/>
          </a:bodyPr>
          <a:lstStyle/>
          <a:p>
            <a:pPr algn="r"/>
            <a:r>
              <a:rPr lang="ar-SA" sz="2800" dirty="0">
                <a:solidFill>
                  <a:schemeClr val="accent1">
                    <a:lumMod val="60000"/>
                    <a:lumOff val="40000"/>
                  </a:schemeClr>
                </a:solidFill>
                <a:latin typeface="Arial Black" panose="020B0A04020102020204" pitchFamily="34" charset="0"/>
              </a:rPr>
              <a:t>أهمية اللغة الإنجليزية في المستقبل قد تزداد عن أي فترة أخرى، وذلك لأنها أصبحت في العصر الحديث من أهم اللغات العالمية التي يتم الاعتماد عليها بشكل كبير في العديد من التعاملات، كما أنها تعد اللغة الأولى المتداولة بين الأفراد في أسواق العمل.</a:t>
            </a:r>
            <a:endParaRPr lang="en-US" sz="2800" dirty="0">
              <a:solidFill>
                <a:schemeClr val="accent1">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140433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EEC233A-BD03-476B-A93D-DF1278FEE79D}"/>
              </a:ext>
            </a:extLst>
          </p:cNvPr>
          <p:cNvSpPr>
            <a:spLocks noChangeAspect="1"/>
          </p:cNvSpPr>
          <p:nvPr/>
        </p:nvSpPr>
        <p:spPr>
          <a:xfrm>
            <a:off x="5665466" y="5190978"/>
            <a:ext cx="731520" cy="731520"/>
          </a:xfrm>
          <a:prstGeom prst="ellipse">
            <a:avLst/>
          </a:prstGeom>
          <a:solidFill>
            <a:schemeClr val="accent1"/>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6" name="Oval 5">
            <a:extLst>
              <a:ext uri="{FF2B5EF4-FFF2-40B4-BE49-F238E27FC236}">
                <a16:creationId xmlns:a16="http://schemas.microsoft.com/office/drawing/2014/main" id="{5D8550FA-DE31-4CA1-A402-B988BCA77C6E}"/>
              </a:ext>
            </a:extLst>
          </p:cNvPr>
          <p:cNvSpPr>
            <a:spLocks noChangeAspect="1"/>
          </p:cNvSpPr>
          <p:nvPr/>
        </p:nvSpPr>
        <p:spPr>
          <a:xfrm>
            <a:off x="5638210" y="3772486"/>
            <a:ext cx="731520" cy="731520"/>
          </a:xfrm>
          <a:prstGeom prst="ellipse">
            <a:avLst/>
          </a:prstGeom>
          <a:solidFill>
            <a:schemeClr val="accent2"/>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7" name="Oval 6">
            <a:extLst>
              <a:ext uri="{FF2B5EF4-FFF2-40B4-BE49-F238E27FC236}">
                <a16:creationId xmlns:a16="http://schemas.microsoft.com/office/drawing/2014/main" id="{BE1E0340-DB55-4530-A1BE-C0ECA893512D}"/>
              </a:ext>
            </a:extLst>
          </p:cNvPr>
          <p:cNvSpPr>
            <a:spLocks noChangeAspect="1"/>
          </p:cNvSpPr>
          <p:nvPr/>
        </p:nvSpPr>
        <p:spPr>
          <a:xfrm>
            <a:off x="5638210" y="2353994"/>
            <a:ext cx="731520" cy="731520"/>
          </a:xfrm>
          <a:prstGeom prst="ellipse">
            <a:avLst/>
          </a:prstGeom>
          <a:solidFill>
            <a:schemeClr val="accent3"/>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8" name="Oval 7">
            <a:extLst>
              <a:ext uri="{FF2B5EF4-FFF2-40B4-BE49-F238E27FC236}">
                <a16:creationId xmlns:a16="http://schemas.microsoft.com/office/drawing/2014/main" id="{31D8FADF-1D74-4928-8796-D7E950BC741E}"/>
              </a:ext>
            </a:extLst>
          </p:cNvPr>
          <p:cNvSpPr>
            <a:spLocks noChangeAspect="1"/>
          </p:cNvSpPr>
          <p:nvPr/>
        </p:nvSpPr>
        <p:spPr>
          <a:xfrm>
            <a:off x="5638210" y="935502"/>
            <a:ext cx="731520" cy="731520"/>
          </a:xfrm>
          <a:prstGeom prst="ellipse">
            <a:avLst/>
          </a:prstGeom>
          <a:solidFill>
            <a:schemeClr val="accent4"/>
          </a:solidFill>
          <a:ln w="635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cs typeface="Arial" pitchFamily="34" charset="0"/>
            </a:endParaRPr>
          </a:p>
        </p:txBody>
      </p:sp>
      <p:sp>
        <p:nvSpPr>
          <p:cNvPr id="9" name="TextBox 8">
            <a:extLst>
              <a:ext uri="{FF2B5EF4-FFF2-40B4-BE49-F238E27FC236}">
                <a16:creationId xmlns:a16="http://schemas.microsoft.com/office/drawing/2014/main" id="{046F1C30-5C5E-4005-A7A4-DB2B5E725CFF}"/>
              </a:ext>
            </a:extLst>
          </p:cNvPr>
          <p:cNvSpPr txBox="1"/>
          <p:nvPr/>
        </p:nvSpPr>
        <p:spPr>
          <a:xfrm>
            <a:off x="5652277" y="999337"/>
            <a:ext cx="703386" cy="603851"/>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01</a:t>
            </a:r>
            <a:endParaRPr lang="ko-KR" altLang="en-US" sz="3200" b="1" dirty="0">
              <a:solidFill>
                <a:schemeClr val="bg1"/>
              </a:solidFill>
              <a:cs typeface="Arial" pitchFamily="34" charset="0"/>
            </a:endParaRPr>
          </a:p>
        </p:txBody>
      </p:sp>
      <p:grpSp>
        <p:nvGrpSpPr>
          <p:cNvPr id="10" name="Group 9">
            <a:extLst>
              <a:ext uri="{FF2B5EF4-FFF2-40B4-BE49-F238E27FC236}">
                <a16:creationId xmlns:a16="http://schemas.microsoft.com/office/drawing/2014/main" id="{404483E1-D593-4390-B45A-3FA9347ADAA0}"/>
              </a:ext>
            </a:extLst>
          </p:cNvPr>
          <p:cNvGrpSpPr/>
          <p:nvPr/>
        </p:nvGrpSpPr>
        <p:grpSpPr>
          <a:xfrm>
            <a:off x="6351729" y="789041"/>
            <a:ext cx="5500636" cy="793611"/>
            <a:chOff x="1797648" y="951079"/>
            <a:chExt cx="5500636" cy="793611"/>
          </a:xfrm>
        </p:grpSpPr>
        <p:sp>
          <p:nvSpPr>
            <p:cNvPr id="11" name="TextBox 10">
              <a:extLst>
                <a:ext uri="{FF2B5EF4-FFF2-40B4-BE49-F238E27FC236}">
                  <a16:creationId xmlns:a16="http://schemas.microsoft.com/office/drawing/2014/main" id="{C282BA3B-7453-43BA-94E7-D5EC46E06D68}"/>
                </a:ext>
              </a:extLst>
            </p:cNvPr>
            <p:cNvSpPr txBox="1"/>
            <p:nvPr/>
          </p:nvSpPr>
          <p:spPr>
            <a:xfrm>
              <a:off x="1797648" y="951079"/>
              <a:ext cx="3488745" cy="338554"/>
            </a:xfrm>
            <a:prstGeom prst="rect">
              <a:avLst/>
            </a:prstGeom>
            <a:noFill/>
          </p:spPr>
          <p:txBody>
            <a:bodyPr wrap="square" lIns="108000" rIns="108000" rtlCol="0">
              <a:spAutoFit/>
            </a:bodyPr>
            <a:lstStyle/>
            <a:p>
              <a:endParaRPr lang="ko-KR" altLang="en-US" sz="1600" b="1" dirty="0">
                <a:solidFill>
                  <a:schemeClr val="accent4"/>
                </a:solidFill>
                <a:cs typeface="Arial" pitchFamily="34" charset="0"/>
              </a:endParaRPr>
            </a:p>
          </p:txBody>
        </p:sp>
        <p:sp>
          <p:nvSpPr>
            <p:cNvPr id="12" name="TextBox 11">
              <a:extLst>
                <a:ext uri="{FF2B5EF4-FFF2-40B4-BE49-F238E27FC236}">
                  <a16:creationId xmlns:a16="http://schemas.microsoft.com/office/drawing/2014/main" id="{BD609E0B-0F8E-4F58-8480-B15BD3E97EDE}"/>
                </a:ext>
              </a:extLst>
            </p:cNvPr>
            <p:cNvSpPr txBox="1"/>
            <p:nvPr/>
          </p:nvSpPr>
          <p:spPr>
            <a:xfrm>
              <a:off x="2147566" y="1375358"/>
              <a:ext cx="5150718" cy="369332"/>
            </a:xfrm>
            <a:prstGeom prst="rect">
              <a:avLst/>
            </a:prstGeom>
            <a:noFill/>
          </p:spPr>
          <p:txBody>
            <a:bodyPr wrap="square" rtlCol="0">
              <a:spAutoFit/>
            </a:bodyPr>
            <a:lstStyle/>
            <a:p>
              <a:pPr marL="228600" indent="-228600">
                <a:buFont typeface="Wingdings" panose="05000000000000000000" pitchFamily="2" charset="2"/>
                <a:buChar char="Ø"/>
              </a:pPr>
              <a:r>
                <a:rPr lang="ar-SA" b="1" dirty="0">
                  <a:solidFill>
                    <a:schemeClr val="bg1"/>
                  </a:solidFill>
                </a:rPr>
                <a:t>الخطوة التحضيرية الأولى</a:t>
              </a:r>
              <a:endParaRPr lang="ko-KR" altLang="en-US" sz="1200" dirty="0">
                <a:solidFill>
                  <a:schemeClr val="bg1"/>
                </a:solidFill>
                <a:cs typeface="Arial" pitchFamily="34" charset="0"/>
              </a:endParaRPr>
            </a:p>
          </p:txBody>
        </p:sp>
      </p:grpSp>
      <p:sp>
        <p:nvSpPr>
          <p:cNvPr id="14" name="TextBox 13">
            <a:extLst>
              <a:ext uri="{FF2B5EF4-FFF2-40B4-BE49-F238E27FC236}">
                <a16:creationId xmlns:a16="http://schemas.microsoft.com/office/drawing/2014/main" id="{9BB01505-7FC3-4CFF-9C50-CBDA5523A059}"/>
              </a:ext>
            </a:extLst>
          </p:cNvPr>
          <p:cNvSpPr txBox="1"/>
          <p:nvPr/>
        </p:nvSpPr>
        <p:spPr>
          <a:xfrm>
            <a:off x="5665466" y="2435689"/>
            <a:ext cx="677008"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sp>
        <p:nvSpPr>
          <p:cNvPr id="16" name="TextBox 15">
            <a:extLst>
              <a:ext uri="{FF2B5EF4-FFF2-40B4-BE49-F238E27FC236}">
                <a16:creationId xmlns:a16="http://schemas.microsoft.com/office/drawing/2014/main" id="{89F30679-F535-411F-9928-4398F5E14659}"/>
              </a:ext>
            </a:extLst>
          </p:cNvPr>
          <p:cNvSpPr txBox="1"/>
          <p:nvPr/>
        </p:nvSpPr>
        <p:spPr>
          <a:xfrm>
            <a:off x="6877878" y="2226914"/>
            <a:ext cx="3488745" cy="338554"/>
          </a:xfrm>
          <a:prstGeom prst="rect">
            <a:avLst/>
          </a:prstGeom>
          <a:noFill/>
        </p:spPr>
        <p:txBody>
          <a:bodyPr wrap="square" lIns="108000" rIns="108000" rtlCol="0">
            <a:spAutoFit/>
          </a:bodyPr>
          <a:lstStyle/>
          <a:p>
            <a:endParaRPr lang="ko-KR" altLang="en-US" sz="1600" b="1" dirty="0">
              <a:solidFill>
                <a:schemeClr val="accent3"/>
              </a:solidFill>
              <a:cs typeface="Arial" pitchFamily="34" charset="0"/>
            </a:endParaRPr>
          </a:p>
        </p:txBody>
      </p:sp>
      <p:sp>
        <p:nvSpPr>
          <p:cNvPr id="19" name="TextBox 18">
            <a:extLst>
              <a:ext uri="{FF2B5EF4-FFF2-40B4-BE49-F238E27FC236}">
                <a16:creationId xmlns:a16="http://schemas.microsoft.com/office/drawing/2014/main" id="{06BAA981-0E4D-406B-A1FB-730D57E9690F}"/>
              </a:ext>
            </a:extLst>
          </p:cNvPr>
          <p:cNvSpPr txBox="1"/>
          <p:nvPr/>
        </p:nvSpPr>
        <p:spPr>
          <a:xfrm>
            <a:off x="5665466" y="3852966"/>
            <a:ext cx="677008"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03</a:t>
            </a:r>
            <a:endParaRPr lang="ko-KR" altLang="en-US" sz="3200" b="1" dirty="0">
              <a:solidFill>
                <a:schemeClr val="bg1"/>
              </a:solidFill>
              <a:cs typeface="Arial" pitchFamily="34" charset="0"/>
            </a:endParaRPr>
          </a:p>
        </p:txBody>
      </p:sp>
      <p:sp>
        <p:nvSpPr>
          <p:cNvPr id="21" name="TextBox 20">
            <a:extLst>
              <a:ext uri="{FF2B5EF4-FFF2-40B4-BE49-F238E27FC236}">
                <a16:creationId xmlns:a16="http://schemas.microsoft.com/office/drawing/2014/main" id="{556B44AD-0B24-4E65-9351-2B9EEAD6FF2C}"/>
              </a:ext>
            </a:extLst>
          </p:cNvPr>
          <p:cNvSpPr txBox="1"/>
          <p:nvPr/>
        </p:nvSpPr>
        <p:spPr>
          <a:xfrm>
            <a:off x="6342474" y="3517353"/>
            <a:ext cx="3488743" cy="393185"/>
          </a:xfrm>
          <a:prstGeom prst="rect">
            <a:avLst/>
          </a:prstGeom>
          <a:noFill/>
        </p:spPr>
        <p:txBody>
          <a:bodyPr wrap="square" lIns="108000" rIns="108000" rtlCol="0">
            <a:spAutoFit/>
          </a:bodyPr>
          <a:lstStyle/>
          <a:p>
            <a:endParaRPr lang="ko-KR" altLang="en-US" sz="1600" b="1" dirty="0">
              <a:solidFill>
                <a:schemeClr val="accent2"/>
              </a:solidFill>
              <a:cs typeface="Arial" pitchFamily="34" charset="0"/>
            </a:endParaRPr>
          </a:p>
        </p:txBody>
      </p:sp>
      <p:sp>
        <p:nvSpPr>
          <p:cNvPr id="24" name="TextBox 23">
            <a:extLst>
              <a:ext uri="{FF2B5EF4-FFF2-40B4-BE49-F238E27FC236}">
                <a16:creationId xmlns:a16="http://schemas.microsoft.com/office/drawing/2014/main" id="{E21ECA1C-525F-4090-8CD2-6CC24E849A16}"/>
              </a:ext>
            </a:extLst>
          </p:cNvPr>
          <p:cNvSpPr txBox="1"/>
          <p:nvPr/>
        </p:nvSpPr>
        <p:spPr>
          <a:xfrm>
            <a:off x="5665466" y="5270242"/>
            <a:ext cx="677008" cy="584775"/>
          </a:xfrm>
          <a:prstGeom prst="rect">
            <a:avLst/>
          </a:prstGeom>
          <a:noFill/>
        </p:spPr>
        <p:txBody>
          <a:bodyPr wrap="square" lIns="108000" rIns="108000" rtlCol="0">
            <a:spAutoFit/>
          </a:bodyPr>
          <a:lstStyle/>
          <a:p>
            <a:pPr algn="ctr"/>
            <a:r>
              <a:rPr lang="en-US" altLang="ko-KR" sz="3200" b="1" dirty="0">
                <a:solidFill>
                  <a:schemeClr val="bg1"/>
                </a:solidFill>
                <a:cs typeface="Arial" pitchFamily="34" charset="0"/>
              </a:rPr>
              <a:t>04</a:t>
            </a:r>
            <a:endParaRPr lang="ko-KR" altLang="en-US" sz="3200" b="1" dirty="0">
              <a:solidFill>
                <a:schemeClr val="bg1"/>
              </a:solidFill>
              <a:cs typeface="Arial" pitchFamily="34" charset="0"/>
            </a:endParaRPr>
          </a:p>
        </p:txBody>
      </p:sp>
      <p:sp>
        <p:nvSpPr>
          <p:cNvPr id="26" name="TextBox 25">
            <a:extLst>
              <a:ext uri="{FF2B5EF4-FFF2-40B4-BE49-F238E27FC236}">
                <a16:creationId xmlns:a16="http://schemas.microsoft.com/office/drawing/2014/main" id="{7BB622C7-7C7F-4DA2-957E-7EEA8F670FDE}"/>
              </a:ext>
            </a:extLst>
          </p:cNvPr>
          <p:cNvSpPr txBox="1"/>
          <p:nvPr/>
        </p:nvSpPr>
        <p:spPr>
          <a:xfrm>
            <a:off x="6720919" y="5049875"/>
            <a:ext cx="3488745" cy="1107996"/>
          </a:xfrm>
          <a:prstGeom prst="rect">
            <a:avLst/>
          </a:prstGeom>
          <a:noFill/>
        </p:spPr>
        <p:txBody>
          <a:bodyPr wrap="square" lIns="108000" rIns="108000" rtlCol="0">
            <a:spAutoFit/>
          </a:bodyPr>
          <a:lstStyle/>
          <a:p>
            <a:r>
              <a:rPr lang="ar-SA" altLang="ko-KR" sz="2400" b="1" dirty="0">
                <a:solidFill>
                  <a:schemeClr val="accent2"/>
                </a:solidFill>
                <a:cs typeface="Arial" pitchFamily="34" charset="0"/>
              </a:rPr>
              <a:t>الخطوة التحضيرية الرابعة</a:t>
            </a:r>
          </a:p>
          <a:p>
            <a:pPr marL="342900" indent="-342900">
              <a:buFont typeface="Wingdings" panose="05000000000000000000" pitchFamily="2" charset="2"/>
              <a:buChar char="Ø"/>
            </a:pPr>
            <a:r>
              <a:rPr lang="ar-SA" altLang="ko-KR" b="1" dirty="0">
                <a:solidFill>
                  <a:schemeClr val="bg1"/>
                </a:solidFill>
                <a:cs typeface="Arial" pitchFamily="34" charset="0"/>
              </a:rPr>
              <a:t>الأسباب الكافية لتعلم اللغه </a:t>
            </a:r>
            <a:endParaRPr lang="ko-KR" altLang="en-US" b="1" dirty="0">
              <a:solidFill>
                <a:schemeClr val="bg1"/>
              </a:solidFill>
              <a:cs typeface="Arial" pitchFamily="34" charset="0"/>
            </a:endParaRPr>
          </a:p>
          <a:p>
            <a:endParaRPr lang="ko-KR" altLang="en-US" sz="2400" b="1" dirty="0">
              <a:solidFill>
                <a:schemeClr val="accent2"/>
              </a:solidFill>
              <a:cs typeface="Arial" pitchFamily="34" charset="0"/>
            </a:endParaRPr>
          </a:p>
        </p:txBody>
      </p:sp>
      <p:sp>
        <p:nvSpPr>
          <p:cNvPr id="2" name="Rectangle 1"/>
          <p:cNvSpPr/>
          <p:nvPr/>
        </p:nvSpPr>
        <p:spPr>
          <a:xfrm>
            <a:off x="6877878" y="742875"/>
            <a:ext cx="2876619" cy="461665"/>
          </a:xfrm>
          <a:prstGeom prst="rect">
            <a:avLst/>
          </a:prstGeom>
        </p:spPr>
        <p:txBody>
          <a:bodyPr wrap="square">
            <a:spAutoFit/>
          </a:bodyPr>
          <a:lstStyle/>
          <a:p>
            <a:r>
              <a:rPr lang="ar-SA" sz="2400" b="1" dirty="0">
                <a:solidFill>
                  <a:schemeClr val="accent2"/>
                </a:solidFill>
                <a:latin typeface="Times New Roman" panose="02020603050405020304" pitchFamily="18" charset="0"/>
              </a:rPr>
              <a:t>الخطوات التحضيرية</a:t>
            </a:r>
            <a:endParaRPr lang="en-US" sz="2400" dirty="0">
              <a:solidFill>
                <a:schemeClr val="accent2"/>
              </a:solidFill>
            </a:endParaRPr>
          </a:p>
        </p:txBody>
      </p:sp>
      <p:sp>
        <p:nvSpPr>
          <p:cNvPr id="3" name="Rectangle 2"/>
          <p:cNvSpPr/>
          <p:nvPr/>
        </p:nvSpPr>
        <p:spPr>
          <a:xfrm>
            <a:off x="6850622" y="2222146"/>
            <a:ext cx="2648637" cy="707886"/>
          </a:xfrm>
          <a:prstGeom prst="rect">
            <a:avLst/>
          </a:prstGeom>
        </p:spPr>
        <p:txBody>
          <a:bodyPr wrap="square">
            <a:spAutoFit/>
          </a:bodyPr>
          <a:lstStyle/>
          <a:p>
            <a:r>
              <a:rPr lang="ar-SA" sz="2000" b="1" dirty="0">
                <a:solidFill>
                  <a:schemeClr val="accent2"/>
                </a:solidFill>
                <a:latin typeface="Times New Roman" panose="02020603050405020304" pitchFamily="18" charset="0"/>
              </a:rPr>
              <a:t>الخطوة التحضيرية الثانية</a:t>
            </a:r>
          </a:p>
          <a:p>
            <a:pPr marL="342900" indent="-342900">
              <a:buFont typeface="Wingdings" panose="05000000000000000000" pitchFamily="2" charset="2"/>
              <a:buChar char="Ø"/>
            </a:pPr>
            <a:r>
              <a:rPr lang="ar-SA" sz="2000" b="1" dirty="0">
                <a:solidFill>
                  <a:schemeClr val="bg1"/>
                </a:solidFill>
                <a:latin typeface="Times New Roman" panose="02020603050405020304" pitchFamily="18" charset="0"/>
              </a:rPr>
              <a:t>اختبار تحديد المستوى</a:t>
            </a:r>
            <a:endParaRPr lang="en-US" sz="2000" dirty="0">
              <a:solidFill>
                <a:schemeClr val="bg1"/>
              </a:solidFill>
            </a:endParaRPr>
          </a:p>
        </p:txBody>
      </p:sp>
      <p:sp>
        <p:nvSpPr>
          <p:cNvPr id="33" name="Rectangle 32"/>
          <p:cNvSpPr/>
          <p:nvPr/>
        </p:nvSpPr>
        <p:spPr>
          <a:xfrm>
            <a:off x="6891249" y="3501324"/>
            <a:ext cx="3148084" cy="738664"/>
          </a:xfrm>
          <a:prstGeom prst="rect">
            <a:avLst/>
          </a:prstGeom>
        </p:spPr>
        <p:txBody>
          <a:bodyPr wrap="square">
            <a:spAutoFit/>
          </a:bodyPr>
          <a:lstStyle/>
          <a:p>
            <a:r>
              <a:rPr lang="ar-SA" sz="2400" b="1" dirty="0">
                <a:solidFill>
                  <a:schemeClr val="accent2"/>
                </a:solidFill>
              </a:rPr>
              <a:t>الخطوة التحضيرية الثالثة</a:t>
            </a:r>
          </a:p>
          <a:p>
            <a:pPr marL="342900" indent="-342900">
              <a:buFont typeface="Wingdings" panose="05000000000000000000" pitchFamily="2" charset="2"/>
              <a:buChar char="Ø"/>
            </a:pPr>
            <a:r>
              <a:rPr lang="ar-SA" b="1" dirty="0">
                <a:solidFill>
                  <a:schemeClr val="bg1"/>
                </a:solidFill>
              </a:rPr>
              <a:t>الهدف</a:t>
            </a:r>
            <a:endParaRPr lang="en-US" b="1" dirty="0">
              <a:solidFill>
                <a:schemeClr val="bg1"/>
              </a:solidFill>
            </a:endParaRPr>
          </a:p>
        </p:txBody>
      </p:sp>
    </p:spTree>
    <p:extLst>
      <p:ext uri="{BB962C8B-B14F-4D97-AF65-F5344CB8AC3E}">
        <p14:creationId xmlns:p14="http://schemas.microsoft.com/office/powerpoint/2010/main" val="314882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ar-SA" dirty="0"/>
              <a:t>الخطوات التحضيريه</a:t>
            </a:r>
            <a:endParaRPr lang="en-US" dirty="0"/>
          </a:p>
        </p:txBody>
      </p:sp>
      <p:sp>
        <p:nvSpPr>
          <p:cNvPr id="39" name="Freeform: Shape 38">
            <a:extLst>
              <a:ext uri="{FF2B5EF4-FFF2-40B4-BE49-F238E27FC236}">
                <a16:creationId xmlns:a16="http://schemas.microsoft.com/office/drawing/2014/main" id="{C7ECFC70-96E1-4AE1-8FE0-452F19DD4B7B}"/>
              </a:ext>
            </a:extLst>
          </p:cNvPr>
          <p:cNvSpPr/>
          <p:nvPr/>
        </p:nvSpPr>
        <p:spPr>
          <a:xfrm rot="17102282" flipH="1">
            <a:off x="852539" y="2527402"/>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BAB19F0E-AA28-4142-901B-D94A4DF18800}"/>
              </a:ext>
            </a:extLst>
          </p:cNvPr>
          <p:cNvSpPr/>
          <p:nvPr/>
        </p:nvSpPr>
        <p:spPr>
          <a:xfrm rot="4497718">
            <a:off x="2464150" y="2527403"/>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74A0A527-5BEF-4F64-AB2E-C6E7B57A7AFF}"/>
              </a:ext>
            </a:extLst>
          </p:cNvPr>
          <p:cNvSpPr/>
          <p:nvPr/>
        </p:nvSpPr>
        <p:spPr>
          <a:xfrm rot="17102282" flipH="1">
            <a:off x="4112844" y="2541634"/>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3AC60782-7F76-47A8-AE4E-E9A13FCB7F5A}"/>
              </a:ext>
            </a:extLst>
          </p:cNvPr>
          <p:cNvSpPr/>
          <p:nvPr/>
        </p:nvSpPr>
        <p:spPr>
          <a:xfrm rot="4497718">
            <a:off x="5688158" y="2541635"/>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654AC912-AE71-4AB9-8F62-8C171E9B25B8}"/>
              </a:ext>
            </a:extLst>
          </p:cNvPr>
          <p:cNvSpPr/>
          <p:nvPr/>
        </p:nvSpPr>
        <p:spPr>
          <a:xfrm rot="17102282" flipH="1">
            <a:off x="7282367" y="2541634"/>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06F0EB48-2586-42B0-8F9A-5AD26382FB32}"/>
              </a:ext>
            </a:extLst>
          </p:cNvPr>
          <p:cNvSpPr/>
          <p:nvPr/>
        </p:nvSpPr>
        <p:spPr>
          <a:xfrm rot="4497718">
            <a:off x="8847812" y="2551804"/>
            <a:ext cx="2200022" cy="2200021"/>
          </a:xfrm>
          <a:custGeom>
            <a:avLst/>
            <a:gdLst>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 name="connsiteX0" fmla="*/ 127534 w 2113910"/>
              <a:gd name="connsiteY0" fmla="*/ 1986375 h 2113909"/>
              <a:gd name="connsiteX1" fmla="*/ 435429 w 2113910"/>
              <a:gd name="connsiteY1" fmla="*/ 2113909 h 2113909"/>
              <a:gd name="connsiteX2" fmla="*/ 870858 w 2113910"/>
              <a:gd name="connsiteY2" fmla="*/ 1678480 h 2113909"/>
              <a:gd name="connsiteX3" fmla="*/ 913964 w 2113910"/>
              <a:gd name="connsiteY3" fmla="*/ 1374555 h 2113909"/>
              <a:gd name="connsiteX4" fmla="*/ 942229 w 2113910"/>
              <a:gd name="connsiteY4" fmla="*/ 1294839 h 2113909"/>
              <a:gd name="connsiteX5" fmla="*/ 1294837 w 2113910"/>
              <a:gd name="connsiteY5" fmla="*/ 942230 h 2113909"/>
              <a:gd name="connsiteX6" fmla="*/ 1374556 w 2113910"/>
              <a:gd name="connsiteY6" fmla="*/ 913964 h 2113909"/>
              <a:gd name="connsiteX7" fmla="*/ 1678481 w 2113910"/>
              <a:gd name="connsiteY7" fmla="*/ 870859 h 2113909"/>
              <a:gd name="connsiteX8" fmla="*/ 2113910 w 2113910"/>
              <a:gd name="connsiteY8" fmla="*/ 435429 h 2113909"/>
              <a:gd name="connsiteX9" fmla="*/ 1678481 w 2113910"/>
              <a:gd name="connsiteY9" fmla="*/ 0 h 2113909"/>
              <a:gd name="connsiteX10" fmla="*/ 1243052 w 2113910"/>
              <a:gd name="connsiteY10" fmla="*/ 435429 h 2113909"/>
              <a:gd name="connsiteX11" fmla="*/ 1199947 w 2113910"/>
              <a:gd name="connsiteY11" fmla="*/ 739355 h 2113909"/>
              <a:gd name="connsiteX12" fmla="*/ 1171682 w 2113910"/>
              <a:gd name="connsiteY12" fmla="*/ 819068 h 2113909"/>
              <a:gd name="connsiteX13" fmla="*/ 819070 w 2113910"/>
              <a:gd name="connsiteY13" fmla="*/ 1171680 h 2113909"/>
              <a:gd name="connsiteX14" fmla="*/ 739354 w 2113910"/>
              <a:gd name="connsiteY14" fmla="*/ 1199946 h 2113909"/>
              <a:gd name="connsiteX15" fmla="*/ 435429 w 2113910"/>
              <a:gd name="connsiteY15" fmla="*/ 1243051 h 2113909"/>
              <a:gd name="connsiteX16" fmla="*/ 0 w 2113910"/>
              <a:gd name="connsiteY16" fmla="*/ 1678480 h 2113909"/>
              <a:gd name="connsiteX17" fmla="*/ 127534 w 2113910"/>
              <a:gd name="connsiteY17" fmla="*/ 1986375 h 21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13910" h="2113909">
                <a:moveTo>
                  <a:pt x="127534" y="1986375"/>
                </a:moveTo>
                <a:cubicBezTo>
                  <a:pt x="206331" y="2065172"/>
                  <a:pt x="315189" y="2113909"/>
                  <a:pt x="435429" y="2113909"/>
                </a:cubicBezTo>
                <a:cubicBezTo>
                  <a:pt x="675910" y="2113909"/>
                  <a:pt x="870858" y="1918961"/>
                  <a:pt x="870858" y="1678480"/>
                </a:cubicBezTo>
                <a:cubicBezTo>
                  <a:pt x="870858" y="1577172"/>
                  <a:pt x="885226" y="1475863"/>
                  <a:pt x="913964" y="1374555"/>
                </a:cubicBezTo>
                <a:lnTo>
                  <a:pt x="942229" y="1294839"/>
                </a:lnTo>
                <a:cubicBezTo>
                  <a:pt x="1044503" y="1136603"/>
                  <a:pt x="1154407" y="1036872"/>
                  <a:pt x="1294837" y="942230"/>
                </a:cubicBezTo>
                <a:lnTo>
                  <a:pt x="1374556" y="913964"/>
                </a:lnTo>
                <a:cubicBezTo>
                  <a:pt x="1475864" y="885227"/>
                  <a:pt x="1577172" y="870859"/>
                  <a:pt x="1678481" y="870859"/>
                </a:cubicBezTo>
                <a:cubicBezTo>
                  <a:pt x="1918962" y="870859"/>
                  <a:pt x="2113910" y="675911"/>
                  <a:pt x="2113910" y="435429"/>
                </a:cubicBezTo>
                <a:cubicBezTo>
                  <a:pt x="2113910" y="194948"/>
                  <a:pt x="1918962" y="0"/>
                  <a:pt x="1678481" y="0"/>
                </a:cubicBezTo>
                <a:cubicBezTo>
                  <a:pt x="1438000" y="0"/>
                  <a:pt x="1243052" y="194948"/>
                  <a:pt x="1243052" y="435429"/>
                </a:cubicBezTo>
                <a:cubicBezTo>
                  <a:pt x="1243052" y="536738"/>
                  <a:pt x="1228684" y="638046"/>
                  <a:pt x="1199947" y="739355"/>
                </a:cubicBezTo>
                <a:lnTo>
                  <a:pt x="1171682" y="819068"/>
                </a:lnTo>
                <a:cubicBezTo>
                  <a:pt x="1082126" y="959499"/>
                  <a:pt x="969676" y="1082124"/>
                  <a:pt x="819070" y="1171680"/>
                </a:cubicBezTo>
                <a:lnTo>
                  <a:pt x="739354" y="1199946"/>
                </a:lnTo>
                <a:cubicBezTo>
                  <a:pt x="638046" y="1228683"/>
                  <a:pt x="536737" y="1243051"/>
                  <a:pt x="435429" y="1243051"/>
                </a:cubicBezTo>
                <a:cubicBezTo>
                  <a:pt x="194948" y="1243051"/>
                  <a:pt x="0" y="1437999"/>
                  <a:pt x="0" y="1678480"/>
                </a:cubicBezTo>
                <a:cubicBezTo>
                  <a:pt x="0" y="1798720"/>
                  <a:pt x="48737" y="1907578"/>
                  <a:pt x="127534" y="1986375"/>
                </a:cubicBezTo>
                <a:close/>
              </a:path>
            </a:pathLst>
          </a:cu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TextBox 68">
            <a:extLst>
              <a:ext uri="{FF2B5EF4-FFF2-40B4-BE49-F238E27FC236}">
                <a16:creationId xmlns:a16="http://schemas.microsoft.com/office/drawing/2014/main" id="{4CA2B8AD-E6CF-4135-8609-82F6D0BBD639}"/>
              </a:ext>
            </a:extLst>
          </p:cNvPr>
          <p:cNvSpPr txBox="1"/>
          <p:nvPr/>
        </p:nvSpPr>
        <p:spPr>
          <a:xfrm>
            <a:off x="954025" y="1384035"/>
            <a:ext cx="3560783" cy="1107996"/>
          </a:xfrm>
          <a:prstGeom prst="rect">
            <a:avLst/>
          </a:prstGeom>
          <a:noFill/>
        </p:spPr>
        <p:txBody>
          <a:bodyPr wrap="square" rtlCol="0">
            <a:spAutoFit/>
          </a:bodyPr>
          <a:lstStyle/>
          <a:p>
            <a:pPr algn="ctr" fontAlgn="base"/>
            <a:r>
              <a:rPr lang="ar-SA" b="1" dirty="0"/>
              <a:t>الخطوة التحضيرية الأولى</a:t>
            </a:r>
            <a:endParaRPr lang="ar-SA" sz="1600" b="1" dirty="0"/>
          </a:p>
          <a:p>
            <a:pPr algn="ctr" fontAlgn="base"/>
            <a:r>
              <a:rPr lang="ar-SA" sz="1600" dirty="0"/>
              <a:t>قم بتغيير لغة كل من هاتفك و جهاز الكمبيوتر للإنجليزية، قم بذلك الآن، و كذلك لغة التلفاز إذا كنت مازلت تستعمله </a:t>
            </a:r>
          </a:p>
        </p:txBody>
      </p:sp>
      <p:sp>
        <p:nvSpPr>
          <p:cNvPr id="60" name="TextBox 59">
            <a:extLst>
              <a:ext uri="{FF2B5EF4-FFF2-40B4-BE49-F238E27FC236}">
                <a16:creationId xmlns:a16="http://schemas.microsoft.com/office/drawing/2014/main" id="{F9F3761E-7E5D-4E2D-8609-1C068F47DE32}"/>
              </a:ext>
            </a:extLst>
          </p:cNvPr>
          <p:cNvSpPr txBox="1"/>
          <p:nvPr/>
        </p:nvSpPr>
        <p:spPr>
          <a:xfrm>
            <a:off x="6654930" y="1592919"/>
            <a:ext cx="4331122" cy="1354217"/>
          </a:xfrm>
          <a:prstGeom prst="rect">
            <a:avLst/>
          </a:prstGeom>
          <a:noFill/>
        </p:spPr>
        <p:txBody>
          <a:bodyPr wrap="square" rtlCol="0" anchor="ctr">
            <a:spAutoFit/>
          </a:bodyPr>
          <a:lstStyle/>
          <a:p>
            <a:pPr algn="ctr" fontAlgn="base"/>
            <a:r>
              <a:rPr lang="ar-SA" b="1" dirty="0"/>
              <a:t>الخطوة الثالثه: الهدف</a:t>
            </a:r>
            <a:endParaRPr lang="ar-SA" sz="1600" b="1" dirty="0"/>
          </a:p>
          <a:p>
            <a:pPr algn="ctr" fontAlgn="base"/>
            <a:r>
              <a:rPr lang="ar-SA" sz="1600" dirty="0"/>
              <a:t>حدد هدفك من تعلم الإنجليزية بكل دقة، كلما كان هدفك محددا و واضحا و محددا بموعد زمني، كلما كان تحقيقه أكثر سهولة و سرعة</a:t>
            </a:r>
            <a:r>
              <a:rPr lang="ar-SA" dirty="0"/>
              <a:t>. </a:t>
            </a:r>
          </a:p>
          <a:p>
            <a:pPr algn="ctr"/>
            <a:endParaRPr lang="ko-KR" altLang="en-US" sz="1400" b="1" dirty="0">
              <a:solidFill>
                <a:schemeClr val="tx1">
                  <a:lumMod val="75000"/>
                  <a:lumOff val="25000"/>
                </a:schemeClr>
              </a:solidFill>
              <a:cs typeface="Arial" pitchFamily="34" charset="0"/>
            </a:endParaRPr>
          </a:p>
        </p:txBody>
      </p:sp>
      <p:sp>
        <p:nvSpPr>
          <p:cNvPr id="57" name="TextBox 56">
            <a:extLst>
              <a:ext uri="{FF2B5EF4-FFF2-40B4-BE49-F238E27FC236}">
                <a16:creationId xmlns:a16="http://schemas.microsoft.com/office/drawing/2014/main" id="{DC9CFDED-F3FF-4C5E-8913-EB0CA7E5F004}"/>
              </a:ext>
            </a:extLst>
          </p:cNvPr>
          <p:cNvSpPr txBox="1"/>
          <p:nvPr/>
        </p:nvSpPr>
        <p:spPr>
          <a:xfrm>
            <a:off x="2531984" y="4589731"/>
            <a:ext cx="2929113" cy="1508105"/>
          </a:xfrm>
          <a:prstGeom prst="rect">
            <a:avLst/>
          </a:prstGeom>
          <a:noFill/>
        </p:spPr>
        <p:txBody>
          <a:bodyPr wrap="square" rtlCol="0">
            <a:spAutoFit/>
          </a:bodyPr>
          <a:lstStyle/>
          <a:p>
            <a:pPr algn="ctr"/>
            <a:r>
              <a:rPr lang="ar-SA" sz="1600" b="1" dirty="0">
                <a:latin typeface="Arial Black" panose="020B0A04020102020204" pitchFamily="34" charset="0"/>
              </a:rPr>
              <a:t>الخطوة الثانيه: اختبار تحديد المستوى</a:t>
            </a:r>
          </a:p>
          <a:p>
            <a:pPr algn="ctr"/>
            <a:r>
              <a:rPr lang="ar-SA" sz="1600" dirty="0"/>
              <a:t>أول شيء يجب القيام به قبل البدأ في تعلم اللغة الإنجليزية هو معرفة أين أنت الآن، بعبارة أخرى؛ مستواك الحالي في اللغة الإنجليزية. قم بإجراء إختبار المستوى</a:t>
            </a:r>
            <a:endParaRPr lang="ko-KR" altLang="en-US" sz="1600" dirty="0">
              <a:solidFill>
                <a:schemeClr val="tx1">
                  <a:lumMod val="75000"/>
                  <a:lumOff val="25000"/>
                </a:schemeClr>
              </a:solidFill>
              <a:cs typeface="Arial" pitchFamily="34" charset="0"/>
            </a:endParaRPr>
          </a:p>
          <a:p>
            <a:pPr algn="ct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F0616246-BCDC-40AB-BECF-40B4CBF42118}"/>
              </a:ext>
            </a:extLst>
          </p:cNvPr>
          <p:cNvSpPr txBox="1"/>
          <p:nvPr/>
        </p:nvSpPr>
        <p:spPr>
          <a:xfrm>
            <a:off x="8213410" y="4589731"/>
            <a:ext cx="2772641" cy="1261884"/>
          </a:xfrm>
          <a:prstGeom prst="rect">
            <a:avLst/>
          </a:prstGeom>
          <a:noFill/>
        </p:spPr>
        <p:txBody>
          <a:bodyPr wrap="square" rtlCol="0">
            <a:spAutoFit/>
          </a:bodyPr>
          <a:lstStyle/>
          <a:p>
            <a:pPr algn="ctr"/>
            <a:r>
              <a:rPr lang="ar-SA" sz="1600" b="1" dirty="0"/>
              <a:t>الخطوة التحضيرية الرابعة- الأسباب الكافية</a:t>
            </a:r>
          </a:p>
          <a:p>
            <a:pPr algn="ctr"/>
            <a:r>
              <a:rPr lang="ar-SA" sz="1600" dirty="0"/>
              <a:t>ما هي الأسباب الرئيسية وراء رغبتك في تعلم اللغة الإنجليزية</a:t>
            </a:r>
            <a:endParaRPr lang="ar-SA" sz="1600" b="1" dirty="0"/>
          </a:p>
          <a:p>
            <a:pPr algn="ctr"/>
            <a:endParaRPr lang="ko-KR" altLang="en-US" sz="1200" dirty="0">
              <a:solidFill>
                <a:schemeClr val="tx1">
                  <a:lumMod val="75000"/>
                  <a:lumOff val="25000"/>
                </a:schemeClr>
              </a:solidFill>
              <a:cs typeface="Arial" pitchFamily="34" charset="0"/>
            </a:endParaRPr>
          </a:p>
        </p:txBody>
      </p:sp>
      <p:sp>
        <p:nvSpPr>
          <p:cNvPr id="70" name="Rectangle 7">
            <a:extLst>
              <a:ext uri="{FF2B5EF4-FFF2-40B4-BE49-F238E27FC236}">
                <a16:creationId xmlns:a16="http://schemas.microsoft.com/office/drawing/2014/main" id="{CC4B9FDD-6AE6-4FEE-8E86-84B962532980}"/>
              </a:ext>
            </a:extLst>
          </p:cNvPr>
          <p:cNvSpPr/>
          <p:nvPr/>
        </p:nvSpPr>
        <p:spPr>
          <a:xfrm>
            <a:off x="4266556" y="3953077"/>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1" name="Rectangle 9">
            <a:extLst>
              <a:ext uri="{FF2B5EF4-FFF2-40B4-BE49-F238E27FC236}">
                <a16:creationId xmlns:a16="http://schemas.microsoft.com/office/drawing/2014/main" id="{29422532-BE22-4AD3-8C86-093A11B5EDBF}"/>
              </a:ext>
            </a:extLst>
          </p:cNvPr>
          <p:cNvSpPr/>
          <p:nvPr/>
        </p:nvSpPr>
        <p:spPr>
          <a:xfrm>
            <a:off x="2531984" y="3011044"/>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2" name="Rounded Rectangle 27">
            <a:extLst>
              <a:ext uri="{FF2B5EF4-FFF2-40B4-BE49-F238E27FC236}">
                <a16:creationId xmlns:a16="http://schemas.microsoft.com/office/drawing/2014/main" id="{AF56965B-DACC-474A-9C87-4500ED787C6D}"/>
              </a:ext>
            </a:extLst>
          </p:cNvPr>
          <p:cNvSpPr/>
          <p:nvPr/>
        </p:nvSpPr>
        <p:spPr>
          <a:xfrm>
            <a:off x="7452230" y="3973017"/>
            <a:ext cx="367329" cy="28215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3" name="Block Arc 25">
            <a:extLst>
              <a:ext uri="{FF2B5EF4-FFF2-40B4-BE49-F238E27FC236}">
                <a16:creationId xmlns:a16="http://schemas.microsoft.com/office/drawing/2014/main" id="{F044EF2B-C6AF-4031-8831-8A1ADD8DBB8F}"/>
              </a:ext>
            </a:extLst>
          </p:cNvPr>
          <p:cNvSpPr/>
          <p:nvPr/>
        </p:nvSpPr>
        <p:spPr>
          <a:xfrm>
            <a:off x="5864733" y="3002339"/>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74" name="Round Same Side Corner Rectangle 36">
            <a:extLst>
              <a:ext uri="{FF2B5EF4-FFF2-40B4-BE49-F238E27FC236}">
                <a16:creationId xmlns:a16="http://schemas.microsoft.com/office/drawing/2014/main" id="{57B7FCD0-C50E-474D-A5CC-430909C24414}"/>
              </a:ext>
            </a:extLst>
          </p:cNvPr>
          <p:cNvSpPr/>
          <p:nvPr/>
        </p:nvSpPr>
        <p:spPr>
          <a:xfrm>
            <a:off x="8912558" y="3040629"/>
            <a:ext cx="351546" cy="277938"/>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97964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ar-SA" b="1" dirty="0"/>
              <a:t>الطريقة الطبيعية للتعلم</a:t>
            </a:r>
            <a:endParaRPr lang="en-US" dirty="0"/>
          </a:p>
        </p:txBody>
      </p:sp>
      <p:grpSp>
        <p:nvGrpSpPr>
          <p:cNvPr id="105" name="Group 104">
            <a:extLst>
              <a:ext uri="{FF2B5EF4-FFF2-40B4-BE49-F238E27FC236}">
                <a16:creationId xmlns:a16="http://schemas.microsoft.com/office/drawing/2014/main" id="{D6DD64A9-1E77-48FC-ABEE-15D75ADF9C78}"/>
              </a:ext>
            </a:extLst>
          </p:cNvPr>
          <p:cNvGrpSpPr/>
          <p:nvPr/>
        </p:nvGrpSpPr>
        <p:grpSpPr>
          <a:xfrm>
            <a:off x="676286" y="638174"/>
            <a:ext cx="2732202" cy="6219824"/>
            <a:chOff x="676286" y="638174"/>
            <a:chExt cx="2732202" cy="6219824"/>
          </a:xfrm>
        </p:grpSpPr>
        <p:sp>
          <p:nvSpPr>
            <p:cNvPr id="5" name="Freeform: Shape 4">
              <a:extLst>
                <a:ext uri="{FF2B5EF4-FFF2-40B4-BE49-F238E27FC236}">
                  <a16:creationId xmlns:a16="http://schemas.microsoft.com/office/drawing/2014/main" id="{C4EF643E-D5C4-4489-ADBB-D64277286060}"/>
                </a:ext>
              </a:extLst>
            </p:cNvPr>
            <p:cNvSpPr/>
            <p:nvPr/>
          </p:nvSpPr>
          <p:spPr>
            <a:xfrm>
              <a:off x="676286" y="2203381"/>
              <a:ext cx="2446279" cy="2770339"/>
            </a:xfrm>
            <a:custGeom>
              <a:avLst/>
              <a:gdLst>
                <a:gd name="connsiteX0" fmla="*/ 2446280 w 2446279"/>
                <a:gd name="connsiteY0" fmla="*/ 791645 h 2770339"/>
                <a:gd name="connsiteX1" fmla="*/ 2440463 w 2446279"/>
                <a:gd name="connsiteY1" fmla="*/ 621983 h 2770339"/>
                <a:gd name="connsiteX2" fmla="*/ 2418176 w 2446279"/>
                <a:gd name="connsiteY2" fmla="*/ 442183 h 2770339"/>
                <a:gd name="connsiteX3" fmla="*/ 2259052 w 2446279"/>
                <a:gd name="connsiteY3" fmla="*/ 219134 h 2770339"/>
                <a:gd name="connsiteX4" fmla="*/ 1713377 w 2446279"/>
                <a:gd name="connsiteY4" fmla="*/ 0 h 2770339"/>
                <a:gd name="connsiteX5" fmla="*/ 1584604 w 2446279"/>
                <a:gd name="connsiteY5" fmla="*/ 155956 h 2770339"/>
                <a:gd name="connsiteX6" fmla="*/ 1341397 w 2446279"/>
                <a:gd name="connsiteY6" fmla="*/ 235777 h 2770339"/>
                <a:gd name="connsiteX7" fmla="*/ 1003511 w 2446279"/>
                <a:gd name="connsiteY7" fmla="*/ 184176 h 2770339"/>
                <a:gd name="connsiteX8" fmla="*/ 759325 w 2446279"/>
                <a:gd name="connsiteY8" fmla="*/ 48664 h 2770339"/>
                <a:gd name="connsiteX9" fmla="*/ 444994 w 2446279"/>
                <a:gd name="connsiteY9" fmla="*/ 214930 h 2770339"/>
                <a:gd name="connsiteX10" fmla="*/ 295545 w 2446279"/>
                <a:gd name="connsiteY10" fmla="*/ 270965 h 2770339"/>
                <a:gd name="connsiteX11" fmla="*/ 101233 w 2446279"/>
                <a:gd name="connsiteY11" fmla="*/ 509968 h 2770339"/>
                <a:gd name="connsiteX12" fmla="*/ 5459 w 2446279"/>
                <a:gd name="connsiteY12" fmla="*/ 1156254 h 2770339"/>
                <a:gd name="connsiteX13" fmla="*/ 10527 w 2446279"/>
                <a:gd name="connsiteY13" fmla="*/ 1377000 h 2770339"/>
                <a:gd name="connsiteX14" fmla="*/ 7705 w 2446279"/>
                <a:gd name="connsiteY14" fmla="*/ 1529904 h 2770339"/>
                <a:gd name="connsiteX15" fmla="*/ 852 w 2446279"/>
                <a:gd name="connsiteY15" fmla="*/ 1735907 h 2770339"/>
                <a:gd name="connsiteX16" fmla="*/ 10642 w 2446279"/>
                <a:gd name="connsiteY16" fmla="*/ 1939319 h 2770339"/>
                <a:gd name="connsiteX17" fmla="*/ 19569 w 2446279"/>
                <a:gd name="connsiteY17" fmla="*/ 2150044 h 2770339"/>
                <a:gd name="connsiteX18" fmla="*/ 101521 w 2446279"/>
                <a:gd name="connsiteY18" fmla="*/ 2362382 h 2770339"/>
                <a:gd name="connsiteX19" fmla="*/ 218949 w 2446279"/>
                <a:gd name="connsiteY19" fmla="*/ 2421067 h 2770339"/>
                <a:gd name="connsiteX20" fmla="*/ 378937 w 2446279"/>
                <a:gd name="connsiteY20" fmla="*/ 2420146 h 2770339"/>
                <a:gd name="connsiteX21" fmla="*/ 468375 w 2446279"/>
                <a:gd name="connsiteY21" fmla="*/ 2424753 h 2770339"/>
                <a:gd name="connsiteX22" fmla="*/ 494176 w 2446279"/>
                <a:gd name="connsiteY22" fmla="*/ 2439151 h 2770339"/>
                <a:gd name="connsiteX23" fmla="*/ 549464 w 2446279"/>
                <a:gd name="connsiteY23" fmla="*/ 2519951 h 2770339"/>
                <a:gd name="connsiteX24" fmla="*/ 552861 w 2446279"/>
                <a:gd name="connsiteY24" fmla="*/ 2542296 h 2770339"/>
                <a:gd name="connsiteX25" fmla="*/ 558448 w 2446279"/>
                <a:gd name="connsiteY25" fmla="*/ 2567463 h 2770339"/>
                <a:gd name="connsiteX26" fmla="*/ 557354 w 2446279"/>
                <a:gd name="connsiteY26" fmla="*/ 2674179 h 2770339"/>
                <a:gd name="connsiteX27" fmla="*/ 604578 w 2446279"/>
                <a:gd name="connsiteY27" fmla="*/ 2721289 h 2770339"/>
                <a:gd name="connsiteX28" fmla="*/ 860570 w 2446279"/>
                <a:gd name="connsiteY28" fmla="*/ 2729409 h 2770339"/>
                <a:gd name="connsiteX29" fmla="*/ 1357177 w 2446279"/>
                <a:gd name="connsiteY29" fmla="*/ 2763964 h 2770339"/>
                <a:gd name="connsiteX30" fmla="*/ 2372967 w 2446279"/>
                <a:gd name="connsiteY30" fmla="*/ 2708273 h 2770339"/>
                <a:gd name="connsiteX31" fmla="*/ 2286350 w 2446279"/>
                <a:gd name="connsiteY31" fmla="*/ 2417151 h 2770339"/>
                <a:gd name="connsiteX32" fmla="*/ 2442709 w 2446279"/>
                <a:gd name="connsiteY32" fmla="*/ 796022 h 2770339"/>
                <a:gd name="connsiteX33" fmla="*/ 2446280 w 2446279"/>
                <a:gd name="connsiteY33" fmla="*/ 791645 h 2770339"/>
                <a:gd name="connsiteX34" fmla="*/ 2446280 w 2446279"/>
                <a:gd name="connsiteY34" fmla="*/ 791645 h 2770339"/>
                <a:gd name="connsiteX35" fmla="*/ 682038 w 2446279"/>
                <a:gd name="connsiteY35" fmla="*/ 1872398 h 2770339"/>
                <a:gd name="connsiteX36" fmla="*/ 593118 w 2446279"/>
                <a:gd name="connsiteY36" fmla="*/ 1880633 h 2770339"/>
                <a:gd name="connsiteX37" fmla="*/ 573249 w 2446279"/>
                <a:gd name="connsiteY37" fmla="*/ 1861455 h 2770339"/>
                <a:gd name="connsiteX38" fmla="*/ 521762 w 2446279"/>
                <a:gd name="connsiteY38" fmla="*/ 1753127 h 2770339"/>
                <a:gd name="connsiteX39" fmla="*/ 498784 w 2446279"/>
                <a:gd name="connsiteY39" fmla="*/ 1655107 h 2770339"/>
                <a:gd name="connsiteX40" fmla="*/ 524239 w 2446279"/>
                <a:gd name="connsiteY40" fmla="*/ 1482104 h 2770339"/>
                <a:gd name="connsiteX41" fmla="*/ 550558 w 2446279"/>
                <a:gd name="connsiteY41" fmla="*/ 1441790 h 2770339"/>
                <a:gd name="connsiteX42" fmla="*/ 576474 w 2446279"/>
                <a:gd name="connsiteY42" fmla="*/ 1473811 h 2770339"/>
                <a:gd name="connsiteX43" fmla="*/ 651054 w 2446279"/>
                <a:gd name="connsiteY43" fmla="*/ 1672096 h 2770339"/>
                <a:gd name="connsiteX44" fmla="*/ 666028 w 2446279"/>
                <a:gd name="connsiteY44" fmla="*/ 1707630 h 2770339"/>
                <a:gd name="connsiteX45" fmla="*/ 704326 w 2446279"/>
                <a:gd name="connsiteY45" fmla="*/ 1843487 h 2770339"/>
                <a:gd name="connsiteX46" fmla="*/ 682038 w 2446279"/>
                <a:gd name="connsiteY46" fmla="*/ 1872398 h 2770339"/>
                <a:gd name="connsiteX47" fmla="*/ 682038 w 2446279"/>
                <a:gd name="connsiteY47" fmla="*/ 1872398 h 277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46279" h="2770339">
                  <a:moveTo>
                    <a:pt x="2446280" y="791645"/>
                  </a:moveTo>
                  <a:cubicBezTo>
                    <a:pt x="2444552" y="735091"/>
                    <a:pt x="2444955" y="678364"/>
                    <a:pt x="2440463" y="621983"/>
                  </a:cubicBezTo>
                  <a:cubicBezTo>
                    <a:pt x="2435683" y="561858"/>
                    <a:pt x="2429982" y="501329"/>
                    <a:pt x="2418176" y="442183"/>
                  </a:cubicBezTo>
                  <a:cubicBezTo>
                    <a:pt x="2398767" y="345028"/>
                    <a:pt x="2328852" y="286861"/>
                    <a:pt x="2259052" y="219134"/>
                  </a:cubicBezTo>
                  <a:cubicBezTo>
                    <a:pt x="2142718" y="106371"/>
                    <a:pt x="1879757" y="34209"/>
                    <a:pt x="1713377" y="0"/>
                  </a:cubicBezTo>
                  <a:cubicBezTo>
                    <a:pt x="1703759" y="24073"/>
                    <a:pt x="1588981" y="152155"/>
                    <a:pt x="1584604" y="155956"/>
                  </a:cubicBezTo>
                  <a:cubicBezTo>
                    <a:pt x="1514631" y="216484"/>
                    <a:pt x="1430087" y="232725"/>
                    <a:pt x="1341397" y="235777"/>
                  </a:cubicBezTo>
                  <a:cubicBezTo>
                    <a:pt x="1278105" y="237908"/>
                    <a:pt x="1051023" y="205830"/>
                    <a:pt x="1003511" y="184176"/>
                  </a:cubicBezTo>
                  <a:cubicBezTo>
                    <a:pt x="949721" y="159642"/>
                    <a:pt x="841162" y="112590"/>
                    <a:pt x="759325" y="48664"/>
                  </a:cubicBezTo>
                  <a:cubicBezTo>
                    <a:pt x="707263" y="93009"/>
                    <a:pt x="568872" y="162522"/>
                    <a:pt x="444994" y="214930"/>
                  </a:cubicBezTo>
                  <a:cubicBezTo>
                    <a:pt x="395984" y="235662"/>
                    <a:pt x="343461" y="247353"/>
                    <a:pt x="295545" y="270965"/>
                  </a:cubicBezTo>
                  <a:cubicBezTo>
                    <a:pt x="194242" y="320782"/>
                    <a:pt x="135788" y="404289"/>
                    <a:pt x="101233" y="509968"/>
                  </a:cubicBezTo>
                  <a:cubicBezTo>
                    <a:pt x="32585" y="720290"/>
                    <a:pt x="4480" y="936026"/>
                    <a:pt x="5459" y="1156254"/>
                  </a:cubicBezTo>
                  <a:cubicBezTo>
                    <a:pt x="5805" y="1229855"/>
                    <a:pt x="8972" y="1303456"/>
                    <a:pt x="10527" y="1377000"/>
                  </a:cubicBezTo>
                  <a:cubicBezTo>
                    <a:pt x="11621" y="1427968"/>
                    <a:pt x="10930" y="1478879"/>
                    <a:pt x="7705" y="1529904"/>
                  </a:cubicBezTo>
                  <a:cubicBezTo>
                    <a:pt x="3386" y="1598495"/>
                    <a:pt x="-2143" y="1667028"/>
                    <a:pt x="852" y="1735907"/>
                  </a:cubicBezTo>
                  <a:cubicBezTo>
                    <a:pt x="3789" y="1803692"/>
                    <a:pt x="4595" y="1871764"/>
                    <a:pt x="10642" y="1939319"/>
                  </a:cubicBezTo>
                  <a:cubicBezTo>
                    <a:pt x="16977" y="2009522"/>
                    <a:pt x="9375" y="2080186"/>
                    <a:pt x="19569" y="2150044"/>
                  </a:cubicBezTo>
                  <a:cubicBezTo>
                    <a:pt x="30799" y="2227043"/>
                    <a:pt x="53893" y="2299550"/>
                    <a:pt x="101521" y="2362382"/>
                  </a:cubicBezTo>
                  <a:cubicBezTo>
                    <a:pt x="130835" y="2401141"/>
                    <a:pt x="166656" y="2424580"/>
                    <a:pt x="218949" y="2421067"/>
                  </a:cubicBezTo>
                  <a:cubicBezTo>
                    <a:pt x="272048" y="2417554"/>
                    <a:pt x="325607" y="2420318"/>
                    <a:pt x="378937" y="2420146"/>
                  </a:cubicBezTo>
                  <a:cubicBezTo>
                    <a:pt x="408826" y="2420030"/>
                    <a:pt x="438659" y="2420146"/>
                    <a:pt x="468375" y="2424753"/>
                  </a:cubicBezTo>
                  <a:cubicBezTo>
                    <a:pt x="479145" y="2426423"/>
                    <a:pt x="491239" y="2427748"/>
                    <a:pt x="494176" y="2439151"/>
                  </a:cubicBezTo>
                  <a:cubicBezTo>
                    <a:pt x="502872" y="2473129"/>
                    <a:pt x="525218" y="2496857"/>
                    <a:pt x="549464" y="2519951"/>
                  </a:cubicBezTo>
                  <a:cubicBezTo>
                    <a:pt x="555280" y="2525479"/>
                    <a:pt x="563401" y="2533139"/>
                    <a:pt x="552861" y="2542296"/>
                  </a:cubicBezTo>
                  <a:cubicBezTo>
                    <a:pt x="560175" y="2549437"/>
                    <a:pt x="558505" y="2558767"/>
                    <a:pt x="558448" y="2567463"/>
                  </a:cubicBezTo>
                  <a:cubicBezTo>
                    <a:pt x="558275" y="2603055"/>
                    <a:pt x="557354" y="2638588"/>
                    <a:pt x="557354" y="2674179"/>
                  </a:cubicBezTo>
                  <a:cubicBezTo>
                    <a:pt x="557354" y="2721058"/>
                    <a:pt x="558621" y="2723074"/>
                    <a:pt x="604578" y="2721289"/>
                  </a:cubicBezTo>
                  <a:cubicBezTo>
                    <a:pt x="690158" y="2718006"/>
                    <a:pt x="735137" y="2722325"/>
                    <a:pt x="860570" y="2729409"/>
                  </a:cubicBezTo>
                  <a:cubicBezTo>
                    <a:pt x="986003" y="2736493"/>
                    <a:pt x="1199147" y="2757110"/>
                    <a:pt x="1357177" y="2763964"/>
                  </a:cubicBezTo>
                  <a:cubicBezTo>
                    <a:pt x="2068310" y="2803817"/>
                    <a:pt x="2353328" y="2641122"/>
                    <a:pt x="2372967" y="2708273"/>
                  </a:cubicBezTo>
                  <a:cubicBezTo>
                    <a:pt x="2395254" y="2683279"/>
                    <a:pt x="2319810" y="2487182"/>
                    <a:pt x="2286350" y="2417151"/>
                  </a:cubicBezTo>
                  <a:lnTo>
                    <a:pt x="2442709" y="796022"/>
                  </a:lnTo>
                  <a:cubicBezTo>
                    <a:pt x="2443919" y="794755"/>
                    <a:pt x="2445186" y="793373"/>
                    <a:pt x="2446280" y="791645"/>
                  </a:cubicBezTo>
                  <a:lnTo>
                    <a:pt x="2446280" y="791645"/>
                  </a:lnTo>
                  <a:close/>
                  <a:moveTo>
                    <a:pt x="682038" y="1872398"/>
                  </a:moveTo>
                  <a:cubicBezTo>
                    <a:pt x="652667" y="1878733"/>
                    <a:pt x="623065" y="1880806"/>
                    <a:pt x="593118" y="1880633"/>
                  </a:cubicBezTo>
                  <a:cubicBezTo>
                    <a:pt x="579353" y="1880518"/>
                    <a:pt x="573767" y="1873089"/>
                    <a:pt x="573249" y="1861455"/>
                  </a:cubicBezTo>
                  <a:cubicBezTo>
                    <a:pt x="571291" y="1817917"/>
                    <a:pt x="553380" y="1783592"/>
                    <a:pt x="521762" y="1753127"/>
                  </a:cubicBezTo>
                  <a:cubicBezTo>
                    <a:pt x="497574" y="1729860"/>
                    <a:pt x="500396" y="1695363"/>
                    <a:pt x="498784" y="1655107"/>
                  </a:cubicBezTo>
                  <a:cubicBezTo>
                    <a:pt x="508689" y="1603390"/>
                    <a:pt x="509092" y="1541710"/>
                    <a:pt x="524239" y="1482104"/>
                  </a:cubicBezTo>
                  <a:cubicBezTo>
                    <a:pt x="528385" y="1465748"/>
                    <a:pt x="534029" y="1444324"/>
                    <a:pt x="550558" y="1441790"/>
                  </a:cubicBezTo>
                  <a:cubicBezTo>
                    <a:pt x="562191" y="1440005"/>
                    <a:pt x="570254" y="1461198"/>
                    <a:pt x="576474" y="1473811"/>
                  </a:cubicBezTo>
                  <a:cubicBezTo>
                    <a:pt x="607918" y="1537333"/>
                    <a:pt x="641724" y="1600165"/>
                    <a:pt x="651054" y="1672096"/>
                  </a:cubicBezTo>
                  <a:cubicBezTo>
                    <a:pt x="652724" y="1685112"/>
                    <a:pt x="659865" y="1696285"/>
                    <a:pt x="666028" y="1707630"/>
                  </a:cubicBezTo>
                  <a:cubicBezTo>
                    <a:pt x="689122" y="1750017"/>
                    <a:pt x="704729" y="1794362"/>
                    <a:pt x="704326" y="1843487"/>
                  </a:cubicBezTo>
                  <a:cubicBezTo>
                    <a:pt x="704268" y="1860016"/>
                    <a:pt x="698451" y="1868885"/>
                    <a:pt x="682038" y="1872398"/>
                  </a:cubicBezTo>
                  <a:lnTo>
                    <a:pt x="682038" y="1872398"/>
                  </a:lnTo>
                  <a:close/>
                </a:path>
              </a:pathLst>
            </a:custGeom>
            <a:solidFill>
              <a:srgbClr val="F79320"/>
            </a:solidFill>
            <a:ln w="5747"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51D8E3C-AE91-4428-8339-E8463446586B}"/>
                </a:ext>
              </a:extLst>
            </p:cNvPr>
            <p:cNvSpPr/>
            <p:nvPr/>
          </p:nvSpPr>
          <p:spPr>
            <a:xfrm>
              <a:off x="1934102" y="4347260"/>
              <a:ext cx="1353709" cy="413274"/>
            </a:xfrm>
            <a:custGeom>
              <a:avLst/>
              <a:gdLst>
                <a:gd name="connsiteX0" fmla="*/ 1353462 w 1353709"/>
                <a:gd name="connsiteY0" fmla="*/ 110864 h 413274"/>
                <a:gd name="connsiteX1" fmla="*/ 1353462 w 1353709"/>
                <a:gd name="connsiteY1" fmla="*/ 110750 h 413274"/>
                <a:gd name="connsiteX2" fmla="*/ 1353462 w 1353709"/>
                <a:gd name="connsiteY2" fmla="*/ 110634 h 413274"/>
                <a:gd name="connsiteX3" fmla="*/ 1337740 w 1353709"/>
                <a:gd name="connsiteY3" fmla="*/ 10369 h 413274"/>
                <a:gd name="connsiteX4" fmla="*/ 1304510 w 1353709"/>
                <a:gd name="connsiteY4" fmla="*/ 175 h 413274"/>
                <a:gd name="connsiteX5" fmla="*/ 1157423 w 1353709"/>
                <a:gd name="connsiteY5" fmla="*/ 13881 h 413274"/>
                <a:gd name="connsiteX6" fmla="*/ 669915 w 1353709"/>
                <a:gd name="connsiteY6" fmla="*/ 51604 h 413274"/>
                <a:gd name="connsiteX7" fmla="*/ 501289 w 1353709"/>
                <a:gd name="connsiteY7" fmla="*/ 66059 h 413274"/>
                <a:gd name="connsiteX8" fmla="*/ 362091 w 1353709"/>
                <a:gd name="connsiteY8" fmla="*/ 97273 h 413274"/>
                <a:gd name="connsiteX9" fmla="*/ 11247 w 1353709"/>
                <a:gd name="connsiteY9" fmla="*/ 177728 h 413274"/>
                <a:gd name="connsiteX10" fmla="*/ 4682 w 1353709"/>
                <a:gd name="connsiteY10" fmla="*/ 199267 h 413274"/>
                <a:gd name="connsiteX11" fmla="*/ 15106 w 1353709"/>
                <a:gd name="connsiteY11" fmla="*/ 389029 h 413274"/>
                <a:gd name="connsiteX12" fmla="*/ 23514 w 1353709"/>
                <a:gd name="connsiteY12" fmla="*/ 413275 h 413274"/>
                <a:gd name="connsiteX13" fmla="*/ 465582 w 1353709"/>
                <a:gd name="connsiteY13" fmla="*/ 339731 h 413274"/>
                <a:gd name="connsiteX14" fmla="*/ 955797 w 1353709"/>
                <a:gd name="connsiteY14" fmla="*/ 309899 h 413274"/>
                <a:gd name="connsiteX15" fmla="*/ 1086586 w 1353709"/>
                <a:gd name="connsiteY15" fmla="*/ 291758 h 413274"/>
                <a:gd name="connsiteX16" fmla="*/ 1316028 w 1353709"/>
                <a:gd name="connsiteY16" fmla="*/ 256051 h 413274"/>
                <a:gd name="connsiteX17" fmla="*/ 1346436 w 1353709"/>
                <a:gd name="connsiteY17" fmla="*/ 233764 h 413274"/>
                <a:gd name="connsiteX18" fmla="*/ 1353462 w 1353709"/>
                <a:gd name="connsiteY18" fmla="*/ 110864 h 413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53709" h="413274">
                  <a:moveTo>
                    <a:pt x="1353462" y="110864"/>
                  </a:moveTo>
                  <a:lnTo>
                    <a:pt x="1353462" y="110750"/>
                  </a:lnTo>
                  <a:lnTo>
                    <a:pt x="1353462" y="110634"/>
                  </a:lnTo>
                  <a:cubicBezTo>
                    <a:pt x="1352426" y="77059"/>
                    <a:pt x="1347991" y="43598"/>
                    <a:pt x="1337740" y="10369"/>
                  </a:cubicBezTo>
                  <a:cubicBezTo>
                    <a:pt x="1328929" y="-401"/>
                    <a:pt x="1316777" y="-344"/>
                    <a:pt x="1304510" y="175"/>
                  </a:cubicBezTo>
                  <a:cubicBezTo>
                    <a:pt x="1255270" y="2248"/>
                    <a:pt x="1206317" y="8180"/>
                    <a:pt x="1157423" y="13881"/>
                  </a:cubicBezTo>
                  <a:cubicBezTo>
                    <a:pt x="995362" y="32771"/>
                    <a:pt x="832897" y="44578"/>
                    <a:pt x="669915" y="51604"/>
                  </a:cubicBezTo>
                  <a:cubicBezTo>
                    <a:pt x="613649" y="54080"/>
                    <a:pt x="556921" y="56153"/>
                    <a:pt x="501289" y="66059"/>
                  </a:cubicBezTo>
                  <a:cubicBezTo>
                    <a:pt x="454525" y="74410"/>
                    <a:pt x="408452" y="86677"/>
                    <a:pt x="362091" y="97273"/>
                  </a:cubicBezTo>
                  <a:cubicBezTo>
                    <a:pt x="357426" y="98367"/>
                    <a:pt x="22017" y="173351"/>
                    <a:pt x="11247" y="177728"/>
                  </a:cubicBezTo>
                  <a:cubicBezTo>
                    <a:pt x="-559" y="182565"/>
                    <a:pt x="-3611" y="188901"/>
                    <a:pt x="4682" y="199267"/>
                  </a:cubicBezTo>
                  <a:cubicBezTo>
                    <a:pt x="10959" y="198806"/>
                    <a:pt x="19367" y="388914"/>
                    <a:pt x="15106" y="389029"/>
                  </a:cubicBezTo>
                  <a:cubicBezTo>
                    <a:pt x="10153" y="399856"/>
                    <a:pt x="11247" y="408552"/>
                    <a:pt x="23514" y="413275"/>
                  </a:cubicBezTo>
                  <a:cubicBezTo>
                    <a:pt x="52828" y="407976"/>
                    <a:pt x="465582" y="339731"/>
                    <a:pt x="465582" y="339731"/>
                  </a:cubicBezTo>
                  <a:cubicBezTo>
                    <a:pt x="465582" y="339731"/>
                    <a:pt x="823913" y="309669"/>
                    <a:pt x="955797" y="309899"/>
                  </a:cubicBezTo>
                  <a:cubicBezTo>
                    <a:pt x="983843" y="314679"/>
                    <a:pt x="1070057" y="294407"/>
                    <a:pt x="1086586" y="291758"/>
                  </a:cubicBezTo>
                  <a:cubicBezTo>
                    <a:pt x="1163009" y="279491"/>
                    <a:pt x="1239547" y="268030"/>
                    <a:pt x="1316028" y="256051"/>
                  </a:cubicBezTo>
                  <a:cubicBezTo>
                    <a:pt x="1329677" y="253921"/>
                    <a:pt x="1344478" y="251387"/>
                    <a:pt x="1346436" y="233764"/>
                  </a:cubicBezTo>
                  <a:cubicBezTo>
                    <a:pt x="1350928" y="192644"/>
                    <a:pt x="1354729" y="151639"/>
                    <a:pt x="1353462" y="110864"/>
                  </a:cubicBezTo>
                  <a:close/>
                </a:path>
              </a:pathLst>
            </a:custGeom>
            <a:solidFill>
              <a:srgbClr val="AB1F46"/>
            </a:solidFill>
            <a:ln w="5747"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5BA51852-4067-4091-93CC-4BF7EDEED246}"/>
                </a:ext>
              </a:extLst>
            </p:cNvPr>
            <p:cNvSpPr/>
            <p:nvPr/>
          </p:nvSpPr>
          <p:spPr>
            <a:xfrm>
              <a:off x="1130808" y="4897618"/>
              <a:ext cx="1907460" cy="1960380"/>
            </a:xfrm>
            <a:custGeom>
              <a:avLst/>
              <a:gdLst>
                <a:gd name="connsiteX0" fmla="*/ 195381 w 1907460"/>
                <a:gd name="connsiteY0" fmla="*/ 1960380 h 1960380"/>
                <a:gd name="connsiteX1" fmla="*/ 173727 w 1907460"/>
                <a:gd name="connsiteY1" fmla="*/ 1819628 h 1960380"/>
                <a:gd name="connsiteX2" fmla="*/ 112335 w 1907460"/>
                <a:gd name="connsiteY2" fmla="*/ 1568128 h 1960380"/>
                <a:gd name="connsiteX3" fmla="*/ 28770 w 1907460"/>
                <a:gd name="connsiteY3" fmla="*/ 1222006 h 1960380"/>
                <a:gd name="connsiteX4" fmla="*/ 13393 w 1907460"/>
                <a:gd name="connsiteY4" fmla="*/ 700059 h 1960380"/>
                <a:gd name="connsiteX5" fmla="*/ 60042 w 1907460"/>
                <a:gd name="connsiteY5" fmla="*/ 341671 h 1960380"/>
                <a:gd name="connsiteX6" fmla="*/ 112277 w 1907460"/>
                <a:gd name="connsiteY6" fmla="*/ 10465 h 1960380"/>
                <a:gd name="connsiteX7" fmla="*/ 292998 w 1907460"/>
                <a:gd name="connsiteY7" fmla="*/ 15879 h 1960380"/>
                <a:gd name="connsiteX8" fmla="*/ 442331 w 1907460"/>
                <a:gd name="connsiteY8" fmla="*/ 26590 h 1960380"/>
                <a:gd name="connsiteX9" fmla="*/ 702527 w 1907460"/>
                <a:gd name="connsiteY9" fmla="*/ 48590 h 1960380"/>
                <a:gd name="connsiteX10" fmla="*/ 931566 w 1907460"/>
                <a:gd name="connsiteY10" fmla="*/ 65061 h 1960380"/>
                <a:gd name="connsiteX11" fmla="*/ 1305850 w 1907460"/>
                <a:gd name="connsiteY11" fmla="*/ 62412 h 1960380"/>
                <a:gd name="connsiteX12" fmla="*/ 1697814 w 1907460"/>
                <a:gd name="connsiteY12" fmla="*/ 23365 h 1960380"/>
                <a:gd name="connsiteX13" fmla="*/ 1869954 w 1907460"/>
                <a:gd name="connsiteY13" fmla="*/ 99 h 1960380"/>
                <a:gd name="connsiteX14" fmla="*/ 1901513 w 1907460"/>
                <a:gd name="connsiteY14" fmla="*/ 12423 h 1960380"/>
                <a:gd name="connsiteX15" fmla="*/ 1880608 w 1907460"/>
                <a:gd name="connsiteY15" fmla="*/ 834189 h 1960380"/>
                <a:gd name="connsiteX16" fmla="*/ 1827509 w 1907460"/>
                <a:gd name="connsiteY16" fmla="*/ 1156929 h 1960380"/>
                <a:gd name="connsiteX17" fmla="*/ 1667867 w 1907460"/>
                <a:gd name="connsiteY17" fmla="*/ 1782366 h 1960380"/>
                <a:gd name="connsiteX18" fmla="*/ 1626459 w 1907460"/>
                <a:gd name="connsiteY18" fmla="*/ 1929108 h 1960380"/>
                <a:gd name="connsiteX19" fmla="*/ 1625595 w 1907460"/>
                <a:gd name="connsiteY19" fmla="*/ 1960380 h 1960380"/>
                <a:gd name="connsiteX20" fmla="*/ 195381 w 1907460"/>
                <a:gd name="connsiteY20" fmla="*/ 1960380 h 1960380"/>
                <a:gd name="connsiteX21" fmla="*/ 195381 w 1907460"/>
                <a:gd name="connsiteY21" fmla="*/ 1960380 h 196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07460" h="1960380">
                  <a:moveTo>
                    <a:pt x="195381" y="1960380"/>
                  </a:moveTo>
                  <a:cubicBezTo>
                    <a:pt x="197742" y="1912004"/>
                    <a:pt x="180580" y="1866564"/>
                    <a:pt x="173727" y="1819628"/>
                  </a:cubicBezTo>
                  <a:cubicBezTo>
                    <a:pt x="161114" y="1733760"/>
                    <a:pt x="127999" y="1652787"/>
                    <a:pt x="112335" y="1568128"/>
                  </a:cubicBezTo>
                  <a:cubicBezTo>
                    <a:pt x="90680" y="1451046"/>
                    <a:pt x="52555" y="1338340"/>
                    <a:pt x="28770" y="1222006"/>
                  </a:cubicBezTo>
                  <a:cubicBezTo>
                    <a:pt x="-6648" y="1048946"/>
                    <a:pt x="-6360" y="874618"/>
                    <a:pt x="13393" y="700059"/>
                  </a:cubicBezTo>
                  <a:cubicBezTo>
                    <a:pt x="26985" y="580385"/>
                    <a:pt x="41959" y="460769"/>
                    <a:pt x="60042" y="341671"/>
                  </a:cubicBezTo>
                  <a:cubicBezTo>
                    <a:pt x="75649" y="239044"/>
                    <a:pt x="103523" y="113553"/>
                    <a:pt x="112277" y="10465"/>
                  </a:cubicBezTo>
                  <a:cubicBezTo>
                    <a:pt x="179946" y="6376"/>
                    <a:pt x="240763" y="25669"/>
                    <a:pt x="292998" y="15879"/>
                  </a:cubicBezTo>
                  <a:cubicBezTo>
                    <a:pt x="343159" y="10696"/>
                    <a:pt x="392630" y="21811"/>
                    <a:pt x="442331" y="26590"/>
                  </a:cubicBezTo>
                  <a:cubicBezTo>
                    <a:pt x="529005" y="34884"/>
                    <a:pt x="615853" y="40816"/>
                    <a:pt x="702527" y="48590"/>
                  </a:cubicBezTo>
                  <a:cubicBezTo>
                    <a:pt x="778777" y="55444"/>
                    <a:pt x="855201" y="59705"/>
                    <a:pt x="931566" y="65061"/>
                  </a:cubicBezTo>
                  <a:cubicBezTo>
                    <a:pt x="939341" y="67192"/>
                    <a:pt x="1189113" y="67365"/>
                    <a:pt x="1305850" y="62412"/>
                  </a:cubicBezTo>
                  <a:cubicBezTo>
                    <a:pt x="1437100" y="56883"/>
                    <a:pt x="1568235" y="46171"/>
                    <a:pt x="1697814" y="23365"/>
                  </a:cubicBezTo>
                  <a:cubicBezTo>
                    <a:pt x="1755002" y="13287"/>
                    <a:pt x="1811326" y="-1341"/>
                    <a:pt x="1869954" y="99"/>
                  </a:cubicBezTo>
                  <a:cubicBezTo>
                    <a:pt x="1881645" y="387"/>
                    <a:pt x="1894891" y="-1687"/>
                    <a:pt x="1901513" y="12423"/>
                  </a:cubicBezTo>
                  <a:cubicBezTo>
                    <a:pt x="1913550" y="286844"/>
                    <a:pt x="1907676" y="560977"/>
                    <a:pt x="1880608" y="834189"/>
                  </a:cubicBezTo>
                  <a:cubicBezTo>
                    <a:pt x="1869896" y="942460"/>
                    <a:pt x="1841964" y="1048888"/>
                    <a:pt x="1827509" y="1156929"/>
                  </a:cubicBezTo>
                  <a:cubicBezTo>
                    <a:pt x="1798771" y="1371916"/>
                    <a:pt x="1732887" y="1576882"/>
                    <a:pt x="1667867" y="1782366"/>
                  </a:cubicBezTo>
                  <a:cubicBezTo>
                    <a:pt x="1652548" y="1830801"/>
                    <a:pt x="1639993" y="1880156"/>
                    <a:pt x="1626459" y="1929108"/>
                  </a:cubicBezTo>
                  <a:cubicBezTo>
                    <a:pt x="1623637" y="1939302"/>
                    <a:pt x="1623176" y="1949899"/>
                    <a:pt x="1625595" y="1960380"/>
                  </a:cubicBezTo>
                  <a:cubicBezTo>
                    <a:pt x="1148915" y="1960380"/>
                    <a:pt x="672177" y="1960380"/>
                    <a:pt x="195381" y="1960380"/>
                  </a:cubicBezTo>
                  <a:lnTo>
                    <a:pt x="195381" y="1960380"/>
                  </a:lnTo>
                  <a:close/>
                </a:path>
              </a:pathLst>
            </a:custGeom>
            <a:solidFill>
              <a:srgbClr val="13173A"/>
            </a:solidFill>
            <a:ln w="5747"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DAA666B-9A4D-4850-8AEC-A79D60E30617}"/>
                </a:ext>
              </a:extLst>
            </p:cNvPr>
            <p:cNvSpPr/>
            <p:nvPr/>
          </p:nvSpPr>
          <p:spPr>
            <a:xfrm>
              <a:off x="1864762" y="3368718"/>
              <a:ext cx="1360243" cy="398298"/>
            </a:xfrm>
            <a:custGeom>
              <a:avLst/>
              <a:gdLst>
                <a:gd name="connsiteX0" fmla="*/ 68435 w 1360243"/>
                <a:gd name="connsiteY0" fmla="*/ 242532 h 398298"/>
                <a:gd name="connsiteX1" fmla="*/ 67053 w 1360243"/>
                <a:gd name="connsiteY1" fmla="*/ 229516 h 398298"/>
                <a:gd name="connsiteX2" fmla="*/ 82833 w 1360243"/>
                <a:gd name="connsiteY2" fmla="*/ 214427 h 398298"/>
                <a:gd name="connsiteX3" fmla="*/ 324542 w 1360243"/>
                <a:gd name="connsiteY3" fmla="*/ 153669 h 398298"/>
                <a:gd name="connsiteX4" fmla="*/ 710862 w 1360243"/>
                <a:gd name="connsiteY4" fmla="*/ 87094 h 398298"/>
                <a:gd name="connsiteX5" fmla="*/ 1230160 w 1360243"/>
                <a:gd name="connsiteY5" fmla="*/ 6179 h 398298"/>
                <a:gd name="connsiteX6" fmla="*/ 1284872 w 1360243"/>
                <a:gd name="connsiteY6" fmla="*/ 2608 h 398298"/>
                <a:gd name="connsiteX7" fmla="*/ 1332672 w 1360243"/>
                <a:gd name="connsiteY7" fmla="*/ 4278 h 398298"/>
                <a:gd name="connsiteX8" fmla="*/ 1358876 w 1360243"/>
                <a:gd name="connsiteY8" fmla="*/ 35550 h 398298"/>
                <a:gd name="connsiteX9" fmla="*/ 1311882 w 1360243"/>
                <a:gd name="connsiteY9" fmla="*/ 134261 h 398298"/>
                <a:gd name="connsiteX10" fmla="*/ 1293798 w 1360243"/>
                <a:gd name="connsiteY10" fmla="*/ 160580 h 398298"/>
                <a:gd name="connsiteX11" fmla="*/ 1327719 w 1360243"/>
                <a:gd name="connsiteY11" fmla="*/ 162308 h 398298"/>
                <a:gd name="connsiteX12" fmla="*/ 1304280 w 1360243"/>
                <a:gd name="connsiteY12" fmla="*/ 173538 h 398298"/>
                <a:gd name="connsiteX13" fmla="*/ 1039707 w 1360243"/>
                <a:gd name="connsiteY13" fmla="*/ 207229 h 398298"/>
                <a:gd name="connsiteX14" fmla="*/ 472205 w 1360243"/>
                <a:gd name="connsiteY14" fmla="*/ 297013 h 398298"/>
                <a:gd name="connsiteX15" fmla="*/ 144974 w 1360243"/>
                <a:gd name="connsiteY15" fmla="*/ 377295 h 398298"/>
                <a:gd name="connsiteX16" fmla="*/ 80587 w 1360243"/>
                <a:gd name="connsiteY16" fmla="*/ 384148 h 398298"/>
                <a:gd name="connsiteX17" fmla="*/ 22017 w 1360243"/>
                <a:gd name="connsiteY17" fmla="*/ 396070 h 398298"/>
                <a:gd name="connsiteX18" fmla="*/ 939 w 1360243"/>
                <a:gd name="connsiteY18" fmla="*/ 378965 h 398298"/>
                <a:gd name="connsiteX19" fmla="*/ 40619 w 1360243"/>
                <a:gd name="connsiteY19" fmla="*/ 359614 h 398298"/>
                <a:gd name="connsiteX20" fmla="*/ 171235 w 1360243"/>
                <a:gd name="connsiteY20" fmla="*/ 334793 h 398298"/>
                <a:gd name="connsiteX21" fmla="*/ 495415 w 1360243"/>
                <a:gd name="connsiteY21" fmla="*/ 246794 h 398298"/>
                <a:gd name="connsiteX22" fmla="*/ 525708 w 1360243"/>
                <a:gd name="connsiteY22" fmla="*/ 238443 h 398298"/>
                <a:gd name="connsiteX23" fmla="*/ 945546 w 1360243"/>
                <a:gd name="connsiteY23" fmla="*/ 178376 h 398298"/>
                <a:gd name="connsiteX24" fmla="*/ 1207412 w 1360243"/>
                <a:gd name="connsiteY24" fmla="*/ 141805 h 398298"/>
                <a:gd name="connsiteX25" fmla="*/ 1229066 w 1360243"/>
                <a:gd name="connsiteY25" fmla="*/ 139444 h 398298"/>
                <a:gd name="connsiteX26" fmla="*/ 1325358 w 1360243"/>
                <a:gd name="connsiteY26" fmla="*/ 53230 h 398298"/>
                <a:gd name="connsiteX27" fmla="*/ 1305892 w 1360243"/>
                <a:gd name="connsiteY27" fmla="*/ 35895 h 398298"/>
                <a:gd name="connsiteX28" fmla="*/ 1138245 w 1360243"/>
                <a:gd name="connsiteY28" fmla="*/ 58068 h 398298"/>
                <a:gd name="connsiteX29" fmla="*/ 734302 w 1360243"/>
                <a:gd name="connsiteY29" fmla="*/ 120381 h 398298"/>
                <a:gd name="connsiteX30" fmla="*/ 468405 w 1360243"/>
                <a:gd name="connsiteY30" fmla="*/ 158622 h 398298"/>
                <a:gd name="connsiteX31" fmla="*/ 238156 w 1360243"/>
                <a:gd name="connsiteY31" fmla="*/ 217825 h 398298"/>
                <a:gd name="connsiteX32" fmla="*/ 98095 w 1360243"/>
                <a:gd name="connsiteY32" fmla="*/ 247024 h 398298"/>
                <a:gd name="connsiteX33" fmla="*/ 68435 w 1360243"/>
                <a:gd name="connsiteY33" fmla="*/ 242532 h 398298"/>
                <a:gd name="connsiteX34" fmla="*/ 68435 w 1360243"/>
                <a:gd name="connsiteY34" fmla="*/ 242532 h 39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60243" h="398298">
                  <a:moveTo>
                    <a:pt x="68435" y="242532"/>
                  </a:moveTo>
                  <a:cubicBezTo>
                    <a:pt x="67975" y="238213"/>
                    <a:pt x="67514" y="233836"/>
                    <a:pt x="67053" y="229516"/>
                  </a:cubicBezTo>
                  <a:cubicBezTo>
                    <a:pt x="66880" y="218804"/>
                    <a:pt x="75173" y="215176"/>
                    <a:pt x="82833" y="214427"/>
                  </a:cubicBezTo>
                  <a:cubicBezTo>
                    <a:pt x="166397" y="206192"/>
                    <a:pt x="243972" y="173711"/>
                    <a:pt x="324542" y="153669"/>
                  </a:cubicBezTo>
                  <a:cubicBezTo>
                    <a:pt x="451818" y="121994"/>
                    <a:pt x="580995" y="103507"/>
                    <a:pt x="710862" y="87094"/>
                  </a:cubicBezTo>
                  <a:cubicBezTo>
                    <a:pt x="884730" y="65267"/>
                    <a:pt x="1057100" y="33592"/>
                    <a:pt x="1230160" y="6179"/>
                  </a:cubicBezTo>
                  <a:cubicBezTo>
                    <a:pt x="1248071" y="3357"/>
                    <a:pt x="1266155" y="-3842"/>
                    <a:pt x="1284872" y="2608"/>
                  </a:cubicBezTo>
                  <a:cubicBezTo>
                    <a:pt x="1300594" y="8482"/>
                    <a:pt x="1316720" y="3529"/>
                    <a:pt x="1332672" y="4278"/>
                  </a:cubicBezTo>
                  <a:cubicBezTo>
                    <a:pt x="1356860" y="5487"/>
                    <a:pt x="1363483" y="11822"/>
                    <a:pt x="1358876" y="35550"/>
                  </a:cubicBezTo>
                  <a:cubicBezTo>
                    <a:pt x="1351735" y="72293"/>
                    <a:pt x="1339180" y="106848"/>
                    <a:pt x="1311882" y="134261"/>
                  </a:cubicBezTo>
                  <a:cubicBezTo>
                    <a:pt x="1304741" y="141460"/>
                    <a:pt x="1296736" y="148371"/>
                    <a:pt x="1293798" y="160580"/>
                  </a:cubicBezTo>
                  <a:cubicBezTo>
                    <a:pt x="1305662" y="161213"/>
                    <a:pt x="1316662" y="161732"/>
                    <a:pt x="1327719" y="162308"/>
                  </a:cubicBezTo>
                  <a:cubicBezTo>
                    <a:pt x="1324322" y="175151"/>
                    <a:pt x="1312688" y="172501"/>
                    <a:pt x="1304280" y="173538"/>
                  </a:cubicBezTo>
                  <a:cubicBezTo>
                    <a:pt x="1215993" y="183962"/>
                    <a:pt x="1127360" y="193119"/>
                    <a:pt x="1039707" y="207229"/>
                  </a:cubicBezTo>
                  <a:cubicBezTo>
                    <a:pt x="850578" y="237694"/>
                    <a:pt x="658224" y="248061"/>
                    <a:pt x="472205" y="297013"/>
                  </a:cubicBezTo>
                  <a:cubicBezTo>
                    <a:pt x="363531" y="325578"/>
                    <a:pt x="255203" y="355180"/>
                    <a:pt x="144974" y="377295"/>
                  </a:cubicBezTo>
                  <a:cubicBezTo>
                    <a:pt x="123723" y="381557"/>
                    <a:pt x="102472" y="386164"/>
                    <a:pt x="80587" y="384148"/>
                  </a:cubicBezTo>
                  <a:cubicBezTo>
                    <a:pt x="59912" y="382017"/>
                    <a:pt x="41022" y="390368"/>
                    <a:pt x="22017" y="396070"/>
                  </a:cubicBezTo>
                  <a:cubicBezTo>
                    <a:pt x="4452" y="401310"/>
                    <a:pt x="-2747" y="397970"/>
                    <a:pt x="939" y="378965"/>
                  </a:cubicBezTo>
                  <a:cubicBezTo>
                    <a:pt x="9520" y="363070"/>
                    <a:pt x="25876" y="362206"/>
                    <a:pt x="40619" y="359614"/>
                  </a:cubicBezTo>
                  <a:cubicBezTo>
                    <a:pt x="84273" y="351955"/>
                    <a:pt x="127696" y="343316"/>
                    <a:pt x="171235" y="334793"/>
                  </a:cubicBezTo>
                  <a:cubicBezTo>
                    <a:pt x="281407" y="313311"/>
                    <a:pt x="387259" y="275762"/>
                    <a:pt x="495415" y="246794"/>
                  </a:cubicBezTo>
                  <a:cubicBezTo>
                    <a:pt x="505493" y="244087"/>
                    <a:pt x="515514" y="241034"/>
                    <a:pt x="525708" y="238443"/>
                  </a:cubicBezTo>
                  <a:cubicBezTo>
                    <a:pt x="664962" y="213852"/>
                    <a:pt x="805081" y="195077"/>
                    <a:pt x="945546" y="178376"/>
                  </a:cubicBezTo>
                  <a:cubicBezTo>
                    <a:pt x="1033026" y="167952"/>
                    <a:pt x="1119931" y="152402"/>
                    <a:pt x="1207412" y="141805"/>
                  </a:cubicBezTo>
                  <a:cubicBezTo>
                    <a:pt x="1214611" y="140941"/>
                    <a:pt x="1221810" y="139790"/>
                    <a:pt x="1229066" y="139444"/>
                  </a:cubicBezTo>
                  <a:cubicBezTo>
                    <a:pt x="1276175" y="137140"/>
                    <a:pt x="1317123" y="100052"/>
                    <a:pt x="1325358" y="53230"/>
                  </a:cubicBezTo>
                  <a:cubicBezTo>
                    <a:pt x="1328411" y="35665"/>
                    <a:pt x="1319196" y="33995"/>
                    <a:pt x="1305892" y="35895"/>
                  </a:cubicBezTo>
                  <a:cubicBezTo>
                    <a:pt x="1248762" y="33937"/>
                    <a:pt x="1193878" y="49372"/>
                    <a:pt x="1138245" y="58068"/>
                  </a:cubicBezTo>
                  <a:cubicBezTo>
                    <a:pt x="1003655" y="79089"/>
                    <a:pt x="869007" y="99821"/>
                    <a:pt x="734302" y="120381"/>
                  </a:cubicBezTo>
                  <a:cubicBezTo>
                    <a:pt x="645785" y="133858"/>
                    <a:pt x="556000" y="139502"/>
                    <a:pt x="468405" y="158622"/>
                  </a:cubicBezTo>
                  <a:cubicBezTo>
                    <a:pt x="391002" y="175496"/>
                    <a:pt x="315328" y="199569"/>
                    <a:pt x="238156" y="217825"/>
                  </a:cubicBezTo>
                  <a:cubicBezTo>
                    <a:pt x="191680" y="228768"/>
                    <a:pt x="145319" y="239768"/>
                    <a:pt x="98095" y="247024"/>
                  </a:cubicBezTo>
                  <a:cubicBezTo>
                    <a:pt x="87728" y="248579"/>
                    <a:pt x="77016" y="252207"/>
                    <a:pt x="68435" y="242532"/>
                  </a:cubicBezTo>
                  <a:lnTo>
                    <a:pt x="68435" y="242532"/>
                  </a:lnTo>
                  <a:close/>
                </a:path>
              </a:pathLst>
            </a:custGeom>
            <a:solidFill>
              <a:srgbClr val="E7CA77"/>
            </a:solidFill>
            <a:ln w="5747"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7BCC3DC-998E-46FB-A37A-4974731B66D3}"/>
                </a:ext>
              </a:extLst>
            </p:cNvPr>
            <p:cNvSpPr/>
            <p:nvPr/>
          </p:nvSpPr>
          <p:spPr>
            <a:xfrm>
              <a:off x="1781970" y="3168771"/>
              <a:ext cx="1441249" cy="456236"/>
            </a:xfrm>
            <a:custGeom>
              <a:avLst/>
              <a:gdLst>
                <a:gd name="connsiteX0" fmla="*/ 1366972 w 1441249"/>
                <a:gd name="connsiteY0" fmla="*/ 202958 h 456236"/>
                <a:gd name="connsiteX1" fmla="*/ 1183776 w 1441249"/>
                <a:gd name="connsiteY1" fmla="*/ 234575 h 456236"/>
                <a:gd name="connsiteX2" fmla="*/ 825387 w 1441249"/>
                <a:gd name="connsiteY2" fmla="*/ 290496 h 456236"/>
                <a:gd name="connsiteX3" fmla="*/ 602510 w 1441249"/>
                <a:gd name="connsiteY3" fmla="*/ 320674 h 456236"/>
                <a:gd name="connsiteX4" fmla="*/ 264451 w 1441249"/>
                <a:gd name="connsiteY4" fmla="*/ 402856 h 456236"/>
                <a:gd name="connsiteX5" fmla="*/ 179101 w 1441249"/>
                <a:gd name="connsiteY5" fmla="*/ 419442 h 456236"/>
                <a:gd name="connsiteX6" fmla="*/ 150363 w 1441249"/>
                <a:gd name="connsiteY6" fmla="*/ 430672 h 456236"/>
                <a:gd name="connsiteX7" fmla="*/ 27637 w 1441249"/>
                <a:gd name="connsiteY7" fmla="*/ 454227 h 456236"/>
                <a:gd name="connsiteX8" fmla="*/ 339 w 1441249"/>
                <a:gd name="connsiteY8" fmla="*/ 447662 h 456236"/>
                <a:gd name="connsiteX9" fmla="*/ 20438 w 1441249"/>
                <a:gd name="connsiteY9" fmla="*/ 430442 h 456236"/>
                <a:gd name="connsiteX10" fmla="*/ 83154 w 1441249"/>
                <a:gd name="connsiteY10" fmla="*/ 415756 h 456236"/>
                <a:gd name="connsiteX11" fmla="*/ 440449 w 1441249"/>
                <a:gd name="connsiteY11" fmla="*/ 328218 h 456236"/>
                <a:gd name="connsiteX12" fmla="*/ 617541 w 1441249"/>
                <a:gd name="connsiteY12" fmla="*/ 288595 h 456236"/>
                <a:gd name="connsiteX13" fmla="*/ 1172373 w 1441249"/>
                <a:gd name="connsiteY13" fmla="*/ 207162 h 456236"/>
                <a:gd name="connsiteX14" fmla="*/ 1313413 w 1441249"/>
                <a:gd name="connsiteY14" fmla="*/ 185047 h 456236"/>
                <a:gd name="connsiteX15" fmla="*/ 1403427 w 1441249"/>
                <a:gd name="connsiteY15" fmla="*/ 108681 h 456236"/>
                <a:gd name="connsiteX16" fmla="*/ 1359428 w 1441249"/>
                <a:gd name="connsiteY16" fmla="*/ 46713 h 456236"/>
                <a:gd name="connsiteX17" fmla="*/ 1345203 w 1441249"/>
                <a:gd name="connsiteY17" fmla="*/ 49305 h 456236"/>
                <a:gd name="connsiteX18" fmla="*/ 1018202 w 1441249"/>
                <a:gd name="connsiteY18" fmla="*/ 102634 h 456236"/>
                <a:gd name="connsiteX19" fmla="*/ 701048 w 1441249"/>
                <a:gd name="connsiteY19" fmla="*/ 156482 h 456236"/>
                <a:gd name="connsiteX20" fmla="*/ 363738 w 1441249"/>
                <a:gd name="connsiteY20" fmla="*/ 246324 h 456236"/>
                <a:gd name="connsiteX21" fmla="*/ 126924 w 1441249"/>
                <a:gd name="connsiteY21" fmla="*/ 308868 h 456236"/>
                <a:gd name="connsiteX22" fmla="*/ 98934 w 1441249"/>
                <a:gd name="connsiteY22" fmla="*/ 309040 h 456236"/>
                <a:gd name="connsiteX23" fmla="*/ 83385 w 1441249"/>
                <a:gd name="connsiteY23" fmla="*/ 300574 h 456236"/>
                <a:gd name="connsiteX24" fmla="*/ 97322 w 1441249"/>
                <a:gd name="connsiteY24" fmla="*/ 286753 h 456236"/>
                <a:gd name="connsiteX25" fmla="*/ 171787 w 1441249"/>
                <a:gd name="connsiteY25" fmla="*/ 259858 h 456236"/>
                <a:gd name="connsiteX26" fmla="*/ 192232 w 1441249"/>
                <a:gd name="connsiteY26" fmla="*/ 248167 h 456236"/>
                <a:gd name="connsiteX27" fmla="*/ 722126 w 1441249"/>
                <a:gd name="connsiteY27" fmla="*/ 112655 h 456236"/>
                <a:gd name="connsiteX28" fmla="*/ 1177441 w 1441249"/>
                <a:gd name="connsiteY28" fmla="*/ 33122 h 456236"/>
                <a:gd name="connsiteX29" fmla="*/ 1356203 w 1441249"/>
                <a:gd name="connsiteY29" fmla="*/ 1965 h 456236"/>
                <a:gd name="connsiteX30" fmla="*/ 1401009 w 1441249"/>
                <a:gd name="connsiteY30" fmla="*/ 11640 h 456236"/>
                <a:gd name="connsiteX31" fmla="*/ 1427040 w 1441249"/>
                <a:gd name="connsiteY31" fmla="*/ 127974 h 456236"/>
                <a:gd name="connsiteX32" fmla="*/ 1366972 w 1441249"/>
                <a:gd name="connsiteY32" fmla="*/ 202958 h 456236"/>
                <a:gd name="connsiteX33" fmla="*/ 1366972 w 1441249"/>
                <a:gd name="connsiteY33" fmla="*/ 202958 h 45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41249" h="456236">
                  <a:moveTo>
                    <a:pt x="1366972" y="202958"/>
                  </a:moveTo>
                  <a:cubicBezTo>
                    <a:pt x="1305926" y="213554"/>
                    <a:pt x="1244937" y="224727"/>
                    <a:pt x="1183776" y="234575"/>
                  </a:cubicBezTo>
                  <a:cubicBezTo>
                    <a:pt x="1064389" y="253695"/>
                    <a:pt x="944946" y="272643"/>
                    <a:pt x="825387" y="290496"/>
                  </a:cubicBezTo>
                  <a:cubicBezTo>
                    <a:pt x="751210" y="301553"/>
                    <a:pt x="676399" y="308292"/>
                    <a:pt x="602510" y="320674"/>
                  </a:cubicBezTo>
                  <a:cubicBezTo>
                    <a:pt x="487961" y="339852"/>
                    <a:pt x="375256" y="367610"/>
                    <a:pt x="264451" y="402856"/>
                  </a:cubicBezTo>
                  <a:cubicBezTo>
                    <a:pt x="236634" y="411725"/>
                    <a:pt x="207954" y="416447"/>
                    <a:pt x="179101" y="419442"/>
                  </a:cubicBezTo>
                  <a:cubicBezTo>
                    <a:pt x="168274" y="420594"/>
                    <a:pt x="158599" y="423301"/>
                    <a:pt x="150363" y="430672"/>
                  </a:cubicBezTo>
                  <a:cubicBezTo>
                    <a:pt x="109243" y="437641"/>
                    <a:pt x="69333" y="451002"/>
                    <a:pt x="27637" y="454227"/>
                  </a:cubicBezTo>
                  <a:cubicBezTo>
                    <a:pt x="18365" y="454918"/>
                    <a:pt x="3621" y="461080"/>
                    <a:pt x="339" y="447662"/>
                  </a:cubicBezTo>
                  <a:cubicBezTo>
                    <a:pt x="-2541" y="435741"/>
                    <a:pt x="13700" y="436489"/>
                    <a:pt x="20438" y="430442"/>
                  </a:cubicBezTo>
                  <a:cubicBezTo>
                    <a:pt x="39558" y="418118"/>
                    <a:pt x="62364" y="419557"/>
                    <a:pt x="83154" y="415756"/>
                  </a:cubicBezTo>
                  <a:cubicBezTo>
                    <a:pt x="203980" y="393469"/>
                    <a:pt x="321120" y="356207"/>
                    <a:pt x="440449" y="328218"/>
                  </a:cubicBezTo>
                  <a:cubicBezTo>
                    <a:pt x="499364" y="314396"/>
                    <a:pt x="557819" y="298847"/>
                    <a:pt x="617541" y="288595"/>
                  </a:cubicBezTo>
                  <a:cubicBezTo>
                    <a:pt x="804885" y="277769"/>
                    <a:pt x="987736" y="235900"/>
                    <a:pt x="1172373" y="207162"/>
                  </a:cubicBezTo>
                  <a:cubicBezTo>
                    <a:pt x="1219367" y="199905"/>
                    <a:pt x="1266476" y="193110"/>
                    <a:pt x="1313413" y="185047"/>
                  </a:cubicBezTo>
                  <a:cubicBezTo>
                    <a:pt x="1358507" y="177215"/>
                    <a:pt x="1386553" y="149225"/>
                    <a:pt x="1403427" y="108681"/>
                  </a:cubicBezTo>
                  <a:cubicBezTo>
                    <a:pt x="1420762" y="66928"/>
                    <a:pt x="1404579" y="44986"/>
                    <a:pt x="1359428" y="46713"/>
                  </a:cubicBezTo>
                  <a:cubicBezTo>
                    <a:pt x="1354533" y="46886"/>
                    <a:pt x="1349868" y="47980"/>
                    <a:pt x="1345203" y="49305"/>
                  </a:cubicBezTo>
                  <a:cubicBezTo>
                    <a:pt x="1236126" y="66525"/>
                    <a:pt x="1127106" y="84436"/>
                    <a:pt x="1018202" y="102634"/>
                  </a:cubicBezTo>
                  <a:cubicBezTo>
                    <a:pt x="912407" y="120315"/>
                    <a:pt x="806497" y="137016"/>
                    <a:pt x="701048" y="156482"/>
                  </a:cubicBezTo>
                  <a:cubicBezTo>
                    <a:pt x="586442" y="177618"/>
                    <a:pt x="476213" y="216607"/>
                    <a:pt x="363738" y="246324"/>
                  </a:cubicBezTo>
                  <a:cubicBezTo>
                    <a:pt x="284780" y="267172"/>
                    <a:pt x="205938" y="288423"/>
                    <a:pt x="126924" y="308868"/>
                  </a:cubicBezTo>
                  <a:cubicBezTo>
                    <a:pt x="117767" y="311229"/>
                    <a:pt x="108264" y="315433"/>
                    <a:pt x="98934" y="309040"/>
                  </a:cubicBezTo>
                  <a:cubicBezTo>
                    <a:pt x="92945" y="307543"/>
                    <a:pt x="84537" y="308868"/>
                    <a:pt x="83385" y="300574"/>
                  </a:cubicBezTo>
                  <a:cubicBezTo>
                    <a:pt x="82003" y="290957"/>
                    <a:pt x="90699" y="289171"/>
                    <a:pt x="97322" y="286753"/>
                  </a:cubicBezTo>
                  <a:cubicBezTo>
                    <a:pt x="122086" y="277653"/>
                    <a:pt x="146965" y="268842"/>
                    <a:pt x="171787" y="259858"/>
                  </a:cubicBezTo>
                  <a:cubicBezTo>
                    <a:pt x="176394" y="252140"/>
                    <a:pt x="184457" y="249952"/>
                    <a:pt x="192232" y="248167"/>
                  </a:cubicBezTo>
                  <a:cubicBezTo>
                    <a:pt x="369842" y="206701"/>
                    <a:pt x="543537" y="149110"/>
                    <a:pt x="722126" y="112655"/>
                  </a:cubicBezTo>
                  <a:cubicBezTo>
                    <a:pt x="873015" y="81902"/>
                    <a:pt x="1026034" y="61572"/>
                    <a:pt x="1177441" y="33122"/>
                  </a:cubicBezTo>
                  <a:cubicBezTo>
                    <a:pt x="1236874" y="21949"/>
                    <a:pt x="1296884" y="13771"/>
                    <a:pt x="1356203" y="1965"/>
                  </a:cubicBezTo>
                  <a:cubicBezTo>
                    <a:pt x="1372443" y="-1260"/>
                    <a:pt x="1388339" y="-2009"/>
                    <a:pt x="1401009" y="11640"/>
                  </a:cubicBezTo>
                  <a:cubicBezTo>
                    <a:pt x="1446160" y="48844"/>
                    <a:pt x="1450998" y="73090"/>
                    <a:pt x="1427040" y="127974"/>
                  </a:cubicBezTo>
                  <a:cubicBezTo>
                    <a:pt x="1413679" y="158670"/>
                    <a:pt x="1390642" y="180843"/>
                    <a:pt x="1366972" y="202958"/>
                  </a:cubicBezTo>
                  <a:lnTo>
                    <a:pt x="1366972" y="202958"/>
                  </a:lnTo>
                  <a:close/>
                </a:path>
              </a:pathLst>
            </a:custGeom>
            <a:solidFill>
              <a:srgbClr val="7E4350"/>
            </a:solidFill>
            <a:ln w="5747"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A8A7909-2948-49D3-A7D0-8692EB1755CB}"/>
                </a:ext>
              </a:extLst>
            </p:cNvPr>
            <p:cNvSpPr/>
            <p:nvPr/>
          </p:nvSpPr>
          <p:spPr>
            <a:xfrm>
              <a:off x="1825057" y="2993543"/>
              <a:ext cx="1424727" cy="434682"/>
            </a:xfrm>
            <a:custGeom>
              <a:avLst/>
              <a:gdLst>
                <a:gd name="connsiteX0" fmla="*/ 1358441 w 1424727"/>
                <a:gd name="connsiteY0" fmla="*/ 187387 h 434682"/>
                <a:gd name="connsiteX1" fmla="*/ 1236866 w 1424727"/>
                <a:gd name="connsiteY1" fmla="*/ 198617 h 434682"/>
                <a:gd name="connsiteX2" fmla="*/ 707375 w 1424727"/>
                <a:gd name="connsiteY2" fmla="*/ 288689 h 434682"/>
                <a:gd name="connsiteX3" fmla="*/ 428289 w 1424727"/>
                <a:gd name="connsiteY3" fmla="*/ 358835 h 434682"/>
                <a:gd name="connsiteX4" fmla="*/ 128067 w 1424727"/>
                <a:gd name="connsiteY4" fmla="*/ 434682 h 434682"/>
                <a:gd name="connsiteX5" fmla="*/ 117125 w 1424727"/>
                <a:gd name="connsiteY5" fmla="*/ 420400 h 434682"/>
                <a:gd name="connsiteX6" fmla="*/ 133538 w 1424727"/>
                <a:gd name="connsiteY6" fmla="*/ 411128 h 434682"/>
                <a:gd name="connsiteX7" fmla="*/ 666312 w 1424727"/>
                <a:gd name="connsiteY7" fmla="*/ 267554 h 434682"/>
                <a:gd name="connsiteX8" fmla="*/ 915278 w 1424727"/>
                <a:gd name="connsiteY8" fmla="*/ 227528 h 434682"/>
                <a:gd name="connsiteX9" fmla="*/ 1350896 w 1424727"/>
                <a:gd name="connsiteY9" fmla="*/ 155712 h 434682"/>
                <a:gd name="connsiteX10" fmla="*/ 1367598 w 1424727"/>
                <a:gd name="connsiteY10" fmla="*/ 152832 h 434682"/>
                <a:gd name="connsiteX11" fmla="*/ 1389079 w 1424727"/>
                <a:gd name="connsiteY11" fmla="*/ 116492 h 434682"/>
                <a:gd name="connsiteX12" fmla="*/ 1337247 w 1424727"/>
                <a:gd name="connsiteY12" fmla="*/ 36326 h 434682"/>
                <a:gd name="connsiteX13" fmla="*/ 1310180 w 1424727"/>
                <a:gd name="connsiteY13" fmla="*/ 30509 h 434682"/>
                <a:gd name="connsiteX14" fmla="*/ 761107 w 1424727"/>
                <a:gd name="connsiteY14" fmla="*/ 121675 h 434682"/>
                <a:gd name="connsiteX15" fmla="*/ 221537 w 1424727"/>
                <a:gd name="connsiteY15" fmla="*/ 258627 h 434682"/>
                <a:gd name="connsiteX16" fmla="*/ 60743 w 1424727"/>
                <a:gd name="connsiteY16" fmla="*/ 304815 h 434682"/>
                <a:gd name="connsiteX17" fmla="*/ 29702 w 1424727"/>
                <a:gd name="connsiteY17" fmla="*/ 307637 h 434682"/>
                <a:gd name="connsiteX18" fmla="*/ 158 w 1424727"/>
                <a:gd name="connsiteY18" fmla="*/ 300783 h 434682"/>
                <a:gd name="connsiteX19" fmla="*/ 26131 w 1424727"/>
                <a:gd name="connsiteY19" fmla="*/ 284024 h 434682"/>
                <a:gd name="connsiteX20" fmla="*/ 491524 w 1424727"/>
                <a:gd name="connsiteY20" fmla="*/ 146728 h 434682"/>
                <a:gd name="connsiteX21" fmla="*/ 867535 w 1424727"/>
                <a:gd name="connsiteY21" fmla="*/ 74854 h 434682"/>
                <a:gd name="connsiteX22" fmla="*/ 1226039 w 1424727"/>
                <a:gd name="connsiteY22" fmla="*/ 13405 h 434682"/>
                <a:gd name="connsiteX23" fmla="*/ 1297337 w 1424727"/>
                <a:gd name="connsiteY23" fmla="*/ 1598 h 434682"/>
                <a:gd name="connsiteX24" fmla="*/ 1384645 w 1424727"/>
                <a:gd name="connsiteY24" fmla="*/ 43467 h 434682"/>
                <a:gd name="connsiteX25" fmla="*/ 1421042 w 1424727"/>
                <a:gd name="connsiteY25" fmla="*/ 119430 h 434682"/>
                <a:gd name="connsiteX26" fmla="*/ 1384760 w 1424727"/>
                <a:gd name="connsiteY26" fmla="*/ 176963 h 434682"/>
                <a:gd name="connsiteX27" fmla="*/ 1358441 w 1424727"/>
                <a:gd name="connsiteY27" fmla="*/ 187387 h 434682"/>
                <a:gd name="connsiteX28" fmla="*/ 1358441 w 1424727"/>
                <a:gd name="connsiteY28" fmla="*/ 187387 h 43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4727" h="434682">
                  <a:moveTo>
                    <a:pt x="1358441" y="187387"/>
                  </a:moveTo>
                  <a:cubicBezTo>
                    <a:pt x="1316457" y="174717"/>
                    <a:pt x="1276892" y="192167"/>
                    <a:pt x="1236866" y="198617"/>
                  </a:cubicBezTo>
                  <a:cubicBezTo>
                    <a:pt x="1060177" y="227297"/>
                    <a:pt x="884409" y="261794"/>
                    <a:pt x="707375" y="288689"/>
                  </a:cubicBezTo>
                  <a:cubicBezTo>
                    <a:pt x="612234" y="303145"/>
                    <a:pt x="521356" y="335453"/>
                    <a:pt x="428289" y="358835"/>
                  </a:cubicBezTo>
                  <a:cubicBezTo>
                    <a:pt x="328253" y="384060"/>
                    <a:pt x="228160" y="409400"/>
                    <a:pt x="128067" y="434682"/>
                  </a:cubicBezTo>
                  <a:cubicBezTo>
                    <a:pt x="118795" y="434279"/>
                    <a:pt x="117010" y="428060"/>
                    <a:pt x="117125" y="420400"/>
                  </a:cubicBezTo>
                  <a:cubicBezTo>
                    <a:pt x="120868" y="414238"/>
                    <a:pt x="127376" y="412798"/>
                    <a:pt x="133538" y="411128"/>
                  </a:cubicBezTo>
                  <a:cubicBezTo>
                    <a:pt x="311091" y="363327"/>
                    <a:pt x="488126" y="313223"/>
                    <a:pt x="666312" y="267554"/>
                  </a:cubicBezTo>
                  <a:cubicBezTo>
                    <a:pt x="749819" y="257302"/>
                    <a:pt x="832347" y="241004"/>
                    <a:pt x="915278" y="227528"/>
                  </a:cubicBezTo>
                  <a:cubicBezTo>
                    <a:pt x="1060523" y="203916"/>
                    <a:pt x="1205537" y="178633"/>
                    <a:pt x="1350896" y="155712"/>
                  </a:cubicBezTo>
                  <a:cubicBezTo>
                    <a:pt x="1356483" y="154848"/>
                    <a:pt x="1362069" y="154042"/>
                    <a:pt x="1367598" y="152832"/>
                  </a:cubicBezTo>
                  <a:cubicBezTo>
                    <a:pt x="1390865" y="147591"/>
                    <a:pt x="1395875" y="139874"/>
                    <a:pt x="1389079" y="116492"/>
                  </a:cubicBezTo>
                  <a:cubicBezTo>
                    <a:pt x="1379865" y="84702"/>
                    <a:pt x="1363797" y="57059"/>
                    <a:pt x="1337247" y="36326"/>
                  </a:cubicBezTo>
                  <a:cubicBezTo>
                    <a:pt x="1329242" y="29645"/>
                    <a:pt x="1320719" y="28781"/>
                    <a:pt x="1310180" y="30509"/>
                  </a:cubicBezTo>
                  <a:cubicBezTo>
                    <a:pt x="1127098" y="60572"/>
                    <a:pt x="944880" y="96969"/>
                    <a:pt x="761107" y="121675"/>
                  </a:cubicBezTo>
                  <a:cubicBezTo>
                    <a:pt x="575434" y="146612"/>
                    <a:pt x="400818" y="210999"/>
                    <a:pt x="221537" y="258627"/>
                  </a:cubicBezTo>
                  <a:cubicBezTo>
                    <a:pt x="167632" y="272909"/>
                    <a:pt x="114821" y="291051"/>
                    <a:pt x="60743" y="304815"/>
                  </a:cubicBezTo>
                  <a:cubicBezTo>
                    <a:pt x="50550" y="307406"/>
                    <a:pt x="40356" y="310113"/>
                    <a:pt x="29702" y="307637"/>
                  </a:cubicBezTo>
                  <a:cubicBezTo>
                    <a:pt x="19508" y="305045"/>
                    <a:pt x="2461" y="314893"/>
                    <a:pt x="158" y="300783"/>
                  </a:cubicBezTo>
                  <a:cubicBezTo>
                    <a:pt x="-1858" y="288229"/>
                    <a:pt x="15938" y="287019"/>
                    <a:pt x="26131" y="284024"/>
                  </a:cubicBezTo>
                  <a:cubicBezTo>
                    <a:pt x="181281" y="238240"/>
                    <a:pt x="337180" y="194989"/>
                    <a:pt x="491524" y="146728"/>
                  </a:cubicBezTo>
                  <a:cubicBezTo>
                    <a:pt x="614423" y="108315"/>
                    <a:pt x="742045" y="97891"/>
                    <a:pt x="867535" y="74854"/>
                  </a:cubicBezTo>
                  <a:cubicBezTo>
                    <a:pt x="986806" y="52969"/>
                    <a:pt x="1106480" y="33734"/>
                    <a:pt x="1226039" y="13405"/>
                  </a:cubicBezTo>
                  <a:cubicBezTo>
                    <a:pt x="1249767" y="9373"/>
                    <a:pt x="1273609" y="5515"/>
                    <a:pt x="1297337" y="1598"/>
                  </a:cubicBezTo>
                  <a:cubicBezTo>
                    <a:pt x="1336499" y="-5428"/>
                    <a:pt x="1363682" y="11101"/>
                    <a:pt x="1384645" y="43467"/>
                  </a:cubicBezTo>
                  <a:cubicBezTo>
                    <a:pt x="1400194" y="67367"/>
                    <a:pt x="1413901" y="91728"/>
                    <a:pt x="1421042" y="119430"/>
                  </a:cubicBezTo>
                  <a:cubicBezTo>
                    <a:pt x="1430717" y="156749"/>
                    <a:pt x="1422251" y="169994"/>
                    <a:pt x="1384760" y="176963"/>
                  </a:cubicBezTo>
                  <a:cubicBezTo>
                    <a:pt x="1375373" y="178633"/>
                    <a:pt x="1365640" y="179842"/>
                    <a:pt x="1358441" y="187387"/>
                  </a:cubicBezTo>
                  <a:lnTo>
                    <a:pt x="1358441" y="187387"/>
                  </a:lnTo>
                  <a:close/>
                </a:path>
              </a:pathLst>
            </a:custGeom>
            <a:solidFill>
              <a:srgbClr val="99C5BD"/>
            </a:solidFill>
            <a:ln w="5747"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D403B8F-DBBE-48E4-A3D8-D4EB2E788E80}"/>
                </a:ext>
              </a:extLst>
            </p:cNvPr>
            <p:cNvSpPr/>
            <p:nvPr/>
          </p:nvSpPr>
          <p:spPr>
            <a:xfrm>
              <a:off x="1985427" y="3679486"/>
              <a:ext cx="1423061" cy="315751"/>
            </a:xfrm>
            <a:custGeom>
              <a:avLst/>
              <a:gdLst>
                <a:gd name="connsiteX0" fmla="*/ 43256 w 1423061"/>
                <a:gd name="connsiteY0" fmla="*/ 245173 h 315751"/>
                <a:gd name="connsiteX1" fmla="*/ 19586 w 1423061"/>
                <a:gd name="connsiteY1" fmla="*/ 244252 h 315751"/>
                <a:gd name="connsiteX2" fmla="*/ 754 w 1423061"/>
                <a:gd name="connsiteY2" fmla="*/ 221734 h 315751"/>
                <a:gd name="connsiteX3" fmla="*/ 23733 w 1423061"/>
                <a:gd name="connsiteY3" fmla="*/ 210676 h 315751"/>
                <a:gd name="connsiteX4" fmla="*/ 498225 w 1423061"/>
                <a:gd name="connsiteY4" fmla="*/ 111620 h 315751"/>
                <a:gd name="connsiteX5" fmla="*/ 730547 w 1423061"/>
                <a:gd name="connsiteY5" fmla="*/ 77238 h 315751"/>
                <a:gd name="connsiteX6" fmla="*/ 1162940 w 1423061"/>
                <a:gd name="connsiteY6" fmla="*/ 21606 h 315751"/>
                <a:gd name="connsiteX7" fmla="*/ 1314174 w 1423061"/>
                <a:gd name="connsiteY7" fmla="*/ 873 h 315751"/>
                <a:gd name="connsiteX8" fmla="*/ 1333064 w 1423061"/>
                <a:gd name="connsiteY8" fmla="*/ 2543 h 315751"/>
                <a:gd name="connsiteX9" fmla="*/ 1356273 w 1423061"/>
                <a:gd name="connsiteY9" fmla="*/ 2370 h 315751"/>
                <a:gd name="connsiteX10" fmla="*/ 1422790 w 1423061"/>
                <a:gd name="connsiteY10" fmla="*/ 60307 h 315751"/>
                <a:gd name="connsiteX11" fmla="*/ 1364221 w 1423061"/>
                <a:gd name="connsiteY11" fmla="*/ 196106 h 315751"/>
                <a:gd name="connsiteX12" fmla="*/ 1350744 w 1423061"/>
                <a:gd name="connsiteY12" fmla="*/ 200425 h 315751"/>
                <a:gd name="connsiteX13" fmla="*/ 990916 w 1423061"/>
                <a:gd name="connsiteY13" fmla="*/ 225190 h 315751"/>
                <a:gd name="connsiteX14" fmla="*/ 629648 w 1423061"/>
                <a:gd name="connsiteY14" fmla="*/ 266597 h 315751"/>
                <a:gd name="connsiteX15" fmla="*/ 505942 w 1423061"/>
                <a:gd name="connsiteY15" fmla="*/ 300691 h 315751"/>
                <a:gd name="connsiteX16" fmla="*/ 435393 w 1423061"/>
                <a:gd name="connsiteY16" fmla="*/ 315147 h 315751"/>
                <a:gd name="connsiteX17" fmla="*/ 452325 w 1423061"/>
                <a:gd name="connsiteY17" fmla="*/ 278346 h 315751"/>
                <a:gd name="connsiteX18" fmla="*/ 648422 w 1423061"/>
                <a:gd name="connsiteY18" fmla="*/ 230891 h 315751"/>
                <a:gd name="connsiteX19" fmla="*/ 891111 w 1423061"/>
                <a:gd name="connsiteY19" fmla="*/ 202268 h 315751"/>
                <a:gd name="connsiteX20" fmla="*/ 1240285 w 1423061"/>
                <a:gd name="connsiteY20" fmla="*/ 168232 h 315751"/>
                <a:gd name="connsiteX21" fmla="*/ 1336922 w 1423061"/>
                <a:gd name="connsiteY21" fmla="*/ 165756 h 315751"/>
                <a:gd name="connsiteX22" fmla="*/ 1360650 w 1423061"/>
                <a:gd name="connsiteY22" fmla="*/ 155965 h 315751"/>
                <a:gd name="connsiteX23" fmla="*/ 1394974 w 1423061"/>
                <a:gd name="connsiteY23" fmla="*/ 52359 h 315751"/>
                <a:gd name="connsiteX24" fmla="*/ 1388985 w 1423061"/>
                <a:gd name="connsiteY24" fmla="*/ 39343 h 315751"/>
                <a:gd name="connsiteX25" fmla="*/ 1337901 w 1423061"/>
                <a:gd name="connsiteY25" fmla="*/ 33987 h 315751"/>
                <a:gd name="connsiteX26" fmla="*/ 999900 w 1423061"/>
                <a:gd name="connsiteY26" fmla="*/ 83285 h 315751"/>
                <a:gd name="connsiteX27" fmla="*/ 853273 w 1423061"/>
                <a:gd name="connsiteY27" fmla="*/ 99468 h 315751"/>
                <a:gd name="connsiteX28" fmla="*/ 393064 w 1423061"/>
                <a:gd name="connsiteY28" fmla="*/ 181190 h 315751"/>
                <a:gd name="connsiteX29" fmla="*/ 117376 w 1423061"/>
                <a:gd name="connsiteY29" fmla="*/ 237514 h 315751"/>
                <a:gd name="connsiteX30" fmla="*/ 43256 w 1423061"/>
                <a:gd name="connsiteY30" fmla="*/ 245173 h 315751"/>
                <a:gd name="connsiteX31" fmla="*/ 43256 w 1423061"/>
                <a:gd name="connsiteY31" fmla="*/ 245173 h 31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23061" h="315751">
                  <a:moveTo>
                    <a:pt x="43256" y="245173"/>
                  </a:moveTo>
                  <a:cubicBezTo>
                    <a:pt x="35366" y="244828"/>
                    <a:pt x="27476" y="244367"/>
                    <a:pt x="19586" y="244252"/>
                  </a:cubicBezTo>
                  <a:cubicBezTo>
                    <a:pt x="4498" y="244022"/>
                    <a:pt x="-2413" y="237111"/>
                    <a:pt x="754" y="221734"/>
                  </a:cubicBezTo>
                  <a:cubicBezTo>
                    <a:pt x="5649" y="212347"/>
                    <a:pt x="15325" y="212174"/>
                    <a:pt x="23733" y="210676"/>
                  </a:cubicBezTo>
                  <a:cubicBezTo>
                    <a:pt x="182972" y="182687"/>
                    <a:pt x="340080" y="144505"/>
                    <a:pt x="498225" y="111620"/>
                  </a:cubicBezTo>
                  <a:cubicBezTo>
                    <a:pt x="574994" y="95610"/>
                    <a:pt x="652742" y="86280"/>
                    <a:pt x="730547" y="77238"/>
                  </a:cubicBezTo>
                  <a:cubicBezTo>
                    <a:pt x="874928" y="60422"/>
                    <a:pt x="1019250" y="44066"/>
                    <a:pt x="1162940" y="21606"/>
                  </a:cubicBezTo>
                  <a:cubicBezTo>
                    <a:pt x="1213217" y="13773"/>
                    <a:pt x="1263955" y="9281"/>
                    <a:pt x="1314174" y="873"/>
                  </a:cubicBezTo>
                  <a:cubicBezTo>
                    <a:pt x="1320566" y="-222"/>
                    <a:pt x="1327017" y="-855"/>
                    <a:pt x="1333064" y="2543"/>
                  </a:cubicBezTo>
                  <a:cubicBezTo>
                    <a:pt x="1340839" y="7438"/>
                    <a:pt x="1348383" y="3810"/>
                    <a:pt x="1356273" y="2370"/>
                  </a:cubicBezTo>
                  <a:cubicBezTo>
                    <a:pt x="1400272" y="-5520"/>
                    <a:pt x="1426016" y="15213"/>
                    <a:pt x="1422790" y="60307"/>
                  </a:cubicBezTo>
                  <a:cubicBezTo>
                    <a:pt x="1419162" y="111678"/>
                    <a:pt x="1405974" y="160457"/>
                    <a:pt x="1364221" y="196106"/>
                  </a:cubicBezTo>
                  <a:cubicBezTo>
                    <a:pt x="1360362" y="199504"/>
                    <a:pt x="1355697" y="200771"/>
                    <a:pt x="1350744" y="200425"/>
                  </a:cubicBezTo>
                  <a:cubicBezTo>
                    <a:pt x="1229630" y="192075"/>
                    <a:pt x="1110648" y="213671"/>
                    <a:pt x="990916" y="225190"/>
                  </a:cubicBezTo>
                  <a:cubicBezTo>
                    <a:pt x="870205" y="236765"/>
                    <a:pt x="750761" y="258477"/>
                    <a:pt x="629648" y="266597"/>
                  </a:cubicBezTo>
                  <a:cubicBezTo>
                    <a:pt x="586512" y="269477"/>
                    <a:pt x="546947" y="288367"/>
                    <a:pt x="505942" y="300691"/>
                  </a:cubicBezTo>
                  <a:cubicBezTo>
                    <a:pt x="482963" y="307602"/>
                    <a:pt x="460561" y="318429"/>
                    <a:pt x="435393" y="315147"/>
                  </a:cubicBezTo>
                  <a:cubicBezTo>
                    <a:pt x="422608" y="294356"/>
                    <a:pt x="442822" y="288885"/>
                    <a:pt x="452325" y="278346"/>
                  </a:cubicBezTo>
                  <a:cubicBezTo>
                    <a:pt x="515905" y="255482"/>
                    <a:pt x="578277" y="231870"/>
                    <a:pt x="648422" y="230891"/>
                  </a:cubicBezTo>
                  <a:cubicBezTo>
                    <a:pt x="729798" y="229739"/>
                    <a:pt x="809965" y="209294"/>
                    <a:pt x="891111" y="202268"/>
                  </a:cubicBezTo>
                  <a:cubicBezTo>
                    <a:pt x="1007617" y="192190"/>
                    <a:pt x="1122569" y="167311"/>
                    <a:pt x="1240285" y="168232"/>
                  </a:cubicBezTo>
                  <a:cubicBezTo>
                    <a:pt x="1272363" y="168463"/>
                    <a:pt x="1304499" y="162531"/>
                    <a:pt x="1336922" y="165756"/>
                  </a:cubicBezTo>
                  <a:cubicBezTo>
                    <a:pt x="1346310" y="166677"/>
                    <a:pt x="1355063" y="163395"/>
                    <a:pt x="1360650" y="155965"/>
                  </a:cubicBezTo>
                  <a:cubicBezTo>
                    <a:pt x="1383917" y="125442"/>
                    <a:pt x="1394571" y="90484"/>
                    <a:pt x="1394974" y="52359"/>
                  </a:cubicBezTo>
                  <a:cubicBezTo>
                    <a:pt x="1395032" y="47464"/>
                    <a:pt x="1391806" y="43317"/>
                    <a:pt x="1388985" y="39343"/>
                  </a:cubicBezTo>
                  <a:cubicBezTo>
                    <a:pt x="1373089" y="26789"/>
                    <a:pt x="1354430" y="31281"/>
                    <a:pt x="1337901" y="33987"/>
                  </a:cubicBezTo>
                  <a:cubicBezTo>
                    <a:pt x="1225541" y="52589"/>
                    <a:pt x="1111396" y="58521"/>
                    <a:pt x="999900" y="83285"/>
                  </a:cubicBezTo>
                  <a:cubicBezTo>
                    <a:pt x="951754" y="93997"/>
                    <a:pt x="902053" y="91751"/>
                    <a:pt x="853273" y="99468"/>
                  </a:cubicBezTo>
                  <a:cubicBezTo>
                    <a:pt x="699275" y="123714"/>
                    <a:pt x="545219" y="146635"/>
                    <a:pt x="393064" y="181190"/>
                  </a:cubicBezTo>
                  <a:cubicBezTo>
                    <a:pt x="301609" y="201980"/>
                    <a:pt x="208485" y="214305"/>
                    <a:pt x="117376" y="237514"/>
                  </a:cubicBezTo>
                  <a:cubicBezTo>
                    <a:pt x="93648" y="243561"/>
                    <a:pt x="68424" y="247305"/>
                    <a:pt x="43256" y="245173"/>
                  </a:cubicBezTo>
                  <a:lnTo>
                    <a:pt x="43256" y="245173"/>
                  </a:lnTo>
                  <a:close/>
                </a:path>
              </a:pathLst>
            </a:custGeom>
            <a:solidFill>
              <a:srgbClr val="E7CA76"/>
            </a:solidFill>
            <a:ln w="5747"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9FDAF56-C863-4C44-ABE6-C0DBC37DB052}"/>
                </a:ext>
              </a:extLst>
            </p:cNvPr>
            <p:cNvSpPr/>
            <p:nvPr/>
          </p:nvSpPr>
          <p:spPr>
            <a:xfrm>
              <a:off x="1929176" y="3519242"/>
              <a:ext cx="1406624" cy="381747"/>
            </a:xfrm>
            <a:custGeom>
              <a:avLst/>
              <a:gdLst>
                <a:gd name="connsiteX0" fmla="*/ 1388451 w 1406624"/>
                <a:gd name="connsiteY0" fmla="*/ 162096 h 381747"/>
                <a:gd name="connsiteX1" fmla="*/ 1252882 w 1406624"/>
                <a:gd name="connsiteY1" fmla="*/ 183808 h 381747"/>
                <a:gd name="connsiteX2" fmla="*/ 1023209 w 1406624"/>
                <a:gd name="connsiteY2" fmla="*/ 216462 h 381747"/>
                <a:gd name="connsiteX3" fmla="*/ 874221 w 1406624"/>
                <a:gd name="connsiteY3" fmla="*/ 232760 h 381747"/>
                <a:gd name="connsiteX4" fmla="*/ 419425 w 1406624"/>
                <a:gd name="connsiteY4" fmla="*/ 307398 h 381747"/>
                <a:gd name="connsiteX5" fmla="*/ 57869 w 1406624"/>
                <a:gd name="connsiteY5" fmla="*/ 381748 h 381747"/>
                <a:gd name="connsiteX6" fmla="*/ 15022 w 1406624"/>
                <a:gd name="connsiteY6" fmla="*/ 380078 h 381747"/>
                <a:gd name="connsiteX7" fmla="*/ 48 w 1406624"/>
                <a:gd name="connsiteY7" fmla="*/ 372418 h 381747"/>
                <a:gd name="connsiteX8" fmla="*/ 14849 w 1406624"/>
                <a:gd name="connsiteY8" fmla="*/ 361130 h 381747"/>
                <a:gd name="connsiteX9" fmla="*/ 33854 w 1406624"/>
                <a:gd name="connsiteY9" fmla="*/ 359806 h 381747"/>
                <a:gd name="connsiteX10" fmla="*/ 104576 w 1406624"/>
                <a:gd name="connsiteY10" fmla="*/ 346387 h 381747"/>
                <a:gd name="connsiteX11" fmla="*/ 438373 w 1406624"/>
                <a:gd name="connsiteY11" fmla="*/ 275781 h 381747"/>
                <a:gd name="connsiteX12" fmla="*/ 582408 w 1406624"/>
                <a:gd name="connsiteY12" fmla="*/ 243415 h 381747"/>
                <a:gd name="connsiteX13" fmla="*/ 1330745 w 1406624"/>
                <a:gd name="connsiteY13" fmla="*/ 147929 h 381747"/>
                <a:gd name="connsiteX14" fmla="*/ 1376011 w 1406624"/>
                <a:gd name="connsiteY14" fmla="*/ 103987 h 381747"/>
                <a:gd name="connsiteX15" fmla="*/ 1368294 w 1406624"/>
                <a:gd name="connsiteY15" fmla="*/ 31249 h 381747"/>
                <a:gd name="connsiteX16" fmla="*/ 1347446 w 1406624"/>
                <a:gd name="connsiteY16" fmla="*/ 27276 h 381747"/>
                <a:gd name="connsiteX17" fmla="*/ 1161197 w 1406624"/>
                <a:gd name="connsiteY17" fmla="*/ 54228 h 381747"/>
                <a:gd name="connsiteX18" fmla="*/ 1029602 w 1406624"/>
                <a:gd name="connsiteY18" fmla="*/ 70008 h 381747"/>
                <a:gd name="connsiteX19" fmla="*/ 660962 w 1406624"/>
                <a:gd name="connsiteY19" fmla="*/ 118672 h 381747"/>
                <a:gd name="connsiteX20" fmla="*/ 207663 w 1406624"/>
                <a:gd name="connsiteY20" fmla="*/ 215771 h 381747"/>
                <a:gd name="connsiteX21" fmla="*/ 120413 w 1406624"/>
                <a:gd name="connsiteY21" fmla="*/ 235870 h 381747"/>
                <a:gd name="connsiteX22" fmla="*/ 101638 w 1406624"/>
                <a:gd name="connsiteY22" fmla="*/ 234949 h 381747"/>
                <a:gd name="connsiteX23" fmla="*/ 38288 w 1406624"/>
                <a:gd name="connsiteY23" fmla="*/ 239038 h 381747"/>
                <a:gd name="connsiteX24" fmla="*/ 16404 w 1406624"/>
                <a:gd name="connsiteY24" fmla="*/ 233739 h 381747"/>
                <a:gd name="connsiteX25" fmla="*/ 258862 w 1406624"/>
                <a:gd name="connsiteY25" fmla="*/ 179085 h 381747"/>
                <a:gd name="connsiteX26" fmla="*/ 540021 w 1406624"/>
                <a:gd name="connsiteY26" fmla="*/ 110322 h 381747"/>
                <a:gd name="connsiteX27" fmla="*/ 769578 w 1406624"/>
                <a:gd name="connsiteY27" fmla="*/ 78474 h 381747"/>
                <a:gd name="connsiteX28" fmla="*/ 1181124 w 1406624"/>
                <a:gd name="connsiteY28" fmla="*/ 22553 h 381747"/>
                <a:gd name="connsiteX29" fmla="*/ 1262097 w 1406624"/>
                <a:gd name="connsiteY29" fmla="*/ 11611 h 381747"/>
                <a:gd name="connsiteX30" fmla="*/ 1352745 w 1406624"/>
                <a:gd name="connsiteY30" fmla="*/ 323 h 381747"/>
                <a:gd name="connsiteX31" fmla="*/ 1405325 w 1406624"/>
                <a:gd name="connsiteY31" fmla="*/ 46511 h 381747"/>
                <a:gd name="connsiteX32" fmla="*/ 1388451 w 1406624"/>
                <a:gd name="connsiteY32" fmla="*/ 162096 h 381747"/>
                <a:gd name="connsiteX33" fmla="*/ 1388451 w 1406624"/>
                <a:gd name="connsiteY33" fmla="*/ 162096 h 381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06624" h="381747">
                  <a:moveTo>
                    <a:pt x="1388451" y="162096"/>
                  </a:moveTo>
                  <a:cubicBezTo>
                    <a:pt x="1344279" y="175688"/>
                    <a:pt x="1298321" y="179028"/>
                    <a:pt x="1252882" y="183808"/>
                  </a:cubicBezTo>
                  <a:cubicBezTo>
                    <a:pt x="1175825" y="191755"/>
                    <a:pt x="1100035" y="207651"/>
                    <a:pt x="1023209" y="216462"/>
                  </a:cubicBezTo>
                  <a:cubicBezTo>
                    <a:pt x="973566" y="222164"/>
                    <a:pt x="923865" y="227231"/>
                    <a:pt x="874221" y="232760"/>
                  </a:cubicBezTo>
                  <a:cubicBezTo>
                    <a:pt x="721375" y="249865"/>
                    <a:pt x="569104" y="270540"/>
                    <a:pt x="419425" y="307398"/>
                  </a:cubicBezTo>
                  <a:cubicBezTo>
                    <a:pt x="299866" y="336827"/>
                    <a:pt x="178925" y="359576"/>
                    <a:pt x="57869" y="381748"/>
                  </a:cubicBezTo>
                  <a:cubicBezTo>
                    <a:pt x="43587" y="381230"/>
                    <a:pt x="29304" y="380769"/>
                    <a:pt x="15022" y="380078"/>
                  </a:cubicBezTo>
                  <a:cubicBezTo>
                    <a:pt x="8974" y="379790"/>
                    <a:pt x="739" y="381345"/>
                    <a:pt x="48" y="372418"/>
                  </a:cubicBezTo>
                  <a:cubicBezTo>
                    <a:pt x="-701" y="362570"/>
                    <a:pt x="7477" y="361706"/>
                    <a:pt x="14849" y="361130"/>
                  </a:cubicBezTo>
                  <a:cubicBezTo>
                    <a:pt x="21184" y="360612"/>
                    <a:pt x="27519" y="360267"/>
                    <a:pt x="33854" y="359806"/>
                  </a:cubicBezTo>
                  <a:cubicBezTo>
                    <a:pt x="56141" y="348633"/>
                    <a:pt x="80906" y="350246"/>
                    <a:pt x="104576" y="346387"/>
                  </a:cubicBezTo>
                  <a:cubicBezTo>
                    <a:pt x="216935" y="328015"/>
                    <a:pt x="327222" y="299738"/>
                    <a:pt x="438373" y="275781"/>
                  </a:cubicBezTo>
                  <a:cubicBezTo>
                    <a:pt x="486519" y="265472"/>
                    <a:pt x="534435" y="254357"/>
                    <a:pt x="582408" y="243415"/>
                  </a:cubicBezTo>
                  <a:cubicBezTo>
                    <a:pt x="832180" y="213813"/>
                    <a:pt x="1081318" y="180122"/>
                    <a:pt x="1330745" y="147929"/>
                  </a:cubicBezTo>
                  <a:cubicBezTo>
                    <a:pt x="1362305" y="143840"/>
                    <a:pt x="1370425" y="136007"/>
                    <a:pt x="1376011" y="103987"/>
                  </a:cubicBezTo>
                  <a:cubicBezTo>
                    <a:pt x="1380388" y="79107"/>
                    <a:pt x="1382577" y="54228"/>
                    <a:pt x="1368294" y="31249"/>
                  </a:cubicBezTo>
                  <a:cubicBezTo>
                    <a:pt x="1362017" y="26239"/>
                    <a:pt x="1354530" y="26066"/>
                    <a:pt x="1347446" y="27276"/>
                  </a:cubicBezTo>
                  <a:cubicBezTo>
                    <a:pt x="1285536" y="37527"/>
                    <a:pt x="1223453" y="46684"/>
                    <a:pt x="1161197" y="54228"/>
                  </a:cubicBezTo>
                  <a:cubicBezTo>
                    <a:pt x="1117370" y="59527"/>
                    <a:pt x="1073428" y="64710"/>
                    <a:pt x="1029602" y="70008"/>
                  </a:cubicBezTo>
                  <a:cubicBezTo>
                    <a:pt x="906530" y="84867"/>
                    <a:pt x="784322" y="107154"/>
                    <a:pt x="660962" y="118672"/>
                  </a:cubicBezTo>
                  <a:cubicBezTo>
                    <a:pt x="505754" y="133185"/>
                    <a:pt x="357573" y="177646"/>
                    <a:pt x="207663" y="215771"/>
                  </a:cubicBezTo>
                  <a:cubicBezTo>
                    <a:pt x="178753" y="223085"/>
                    <a:pt x="149266" y="228038"/>
                    <a:pt x="120413" y="235870"/>
                  </a:cubicBezTo>
                  <a:cubicBezTo>
                    <a:pt x="114251" y="237540"/>
                    <a:pt x="107743" y="238865"/>
                    <a:pt x="101638" y="234949"/>
                  </a:cubicBezTo>
                  <a:cubicBezTo>
                    <a:pt x="80502" y="236331"/>
                    <a:pt x="59424" y="238058"/>
                    <a:pt x="38288" y="239038"/>
                  </a:cubicBezTo>
                  <a:cubicBezTo>
                    <a:pt x="30744" y="239383"/>
                    <a:pt x="22278" y="241283"/>
                    <a:pt x="16404" y="233739"/>
                  </a:cubicBezTo>
                  <a:cubicBezTo>
                    <a:pt x="97261" y="215656"/>
                    <a:pt x="178350" y="198609"/>
                    <a:pt x="258862" y="179085"/>
                  </a:cubicBezTo>
                  <a:cubicBezTo>
                    <a:pt x="352620" y="156280"/>
                    <a:pt x="444305" y="124777"/>
                    <a:pt x="540021" y="110322"/>
                  </a:cubicBezTo>
                  <a:cubicBezTo>
                    <a:pt x="616444" y="98803"/>
                    <a:pt x="693040" y="88898"/>
                    <a:pt x="769578" y="78474"/>
                  </a:cubicBezTo>
                  <a:cubicBezTo>
                    <a:pt x="906760" y="59757"/>
                    <a:pt x="1043884" y="41155"/>
                    <a:pt x="1181124" y="22553"/>
                  </a:cubicBezTo>
                  <a:cubicBezTo>
                    <a:pt x="1208134" y="18925"/>
                    <a:pt x="1235605" y="18522"/>
                    <a:pt x="1262097" y="11611"/>
                  </a:cubicBezTo>
                  <a:cubicBezTo>
                    <a:pt x="1292274" y="7695"/>
                    <a:pt x="1322452" y="2396"/>
                    <a:pt x="1352745" y="323"/>
                  </a:cubicBezTo>
                  <a:cubicBezTo>
                    <a:pt x="1389891" y="-2211"/>
                    <a:pt x="1402503" y="9883"/>
                    <a:pt x="1405325" y="46511"/>
                  </a:cubicBezTo>
                  <a:cubicBezTo>
                    <a:pt x="1408493" y="86249"/>
                    <a:pt x="1406938" y="125410"/>
                    <a:pt x="1388451" y="162096"/>
                  </a:cubicBezTo>
                  <a:lnTo>
                    <a:pt x="1388451" y="162096"/>
                  </a:lnTo>
                  <a:close/>
                </a:path>
              </a:pathLst>
            </a:custGeom>
            <a:solidFill>
              <a:srgbClr val="7D424F"/>
            </a:solidFill>
            <a:ln w="5747"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59B7A46-F3BB-4DF3-9A94-D1CBE67EE149}"/>
                </a:ext>
              </a:extLst>
            </p:cNvPr>
            <p:cNvSpPr/>
            <p:nvPr/>
          </p:nvSpPr>
          <p:spPr>
            <a:xfrm>
              <a:off x="2234891" y="3869590"/>
              <a:ext cx="1129021" cy="318932"/>
            </a:xfrm>
            <a:custGeom>
              <a:avLst/>
              <a:gdLst>
                <a:gd name="connsiteX0" fmla="*/ 184201 w 1129021"/>
                <a:gd name="connsiteY0" fmla="*/ 121357 h 318932"/>
                <a:gd name="connsiteX1" fmla="*/ 283603 w 1129021"/>
                <a:gd name="connsiteY1" fmla="*/ 93656 h 318932"/>
                <a:gd name="connsiteX2" fmla="*/ 467779 w 1129021"/>
                <a:gd name="connsiteY2" fmla="*/ 60253 h 318932"/>
                <a:gd name="connsiteX3" fmla="*/ 642165 w 1129021"/>
                <a:gd name="connsiteY3" fmla="*/ 38772 h 318932"/>
                <a:gd name="connsiteX4" fmla="*/ 797603 w 1129021"/>
                <a:gd name="connsiteY4" fmla="*/ 20746 h 318932"/>
                <a:gd name="connsiteX5" fmla="*/ 1047375 w 1129021"/>
                <a:gd name="connsiteY5" fmla="*/ 128 h 318932"/>
                <a:gd name="connsiteX6" fmla="*/ 1114411 w 1129021"/>
                <a:gd name="connsiteY6" fmla="*/ 6061 h 318932"/>
                <a:gd name="connsiteX7" fmla="*/ 1121725 w 1129021"/>
                <a:gd name="connsiteY7" fmla="*/ 127577 h 318932"/>
                <a:gd name="connsiteX8" fmla="*/ 1057050 w 1129021"/>
                <a:gd name="connsiteY8" fmla="*/ 185399 h 318932"/>
                <a:gd name="connsiteX9" fmla="*/ 1017658 w 1129021"/>
                <a:gd name="connsiteY9" fmla="*/ 193058 h 318932"/>
                <a:gd name="connsiteX10" fmla="*/ 517135 w 1129021"/>
                <a:gd name="connsiteY10" fmla="*/ 242298 h 318932"/>
                <a:gd name="connsiteX11" fmla="*/ 312629 w 1129021"/>
                <a:gd name="connsiteY11" fmla="*/ 262628 h 318932"/>
                <a:gd name="connsiteX12" fmla="*/ 146479 w 1129021"/>
                <a:gd name="connsiteY12" fmla="*/ 294821 h 318932"/>
                <a:gd name="connsiteX13" fmla="*/ 44658 w 1129021"/>
                <a:gd name="connsiteY13" fmla="*/ 316245 h 318932"/>
                <a:gd name="connsiteX14" fmla="*/ 4575 w 1129021"/>
                <a:gd name="connsiteY14" fmla="*/ 313711 h 318932"/>
                <a:gd name="connsiteX15" fmla="*/ 2214 w 1129021"/>
                <a:gd name="connsiteY15" fmla="*/ 293267 h 318932"/>
                <a:gd name="connsiteX16" fmla="*/ 101328 w 1129021"/>
                <a:gd name="connsiteY16" fmla="*/ 267466 h 318932"/>
                <a:gd name="connsiteX17" fmla="*/ 145731 w 1129021"/>
                <a:gd name="connsiteY17" fmla="*/ 257676 h 318932"/>
                <a:gd name="connsiteX18" fmla="*/ 209887 w 1129021"/>
                <a:gd name="connsiteY18" fmla="*/ 245466 h 318932"/>
                <a:gd name="connsiteX19" fmla="*/ 468298 w 1129021"/>
                <a:gd name="connsiteY19" fmla="*/ 213964 h 318932"/>
                <a:gd name="connsiteX20" fmla="*/ 775833 w 1129021"/>
                <a:gd name="connsiteY20" fmla="*/ 180734 h 318932"/>
                <a:gd name="connsiteX21" fmla="*/ 1028427 w 1129021"/>
                <a:gd name="connsiteY21" fmla="*/ 154703 h 318932"/>
                <a:gd name="connsiteX22" fmla="*/ 1093678 w 1129021"/>
                <a:gd name="connsiteY22" fmla="*/ 87264 h 318932"/>
                <a:gd name="connsiteX23" fmla="*/ 1094081 w 1129021"/>
                <a:gd name="connsiteY23" fmla="*/ 46489 h 318932"/>
                <a:gd name="connsiteX24" fmla="*/ 1071793 w 1129021"/>
                <a:gd name="connsiteY24" fmla="*/ 36929 h 318932"/>
                <a:gd name="connsiteX25" fmla="*/ 946360 w 1129021"/>
                <a:gd name="connsiteY25" fmla="*/ 42976 h 318932"/>
                <a:gd name="connsiteX26" fmla="*/ 665604 w 1129021"/>
                <a:gd name="connsiteY26" fmla="*/ 73730 h 318932"/>
                <a:gd name="connsiteX27" fmla="*/ 379953 w 1129021"/>
                <a:gd name="connsiteY27" fmla="*/ 106154 h 318932"/>
                <a:gd name="connsiteX28" fmla="*/ 330540 w 1129021"/>
                <a:gd name="connsiteY28" fmla="*/ 117557 h 318932"/>
                <a:gd name="connsiteX29" fmla="*/ 131448 w 1129021"/>
                <a:gd name="connsiteY29" fmla="*/ 168697 h 318932"/>
                <a:gd name="connsiteX30" fmla="*/ 106223 w 1129021"/>
                <a:gd name="connsiteY30" fmla="*/ 166163 h 318932"/>
                <a:gd name="connsiteX31" fmla="*/ 110600 w 1129021"/>
                <a:gd name="connsiteY31" fmla="*/ 152514 h 318932"/>
                <a:gd name="connsiteX32" fmla="*/ 184201 w 1129021"/>
                <a:gd name="connsiteY32" fmla="*/ 121357 h 318932"/>
                <a:gd name="connsiteX33" fmla="*/ 184201 w 1129021"/>
                <a:gd name="connsiteY33" fmla="*/ 121357 h 31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29021" h="318932">
                  <a:moveTo>
                    <a:pt x="184201" y="121357"/>
                  </a:moveTo>
                  <a:cubicBezTo>
                    <a:pt x="218871" y="117672"/>
                    <a:pt x="251583" y="106326"/>
                    <a:pt x="283603" y="93656"/>
                  </a:cubicBezTo>
                  <a:cubicBezTo>
                    <a:pt x="342922" y="70332"/>
                    <a:pt x="405408" y="63766"/>
                    <a:pt x="467779" y="60253"/>
                  </a:cubicBezTo>
                  <a:cubicBezTo>
                    <a:pt x="526580" y="56971"/>
                    <a:pt x="583998" y="45626"/>
                    <a:pt x="642165" y="38772"/>
                  </a:cubicBezTo>
                  <a:cubicBezTo>
                    <a:pt x="693997" y="32668"/>
                    <a:pt x="745771" y="26448"/>
                    <a:pt x="797603" y="20746"/>
                  </a:cubicBezTo>
                  <a:cubicBezTo>
                    <a:pt x="880649" y="11531"/>
                    <a:pt x="963810" y="3181"/>
                    <a:pt x="1047375" y="128"/>
                  </a:cubicBezTo>
                  <a:cubicBezTo>
                    <a:pt x="1070123" y="-678"/>
                    <a:pt x="1092238" y="2432"/>
                    <a:pt x="1114411" y="6061"/>
                  </a:cubicBezTo>
                  <a:cubicBezTo>
                    <a:pt x="1133934" y="45510"/>
                    <a:pt x="1131227" y="86860"/>
                    <a:pt x="1121725" y="127577"/>
                  </a:cubicBezTo>
                  <a:cubicBezTo>
                    <a:pt x="1114008" y="160750"/>
                    <a:pt x="1087573" y="176184"/>
                    <a:pt x="1057050" y="185399"/>
                  </a:cubicBezTo>
                  <a:cubicBezTo>
                    <a:pt x="1045474" y="195938"/>
                    <a:pt x="1030961" y="191273"/>
                    <a:pt x="1017658" y="193058"/>
                  </a:cubicBezTo>
                  <a:cubicBezTo>
                    <a:pt x="851393" y="215346"/>
                    <a:pt x="683745" y="223351"/>
                    <a:pt x="517135" y="242298"/>
                  </a:cubicBezTo>
                  <a:cubicBezTo>
                    <a:pt x="449005" y="250073"/>
                    <a:pt x="380932" y="256639"/>
                    <a:pt x="312629" y="262628"/>
                  </a:cubicBezTo>
                  <a:cubicBezTo>
                    <a:pt x="256766" y="267523"/>
                    <a:pt x="201997" y="284340"/>
                    <a:pt x="146479" y="294821"/>
                  </a:cubicBezTo>
                  <a:cubicBezTo>
                    <a:pt x="112385" y="301214"/>
                    <a:pt x="78522" y="308816"/>
                    <a:pt x="44658" y="316245"/>
                  </a:cubicBezTo>
                  <a:cubicBezTo>
                    <a:pt x="31240" y="319183"/>
                    <a:pt x="17533" y="321313"/>
                    <a:pt x="4575" y="313711"/>
                  </a:cubicBezTo>
                  <a:cubicBezTo>
                    <a:pt x="-954" y="307434"/>
                    <a:pt x="-1126" y="300523"/>
                    <a:pt x="2214" y="293267"/>
                  </a:cubicBezTo>
                  <a:cubicBezTo>
                    <a:pt x="33313" y="277256"/>
                    <a:pt x="67983" y="274607"/>
                    <a:pt x="101328" y="267466"/>
                  </a:cubicBezTo>
                  <a:cubicBezTo>
                    <a:pt x="116129" y="264356"/>
                    <a:pt x="131218" y="262513"/>
                    <a:pt x="145731" y="257676"/>
                  </a:cubicBezTo>
                  <a:cubicBezTo>
                    <a:pt x="167385" y="254911"/>
                    <a:pt x="189327" y="251801"/>
                    <a:pt x="209887" y="245466"/>
                  </a:cubicBezTo>
                  <a:cubicBezTo>
                    <a:pt x="294200" y="219262"/>
                    <a:pt x="382141" y="222602"/>
                    <a:pt x="468298" y="213964"/>
                  </a:cubicBezTo>
                  <a:cubicBezTo>
                    <a:pt x="570925" y="203712"/>
                    <a:pt x="673379" y="192252"/>
                    <a:pt x="775833" y="180734"/>
                  </a:cubicBezTo>
                  <a:cubicBezTo>
                    <a:pt x="859859" y="171346"/>
                    <a:pt x="944517" y="166624"/>
                    <a:pt x="1028427" y="154703"/>
                  </a:cubicBezTo>
                  <a:cubicBezTo>
                    <a:pt x="1077783" y="147734"/>
                    <a:pt x="1089186" y="136158"/>
                    <a:pt x="1093678" y="87264"/>
                  </a:cubicBezTo>
                  <a:cubicBezTo>
                    <a:pt x="1094945" y="73730"/>
                    <a:pt x="1099437" y="60081"/>
                    <a:pt x="1094081" y="46489"/>
                  </a:cubicBezTo>
                  <a:cubicBezTo>
                    <a:pt x="1090165" y="34971"/>
                    <a:pt x="1080375" y="37217"/>
                    <a:pt x="1071793" y="36929"/>
                  </a:cubicBezTo>
                  <a:cubicBezTo>
                    <a:pt x="1029810" y="35432"/>
                    <a:pt x="988171" y="39751"/>
                    <a:pt x="946360" y="42976"/>
                  </a:cubicBezTo>
                  <a:cubicBezTo>
                    <a:pt x="852372" y="50233"/>
                    <a:pt x="759305" y="66358"/>
                    <a:pt x="665604" y="73730"/>
                  </a:cubicBezTo>
                  <a:cubicBezTo>
                    <a:pt x="569888" y="81217"/>
                    <a:pt x="475842" y="101488"/>
                    <a:pt x="379953" y="106154"/>
                  </a:cubicBezTo>
                  <a:cubicBezTo>
                    <a:pt x="363079" y="106960"/>
                    <a:pt x="346608" y="112373"/>
                    <a:pt x="330540" y="117557"/>
                  </a:cubicBezTo>
                  <a:cubicBezTo>
                    <a:pt x="265174" y="138692"/>
                    <a:pt x="197159" y="149001"/>
                    <a:pt x="131448" y="168697"/>
                  </a:cubicBezTo>
                  <a:cubicBezTo>
                    <a:pt x="122867" y="171289"/>
                    <a:pt x="114056" y="172959"/>
                    <a:pt x="106223" y="166163"/>
                  </a:cubicBezTo>
                  <a:cubicBezTo>
                    <a:pt x="102710" y="160001"/>
                    <a:pt x="104899" y="154300"/>
                    <a:pt x="110600" y="152514"/>
                  </a:cubicBezTo>
                  <a:cubicBezTo>
                    <a:pt x="136228" y="144279"/>
                    <a:pt x="158055" y="127635"/>
                    <a:pt x="184201" y="121357"/>
                  </a:cubicBezTo>
                  <a:lnTo>
                    <a:pt x="184201" y="121357"/>
                  </a:lnTo>
                  <a:close/>
                </a:path>
              </a:pathLst>
            </a:custGeom>
            <a:solidFill>
              <a:srgbClr val="98C5BD"/>
            </a:solidFill>
            <a:ln w="5747"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ED60878-2000-4B52-AAE5-76AEE635E0F3}"/>
                </a:ext>
              </a:extLst>
            </p:cNvPr>
            <p:cNvSpPr/>
            <p:nvPr/>
          </p:nvSpPr>
          <p:spPr>
            <a:xfrm>
              <a:off x="2253111" y="4191940"/>
              <a:ext cx="1054549" cy="266070"/>
            </a:xfrm>
            <a:custGeom>
              <a:avLst/>
              <a:gdLst>
                <a:gd name="connsiteX0" fmla="*/ 1018443 w 1054549"/>
                <a:gd name="connsiteY0" fmla="*/ 165113 h 266070"/>
                <a:gd name="connsiteX1" fmla="*/ 886156 w 1054549"/>
                <a:gd name="connsiteY1" fmla="*/ 171391 h 266070"/>
                <a:gd name="connsiteX2" fmla="*/ 546658 w 1054549"/>
                <a:gd name="connsiteY2" fmla="*/ 202893 h 266070"/>
                <a:gd name="connsiteX3" fmla="*/ 206295 w 1054549"/>
                <a:gd name="connsiteY3" fmla="*/ 224490 h 266070"/>
                <a:gd name="connsiteX4" fmla="*/ 20391 w 1054549"/>
                <a:gd name="connsiteY4" fmla="*/ 266070 h 266070"/>
                <a:gd name="connsiteX5" fmla="*/ 16187 w 1054549"/>
                <a:gd name="connsiteY5" fmla="*/ 244358 h 266070"/>
                <a:gd name="connsiteX6" fmla="*/ 267514 w 1054549"/>
                <a:gd name="connsiteY6" fmla="*/ 195752 h 266070"/>
                <a:gd name="connsiteX7" fmla="*/ 530532 w 1054549"/>
                <a:gd name="connsiteY7" fmla="*/ 178302 h 266070"/>
                <a:gd name="connsiteX8" fmla="*/ 887135 w 1054549"/>
                <a:gd name="connsiteY8" fmla="*/ 146684 h 266070"/>
                <a:gd name="connsiteX9" fmla="*/ 988265 w 1054549"/>
                <a:gd name="connsiteY9" fmla="*/ 136663 h 266070"/>
                <a:gd name="connsiteX10" fmla="*/ 1018155 w 1054549"/>
                <a:gd name="connsiteY10" fmla="*/ 112245 h 266070"/>
                <a:gd name="connsiteX11" fmla="*/ 1023223 w 1054549"/>
                <a:gd name="connsiteY11" fmla="*/ 90994 h 266070"/>
                <a:gd name="connsiteX12" fmla="*/ 982218 w 1054549"/>
                <a:gd name="connsiteY12" fmla="*/ 44403 h 266070"/>
                <a:gd name="connsiteX13" fmla="*/ 873429 w 1054549"/>
                <a:gd name="connsiteY13" fmla="*/ 48837 h 266070"/>
                <a:gd name="connsiteX14" fmla="*/ 522412 w 1054549"/>
                <a:gd name="connsiteY14" fmla="*/ 87596 h 266070"/>
                <a:gd name="connsiteX15" fmla="*/ 324760 w 1054549"/>
                <a:gd name="connsiteY15" fmla="*/ 98653 h 266070"/>
                <a:gd name="connsiteX16" fmla="*/ 257609 w 1054549"/>
                <a:gd name="connsiteY16" fmla="*/ 105967 h 266070"/>
                <a:gd name="connsiteX17" fmla="*/ 44234 w 1054549"/>
                <a:gd name="connsiteY17" fmla="*/ 149506 h 266070"/>
                <a:gd name="connsiteX18" fmla="*/ 4381 w 1054549"/>
                <a:gd name="connsiteY18" fmla="*/ 145935 h 266070"/>
                <a:gd name="connsiteX19" fmla="*/ 3748 w 1054549"/>
                <a:gd name="connsiteY19" fmla="*/ 120250 h 266070"/>
                <a:gd name="connsiteX20" fmla="*/ 78846 w 1054549"/>
                <a:gd name="connsiteY20" fmla="*/ 105104 h 266070"/>
                <a:gd name="connsiteX21" fmla="*/ 268954 w 1054549"/>
                <a:gd name="connsiteY21" fmla="*/ 67727 h 266070"/>
                <a:gd name="connsiteX22" fmla="*/ 350848 w 1054549"/>
                <a:gd name="connsiteY22" fmla="*/ 60586 h 266070"/>
                <a:gd name="connsiteX23" fmla="*/ 613636 w 1054549"/>
                <a:gd name="connsiteY23" fmla="*/ 38759 h 266070"/>
                <a:gd name="connsiteX24" fmla="*/ 922036 w 1054549"/>
                <a:gd name="connsiteY24" fmla="*/ 10482 h 266070"/>
                <a:gd name="connsiteX25" fmla="*/ 1022877 w 1054549"/>
                <a:gd name="connsiteY25" fmla="*/ 0 h 266070"/>
                <a:gd name="connsiteX26" fmla="*/ 1037275 w 1054549"/>
                <a:gd name="connsiteY26" fmla="*/ 8408 h 266070"/>
                <a:gd name="connsiteX27" fmla="*/ 1018443 w 1054549"/>
                <a:gd name="connsiteY27" fmla="*/ 165113 h 266070"/>
                <a:gd name="connsiteX28" fmla="*/ 1018443 w 1054549"/>
                <a:gd name="connsiteY28" fmla="*/ 165113 h 26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54549" h="266070">
                  <a:moveTo>
                    <a:pt x="1018443" y="165113"/>
                  </a:moveTo>
                  <a:cubicBezTo>
                    <a:pt x="973867" y="156590"/>
                    <a:pt x="929983" y="166784"/>
                    <a:pt x="886156" y="171391"/>
                  </a:cubicBezTo>
                  <a:cubicBezTo>
                    <a:pt x="773105" y="183369"/>
                    <a:pt x="660169" y="196155"/>
                    <a:pt x="546658" y="202893"/>
                  </a:cubicBezTo>
                  <a:cubicBezTo>
                    <a:pt x="433146" y="209631"/>
                    <a:pt x="319288" y="213259"/>
                    <a:pt x="206295" y="224490"/>
                  </a:cubicBezTo>
                  <a:cubicBezTo>
                    <a:pt x="143463" y="230767"/>
                    <a:pt x="81553" y="248505"/>
                    <a:pt x="20391" y="266070"/>
                  </a:cubicBezTo>
                  <a:cubicBezTo>
                    <a:pt x="10025" y="260542"/>
                    <a:pt x="8931" y="253285"/>
                    <a:pt x="16187" y="244358"/>
                  </a:cubicBezTo>
                  <a:cubicBezTo>
                    <a:pt x="99176" y="224144"/>
                    <a:pt x="181704" y="201799"/>
                    <a:pt x="267514" y="195752"/>
                  </a:cubicBezTo>
                  <a:cubicBezTo>
                    <a:pt x="355168" y="189589"/>
                    <a:pt x="442706" y="180835"/>
                    <a:pt x="530532" y="178302"/>
                  </a:cubicBezTo>
                  <a:cubicBezTo>
                    <a:pt x="650149" y="174846"/>
                    <a:pt x="767692" y="150831"/>
                    <a:pt x="887135" y="146684"/>
                  </a:cubicBezTo>
                  <a:cubicBezTo>
                    <a:pt x="920941" y="145533"/>
                    <a:pt x="954402" y="138736"/>
                    <a:pt x="988265" y="136663"/>
                  </a:cubicBezTo>
                  <a:cubicBezTo>
                    <a:pt x="1003700" y="135742"/>
                    <a:pt x="1013202" y="126527"/>
                    <a:pt x="1018155" y="112245"/>
                  </a:cubicBezTo>
                  <a:cubicBezTo>
                    <a:pt x="1020516" y="105334"/>
                    <a:pt x="1021956" y="98193"/>
                    <a:pt x="1023223" y="90994"/>
                  </a:cubicBezTo>
                  <a:cubicBezTo>
                    <a:pt x="1031055" y="47225"/>
                    <a:pt x="1025527" y="41293"/>
                    <a:pt x="982218" y="44403"/>
                  </a:cubicBezTo>
                  <a:cubicBezTo>
                    <a:pt x="945993" y="46994"/>
                    <a:pt x="909769" y="46821"/>
                    <a:pt x="873429" y="48837"/>
                  </a:cubicBezTo>
                  <a:cubicBezTo>
                    <a:pt x="755655" y="55460"/>
                    <a:pt x="639206" y="73544"/>
                    <a:pt x="522412" y="87596"/>
                  </a:cubicBezTo>
                  <a:cubicBezTo>
                    <a:pt x="456585" y="95486"/>
                    <a:pt x="390932" y="100381"/>
                    <a:pt x="324760" y="98653"/>
                  </a:cubicBezTo>
                  <a:cubicBezTo>
                    <a:pt x="302011" y="98020"/>
                    <a:pt x="279723" y="100381"/>
                    <a:pt x="257609" y="105967"/>
                  </a:cubicBezTo>
                  <a:cubicBezTo>
                    <a:pt x="187175" y="123648"/>
                    <a:pt x="115244" y="134590"/>
                    <a:pt x="44234" y="149506"/>
                  </a:cubicBezTo>
                  <a:cubicBezTo>
                    <a:pt x="30815" y="152328"/>
                    <a:pt x="16993" y="154459"/>
                    <a:pt x="4381" y="145935"/>
                  </a:cubicBezTo>
                  <a:cubicBezTo>
                    <a:pt x="-1320" y="137470"/>
                    <a:pt x="-1378" y="128889"/>
                    <a:pt x="3748" y="120250"/>
                  </a:cubicBezTo>
                  <a:cubicBezTo>
                    <a:pt x="27302" y="108271"/>
                    <a:pt x="53852" y="110344"/>
                    <a:pt x="78846" y="105104"/>
                  </a:cubicBezTo>
                  <a:cubicBezTo>
                    <a:pt x="142023" y="91915"/>
                    <a:pt x="204740" y="75675"/>
                    <a:pt x="268954" y="67727"/>
                  </a:cubicBezTo>
                  <a:cubicBezTo>
                    <a:pt x="296195" y="64329"/>
                    <a:pt x="323665" y="59664"/>
                    <a:pt x="350848" y="60586"/>
                  </a:cubicBezTo>
                  <a:cubicBezTo>
                    <a:pt x="439423" y="63696"/>
                    <a:pt x="526040" y="45957"/>
                    <a:pt x="613636" y="38759"/>
                  </a:cubicBezTo>
                  <a:cubicBezTo>
                    <a:pt x="716493" y="30235"/>
                    <a:pt x="818141" y="9905"/>
                    <a:pt x="922036" y="10482"/>
                  </a:cubicBezTo>
                  <a:cubicBezTo>
                    <a:pt x="955496" y="10654"/>
                    <a:pt x="989820" y="8869"/>
                    <a:pt x="1022877" y="0"/>
                  </a:cubicBezTo>
                  <a:cubicBezTo>
                    <a:pt x="1029270" y="58"/>
                    <a:pt x="1034568" y="2073"/>
                    <a:pt x="1037275" y="8408"/>
                  </a:cubicBezTo>
                  <a:cubicBezTo>
                    <a:pt x="1065840" y="63005"/>
                    <a:pt x="1058584" y="122842"/>
                    <a:pt x="1018443" y="165113"/>
                  </a:cubicBezTo>
                  <a:lnTo>
                    <a:pt x="1018443" y="165113"/>
                  </a:lnTo>
                  <a:close/>
                </a:path>
              </a:pathLst>
            </a:custGeom>
            <a:solidFill>
              <a:srgbClr val="83A7A0"/>
            </a:solidFill>
            <a:ln w="5747"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5457CF1-DA9C-4491-90CF-7DCC3DE3129A}"/>
                </a:ext>
              </a:extLst>
            </p:cNvPr>
            <p:cNvSpPr/>
            <p:nvPr/>
          </p:nvSpPr>
          <p:spPr>
            <a:xfrm>
              <a:off x="2229912" y="4054643"/>
              <a:ext cx="1082721" cy="157085"/>
            </a:xfrm>
            <a:custGeom>
              <a:avLst/>
              <a:gdLst>
                <a:gd name="connsiteX0" fmla="*/ 1061050 w 1082721"/>
                <a:gd name="connsiteY0" fmla="*/ 145072 h 157085"/>
                <a:gd name="connsiteX1" fmla="*/ 1050856 w 1082721"/>
                <a:gd name="connsiteY1" fmla="*/ 140177 h 157085"/>
                <a:gd name="connsiteX2" fmla="*/ 1049935 w 1082721"/>
                <a:gd name="connsiteY2" fmla="*/ 107695 h 157085"/>
                <a:gd name="connsiteX3" fmla="*/ 1052353 w 1082721"/>
                <a:gd name="connsiteY3" fmla="*/ 52466 h 157085"/>
                <a:gd name="connsiteX4" fmla="*/ 1015956 w 1082721"/>
                <a:gd name="connsiteY4" fmla="*/ 25570 h 157085"/>
                <a:gd name="connsiteX5" fmla="*/ 794807 w 1082721"/>
                <a:gd name="connsiteY5" fmla="*/ 50968 h 157085"/>
                <a:gd name="connsiteX6" fmla="*/ 436476 w 1082721"/>
                <a:gd name="connsiteY6" fmla="*/ 88806 h 157085"/>
                <a:gd name="connsiteX7" fmla="*/ 50731 w 1082721"/>
                <a:gd name="connsiteY7" fmla="*/ 152443 h 157085"/>
                <a:gd name="connsiteX8" fmla="*/ 10187 w 1082721"/>
                <a:gd name="connsiteY8" fmla="*/ 154978 h 157085"/>
                <a:gd name="connsiteX9" fmla="*/ 9439 w 1082721"/>
                <a:gd name="connsiteY9" fmla="*/ 126758 h 157085"/>
                <a:gd name="connsiteX10" fmla="*/ 158714 w 1082721"/>
                <a:gd name="connsiteY10" fmla="*/ 99921 h 157085"/>
                <a:gd name="connsiteX11" fmla="*/ 415916 w 1082721"/>
                <a:gd name="connsiteY11" fmla="*/ 62141 h 157085"/>
                <a:gd name="connsiteX12" fmla="*/ 609997 w 1082721"/>
                <a:gd name="connsiteY12" fmla="*/ 40487 h 157085"/>
                <a:gd name="connsiteX13" fmla="*/ 785535 w 1082721"/>
                <a:gd name="connsiteY13" fmla="*/ 24591 h 157085"/>
                <a:gd name="connsiteX14" fmla="*/ 1004150 w 1082721"/>
                <a:gd name="connsiteY14" fmla="*/ 3110 h 157085"/>
                <a:gd name="connsiteX15" fmla="*/ 1061971 w 1082721"/>
                <a:gd name="connsiteY15" fmla="*/ 0 h 157085"/>
                <a:gd name="connsiteX16" fmla="*/ 1061050 w 1082721"/>
                <a:gd name="connsiteY16" fmla="*/ 145072 h 157085"/>
                <a:gd name="connsiteX17" fmla="*/ 1061050 w 1082721"/>
                <a:gd name="connsiteY17" fmla="*/ 145072 h 15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2721" h="157085">
                  <a:moveTo>
                    <a:pt x="1061050" y="145072"/>
                  </a:moveTo>
                  <a:cubicBezTo>
                    <a:pt x="1057652" y="143459"/>
                    <a:pt x="1054254" y="141789"/>
                    <a:pt x="1050856" y="140177"/>
                  </a:cubicBezTo>
                  <a:cubicBezTo>
                    <a:pt x="1042908" y="129580"/>
                    <a:pt x="1046882" y="118465"/>
                    <a:pt x="1049935" y="107695"/>
                  </a:cubicBezTo>
                  <a:cubicBezTo>
                    <a:pt x="1055118" y="89439"/>
                    <a:pt x="1055866" y="71010"/>
                    <a:pt x="1052353" y="52466"/>
                  </a:cubicBezTo>
                  <a:cubicBezTo>
                    <a:pt x="1047689" y="27817"/>
                    <a:pt x="1040778" y="22288"/>
                    <a:pt x="1015956" y="25570"/>
                  </a:cubicBezTo>
                  <a:cubicBezTo>
                    <a:pt x="942412" y="35246"/>
                    <a:pt x="868523" y="43827"/>
                    <a:pt x="794807" y="50968"/>
                  </a:cubicBezTo>
                  <a:cubicBezTo>
                    <a:pt x="675190" y="62544"/>
                    <a:pt x="556150" y="80052"/>
                    <a:pt x="436476" y="88806"/>
                  </a:cubicBezTo>
                  <a:cubicBezTo>
                    <a:pt x="305571" y="98365"/>
                    <a:pt x="177259" y="118638"/>
                    <a:pt x="50731" y="152443"/>
                  </a:cubicBezTo>
                  <a:cubicBezTo>
                    <a:pt x="37485" y="156014"/>
                    <a:pt x="24067" y="159412"/>
                    <a:pt x="10187" y="154978"/>
                  </a:cubicBezTo>
                  <a:cubicBezTo>
                    <a:pt x="-2886" y="145936"/>
                    <a:pt x="-3635" y="136548"/>
                    <a:pt x="9439" y="126758"/>
                  </a:cubicBezTo>
                  <a:cubicBezTo>
                    <a:pt x="60694" y="126412"/>
                    <a:pt x="108898" y="108847"/>
                    <a:pt x="158714" y="99921"/>
                  </a:cubicBezTo>
                  <a:cubicBezTo>
                    <a:pt x="244064" y="84601"/>
                    <a:pt x="328435" y="65596"/>
                    <a:pt x="415916" y="62141"/>
                  </a:cubicBezTo>
                  <a:cubicBezTo>
                    <a:pt x="480763" y="59549"/>
                    <a:pt x="545265" y="47282"/>
                    <a:pt x="609997" y="40487"/>
                  </a:cubicBezTo>
                  <a:cubicBezTo>
                    <a:pt x="668394" y="34324"/>
                    <a:pt x="726964" y="28968"/>
                    <a:pt x="785535" y="24591"/>
                  </a:cubicBezTo>
                  <a:cubicBezTo>
                    <a:pt x="858560" y="19120"/>
                    <a:pt x="931585" y="12900"/>
                    <a:pt x="1004150" y="3110"/>
                  </a:cubicBezTo>
                  <a:cubicBezTo>
                    <a:pt x="1023558" y="518"/>
                    <a:pt x="1042736" y="691"/>
                    <a:pt x="1061971" y="0"/>
                  </a:cubicBezTo>
                  <a:cubicBezTo>
                    <a:pt x="1090018" y="39968"/>
                    <a:pt x="1089557" y="112245"/>
                    <a:pt x="1061050" y="145072"/>
                  </a:cubicBezTo>
                  <a:lnTo>
                    <a:pt x="1061050" y="145072"/>
                  </a:lnTo>
                  <a:close/>
                </a:path>
              </a:pathLst>
            </a:custGeom>
            <a:solidFill>
              <a:srgbClr val="E6CA77"/>
            </a:solidFill>
            <a:ln w="574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7F9F77-70FB-49DB-BFE6-92A07A9EAD76}"/>
                </a:ext>
              </a:extLst>
            </p:cNvPr>
            <p:cNvSpPr/>
            <p:nvPr/>
          </p:nvSpPr>
          <p:spPr>
            <a:xfrm>
              <a:off x="1434962" y="1001864"/>
              <a:ext cx="851249" cy="1029766"/>
            </a:xfrm>
            <a:custGeom>
              <a:avLst/>
              <a:gdLst>
                <a:gd name="connsiteX0" fmla="*/ 42864 w 851249"/>
                <a:gd name="connsiteY0" fmla="*/ 686193 h 1029766"/>
                <a:gd name="connsiteX1" fmla="*/ 3760 w 851249"/>
                <a:gd name="connsiteY1" fmla="*/ 638623 h 1029766"/>
                <a:gd name="connsiteX2" fmla="*/ 12744 w 851249"/>
                <a:gd name="connsiteY2" fmla="*/ 494588 h 1029766"/>
                <a:gd name="connsiteX3" fmla="*/ 45283 w 851249"/>
                <a:gd name="connsiteY3" fmla="*/ 441489 h 1029766"/>
                <a:gd name="connsiteX4" fmla="*/ 80644 w 851249"/>
                <a:gd name="connsiteY4" fmla="*/ 379176 h 1029766"/>
                <a:gd name="connsiteX5" fmla="*/ 124240 w 851249"/>
                <a:gd name="connsiteY5" fmla="*/ 205424 h 1029766"/>
                <a:gd name="connsiteX6" fmla="*/ 183213 w 851249"/>
                <a:gd name="connsiteY6" fmla="*/ 104179 h 1029766"/>
                <a:gd name="connsiteX7" fmla="*/ 276165 w 851249"/>
                <a:gd name="connsiteY7" fmla="*/ 26316 h 1029766"/>
                <a:gd name="connsiteX8" fmla="*/ 372457 w 851249"/>
                <a:gd name="connsiteY8" fmla="*/ 13531 h 1029766"/>
                <a:gd name="connsiteX9" fmla="*/ 481995 w 851249"/>
                <a:gd name="connsiteY9" fmla="*/ 10651 h 1029766"/>
                <a:gd name="connsiteX10" fmla="*/ 629082 w 851249"/>
                <a:gd name="connsiteY10" fmla="*/ 49122 h 1029766"/>
                <a:gd name="connsiteX11" fmla="*/ 692029 w 851249"/>
                <a:gd name="connsiteY11" fmla="*/ 148869 h 1029766"/>
                <a:gd name="connsiteX12" fmla="*/ 818557 w 851249"/>
                <a:gd name="connsiteY12" fmla="*/ 473855 h 1029766"/>
                <a:gd name="connsiteX13" fmla="*/ 848389 w 851249"/>
                <a:gd name="connsiteY13" fmla="*/ 570147 h 1029766"/>
                <a:gd name="connsiteX14" fmla="*/ 842342 w 851249"/>
                <a:gd name="connsiteY14" fmla="*/ 648817 h 1029766"/>
                <a:gd name="connsiteX15" fmla="*/ 821955 w 851249"/>
                <a:gd name="connsiteY15" fmla="*/ 738774 h 1029766"/>
                <a:gd name="connsiteX16" fmla="*/ 729406 w 851249"/>
                <a:gd name="connsiteY16" fmla="*/ 893233 h 1029766"/>
                <a:gd name="connsiteX17" fmla="*/ 642559 w 851249"/>
                <a:gd name="connsiteY17" fmla="*/ 962860 h 1029766"/>
                <a:gd name="connsiteX18" fmla="*/ 327248 w 851249"/>
                <a:gd name="connsiteY18" fmla="*/ 996493 h 1029766"/>
                <a:gd name="connsiteX19" fmla="*/ 172847 w 851249"/>
                <a:gd name="connsiteY19" fmla="*/ 901584 h 1029766"/>
                <a:gd name="connsiteX20" fmla="*/ 148659 w 851249"/>
                <a:gd name="connsiteY20" fmla="*/ 892369 h 1029766"/>
                <a:gd name="connsiteX21" fmla="*/ 71659 w 851249"/>
                <a:gd name="connsiteY21" fmla="*/ 762501 h 1029766"/>
                <a:gd name="connsiteX22" fmla="*/ 42864 w 851249"/>
                <a:gd name="connsiteY22" fmla="*/ 686193 h 1029766"/>
                <a:gd name="connsiteX23" fmla="*/ 42864 w 851249"/>
                <a:gd name="connsiteY23" fmla="*/ 686193 h 102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51249" h="1029766">
                  <a:moveTo>
                    <a:pt x="42864" y="686193"/>
                  </a:moveTo>
                  <a:cubicBezTo>
                    <a:pt x="16372" y="681413"/>
                    <a:pt x="7330" y="662811"/>
                    <a:pt x="3760" y="638623"/>
                  </a:cubicBezTo>
                  <a:cubicBezTo>
                    <a:pt x="-3382" y="589901"/>
                    <a:pt x="-329" y="541870"/>
                    <a:pt x="12744" y="494588"/>
                  </a:cubicBezTo>
                  <a:cubicBezTo>
                    <a:pt x="18445" y="473971"/>
                    <a:pt x="29330" y="455945"/>
                    <a:pt x="45283" y="441489"/>
                  </a:cubicBezTo>
                  <a:cubicBezTo>
                    <a:pt x="63885" y="424500"/>
                    <a:pt x="74597" y="403134"/>
                    <a:pt x="80644" y="379176"/>
                  </a:cubicBezTo>
                  <a:cubicBezTo>
                    <a:pt x="95214" y="321297"/>
                    <a:pt x="109382" y="263245"/>
                    <a:pt x="124240" y="205424"/>
                  </a:cubicBezTo>
                  <a:cubicBezTo>
                    <a:pt x="134261" y="166204"/>
                    <a:pt x="153208" y="131823"/>
                    <a:pt x="183213" y="104179"/>
                  </a:cubicBezTo>
                  <a:cubicBezTo>
                    <a:pt x="212988" y="76823"/>
                    <a:pt x="243108" y="49928"/>
                    <a:pt x="276165" y="26316"/>
                  </a:cubicBezTo>
                  <a:cubicBezTo>
                    <a:pt x="306112" y="5007"/>
                    <a:pt x="338421" y="-521"/>
                    <a:pt x="372457" y="13531"/>
                  </a:cubicBezTo>
                  <a:cubicBezTo>
                    <a:pt x="409776" y="28965"/>
                    <a:pt x="444503" y="27871"/>
                    <a:pt x="481995" y="10651"/>
                  </a:cubicBezTo>
                  <a:cubicBezTo>
                    <a:pt x="539644" y="-15726"/>
                    <a:pt x="586983" y="10594"/>
                    <a:pt x="629082" y="49122"/>
                  </a:cubicBezTo>
                  <a:cubicBezTo>
                    <a:pt x="658972" y="76478"/>
                    <a:pt x="676307" y="112242"/>
                    <a:pt x="692029" y="148869"/>
                  </a:cubicBezTo>
                  <a:cubicBezTo>
                    <a:pt x="738045" y="255701"/>
                    <a:pt x="779625" y="364317"/>
                    <a:pt x="818557" y="473855"/>
                  </a:cubicBezTo>
                  <a:cubicBezTo>
                    <a:pt x="829787" y="505473"/>
                    <a:pt x="850635" y="534268"/>
                    <a:pt x="848389" y="570147"/>
                  </a:cubicBezTo>
                  <a:cubicBezTo>
                    <a:pt x="856164" y="597043"/>
                    <a:pt x="846028" y="622901"/>
                    <a:pt x="842342" y="648817"/>
                  </a:cubicBezTo>
                  <a:cubicBezTo>
                    <a:pt x="838023" y="679110"/>
                    <a:pt x="829729" y="708942"/>
                    <a:pt x="821955" y="738774"/>
                  </a:cubicBezTo>
                  <a:cubicBezTo>
                    <a:pt x="806117" y="799360"/>
                    <a:pt x="771793" y="848715"/>
                    <a:pt x="729406" y="893233"/>
                  </a:cubicBezTo>
                  <a:cubicBezTo>
                    <a:pt x="699516" y="915290"/>
                    <a:pt x="671642" y="939824"/>
                    <a:pt x="642559" y="962860"/>
                  </a:cubicBezTo>
                  <a:cubicBezTo>
                    <a:pt x="544597" y="1040723"/>
                    <a:pt x="438687" y="1048844"/>
                    <a:pt x="327248" y="996493"/>
                  </a:cubicBezTo>
                  <a:cubicBezTo>
                    <a:pt x="272364" y="970750"/>
                    <a:pt x="220993" y="938615"/>
                    <a:pt x="172847" y="901584"/>
                  </a:cubicBezTo>
                  <a:cubicBezTo>
                    <a:pt x="165418" y="895882"/>
                    <a:pt x="157873" y="892369"/>
                    <a:pt x="148659" y="892369"/>
                  </a:cubicBezTo>
                  <a:cubicBezTo>
                    <a:pt x="120439" y="850616"/>
                    <a:pt x="90492" y="809726"/>
                    <a:pt x="71659" y="762501"/>
                  </a:cubicBezTo>
                  <a:cubicBezTo>
                    <a:pt x="61523" y="737219"/>
                    <a:pt x="46607" y="713779"/>
                    <a:pt x="42864" y="686193"/>
                  </a:cubicBezTo>
                  <a:lnTo>
                    <a:pt x="42864" y="686193"/>
                  </a:lnTo>
                  <a:close/>
                </a:path>
              </a:pathLst>
            </a:custGeom>
            <a:solidFill>
              <a:srgbClr val="EEC188"/>
            </a:solidFill>
            <a:ln w="574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889C7D5-AAF2-4131-A44E-4907D75B97FF}"/>
                </a:ext>
              </a:extLst>
            </p:cNvPr>
            <p:cNvSpPr/>
            <p:nvPr/>
          </p:nvSpPr>
          <p:spPr>
            <a:xfrm>
              <a:off x="1524239" y="1886084"/>
              <a:ext cx="646240" cy="375163"/>
            </a:xfrm>
            <a:custGeom>
              <a:avLst/>
              <a:gdLst>
                <a:gd name="connsiteX0" fmla="*/ 59900 w 646240"/>
                <a:gd name="connsiteY0" fmla="*/ 6075 h 375163"/>
                <a:gd name="connsiteX1" fmla="*/ 85125 w 646240"/>
                <a:gd name="connsiteY1" fmla="*/ 10049 h 375163"/>
                <a:gd name="connsiteX2" fmla="*/ 274081 w 646240"/>
                <a:gd name="connsiteY2" fmla="*/ 120163 h 375163"/>
                <a:gd name="connsiteX3" fmla="*/ 570962 w 646240"/>
                <a:gd name="connsiteY3" fmla="*/ 56352 h 375163"/>
                <a:gd name="connsiteX4" fmla="*/ 637652 w 646240"/>
                <a:gd name="connsiteY4" fmla="*/ 6190 h 375163"/>
                <a:gd name="connsiteX5" fmla="*/ 637595 w 646240"/>
                <a:gd name="connsiteY5" fmla="*/ 93556 h 375163"/>
                <a:gd name="connsiteX6" fmla="*/ 612312 w 646240"/>
                <a:gd name="connsiteY6" fmla="*/ 202748 h 375163"/>
                <a:gd name="connsiteX7" fmla="*/ 603386 w 646240"/>
                <a:gd name="connsiteY7" fmla="*/ 302553 h 375163"/>
                <a:gd name="connsiteX8" fmla="*/ 583171 w 646240"/>
                <a:gd name="connsiteY8" fmla="*/ 308888 h 375163"/>
                <a:gd name="connsiteX9" fmla="*/ 504675 w 646240"/>
                <a:gd name="connsiteY9" fmla="*/ 336244 h 375163"/>
                <a:gd name="connsiteX10" fmla="*/ 298096 w 646240"/>
                <a:gd name="connsiteY10" fmla="*/ 341946 h 375163"/>
                <a:gd name="connsiteX11" fmla="*/ 208657 w 646240"/>
                <a:gd name="connsiteY11" fmla="*/ 299962 h 375163"/>
                <a:gd name="connsiteX12" fmla="*/ 32141 w 646240"/>
                <a:gd name="connsiteY12" fmla="*/ 322019 h 375163"/>
                <a:gd name="connsiteX13" fmla="*/ 20738 w 646240"/>
                <a:gd name="connsiteY13" fmla="*/ 325935 h 375163"/>
                <a:gd name="connsiteX14" fmla="*/ 63 w 646240"/>
                <a:gd name="connsiteY14" fmla="*/ 301862 h 375163"/>
                <a:gd name="connsiteX15" fmla="*/ 21141 w 646240"/>
                <a:gd name="connsiteY15" fmla="*/ 262355 h 375163"/>
                <a:gd name="connsiteX16" fmla="*/ 62952 w 646240"/>
                <a:gd name="connsiteY16" fmla="*/ 144754 h 375163"/>
                <a:gd name="connsiteX17" fmla="*/ 74182 w 646240"/>
                <a:gd name="connsiteY17" fmla="*/ 122063 h 375163"/>
                <a:gd name="connsiteX18" fmla="*/ 75852 w 646240"/>
                <a:gd name="connsiteY18" fmla="*/ 133006 h 375163"/>
                <a:gd name="connsiteX19" fmla="*/ 75910 w 646240"/>
                <a:gd name="connsiteY19" fmla="*/ 78640 h 375163"/>
                <a:gd name="connsiteX20" fmla="*/ 71072 w 646240"/>
                <a:gd name="connsiteY20" fmla="*/ 84859 h 375163"/>
                <a:gd name="connsiteX21" fmla="*/ 59900 w 646240"/>
                <a:gd name="connsiteY21" fmla="*/ 6075 h 375163"/>
                <a:gd name="connsiteX22" fmla="*/ 59900 w 646240"/>
                <a:gd name="connsiteY22" fmla="*/ 6075 h 37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6240" h="375163">
                  <a:moveTo>
                    <a:pt x="59900" y="6075"/>
                  </a:moveTo>
                  <a:cubicBezTo>
                    <a:pt x="70554" y="-6941"/>
                    <a:pt x="77292" y="4117"/>
                    <a:pt x="85125" y="10049"/>
                  </a:cubicBezTo>
                  <a:cubicBezTo>
                    <a:pt x="143752" y="54279"/>
                    <a:pt x="204741" y="95399"/>
                    <a:pt x="274081" y="120163"/>
                  </a:cubicBezTo>
                  <a:cubicBezTo>
                    <a:pt x="385174" y="159785"/>
                    <a:pt x="483884" y="134848"/>
                    <a:pt x="570962" y="56352"/>
                  </a:cubicBezTo>
                  <a:cubicBezTo>
                    <a:pt x="591522" y="37865"/>
                    <a:pt x="611564" y="17766"/>
                    <a:pt x="637652" y="6190"/>
                  </a:cubicBezTo>
                  <a:cubicBezTo>
                    <a:pt x="649055" y="35331"/>
                    <a:pt x="649171" y="64472"/>
                    <a:pt x="637595" y="93556"/>
                  </a:cubicBezTo>
                  <a:cubicBezTo>
                    <a:pt x="635291" y="131393"/>
                    <a:pt x="626710" y="167560"/>
                    <a:pt x="612312" y="202748"/>
                  </a:cubicBezTo>
                  <a:cubicBezTo>
                    <a:pt x="599239" y="234769"/>
                    <a:pt x="604365" y="269093"/>
                    <a:pt x="603386" y="302553"/>
                  </a:cubicBezTo>
                  <a:cubicBezTo>
                    <a:pt x="597857" y="308370"/>
                    <a:pt x="590485" y="308888"/>
                    <a:pt x="583171" y="308888"/>
                  </a:cubicBezTo>
                  <a:cubicBezTo>
                    <a:pt x="553742" y="308888"/>
                    <a:pt x="526617" y="317527"/>
                    <a:pt x="504675" y="336244"/>
                  </a:cubicBezTo>
                  <a:cubicBezTo>
                    <a:pt x="436890" y="394123"/>
                    <a:pt x="367896" y="380071"/>
                    <a:pt x="298096" y="341946"/>
                  </a:cubicBezTo>
                  <a:cubicBezTo>
                    <a:pt x="269070" y="326108"/>
                    <a:pt x="241772" y="306527"/>
                    <a:pt x="208657" y="299962"/>
                  </a:cubicBezTo>
                  <a:cubicBezTo>
                    <a:pt x="147496" y="287810"/>
                    <a:pt x="88292" y="293224"/>
                    <a:pt x="32141" y="322019"/>
                  </a:cubicBezTo>
                  <a:cubicBezTo>
                    <a:pt x="28513" y="323862"/>
                    <a:pt x="24596" y="324783"/>
                    <a:pt x="20738" y="325935"/>
                  </a:cubicBezTo>
                  <a:cubicBezTo>
                    <a:pt x="7319" y="323516"/>
                    <a:pt x="-801" y="316548"/>
                    <a:pt x="63" y="301862"/>
                  </a:cubicBezTo>
                  <a:cubicBezTo>
                    <a:pt x="408" y="285161"/>
                    <a:pt x="11696" y="273758"/>
                    <a:pt x="21141" y="262355"/>
                  </a:cubicBezTo>
                  <a:cubicBezTo>
                    <a:pt x="49533" y="228031"/>
                    <a:pt x="63816" y="189387"/>
                    <a:pt x="62952" y="144754"/>
                  </a:cubicBezTo>
                  <a:cubicBezTo>
                    <a:pt x="62779" y="136115"/>
                    <a:pt x="60476" y="124597"/>
                    <a:pt x="74182" y="122063"/>
                  </a:cubicBezTo>
                  <a:cubicBezTo>
                    <a:pt x="77235" y="127074"/>
                    <a:pt x="75795" y="131969"/>
                    <a:pt x="75852" y="133006"/>
                  </a:cubicBezTo>
                  <a:cubicBezTo>
                    <a:pt x="74470" y="116016"/>
                    <a:pt x="68654" y="94765"/>
                    <a:pt x="75910" y="78640"/>
                  </a:cubicBezTo>
                  <a:cubicBezTo>
                    <a:pt x="75852" y="78352"/>
                    <a:pt x="77465" y="83592"/>
                    <a:pt x="71072" y="84859"/>
                  </a:cubicBezTo>
                  <a:cubicBezTo>
                    <a:pt x="58518" y="59865"/>
                    <a:pt x="54544" y="33604"/>
                    <a:pt x="59900" y="6075"/>
                  </a:cubicBezTo>
                  <a:lnTo>
                    <a:pt x="59900" y="6075"/>
                  </a:lnTo>
                  <a:close/>
                </a:path>
              </a:pathLst>
            </a:custGeom>
            <a:solidFill>
              <a:srgbClr val="DCB17C"/>
            </a:solidFill>
            <a:ln w="574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11E80DA-5927-4C8B-90F8-AD9E1C33932B}"/>
                </a:ext>
              </a:extLst>
            </p:cNvPr>
            <p:cNvSpPr/>
            <p:nvPr/>
          </p:nvSpPr>
          <p:spPr>
            <a:xfrm>
              <a:off x="1545668" y="2173699"/>
              <a:ext cx="730599" cy="274370"/>
            </a:xfrm>
            <a:custGeom>
              <a:avLst/>
              <a:gdLst>
                <a:gd name="connsiteX0" fmla="*/ 0 w 730599"/>
                <a:gd name="connsiteY0" fmla="*/ 39127 h 274370"/>
                <a:gd name="connsiteX1" fmla="*/ 73025 w 730599"/>
                <a:gd name="connsiteY1" fmla="*/ 6588 h 274370"/>
                <a:gd name="connsiteX2" fmla="*/ 286112 w 730599"/>
                <a:gd name="connsiteY2" fmla="*/ 51682 h 274370"/>
                <a:gd name="connsiteX3" fmla="*/ 416901 w 730599"/>
                <a:gd name="connsiteY3" fmla="*/ 79095 h 274370"/>
                <a:gd name="connsiteX4" fmla="*/ 471382 w 730599"/>
                <a:gd name="connsiteY4" fmla="*/ 48859 h 274370"/>
                <a:gd name="connsiteX5" fmla="*/ 581899 w 730599"/>
                <a:gd name="connsiteY5" fmla="*/ 15802 h 274370"/>
                <a:gd name="connsiteX6" fmla="*/ 730599 w 730599"/>
                <a:gd name="connsiteY6" fmla="*/ 179937 h 274370"/>
                <a:gd name="connsiteX7" fmla="*/ 543544 w 730599"/>
                <a:gd name="connsiteY7" fmla="*/ 267532 h 274370"/>
                <a:gd name="connsiteX8" fmla="*/ 315138 w 730599"/>
                <a:gd name="connsiteY8" fmla="*/ 258779 h 274370"/>
                <a:gd name="connsiteX9" fmla="*/ 285478 w 730599"/>
                <a:gd name="connsiteY9" fmla="*/ 244669 h 274370"/>
                <a:gd name="connsiteX10" fmla="*/ 309494 w 730599"/>
                <a:gd name="connsiteY10" fmla="*/ 230329 h 274370"/>
                <a:gd name="connsiteX11" fmla="*/ 268719 w 730599"/>
                <a:gd name="connsiteY11" fmla="*/ 227219 h 274370"/>
                <a:gd name="connsiteX12" fmla="*/ 136836 w 730599"/>
                <a:gd name="connsiteY12" fmla="*/ 156900 h 274370"/>
                <a:gd name="connsiteX13" fmla="*/ 56151 w 730599"/>
                <a:gd name="connsiteY13" fmla="*/ 76791 h 274370"/>
                <a:gd name="connsiteX14" fmla="*/ 0 w 730599"/>
                <a:gd name="connsiteY14" fmla="*/ 39127 h 274370"/>
                <a:gd name="connsiteX15" fmla="*/ 0 w 730599"/>
                <a:gd name="connsiteY15" fmla="*/ 39127 h 2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0599" h="274370">
                  <a:moveTo>
                    <a:pt x="0" y="39127"/>
                  </a:moveTo>
                  <a:cubicBezTo>
                    <a:pt x="18026" y="14305"/>
                    <a:pt x="47109" y="12692"/>
                    <a:pt x="73025" y="6588"/>
                  </a:cubicBezTo>
                  <a:cubicBezTo>
                    <a:pt x="150716" y="-11784"/>
                    <a:pt x="219825" y="9870"/>
                    <a:pt x="286112" y="51682"/>
                  </a:cubicBezTo>
                  <a:cubicBezTo>
                    <a:pt x="324928" y="76158"/>
                    <a:pt x="369216" y="89404"/>
                    <a:pt x="416901" y="79095"/>
                  </a:cubicBezTo>
                  <a:cubicBezTo>
                    <a:pt x="438210" y="74487"/>
                    <a:pt x="454853" y="61242"/>
                    <a:pt x="471382" y="48859"/>
                  </a:cubicBezTo>
                  <a:cubicBezTo>
                    <a:pt x="504497" y="23980"/>
                    <a:pt x="540664" y="11944"/>
                    <a:pt x="581899" y="15802"/>
                  </a:cubicBezTo>
                  <a:cubicBezTo>
                    <a:pt x="611040" y="89058"/>
                    <a:pt x="667710" y="137377"/>
                    <a:pt x="730599" y="179937"/>
                  </a:cubicBezTo>
                  <a:cubicBezTo>
                    <a:pt x="680553" y="235454"/>
                    <a:pt x="613747" y="256475"/>
                    <a:pt x="543544" y="267532"/>
                  </a:cubicBezTo>
                  <a:cubicBezTo>
                    <a:pt x="467178" y="279569"/>
                    <a:pt x="390697" y="275134"/>
                    <a:pt x="315138" y="258779"/>
                  </a:cubicBezTo>
                  <a:cubicBezTo>
                    <a:pt x="304368" y="256475"/>
                    <a:pt x="292505" y="255438"/>
                    <a:pt x="285478" y="244669"/>
                  </a:cubicBezTo>
                  <a:cubicBezTo>
                    <a:pt x="292332" y="239774"/>
                    <a:pt x="303159" y="242192"/>
                    <a:pt x="309494" y="230329"/>
                  </a:cubicBezTo>
                  <a:cubicBezTo>
                    <a:pt x="294693" y="229234"/>
                    <a:pt x="281620" y="229004"/>
                    <a:pt x="268719" y="227219"/>
                  </a:cubicBezTo>
                  <a:cubicBezTo>
                    <a:pt x="216254" y="219905"/>
                    <a:pt x="173752" y="193586"/>
                    <a:pt x="136836" y="156900"/>
                  </a:cubicBezTo>
                  <a:cubicBezTo>
                    <a:pt x="109941" y="130236"/>
                    <a:pt x="83449" y="103053"/>
                    <a:pt x="56151" y="76791"/>
                  </a:cubicBezTo>
                  <a:cubicBezTo>
                    <a:pt x="39738" y="61011"/>
                    <a:pt x="19638" y="50299"/>
                    <a:pt x="0" y="39127"/>
                  </a:cubicBezTo>
                  <a:lnTo>
                    <a:pt x="0" y="39127"/>
                  </a:lnTo>
                  <a:close/>
                </a:path>
              </a:pathLst>
            </a:custGeom>
            <a:solidFill>
              <a:srgbClr val="EEC188"/>
            </a:solidFill>
            <a:ln w="574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8256D7A-6CE8-42FF-AA9C-0A8E11B6BAF0}"/>
                </a:ext>
              </a:extLst>
            </p:cNvPr>
            <p:cNvSpPr/>
            <p:nvPr/>
          </p:nvSpPr>
          <p:spPr>
            <a:xfrm>
              <a:off x="1453168" y="1687789"/>
              <a:ext cx="148744" cy="500791"/>
            </a:xfrm>
            <a:custGeom>
              <a:avLst/>
              <a:gdLst>
                <a:gd name="connsiteX0" fmla="*/ 131777 w 148744"/>
                <a:gd name="connsiteY0" fmla="*/ 204716 h 500791"/>
                <a:gd name="connsiteX1" fmla="*/ 145081 w 148744"/>
                <a:gd name="connsiteY1" fmla="*/ 283846 h 500791"/>
                <a:gd name="connsiteX2" fmla="*/ 145196 w 148744"/>
                <a:gd name="connsiteY2" fmla="*/ 320416 h 500791"/>
                <a:gd name="connsiteX3" fmla="*/ 143353 w 148744"/>
                <a:gd name="connsiteY3" fmla="*/ 324793 h 500791"/>
                <a:gd name="connsiteX4" fmla="*/ 71595 w 148744"/>
                <a:gd name="connsiteY4" fmla="*/ 500791 h 500791"/>
                <a:gd name="connsiteX5" fmla="*/ 63820 w 148744"/>
                <a:gd name="connsiteY5" fmla="*/ 472975 h 500791"/>
                <a:gd name="connsiteX6" fmla="*/ 72804 w 148744"/>
                <a:gd name="connsiteY6" fmla="*/ 294558 h 500791"/>
                <a:gd name="connsiteX7" fmla="*/ 29150 w 148744"/>
                <a:gd name="connsiteY7" fmla="*/ 106811 h 500791"/>
                <a:gd name="connsiteX8" fmla="*/ 1564 w 148744"/>
                <a:gd name="connsiteY8" fmla="*/ 32116 h 500791"/>
                <a:gd name="connsiteX9" fmla="*/ 24831 w 148744"/>
                <a:gd name="connsiteY9" fmla="*/ 38 h 500791"/>
                <a:gd name="connsiteX10" fmla="*/ 38480 w 148744"/>
                <a:gd name="connsiteY10" fmla="*/ 24744 h 500791"/>
                <a:gd name="connsiteX11" fmla="*/ 111332 w 148744"/>
                <a:gd name="connsiteY11" fmla="*/ 166418 h 500791"/>
                <a:gd name="connsiteX12" fmla="*/ 131777 w 148744"/>
                <a:gd name="connsiteY12" fmla="*/ 204716 h 500791"/>
                <a:gd name="connsiteX13" fmla="*/ 131777 w 148744"/>
                <a:gd name="connsiteY13" fmla="*/ 204716 h 500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8744" h="500791">
                  <a:moveTo>
                    <a:pt x="131777" y="204716"/>
                  </a:moveTo>
                  <a:cubicBezTo>
                    <a:pt x="136212" y="231093"/>
                    <a:pt x="140646" y="257470"/>
                    <a:pt x="145081" y="283846"/>
                  </a:cubicBezTo>
                  <a:cubicBezTo>
                    <a:pt x="150033" y="295998"/>
                    <a:pt x="149861" y="308207"/>
                    <a:pt x="145196" y="320416"/>
                  </a:cubicBezTo>
                  <a:cubicBezTo>
                    <a:pt x="144562" y="321856"/>
                    <a:pt x="143295" y="323411"/>
                    <a:pt x="143353" y="324793"/>
                  </a:cubicBezTo>
                  <a:cubicBezTo>
                    <a:pt x="147845" y="394939"/>
                    <a:pt x="113982" y="449593"/>
                    <a:pt x="71595" y="500791"/>
                  </a:cubicBezTo>
                  <a:cubicBezTo>
                    <a:pt x="59731" y="494111"/>
                    <a:pt x="60249" y="482535"/>
                    <a:pt x="63820" y="472975"/>
                  </a:cubicBezTo>
                  <a:cubicBezTo>
                    <a:pt x="85589" y="414290"/>
                    <a:pt x="85589" y="355201"/>
                    <a:pt x="72804" y="294558"/>
                  </a:cubicBezTo>
                  <a:cubicBezTo>
                    <a:pt x="59558" y="231669"/>
                    <a:pt x="54951" y="166936"/>
                    <a:pt x="29150" y="106811"/>
                  </a:cubicBezTo>
                  <a:cubicBezTo>
                    <a:pt x="18726" y="82508"/>
                    <a:pt x="6747" y="58896"/>
                    <a:pt x="1564" y="32116"/>
                  </a:cubicBezTo>
                  <a:cubicBezTo>
                    <a:pt x="-2813" y="9655"/>
                    <a:pt x="1103" y="-711"/>
                    <a:pt x="24831" y="38"/>
                  </a:cubicBezTo>
                  <a:cubicBezTo>
                    <a:pt x="34391" y="5509"/>
                    <a:pt x="35140" y="16048"/>
                    <a:pt x="38480" y="24744"/>
                  </a:cubicBezTo>
                  <a:cubicBezTo>
                    <a:pt x="57370" y="74733"/>
                    <a:pt x="80118" y="122649"/>
                    <a:pt x="111332" y="166418"/>
                  </a:cubicBezTo>
                  <a:cubicBezTo>
                    <a:pt x="119741" y="178109"/>
                    <a:pt x="125097" y="191873"/>
                    <a:pt x="131777" y="204716"/>
                  </a:cubicBezTo>
                  <a:lnTo>
                    <a:pt x="131777" y="204716"/>
                  </a:lnTo>
                  <a:close/>
                </a:path>
              </a:pathLst>
            </a:custGeom>
            <a:solidFill>
              <a:srgbClr val="4B2719"/>
            </a:solidFill>
            <a:ln w="574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227551D-B332-4057-A2C2-12BE622F0978}"/>
                </a:ext>
              </a:extLst>
            </p:cNvPr>
            <p:cNvSpPr/>
            <p:nvPr/>
          </p:nvSpPr>
          <p:spPr>
            <a:xfrm>
              <a:off x="2158931" y="1570403"/>
              <a:ext cx="143773" cy="429796"/>
            </a:xfrm>
            <a:custGeom>
              <a:avLst/>
              <a:gdLst>
                <a:gd name="connsiteX0" fmla="*/ 2096 w 143773"/>
                <a:gd name="connsiteY0" fmla="*/ 408776 h 429796"/>
                <a:gd name="connsiteX1" fmla="*/ 2154 w 143773"/>
                <a:gd name="connsiteY1" fmla="*/ 321583 h 429796"/>
                <a:gd name="connsiteX2" fmla="*/ 11599 w 143773"/>
                <a:gd name="connsiteY2" fmla="*/ 307646 h 429796"/>
                <a:gd name="connsiteX3" fmla="*/ 119006 w 143773"/>
                <a:gd name="connsiteY3" fmla="*/ 34838 h 429796"/>
                <a:gd name="connsiteX4" fmla="*/ 124419 w 143773"/>
                <a:gd name="connsiteY4" fmla="*/ 1550 h 429796"/>
                <a:gd name="connsiteX5" fmla="*/ 138184 w 143773"/>
                <a:gd name="connsiteY5" fmla="*/ 14278 h 429796"/>
                <a:gd name="connsiteX6" fmla="*/ 136226 w 143773"/>
                <a:gd name="connsiteY6" fmla="*/ 126580 h 429796"/>
                <a:gd name="connsiteX7" fmla="*/ 14075 w 143773"/>
                <a:gd name="connsiteY7" fmla="*/ 427147 h 429796"/>
                <a:gd name="connsiteX8" fmla="*/ 9813 w 143773"/>
                <a:gd name="connsiteY8" fmla="*/ 429797 h 429796"/>
                <a:gd name="connsiteX9" fmla="*/ 2096 w 143773"/>
                <a:gd name="connsiteY9" fmla="*/ 408776 h 429796"/>
                <a:gd name="connsiteX10" fmla="*/ 2096 w 143773"/>
                <a:gd name="connsiteY10" fmla="*/ 408776 h 42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773" h="429796">
                  <a:moveTo>
                    <a:pt x="2096" y="408776"/>
                  </a:moveTo>
                  <a:cubicBezTo>
                    <a:pt x="-3029" y="379692"/>
                    <a:pt x="2960" y="350609"/>
                    <a:pt x="2154" y="321583"/>
                  </a:cubicBezTo>
                  <a:cubicBezTo>
                    <a:pt x="5264" y="316861"/>
                    <a:pt x="7682" y="311505"/>
                    <a:pt x="11599" y="307646"/>
                  </a:cubicBezTo>
                  <a:cubicBezTo>
                    <a:pt x="86582" y="231971"/>
                    <a:pt x="104378" y="134067"/>
                    <a:pt x="119006" y="34838"/>
                  </a:cubicBezTo>
                  <a:cubicBezTo>
                    <a:pt x="120618" y="23723"/>
                    <a:pt x="122634" y="12665"/>
                    <a:pt x="124419" y="1550"/>
                  </a:cubicBezTo>
                  <a:cubicBezTo>
                    <a:pt x="138299" y="-4324"/>
                    <a:pt x="136513" y="7943"/>
                    <a:pt x="138184" y="14278"/>
                  </a:cubicBezTo>
                  <a:cubicBezTo>
                    <a:pt x="148492" y="51827"/>
                    <a:pt x="142561" y="89376"/>
                    <a:pt x="136226" y="126580"/>
                  </a:cubicBezTo>
                  <a:cubicBezTo>
                    <a:pt x="117566" y="235542"/>
                    <a:pt x="61530" y="329646"/>
                    <a:pt x="14075" y="427147"/>
                  </a:cubicBezTo>
                  <a:cubicBezTo>
                    <a:pt x="13499" y="428299"/>
                    <a:pt x="11484" y="428817"/>
                    <a:pt x="9813" y="429797"/>
                  </a:cubicBezTo>
                  <a:cubicBezTo>
                    <a:pt x="2499" y="424441"/>
                    <a:pt x="10044" y="413671"/>
                    <a:pt x="2096" y="408776"/>
                  </a:cubicBezTo>
                  <a:lnTo>
                    <a:pt x="2096" y="408776"/>
                  </a:lnTo>
                  <a:close/>
                </a:path>
              </a:pathLst>
            </a:custGeom>
            <a:solidFill>
              <a:srgbClr val="4B2919"/>
            </a:solidFill>
            <a:ln w="5747"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6728ADB-F7D2-47F0-8087-CCBA555C4684}"/>
                </a:ext>
              </a:extLst>
            </p:cNvPr>
            <p:cNvSpPr/>
            <p:nvPr/>
          </p:nvSpPr>
          <p:spPr>
            <a:xfrm>
              <a:off x="1089449" y="638174"/>
              <a:ext cx="1821581" cy="2051255"/>
            </a:xfrm>
            <a:custGeom>
              <a:avLst/>
              <a:gdLst>
                <a:gd name="connsiteX0" fmla="*/ 1801544 w 1821581"/>
                <a:gd name="connsiteY0" fmla="*/ 2017066 h 2051255"/>
                <a:gd name="connsiteX1" fmla="*/ 1713890 w 1821581"/>
                <a:gd name="connsiteY1" fmla="*/ 1884607 h 2051255"/>
                <a:gd name="connsiteX2" fmla="*/ 1681927 w 1821581"/>
                <a:gd name="connsiteY2" fmla="*/ 1772593 h 2051255"/>
                <a:gd name="connsiteX3" fmla="*/ 1654975 w 1821581"/>
                <a:gd name="connsiteY3" fmla="*/ 1705614 h 2051255"/>
                <a:gd name="connsiteX4" fmla="*/ 1629750 w 1821581"/>
                <a:gd name="connsiteY4" fmla="*/ 1667086 h 2051255"/>
                <a:gd name="connsiteX5" fmla="*/ 1523437 w 1821581"/>
                <a:gd name="connsiteY5" fmla="*/ 1600511 h 2051255"/>
                <a:gd name="connsiteX6" fmla="*/ 1443674 w 1821581"/>
                <a:gd name="connsiteY6" fmla="*/ 1612490 h 2051255"/>
                <a:gd name="connsiteX7" fmla="*/ 1317549 w 1821581"/>
                <a:gd name="connsiteY7" fmla="*/ 1629537 h 2051255"/>
                <a:gd name="connsiteX8" fmla="*/ 1281497 w 1821581"/>
                <a:gd name="connsiteY8" fmla="*/ 1623835 h 2051255"/>
                <a:gd name="connsiteX9" fmla="*/ 1300157 w 1821581"/>
                <a:gd name="connsiteY9" fmla="*/ 1605176 h 2051255"/>
                <a:gd name="connsiteX10" fmla="*/ 1310178 w 1821581"/>
                <a:gd name="connsiteY10" fmla="*/ 1568778 h 2051255"/>
                <a:gd name="connsiteX11" fmla="*/ 1294340 w 1821581"/>
                <a:gd name="connsiteY11" fmla="*/ 1547297 h 2051255"/>
                <a:gd name="connsiteX12" fmla="*/ 1306953 w 1821581"/>
                <a:gd name="connsiteY12" fmla="*/ 1517695 h 2051255"/>
                <a:gd name="connsiteX13" fmla="*/ 1314151 w 1821581"/>
                <a:gd name="connsiteY13" fmla="*/ 1516946 h 2051255"/>
                <a:gd name="connsiteX14" fmla="*/ 1347209 w 1821581"/>
                <a:gd name="connsiteY14" fmla="*/ 1520114 h 2051255"/>
                <a:gd name="connsiteX15" fmla="*/ 1327397 w 1821581"/>
                <a:gd name="connsiteY15" fmla="*/ 1547354 h 2051255"/>
                <a:gd name="connsiteX16" fmla="*/ 1318413 w 1821581"/>
                <a:gd name="connsiteY16" fmla="*/ 1565783 h 2051255"/>
                <a:gd name="connsiteX17" fmla="*/ 1340125 w 1821581"/>
                <a:gd name="connsiteY17" fmla="*/ 1563825 h 2051255"/>
                <a:gd name="connsiteX18" fmla="*/ 1352046 w 1821581"/>
                <a:gd name="connsiteY18" fmla="*/ 1555475 h 2051255"/>
                <a:gd name="connsiteX19" fmla="*/ 1372952 w 1821581"/>
                <a:gd name="connsiteY19" fmla="*/ 1407351 h 2051255"/>
                <a:gd name="connsiteX20" fmla="*/ 1384700 w 1821581"/>
                <a:gd name="connsiteY20" fmla="*/ 1352582 h 2051255"/>
                <a:gd name="connsiteX21" fmla="*/ 1403360 w 1821581"/>
                <a:gd name="connsiteY21" fmla="*/ 1289174 h 2051255"/>
                <a:gd name="connsiteX22" fmla="*/ 1380324 w 1821581"/>
                <a:gd name="connsiteY22" fmla="*/ 1252143 h 2051255"/>
                <a:gd name="connsiteX23" fmla="*/ 1372491 w 1821581"/>
                <a:gd name="connsiteY23" fmla="*/ 1202039 h 2051255"/>
                <a:gd name="connsiteX24" fmla="*/ 1375889 w 1821581"/>
                <a:gd name="connsiteY24" fmla="*/ 1149228 h 2051255"/>
                <a:gd name="connsiteX25" fmla="*/ 1385622 w 1821581"/>
                <a:gd name="connsiteY25" fmla="*/ 1073726 h 2051255"/>
                <a:gd name="connsiteX26" fmla="*/ 1413323 w 1821581"/>
                <a:gd name="connsiteY26" fmla="*/ 883733 h 2051255"/>
                <a:gd name="connsiteX27" fmla="*/ 1369554 w 1821581"/>
                <a:gd name="connsiteY27" fmla="*/ 692301 h 2051255"/>
                <a:gd name="connsiteX28" fmla="*/ 1340758 w 1821581"/>
                <a:gd name="connsiteY28" fmla="*/ 610234 h 2051255"/>
                <a:gd name="connsiteX29" fmla="*/ 1314843 w 1821581"/>
                <a:gd name="connsiteY29" fmla="*/ 527303 h 2051255"/>
                <a:gd name="connsiteX30" fmla="*/ 1286623 w 1821581"/>
                <a:gd name="connsiteY30" fmla="*/ 407283 h 2051255"/>
                <a:gd name="connsiteX31" fmla="*/ 1026369 w 1821581"/>
                <a:gd name="connsiteY31" fmla="*/ 87193 h 2051255"/>
                <a:gd name="connsiteX32" fmla="*/ 990202 w 1821581"/>
                <a:gd name="connsiteY32" fmla="*/ 67957 h 2051255"/>
                <a:gd name="connsiteX33" fmla="*/ 776137 w 1821581"/>
                <a:gd name="connsiteY33" fmla="*/ 0 h 2051255"/>
                <a:gd name="connsiteX34" fmla="*/ 708179 w 1821581"/>
                <a:gd name="connsiteY34" fmla="*/ 0 h 2051255"/>
                <a:gd name="connsiteX35" fmla="*/ 692515 w 1821581"/>
                <a:gd name="connsiteY35" fmla="*/ 4953 h 2051255"/>
                <a:gd name="connsiteX36" fmla="*/ 447868 w 1821581"/>
                <a:gd name="connsiteY36" fmla="*/ 124224 h 2051255"/>
                <a:gd name="connsiteX37" fmla="*/ 278551 w 1821581"/>
                <a:gd name="connsiteY37" fmla="*/ 349174 h 2051255"/>
                <a:gd name="connsiteX38" fmla="*/ 136071 w 1821581"/>
                <a:gd name="connsiteY38" fmla="*/ 749834 h 2051255"/>
                <a:gd name="connsiteX39" fmla="*/ 126165 w 1821581"/>
                <a:gd name="connsiteY39" fmla="*/ 958890 h 2051255"/>
                <a:gd name="connsiteX40" fmla="*/ 138777 w 1821581"/>
                <a:gd name="connsiteY40" fmla="*/ 1120720 h 2051255"/>
                <a:gd name="connsiteX41" fmla="*/ 127720 w 1821581"/>
                <a:gd name="connsiteY41" fmla="*/ 1172322 h 2051255"/>
                <a:gd name="connsiteX42" fmla="*/ 48244 w 1821581"/>
                <a:gd name="connsiteY42" fmla="*/ 1316587 h 2051255"/>
                <a:gd name="connsiteX43" fmla="*/ 38742 w 1821581"/>
                <a:gd name="connsiteY43" fmla="*/ 1528177 h 2051255"/>
                <a:gd name="connsiteX44" fmla="*/ 35920 w 1821581"/>
                <a:gd name="connsiteY44" fmla="*/ 1572810 h 2051255"/>
                <a:gd name="connsiteX45" fmla="*/ 58150 w 1821581"/>
                <a:gd name="connsiteY45" fmla="*/ 1764991 h 2051255"/>
                <a:gd name="connsiteX46" fmla="*/ 76867 w 1821581"/>
                <a:gd name="connsiteY46" fmla="*/ 1779100 h 2051255"/>
                <a:gd name="connsiteX47" fmla="*/ 299917 w 1821581"/>
                <a:gd name="connsiteY47" fmla="*/ 1805016 h 2051255"/>
                <a:gd name="connsiteX48" fmla="*/ 316503 w 1821581"/>
                <a:gd name="connsiteY48" fmla="*/ 1806629 h 2051255"/>
                <a:gd name="connsiteX49" fmla="*/ 447350 w 1821581"/>
                <a:gd name="connsiteY49" fmla="*/ 1825116 h 2051255"/>
                <a:gd name="connsiteX50" fmla="*/ 549977 w 1821581"/>
                <a:gd name="connsiteY50" fmla="*/ 1774954 h 2051255"/>
                <a:gd name="connsiteX51" fmla="*/ 601809 w 1821581"/>
                <a:gd name="connsiteY51" fmla="*/ 1760614 h 2051255"/>
                <a:gd name="connsiteX52" fmla="*/ 739221 w 1821581"/>
                <a:gd name="connsiteY52" fmla="*/ 1784629 h 2051255"/>
                <a:gd name="connsiteX53" fmla="*/ 765252 w 1821581"/>
                <a:gd name="connsiteY53" fmla="*/ 1768043 h 2051255"/>
                <a:gd name="connsiteX54" fmla="*/ 736802 w 1821581"/>
                <a:gd name="connsiteY54" fmla="*/ 1758080 h 2051255"/>
                <a:gd name="connsiteX55" fmla="*/ 632217 w 1821581"/>
                <a:gd name="connsiteY55" fmla="*/ 1716902 h 2051255"/>
                <a:gd name="connsiteX56" fmla="*/ 539726 w 1821581"/>
                <a:gd name="connsiteY56" fmla="*/ 1628270 h 2051255"/>
                <a:gd name="connsiteX57" fmla="*/ 459905 w 1821581"/>
                <a:gd name="connsiteY57" fmla="*/ 1570218 h 2051255"/>
                <a:gd name="connsiteX58" fmla="*/ 437962 w 1821581"/>
                <a:gd name="connsiteY58" fmla="*/ 1545511 h 2051255"/>
                <a:gd name="connsiteX59" fmla="*/ 438942 w 1821581"/>
                <a:gd name="connsiteY59" fmla="*/ 1510266 h 2051255"/>
                <a:gd name="connsiteX60" fmla="*/ 446083 w 1821581"/>
                <a:gd name="connsiteY60" fmla="*/ 1361854 h 2051255"/>
                <a:gd name="connsiteX61" fmla="*/ 434046 w 1821581"/>
                <a:gd name="connsiteY61" fmla="*/ 1290153 h 2051255"/>
                <a:gd name="connsiteX62" fmla="*/ 402256 w 1821581"/>
                <a:gd name="connsiteY62" fmla="*/ 1161034 h 2051255"/>
                <a:gd name="connsiteX63" fmla="*/ 374094 w 1821581"/>
                <a:gd name="connsiteY63" fmla="*/ 1086396 h 2051255"/>
                <a:gd name="connsiteX64" fmla="*/ 387282 w 1821581"/>
                <a:gd name="connsiteY64" fmla="*/ 1051554 h 2051255"/>
                <a:gd name="connsiteX65" fmla="*/ 385785 w 1821581"/>
                <a:gd name="connsiteY65" fmla="*/ 1043260 h 2051255"/>
                <a:gd name="connsiteX66" fmla="*/ 354916 w 1821581"/>
                <a:gd name="connsiteY66" fmla="*/ 986994 h 2051255"/>
                <a:gd name="connsiteX67" fmla="*/ 361366 w 1821581"/>
                <a:gd name="connsiteY67" fmla="*/ 873943 h 2051255"/>
                <a:gd name="connsiteX68" fmla="*/ 393560 w 1821581"/>
                <a:gd name="connsiteY68" fmla="*/ 812493 h 2051255"/>
                <a:gd name="connsiteX69" fmla="*/ 434853 w 1821581"/>
                <a:gd name="connsiteY69" fmla="*/ 736761 h 2051255"/>
                <a:gd name="connsiteX70" fmla="*/ 467795 w 1821581"/>
                <a:gd name="connsiteY70" fmla="*/ 604878 h 2051255"/>
                <a:gd name="connsiteX71" fmla="*/ 489967 w 1821581"/>
                <a:gd name="connsiteY71" fmla="*/ 533120 h 2051255"/>
                <a:gd name="connsiteX72" fmla="*/ 608489 w 1821581"/>
                <a:gd name="connsiteY72" fmla="*/ 407111 h 2051255"/>
                <a:gd name="connsiteX73" fmla="*/ 727645 w 1821581"/>
                <a:gd name="connsiteY73" fmla="*/ 385917 h 2051255"/>
                <a:gd name="connsiteX74" fmla="*/ 825953 w 1821581"/>
                <a:gd name="connsiteY74" fmla="*/ 380676 h 2051255"/>
                <a:gd name="connsiteX75" fmla="*/ 877727 w 1821581"/>
                <a:gd name="connsiteY75" fmla="*/ 370943 h 2051255"/>
                <a:gd name="connsiteX76" fmla="*/ 984386 w 1821581"/>
                <a:gd name="connsiteY76" fmla="*/ 431529 h 2051255"/>
                <a:gd name="connsiteX77" fmla="*/ 1048196 w 1821581"/>
                <a:gd name="connsiteY77" fmla="*/ 553564 h 2051255"/>
                <a:gd name="connsiteX78" fmla="*/ 1191195 w 1821581"/>
                <a:gd name="connsiteY78" fmla="*/ 932340 h 2051255"/>
                <a:gd name="connsiteX79" fmla="*/ 1204959 w 1821581"/>
                <a:gd name="connsiteY79" fmla="*/ 1018151 h 2051255"/>
                <a:gd name="connsiteX80" fmla="*/ 1080390 w 1821581"/>
                <a:gd name="connsiteY80" fmla="*/ 1352812 h 2051255"/>
                <a:gd name="connsiteX81" fmla="*/ 1076992 w 1821581"/>
                <a:gd name="connsiteY81" fmla="*/ 1342273 h 2051255"/>
                <a:gd name="connsiteX82" fmla="*/ 1069102 w 1821581"/>
                <a:gd name="connsiteY82" fmla="*/ 1343828 h 2051255"/>
                <a:gd name="connsiteX83" fmla="*/ 1050500 w 1821581"/>
                <a:gd name="connsiteY83" fmla="*/ 1420942 h 2051255"/>
                <a:gd name="connsiteX84" fmla="*/ 1032474 w 1821581"/>
                <a:gd name="connsiteY84" fmla="*/ 1546145 h 2051255"/>
                <a:gd name="connsiteX85" fmla="*/ 1040767 w 1821581"/>
                <a:gd name="connsiteY85" fmla="*/ 1568663 h 2051255"/>
                <a:gd name="connsiteX86" fmla="*/ 1190158 w 1821581"/>
                <a:gd name="connsiteY86" fmla="*/ 1720300 h 2051255"/>
                <a:gd name="connsiteX87" fmla="*/ 1281843 w 1821581"/>
                <a:gd name="connsiteY87" fmla="*/ 1787163 h 2051255"/>
                <a:gd name="connsiteX88" fmla="*/ 1339722 w 1821581"/>
                <a:gd name="connsiteY88" fmla="*/ 1845157 h 2051255"/>
                <a:gd name="connsiteX89" fmla="*/ 1565882 w 1821581"/>
                <a:gd name="connsiteY89" fmla="*/ 1908219 h 2051255"/>
                <a:gd name="connsiteX90" fmla="*/ 1579300 w 1821581"/>
                <a:gd name="connsiteY90" fmla="*/ 1900790 h 2051255"/>
                <a:gd name="connsiteX91" fmla="*/ 1571065 w 1821581"/>
                <a:gd name="connsiteY91" fmla="*/ 1884953 h 2051255"/>
                <a:gd name="connsiteX92" fmla="*/ 1531442 w 1821581"/>
                <a:gd name="connsiteY92" fmla="*/ 1875162 h 2051255"/>
                <a:gd name="connsiteX93" fmla="*/ 1422595 w 1821581"/>
                <a:gd name="connsiteY93" fmla="*/ 1853277 h 2051255"/>
                <a:gd name="connsiteX94" fmla="*/ 1316801 w 1821581"/>
                <a:gd name="connsiteY94" fmla="*/ 1765048 h 2051255"/>
                <a:gd name="connsiteX95" fmla="*/ 1325958 w 1821581"/>
                <a:gd name="connsiteY95" fmla="*/ 1746561 h 2051255"/>
                <a:gd name="connsiteX96" fmla="*/ 1384988 w 1821581"/>
                <a:gd name="connsiteY96" fmla="*/ 1733949 h 2051255"/>
                <a:gd name="connsiteX97" fmla="*/ 1488998 w 1821581"/>
                <a:gd name="connsiteY97" fmla="*/ 1711777 h 2051255"/>
                <a:gd name="connsiteX98" fmla="*/ 1594907 w 1821581"/>
                <a:gd name="connsiteY98" fmla="*/ 1797587 h 2051255"/>
                <a:gd name="connsiteX99" fmla="*/ 1610054 w 1821581"/>
                <a:gd name="connsiteY99" fmla="*/ 1868654 h 2051255"/>
                <a:gd name="connsiteX100" fmla="*/ 1787377 w 1821581"/>
                <a:gd name="connsiteY100" fmla="*/ 2043904 h 2051255"/>
                <a:gd name="connsiteX101" fmla="*/ 1819800 w 1821581"/>
                <a:gd name="connsiteY101" fmla="*/ 2044192 h 2051255"/>
                <a:gd name="connsiteX102" fmla="*/ 1801544 w 1821581"/>
                <a:gd name="connsiteY102" fmla="*/ 2017066 h 2051255"/>
                <a:gd name="connsiteX103" fmla="*/ 1801544 w 1821581"/>
                <a:gd name="connsiteY103" fmla="*/ 2017066 h 2051255"/>
                <a:gd name="connsiteX104" fmla="*/ 1383376 w 1821581"/>
                <a:gd name="connsiteY104" fmla="*/ 974382 h 2051255"/>
                <a:gd name="connsiteX105" fmla="*/ 1370072 w 1821581"/>
                <a:gd name="connsiteY105" fmla="*/ 1066412 h 2051255"/>
                <a:gd name="connsiteX106" fmla="*/ 1383376 w 1821581"/>
                <a:gd name="connsiteY106" fmla="*/ 974382 h 2051255"/>
                <a:gd name="connsiteX107" fmla="*/ 1383376 w 1821581"/>
                <a:gd name="connsiteY107" fmla="*/ 974382 h 2051255"/>
                <a:gd name="connsiteX108" fmla="*/ 142463 w 1821581"/>
                <a:gd name="connsiteY108" fmla="*/ 1643013 h 2051255"/>
                <a:gd name="connsiteX109" fmla="*/ 136416 w 1821581"/>
                <a:gd name="connsiteY109" fmla="*/ 1536527 h 2051255"/>
                <a:gd name="connsiteX110" fmla="*/ 142463 w 1821581"/>
                <a:gd name="connsiteY110" fmla="*/ 1643013 h 2051255"/>
                <a:gd name="connsiteX111" fmla="*/ 142463 w 1821581"/>
                <a:gd name="connsiteY111" fmla="*/ 1643013 h 2051255"/>
                <a:gd name="connsiteX112" fmla="*/ 101343 w 1821581"/>
                <a:gd name="connsiteY112" fmla="*/ 1750938 h 2051255"/>
                <a:gd name="connsiteX113" fmla="*/ 87176 w 1821581"/>
                <a:gd name="connsiteY113" fmla="*/ 1589511 h 2051255"/>
                <a:gd name="connsiteX114" fmla="*/ 130081 w 1821581"/>
                <a:gd name="connsiteY114" fmla="*/ 1739938 h 2051255"/>
                <a:gd name="connsiteX115" fmla="*/ 101343 w 1821581"/>
                <a:gd name="connsiteY115" fmla="*/ 1750938 h 2051255"/>
                <a:gd name="connsiteX116" fmla="*/ 101343 w 1821581"/>
                <a:gd name="connsiteY116" fmla="*/ 1750938 h 2051255"/>
                <a:gd name="connsiteX117" fmla="*/ 133594 w 1821581"/>
                <a:gd name="connsiteY117" fmla="*/ 1771038 h 2051255"/>
                <a:gd name="connsiteX118" fmla="*/ 215316 w 1821581"/>
                <a:gd name="connsiteY118" fmla="*/ 1730090 h 2051255"/>
                <a:gd name="connsiteX119" fmla="*/ 229944 w 1821581"/>
                <a:gd name="connsiteY119" fmla="*/ 1734583 h 2051255"/>
                <a:gd name="connsiteX120" fmla="*/ 281142 w 1821581"/>
                <a:gd name="connsiteY120" fmla="*/ 1788545 h 2051255"/>
                <a:gd name="connsiteX121" fmla="*/ 133594 w 1821581"/>
                <a:gd name="connsiteY121" fmla="*/ 1771038 h 2051255"/>
                <a:gd name="connsiteX122" fmla="*/ 133594 w 1821581"/>
                <a:gd name="connsiteY122" fmla="*/ 1771038 h 2051255"/>
                <a:gd name="connsiteX123" fmla="*/ 369487 w 1821581"/>
                <a:gd name="connsiteY123" fmla="*/ 1631207 h 2051255"/>
                <a:gd name="connsiteX124" fmla="*/ 428057 w 1821581"/>
                <a:gd name="connsiteY124" fmla="*/ 1678316 h 2051255"/>
                <a:gd name="connsiteX125" fmla="*/ 553951 w 1821581"/>
                <a:gd name="connsiteY125" fmla="*/ 1735274 h 2051255"/>
                <a:gd name="connsiteX126" fmla="*/ 354225 w 1821581"/>
                <a:gd name="connsiteY126" fmla="*/ 1786587 h 2051255"/>
                <a:gd name="connsiteX127" fmla="*/ 263807 w 1821581"/>
                <a:gd name="connsiteY127" fmla="*/ 1725714 h 2051255"/>
                <a:gd name="connsiteX128" fmla="*/ 262310 w 1821581"/>
                <a:gd name="connsiteY128" fmla="*/ 1690813 h 2051255"/>
                <a:gd name="connsiteX129" fmla="*/ 296865 w 1821581"/>
                <a:gd name="connsiteY129" fmla="*/ 1687646 h 2051255"/>
                <a:gd name="connsiteX130" fmla="*/ 327733 w 1821581"/>
                <a:gd name="connsiteY130" fmla="*/ 1701295 h 2051255"/>
                <a:gd name="connsiteX131" fmla="*/ 346738 w 1821581"/>
                <a:gd name="connsiteY131" fmla="*/ 1700834 h 2051255"/>
                <a:gd name="connsiteX132" fmla="*/ 334817 w 1821581"/>
                <a:gd name="connsiteY132" fmla="*/ 1688337 h 2051255"/>
                <a:gd name="connsiteX133" fmla="*/ 317252 w 1821581"/>
                <a:gd name="connsiteY133" fmla="*/ 1675609 h 2051255"/>
                <a:gd name="connsiteX134" fmla="*/ 310514 w 1821581"/>
                <a:gd name="connsiteY134" fmla="*/ 1654070 h 2051255"/>
                <a:gd name="connsiteX135" fmla="*/ 337812 w 1821581"/>
                <a:gd name="connsiteY135" fmla="*/ 1653840 h 2051255"/>
                <a:gd name="connsiteX136" fmla="*/ 434046 w 1821581"/>
                <a:gd name="connsiteY136" fmla="*/ 1723007 h 2051255"/>
                <a:gd name="connsiteX137" fmla="*/ 446659 w 1821581"/>
                <a:gd name="connsiteY137" fmla="*/ 1730148 h 2051255"/>
                <a:gd name="connsiteX138" fmla="*/ 470329 w 1821581"/>
                <a:gd name="connsiteY138" fmla="*/ 1730206 h 2051255"/>
                <a:gd name="connsiteX139" fmla="*/ 456104 w 1821581"/>
                <a:gd name="connsiteY139" fmla="*/ 1712352 h 2051255"/>
                <a:gd name="connsiteX140" fmla="*/ 355377 w 1821581"/>
                <a:gd name="connsiteY140" fmla="*/ 1650039 h 2051255"/>
                <a:gd name="connsiteX141" fmla="*/ 346335 w 1821581"/>
                <a:gd name="connsiteY141" fmla="*/ 1629076 h 2051255"/>
                <a:gd name="connsiteX142" fmla="*/ 369487 w 1821581"/>
                <a:gd name="connsiteY142" fmla="*/ 1631207 h 2051255"/>
                <a:gd name="connsiteX143" fmla="*/ 369487 w 1821581"/>
                <a:gd name="connsiteY143" fmla="*/ 1631207 h 2051255"/>
                <a:gd name="connsiteX144" fmla="*/ 1257540 w 1821581"/>
                <a:gd name="connsiteY144" fmla="*/ 1468973 h 2051255"/>
                <a:gd name="connsiteX145" fmla="*/ 1275393 w 1821581"/>
                <a:gd name="connsiteY145" fmla="*/ 1408733 h 2051255"/>
                <a:gd name="connsiteX146" fmla="*/ 1314670 w 1821581"/>
                <a:gd name="connsiteY146" fmla="*/ 1460910 h 2051255"/>
                <a:gd name="connsiteX147" fmla="*/ 1307932 w 1821581"/>
                <a:gd name="connsiteY147" fmla="*/ 1492240 h 2051255"/>
                <a:gd name="connsiteX148" fmla="*/ 1301712 w 1821581"/>
                <a:gd name="connsiteY148" fmla="*/ 1495810 h 2051255"/>
                <a:gd name="connsiteX149" fmla="*/ 1257540 w 1821581"/>
                <a:gd name="connsiteY149" fmla="*/ 1468973 h 2051255"/>
                <a:gd name="connsiteX150" fmla="*/ 1257540 w 1821581"/>
                <a:gd name="connsiteY150" fmla="*/ 1468973 h 2051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1821581" h="2051255">
                  <a:moveTo>
                    <a:pt x="1801544" y="2017066"/>
                  </a:moveTo>
                  <a:cubicBezTo>
                    <a:pt x="1754319" y="1984700"/>
                    <a:pt x="1727770" y="1939146"/>
                    <a:pt x="1713890" y="1884607"/>
                  </a:cubicBezTo>
                  <a:cubicBezTo>
                    <a:pt x="1704330" y="1847000"/>
                    <a:pt x="1693503" y="1809624"/>
                    <a:pt x="1681927" y="1772593"/>
                  </a:cubicBezTo>
                  <a:cubicBezTo>
                    <a:pt x="1674786" y="1749729"/>
                    <a:pt x="1671100" y="1725080"/>
                    <a:pt x="1654975" y="1705614"/>
                  </a:cubicBezTo>
                  <a:cubicBezTo>
                    <a:pt x="1646567" y="1692771"/>
                    <a:pt x="1637697" y="1680217"/>
                    <a:pt x="1629750" y="1667086"/>
                  </a:cubicBezTo>
                  <a:cubicBezTo>
                    <a:pt x="1605562" y="1627118"/>
                    <a:pt x="1561793" y="1616348"/>
                    <a:pt x="1523437" y="1600511"/>
                  </a:cubicBezTo>
                  <a:cubicBezTo>
                    <a:pt x="1498558" y="1590202"/>
                    <a:pt x="1469014" y="1600684"/>
                    <a:pt x="1443674" y="1612490"/>
                  </a:cubicBezTo>
                  <a:cubicBezTo>
                    <a:pt x="1403302" y="1631207"/>
                    <a:pt x="1360455" y="1630516"/>
                    <a:pt x="1317549" y="1629537"/>
                  </a:cubicBezTo>
                  <a:cubicBezTo>
                    <a:pt x="1309890" y="1629364"/>
                    <a:pt x="1286508" y="1629537"/>
                    <a:pt x="1281497" y="1623835"/>
                  </a:cubicBezTo>
                  <a:cubicBezTo>
                    <a:pt x="1276602" y="1618249"/>
                    <a:pt x="1288524" y="1610359"/>
                    <a:pt x="1300157" y="1605176"/>
                  </a:cubicBezTo>
                  <a:cubicBezTo>
                    <a:pt x="1324345" y="1594349"/>
                    <a:pt x="1325151" y="1589569"/>
                    <a:pt x="1310178" y="1568778"/>
                  </a:cubicBezTo>
                  <a:cubicBezTo>
                    <a:pt x="1304995" y="1561579"/>
                    <a:pt x="1299523" y="1554553"/>
                    <a:pt x="1294340" y="1547297"/>
                  </a:cubicBezTo>
                  <a:cubicBezTo>
                    <a:pt x="1277408" y="1523454"/>
                    <a:pt x="1277639" y="1522993"/>
                    <a:pt x="1306953" y="1517695"/>
                  </a:cubicBezTo>
                  <a:cubicBezTo>
                    <a:pt x="1309314" y="1517234"/>
                    <a:pt x="1311790" y="1516773"/>
                    <a:pt x="1314151" y="1516946"/>
                  </a:cubicBezTo>
                  <a:cubicBezTo>
                    <a:pt x="1325612" y="1517753"/>
                    <a:pt x="1342198" y="1508423"/>
                    <a:pt x="1347209" y="1520114"/>
                  </a:cubicBezTo>
                  <a:cubicBezTo>
                    <a:pt x="1352046" y="1531402"/>
                    <a:pt x="1335691" y="1539004"/>
                    <a:pt x="1327397" y="1547354"/>
                  </a:cubicBezTo>
                  <a:cubicBezTo>
                    <a:pt x="1322445" y="1552365"/>
                    <a:pt x="1310408" y="1555935"/>
                    <a:pt x="1318413" y="1565783"/>
                  </a:cubicBezTo>
                  <a:cubicBezTo>
                    <a:pt x="1324806" y="1573673"/>
                    <a:pt x="1333214" y="1567857"/>
                    <a:pt x="1340125" y="1563825"/>
                  </a:cubicBezTo>
                  <a:cubicBezTo>
                    <a:pt x="1344272" y="1561406"/>
                    <a:pt x="1348130" y="1558354"/>
                    <a:pt x="1352046" y="1555475"/>
                  </a:cubicBezTo>
                  <a:cubicBezTo>
                    <a:pt x="1419313" y="1506234"/>
                    <a:pt x="1424093" y="1472371"/>
                    <a:pt x="1372952" y="1407351"/>
                  </a:cubicBezTo>
                  <a:cubicBezTo>
                    <a:pt x="1346115" y="1373199"/>
                    <a:pt x="1346518" y="1371183"/>
                    <a:pt x="1384700" y="1352582"/>
                  </a:cubicBezTo>
                  <a:cubicBezTo>
                    <a:pt x="1417412" y="1336687"/>
                    <a:pt x="1422135" y="1320791"/>
                    <a:pt x="1403360" y="1289174"/>
                  </a:cubicBezTo>
                  <a:cubicBezTo>
                    <a:pt x="1395931" y="1276677"/>
                    <a:pt x="1388617" y="1264064"/>
                    <a:pt x="1380324" y="1252143"/>
                  </a:cubicBezTo>
                  <a:cubicBezTo>
                    <a:pt x="1369439" y="1236536"/>
                    <a:pt x="1365235" y="1220986"/>
                    <a:pt x="1372491" y="1202039"/>
                  </a:cubicBezTo>
                  <a:cubicBezTo>
                    <a:pt x="1378941" y="1185222"/>
                    <a:pt x="1379632" y="1166793"/>
                    <a:pt x="1375889" y="1149228"/>
                  </a:cubicBezTo>
                  <a:cubicBezTo>
                    <a:pt x="1370188" y="1122563"/>
                    <a:pt x="1375083" y="1098318"/>
                    <a:pt x="1385622" y="1073726"/>
                  </a:cubicBezTo>
                  <a:cubicBezTo>
                    <a:pt x="1411653" y="1013025"/>
                    <a:pt x="1419946" y="949733"/>
                    <a:pt x="1413323" y="883733"/>
                  </a:cubicBezTo>
                  <a:cubicBezTo>
                    <a:pt x="1406758" y="817907"/>
                    <a:pt x="1381072" y="756803"/>
                    <a:pt x="1369554" y="692301"/>
                  </a:cubicBezTo>
                  <a:cubicBezTo>
                    <a:pt x="1364428" y="663448"/>
                    <a:pt x="1354811" y="635920"/>
                    <a:pt x="1340758" y="610234"/>
                  </a:cubicBezTo>
                  <a:cubicBezTo>
                    <a:pt x="1326533" y="584318"/>
                    <a:pt x="1319335" y="556271"/>
                    <a:pt x="1314843" y="527303"/>
                  </a:cubicBezTo>
                  <a:cubicBezTo>
                    <a:pt x="1308508" y="486586"/>
                    <a:pt x="1302057" y="446272"/>
                    <a:pt x="1286623" y="407283"/>
                  </a:cubicBezTo>
                  <a:cubicBezTo>
                    <a:pt x="1233409" y="272866"/>
                    <a:pt x="1135389" y="175652"/>
                    <a:pt x="1026369" y="87193"/>
                  </a:cubicBezTo>
                  <a:cubicBezTo>
                    <a:pt x="1015945" y="78727"/>
                    <a:pt x="1002815" y="73025"/>
                    <a:pt x="990202" y="67957"/>
                  </a:cubicBezTo>
                  <a:cubicBezTo>
                    <a:pt x="920575" y="39911"/>
                    <a:pt x="850026" y="14686"/>
                    <a:pt x="776137" y="0"/>
                  </a:cubicBezTo>
                  <a:cubicBezTo>
                    <a:pt x="753503" y="0"/>
                    <a:pt x="730813" y="0"/>
                    <a:pt x="708179" y="0"/>
                  </a:cubicBezTo>
                  <a:cubicBezTo>
                    <a:pt x="704033" y="5068"/>
                    <a:pt x="697813" y="3743"/>
                    <a:pt x="692515" y="4953"/>
                  </a:cubicBezTo>
                  <a:cubicBezTo>
                    <a:pt x="601982" y="26146"/>
                    <a:pt x="517496" y="57188"/>
                    <a:pt x="447868" y="124224"/>
                  </a:cubicBezTo>
                  <a:cubicBezTo>
                    <a:pt x="378932" y="190626"/>
                    <a:pt x="314430" y="260254"/>
                    <a:pt x="278551" y="349174"/>
                  </a:cubicBezTo>
                  <a:cubicBezTo>
                    <a:pt x="225452" y="480481"/>
                    <a:pt x="159971" y="607297"/>
                    <a:pt x="136071" y="749834"/>
                  </a:cubicBezTo>
                  <a:cubicBezTo>
                    <a:pt x="124380" y="819865"/>
                    <a:pt x="111767" y="888283"/>
                    <a:pt x="126165" y="958890"/>
                  </a:cubicBezTo>
                  <a:cubicBezTo>
                    <a:pt x="137107" y="1012277"/>
                    <a:pt x="138432" y="1066470"/>
                    <a:pt x="138777" y="1120720"/>
                  </a:cubicBezTo>
                  <a:cubicBezTo>
                    <a:pt x="138893" y="1138746"/>
                    <a:pt x="136071" y="1156024"/>
                    <a:pt x="127720" y="1172322"/>
                  </a:cubicBezTo>
                  <a:cubicBezTo>
                    <a:pt x="102725" y="1221274"/>
                    <a:pt x="77270" y="1269823"/>
                    <a:pt x="48244" y="1316587"/>
                  </a:cubicBezTo>
                  <a:cubicBezTo>
                    <a:pt x="6030" y="1384602"/>
                    <a:pt x="-9231" y="1455266"/>
                    <a:pt x="38742" y="1528177"/>
                  </a:cubicBezTo>
                  <a:cubicBezTo>
                    <a:pt x="48705" y="1543323"/>
                    <a:pt x="47208" y="1557778"/>
                    <a:pt x="35920" y="1572810"/>
                  </a:cubicBezTo>
                  <a:cubicBezTo>
                    <a:pt x="-18504" y="1645374"/>
                    <a:pt x="-11074" y="1706996"/>
                    <a:pt x="58150" y="1764991"/>
                  </a:cubicBezTo>
                  <a:cubicBezTo>
                    <a:pt x="61548" y="1773456"/>
                    <a:pt x="69265" y="1776682"/>
                    <a:pt x="76867" y="1779100"/>
                  </a:cubicBezTo>
                  <a:cubicBezTo>
                    <a:pt x="149489" y="1802310"/>
                    <a:pt x="223436" y="1814922"/>
                    <a:pt x="299917" y="1805016"/>
                  </a:cubicBezTo>
                  <a:cubicBezTo>
                    <a:pt x="305734" y="1804268"/>
                    <a:pt x="311262" y="1804440"/>
                    <a:pt x="316503" y="1806629"/>
                  </a:cubicBezTo>
                  <a:cubicBezTo>
                    <a:pt x="358487" y="1824367"/>
                    <a:pt x="402717" y="1824943"/>
                    <a:pt x="447350" y="1825116"/>
                  </a:cubicBezTo>
                  <a:cubicBezTo>
                    <a:pt x="490601" y="1825288"/>
                    <a:pt x="524579" y="1807435"/>
                    <a:pt x="549977" y="1774954"/>
                  </a:cubicBezTo>
                  <a:cubicBezTo>
                    <a:pt x="565354" y="1755373"/>
                    <a:pt x="579636" y="1752724"/>
                    <a:pt x="601809" y="1760614"/>
                  </a:cubicBezTo>
                  <a:cubicBezTo>
                    <a:pt x="646096" y="1776394"/>
                    <a:pt x="691536" y="1787509"/>
                    <a:pt x="739221" y="1784629"/>
                  </a:cubicBezTo>
                  <a:cubicBezTo>
                    <a:pt x="749875" y="1781577"/>
                    <a:pt x="766404" y="1780598"/>
                    <a:pt x="765252" y="1768043"/>
                  </a:cubicBezTo>
                  <a:cubicBezTo>
                    <a:pt x="763985" y="1753818"/>
                    <a:pt x="747053" y="1759750"/>
                    <a:pt x="736802" y="1758080"/>
                  </a:cubicBezTo>
                  <a:cubicBezTo>
                    <a:pt x="698965" y="1751860"/>
                    <a:pt x="663258" y="1740572"/>
                    <a:pt x="632217" y="1716902"/>
                  </a:cubicBezTo>
                  <a:cubicBezTo>
                    <a:pt x="598065" y="1690871"/>
                    <a:pt x="570307" y="1658044"/>
                    <a:pt x="539726" y="1628270"/>
                  </a:cubicBezTo>
                  <a:cubicBezTo>
                    <a:pt x="515825" y="1605003"/>
                    <a:pt x="489909" y="1584846"/>
                    <a:pt x="459905" y="1570218"/>
                  </a:cubicBezTo>
                  <a:cubicBezTo>
                    <a:pt x="447983" y="1566071"/>
                    <a:pt x="441936" y="1556684"/>
                    <a:pt x="437962" y="1545511"/>
                  </a:cubicBezTo>
                  <a:cubicBezTo>
                    <a:pt x="432031" y="1533590"/>
                    <a:pt x="435774" y="1522129"/>
                    <a:pt x="438942" y="1510266"/>
                  </a:cubicBezTo>
                  <a:cubicBezTo>
                    <a:pt x="452015" y="1461371"/>
                    <a:pt x="458292" y="1412246"/>
                    <a:pt x="446083" y="1361854"/>
                  </a:cubicBezTo>
                  <a:cubicBezTo>
                    <a:pt x="440381" y="1338357"/>
                    <a:pt x="437329" y="1314226"/>
                    <a:pt x="434046" y="1290153"/>
                  </a:cubicBezTo>
                  <a:cubicBezTo>
                    <a:pt x="428057" y="1245981"/>
                    <a:pt x="417748" y="1202960"/>
                    <a:pt x="402256" y="1161034"/>
                  </a:cubicBezTo>
                  <a:cubicBezTo>
                    <a:pt x="393041" y="1136155"/>
                    <a:pt x="378932" y="1113176"/>
                    <a:pt x="374094" y="1086396"/>
                  </a:cubicBezTo>
                  <a:cubicBezTo>
                    <a:pt x="371330" y="1071135"/>
                    <a:pt x="372827" y="1059386"/>
                    <a:pt x="387282" y="1051554"/>
                  </a:cubicBezTo>
                  <a:cubicBezTo>
                    <a:pt x="389183" y="1048328"/>
                    <a:pt x="389068" y="1044700"/>
                    <a:pt x="385785" y="1043260"/>
                  </a:cubicBezTo>
                  <a:cubicBezTo>
                    <a:pt x="361078" y="1032318"/>
                    <a:pt x="358775" y="1009800"/>
                    <a:pt x="354916" y="986994"/>
                  </a:cubicBezTo>
                  <a:cubicBezTo>
                    <a:pt x="348408" y="948696"/>
                    <a:pt x="354455" y="911262"/>
                    <a:pt x="361366" y="873943"/>
                  </a:cubicBezTo>
                  <a:cubicBezTo>
                    <a:pt x="365743" y="850503"/>
                    <a:pt x="376225" y="829483"/>
                    <a:pt x="393560" y="812493"/>
                  </a:cubicBezTo>
                  <a:cubicBezTo>
                    <a:pt x="415041" y="791473"/>
                    <a:pt x="427538" y="765557"/>
                    <a:pt x="434853" y="736761"/>
                  </a:cubicBezTo>
                  <a:cubicBezTo>
                    <a:pt x="445968" y="692877"/>
                    <a:pt x="456679" y="648762"/>
                    <a:pt x="467795" y="604878"/>
                  </a:cubicBezTo>
                  <a:cubicBezTo>
                    <a:pt x="473899" y="580575"/>
                    <a:pt x="479198" y="556156"/>
                    <a:pt x="489967" y="533120"/>
                  </a:cubicBezTo>
                  <a:cubicBezTo>
                    <a:pt x="515768" y="477947"/>
                    <a:pt x="564375" y="444660"/>
                    <a:pt x="608489" y="407111"/>
                  </a:cubicBezTo>
                  <a:cubicBezTo>
                    <a:pt x="643965" y="376933"/>
                    <a:pt x="682609" y="367085"/>
                    <a:pt x="727645" y="385917"/>
                  </a:cubicBezTo>
                  <a:cubicBezTo>
                    <a:pt x="760414" y="399681"/>
                    <a:pt x="793875" y="398184"/>
                    <a:pt x="825953" y="380676"/>
                  </a:cubicBezTo>
                  <a:cubicBezTo>
                    <a:pt x="841963" y="371923"/>
                    <a:pt x="859586" y="369389"/>
                    <a:pt x="877727" y="370943"/>
                  </a:cubicBezTo>
                  <a:cubicBezTo>
                    <a:pt x="922533" y="374744"/>
                    <a:pt x="956224" y="398645"/>
                    <a:pt x="984386" y="431529"/>
                  </a:cubicBezTo>
                  <a:cubicBezTo>
                    <a:pt x="1014966" y="467178"/>
                    <a:pt x="1030113" y="511177"/>
                    <a:pt x="1048196" y="553564"/>
                  </a:cubicBezTo>
                  <a:cubicBezTo>
                    <a:pt x="1101295" y="677788"/>
                    <a:pt x="1147195" y="804661"/>
                    <a:pt x="1191195" y="932340"/>
                  </a:cubicBezTo>
                  <a:cubicBezTo>
                    <a:pt x="1212561" y="958199"/>
                    <a:pt x="1207493" y="988837"/>
                    <a:pt x="1204959" y="1018151"/>
                  </a:cubicBezTo>
                  <a:cubicBezTo>
                    <a:pt x="1194305" y="1141280"/>
                    <a:pt x="1132394" y="1245232"/>
                    <a:pt x="1080390" y="1352812"/>
                  </a:cubicBezTo>
                  <a:cubicBezTo>
                    <a:pt x="1081714" y="1348896"/>
                    <a:pt x="1080275" y="1345383"/>
                    <a:pt x="1076992" y="1342273"/>
                  </a:cubicBezTo>
                  <a:cubicBezTo>
                    <a:pt x="1073997" y="1339393"/>
                    <a:pt x="1071290" y="1341063"/>
                    <a:pt x="1069102" y="1343828"/>
                  </a:cubicBezTo>
                  <a:cubicBezTo>
                    <a:pt x="1058448" y="1368419"/>
                    <a:pt x="1061961" y="1396408"/>
                    <a:pt x="1050500" y="1420942"/>
                  </a:cubicBezTo>
                  <a:cubicBezTo>
                    <a:pt x="1031898" y="1460737"/>
                    <a:pt x="1028673" y="1503009"/>
                    <a:pt x="1032474" y="1546145"/>
                  </a:cubicBezTo>
                  <a:cubicBezTo>
                    <a:pt x="1033683" y="1554265"/>
                    <a:pt x="1037369" y="1561406"/>
                    <a:pt x="1040767" y="1568663"/>
                  </a:cubicBezTo>
                  <a:cubicBezTo>
                    <a:pt x="1072500" y="1637081"/>
                    <a:pt x="1126002" y="1683960"/>
                    <a:pt x="1190158" y="1720300"/>
                  </a:cubicBezTo>
                  <a:cubicBezTo>
                    <a:pt x="1231681" y="1727384"/>
                    <a:pt x="1261571" y="1748347"/>
                    <a:pt x="1281843" y="1787163"/>
                  </a:cubicBezTo>
                  <a:cubicBezTo>
                    <a:pt x="1294340" y="1811121"/>
                    <a:pt x="1317089" y="1829032"/>
                    <a:pt x="1339722" y="1845157"/>
                  </a:cubicBezTo>
                  <a:cubicBezTo>
                    <a:pt x="1407507" y="1893476"/>
                    <a:pt x="1487558" y="1897738"/>
                    <a:pt x="1565882" y="1908219"/>
                  </a:cubicBezTo>
                  <a:cubicBezTo>
                    <a:pt x="1571641" y="1908968"/>
                    <a:pt x="1577515" y="1907816"/>
                    <a:pt x="1579300" y="1900790"/>
                  </a:cubicBezTo>
                  <a:cubicBezTo>
                    <a:pt x="1581201" y="1893246"/>
                    <a:pt x="1577112" y="1888235"/>
                    <a:pt x="1571065" y="1884953"/>
                  </a:cubicBezTo>
                  <a:cubicBezTo>
                    <a:pt x="1558740" y="1878272"/>
                    <a:pt x="1545206" y="1875162"/>
                    <a:pt x="1531442" y="1875162"/>
                  </a:cubicBezTo>
                  <a:cubicBezTo>
                    <a:pt x="1493663" y="1875162"/>
                    <a:pt x="1457783" y="1865141"/>
                    <a:pt x="1422595" y="1853277"/>
                  </a:cubicBezTo>
                  <a:cubicBezTo>
                    <a:pt x="1376235" y="1837670"/>
                    <a:pt x="1342025" y="1806571"/>
                    <a:pt x="1316801" y="1765048"/>
                  </a:cubicBezTo>
                  <a:cubicBezTo>
                    <a:pt x="1309832" y="1753588"/>
                    <a:pt x="1311099" y="1746734"/>
                    <a:pt x="1325958" y="1746561"/>
                  </a:cubicBezTo>
                  <a:cubicBezTo>
                    <a:pt x="1346460" y="1746274"/>
                    <a:pt x="1365868" y="1740630"/>
                    <a:pt x="1384988" y="1733949"/>
                  </a:cubicBezTo>
                  <a:cubicBezTo>
                    <a:pt x="1418737" y="1722143"/>
                    <a:pt x="1453522" y="1715290"/>
                    <a:pt x="1488998" y="1711777"/>
                  </a:cubicBezTo>
                  <a:cubicBezTo>
                    <a:pt x="1549871" y="1705672"/>
                    <a:pt x="1588572" y="1736771"/>
                    <a:pt x="1594907" y="1797587"/>
                  </a:cubicBezTo>
                  <a:cubicBezTo>
                    <a:pt x="1597441" y="1821833"/>
                    <a:pt x="1601761" y="1845618"/>
                    <a:pt x="1610054" y="1868654"/>
                  </a:cubicBezTo>
                  <a:cubicBezTo>
                    <a:pt x="1641326" y="1955271"/>
                    <a:pt x="1704849" y="2009349"/>
                    <a:pt x="1787377" y="2043904"/>
                  </a:cubicBezTo>
                  <a:cubicBezTo>
                    <a:pt x="1797916" y="2048281"/>
                    <a:pt x="1812486" y="2057841"/>
                    <a:pt x="1819800" y="2044192"/>
                  </a:cubicBezTo>
                  <a:cubicBezTo>
                    <a:pt x="1826941" y="2030658"/>
                    <a:pt x="1810931" y="2023459"/>
                    <a:pt x="1801544" y="2017066"/>
                  </a:cubicBezTo>
                  <a:lnTo>
                    <a:pt x="1801544" y="2017066"/>
                  </a:lnTo>
                  <a:close/>
                  <a:moveTo>
                    <a:pt x="1383376" y="974382"/>
                  </a:moveTo>
                  <a:cubicBezTo>
                    <a:pt x="1391439" y="1005250"/>
                    <a:pt x="1386486" y="1043318"/>
                    <a:pt x="1370072" y="1066412"/>
                  </a:cubicBezTo>
                  <a:cubicBezTo>
                    <a:pt x="1366444" y="1032318"/>
                    <a:pt x="1370072" y="1003465"/>
                    <a:pt x="1383376" y="974382"/>
                  </a:cubicBezTo>
                  <a:lnTo>
                    <a:pt x="1383376" y="974382"/>
                  </a:lnTo>
                  <a:close/>
                  <a:moveTo>
                    <a:pt x="142463" y="1643013"/>
                  </a:moveTo>
                  <a:cubicBezTo>
                    <a:pt x="139353" y="1607595"/>
                    <a:pt x="136877" y="1572118"/>
                    <a:pt x="136416" y="1536527"/>
                  </a:cubicBezTo>
                  <a:cubicBezTo>
                    <a:pt x="150871" y="1571370"/>
                    <a:pt x="142406" y="1607364"/>
                    <a:pt x="142463" y="1643013"/>
                  </a:cubicBezTo>
                  <a:lnTo>
                    <a:pt x="142463" y="1643013"/>
                  </a:lnTo>
                  <a:close/>
                  <a:moveTo>
                    <a:pt x="101343" y="1750938"/>
                  </a:moveTo>
                  <a:cubicBezTo>
                    <a:pt x="53485" y="1704923"/>
                    <a:pt x="47553" y="1643877"/>
                    <a:pt x="87176" y="1589511"/>
                  </a:cubicBezTo>
                  <a:cubicBezTo>
                    <a:pt x="117181" y="1635814"/>
                    <a:pt x="130887" y="1685745"/>
                    <a:pt x="130081" y="1739938"/>
                  </a:cubicBezTo>
                  <a:cubicBezTo>
                    <a:pt x="122479" y="1748865"/>
                    <a:pt x="114186" y="1756006"/>
                    <a:pt x="101343" y="1750938"/>
                  </a:cubicBezTo>
                  <a:lnTo>
                    <a:pt x="101343" y="1750938"/>
                  </a:lnTo>
                  <a:close/>
                  <a:moveTo>
                    <a:pt x="133594" y="1771038"/>
                  </a:moveTo>
                  <a:cubicBezTo>
                    <a:pt x="164405" y="1758368"/>
                    <a:pt x="191703" y="1747541"/>
                    <a:pt x="215316" y="1730090"/>
                  </a:cubicBezTo>
                  <a:cubicBezTo>
                    <a:pt x="220902" y="1725944"/>
                    <a:pt x="225912" y="1730378"/>
                    <a:pt x="229944" y="1734583"/>
                  </a:cubicBezTo>
                  <a:cubicBezTo>
                    <a:pt x="246300" y="1751802"/>
                    <a:pt x="262655" y="1769022"/>
                    <a:pt x="281142" y="1788545"/>
                  </a:cubicBezTo>
                  <a:cubicBezTo>
                    <a:pt x="230865" y="1790619"/>
                    <a:pt x="184332" y="1786530"/>
                    <a:pt x="133594" y="1771038"/>
                  </a:cubicBezTo>
                  <a:lnTo>
                    <a:pt x="133594" y="1771038"/>
                  </a:lnTo>
                  <a:close/>
                  <a:moveTo>
                    <a:pt x="369487" y="1631207"/>
                  </a:moveTo>
                  <a:cubicBezTo>
                    <a:pt x="389183" y="1646699"/>
                    <a:pt x="408303" y="1662824"/>
                    <a:pt x="428057" y="1678316"/>
                  </a:cubicBezTo>
                  <a:cubicBezTo>
                    <a:pt x="464109" y="1706709"/>
                    <a:pt x="504653" y="1726002"/>
                    <a:pt x="553951" y="1735274"/>
                  </a:cubicBezTo>
                  <a:cubicBezTo>
                    <a:pt x="495323" y="1798739"/>
                    <a:pt x="427481" y="1804037"/>
                    <a:pt x="354225" y="1786587"/>
                  </a:cubicBezTo>
                  <a:cubicBezTo>
                    <a:pt x="316733" y="1777661"/>
                    <a:pt x="286095" y="1758137"/>
                    <a:pt x="263807" y="1725714"/>
                  </a:cubicBezTo>
                  <a:cubicBezTo>
                    <a:pt x="255457" y="1713562"/>
                    <a:pt x="252232" y="1703253"/>
                    <a:pt x="262310" y="1690813"/>
                  </a:cubicBezTo>
                  <a:cubicBezTo>
                    <a:pt x="273079" y="1677510"/>
                    <a:pt x="284482" y="1681311"/>
                    <a:pt x="296865" y="1687646"/>
                  </a:cubicBezTo>
                  <a:cubicBezTo>
                    <a:pt x="306885" y="1692771"/>
                    <a:pt x="317079" y="1697897"/>
                    <a:pt x="327733" y="1701295"/>
                  </a:cubicBezTo>
                  <a:cubicBezTo>
                    <a:pt x="333665" y="1703195"/>
                    <a:pt x="342649" y="1710452"/>
                    <a:pt x="346738" y="1700834"/>
                  </a:cubicBezTo>
                  <a:cubicBezTo>
                    <a:pt x="350021" y="1693060"/>
                    <a:pt x="339482" y="1692023"/>
                    <a:pt x="334817" y="1688337"/>
                  </a:cubicBezTo>
                  <a:cubicBezTo>
                    <a:pt x="329115" y="1683845"/>
                    <a:pt x="322377" y="1680620"/>
                    <a:pt x="317252" y="1675609"/>
                  </a:cubicBezTo>
                  <a:cubicBezTo>
                    <a:pt x="311550" y="1669965"/>
                    <a:pt x="300781" y="1664725"/>
                    <a:pt x="310514" y="1654070"/>
                  </a:cubicBezTo>
                  <a:cubicBezTo>
                    <a:pt x="319325" y="1644453"/>
                    <a:pt x="328712" y="1644741"/>
                    <a:pt x="337812" y="1653840"/>
                  </a:cubicBezTo>
                  <a:cubicBezTo>
                    <a:pt x="366147" y="1682117"/>
                    <a:pt x="399722" y="1703080"/>
                    <a:pt x="434046" y="1723007"/>
                  </a:cubicBezTo>
                  <a:cubicBezTo>
                    <a:pt x="438250" y="1725426"/>
                    <a:pt x="442224" y="1728363"/>
                    <a:pt x="446659" y="1730148"/>
                  </a:cubicBezTo>
                  <a:cubicBezTo>
                    <a:pt x="454549" y="1733316"/>
                    <a:pt x="464857" y="1740572"/>
                    <a:pt x="470329" y="1730206"/>
                  </a:cubicBezTo>
                  <a:cubicBezTo>
                    <a:pt x="476548" y="1718457"/>
                    <a:pt x="462727" y="1716326"/>
                    <a:pt x="456104" y="1712352"/>
                  </a:cubicBezTo>
                  <a:cubicBezTo>
                    <a:pt x="422298" y="1691965"/>
                    <a:pt x="384806" y="1677568"/>
                    <a:pt x="355377" y="1650039"/>
                  </a:cubicBezTo>
                  <a:cubicBezTo>
                    <a:pt x="349215" y="1644337"/>
                    <a:pt x="338100" y="1640018"/>
                    <a:pt x="346335" y="1629076"/>
                  </a:cubicBezTo>
                  <a:cubicBezTo>
                    <a:pt x="354283" y="1618710"/>
                    <a:pt x="362633" y="1625793"/>
                    <a:pt x="369487" y="1631207"/>
                  </a:cubicBezTo>
                  <a:lnTo>
                    <a:pt x="369487" y="1631207"/>
                  </a:lnTo>
                  <a:close/>
                  <a:moveTo>
                    <a:pt x="1257540" y="1468973"/>
                  </a:moveTo>
                  <a:cubicBezTo>
                    <a:pt x="1257252" y="1448643"/>
                    <a:pt x="1264738" y="1430041"/>
                    <a:pt x="1275393" y="1408733"/>
                  </a:cubicBezTo>
                  <a:cubicBezTo>
                    <a:pt x="1289791" y="1427853"/>
                    <a:pt x="1302057" y="1444497"/>
                    <a:pt x="1314670" y="1460910"/>
                  </a:cubicBezTo>
                  <a:cubicBezTo>
                    <a:pt x="1324979" y="1474271"/>
                    <a:pt x="1322157" y="1484350"/>
                    <a:pt x="1307932" y="1492240"/>
                  </a:cubicBezTo>
                  <a:cubicBezTo>
                    <a:pt x="1305858" y="1493392"/>
                    <a:pt x="1303785" y="1494659"/>
                    <a:pt x="1301712" y="1495810"/>
                  </a:cubicBezTo>
                  <a:cubicBezTo>
                    <a:pt x="1270555" y="1513261"/>
                    <a:pt x="1258058" y="1506004"/>
                    <a:pt x="1257540" y="1468973"/>
                  </a:cubicBezTo>
                  <a:lnTo>
                    <a:pt x="1257540" y="1468973"/>
                  </a:lnTo>
                  <a:close/>
                </a:path>
              </a:pathLst>
            </a:custGeom>
            <a:solidFill>
              <a:srgbClr val="974D2C"/>
            </a:solidFill>
            <a:ln w="5747"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9086309-6AD3-45BB-BAFD-92A80F05B2FE}"/>
                </a:ext>
              </a:extLst>
            </p:cNvPr>
            <p:cNvSpPr/>
            <p:nvPr/>
          </p:nvSpPr>
          <p:spPr>
            <a:xfrm>
              <a:off x="1190332" y="2377018"/>
              <a:ext cx="29726" cy="28092"/>
            </a:xfrm>
            <a:custGeom>
              <a:avLst/>
              <a:gdLst>
                <a:gd name="connsiteX0" fmla="*/ 0 w 29726"/>
                <a:gd name="connsiteY0" fmla="*/ 11115 h 28092"/>
                <a:gd name="connsiteX1" fmla="*/ 28795 w 29726"/>
                <a:gd name="connsiteY1" fmla="*/ 0 h 28092"/>
                <a:gd name="connsiteX2" fmla="*/ 29199 w 29726"/>
                <a:gd name="connsiteY2" fmla="*/ 2361 h 28092"/>
                <a:gd name="connsiteX3" fmla="*/ 23785 w 29726"/>
                <a:gd name="connsiteY3" fmla="*/ 27586 h 28092"/>
                <a:gd name="connsiteX4" fmla="*/ 0 w 29726"/>
                <a:gd name="connsiteY4" fmla="*/ 11115 h 28092"/>
                <a:gd name="connsiteX5" fmla="*/ 0 w 29726"/>
                <a:gd name="connsiteY5" fmla="*/ 11115 h 28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26" h="28092">
                  <a:moveTo>
                    <a:pt x="0" y="11115"/>
                  </a:moveTo>
                  <a:cubicBezTo>
                    <a:pt x="9560" y="7372"/>
                    <a:pt x="19235" y="3743"/>
                    <a:pt x="28795" y="0"/>
                  </a:cubicBezTo>
                  <a:cubicBezTo>
                    <a:pt x="28911" y="806"/>
                    <a:pt x="29256" y="1555"/>
                    <a:pt x="29199" y="2361"/>
                  </a:cubicBezTo>
                  <a:cubicBezTo>
                    <a:pt x="28680" y="11345"/>
                    <a:pt x="32884" y="24994"/>
                    <a:pt x="23785" y="27586"/>
                  </a:cubicBezTo>
                  <a:cubicBezTo>
                    <a:pt x="14398" y="30408"/>
                    <a:pt x="5126" y="20963"/>
                    <a:pt x="0" y="11115"/>
                  </a:cubicBezTo>
                  <a:lnTo>
                    <a:pt x="0" y="11115"/>
                  </a:lnTo>
                  <a:close/>
                </a:path>
              </a:pathLst>
            </a:custGeom>
            <a:solidFill>
              <a:srgbClr val="A18A99"/>
            </a:solidFill>
            <a:ln w="5747"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11B4F22-2D42-4368-B2C9-F03B020FC2A1}"/>
                </a:ext>
              </a:extLst>
            </p:cNvPr>
            <p:cNvSpPr/>
            <p:nvPr/>
          </p:nvSpPr>
          <p:spPr>
            <a:xfrm>
              <a:off x="1854759" y="3015138"/>
              <a:ext cx="1310770" cy="398344"/>
            </a:xfrm>
            <a:custGeom>
              <a:avLst/>
              <a:gdLst>
                <a:gd name="connsiteX0" fmla="*/ 0 w 1310770"/>
                <a:gd name="connsiteY0" fmla="*/ 285466 h 398344"/>
                <a:gd name="connsiteX1" fmla="*/ 209804 w 1310770"/>
                <a:gd name="connsiteY1" fmla="*/ 223210 h 398344"/>
                <a:gd name="connsiteX2" fmla="*/ 526785 w 1310770"/>
                <a:gd name="connsiteY2" fmla="*/ 131353 h 398344"/>
                <a:gd name="connsiteX3" fmla="*/ 710960 w 1310770"/>
                <a:gd name="connsiteY3" fmla="*/ 96453 h 398344"/>
                <a:gd name="connsiteX4" fmla="*/ 929230 w 1310770"/>
                <a:gd name="connsiteY4" fmla="*/ 60746 h 398344"/>
                <a:gd name="connsiteX5" fmla="*/ 1208892 w 1310770"/>
                <a:gd name="connsiteY5" fmla="*/ 13522 h 398344"/>
                <a:gd name="connsiteX6" fmla="*/ 1279959 w 1310770"/>
                <a:gd name="connsiteY6" fmla="*/ 1428 h 398344"/>
                <a:gd name="connsiteX7" fmla="*/ 1310771 w 1310770"/>
                <a:gd name="connsiteY7" fmla="*/ 8569 h 398344"/>
                <a:gd name="connsiteX8" fmla="*/ 1270687 w 1310770"/>
                <a:gd name="connsiteY8" fmla="*/ 22852 h 398344"/>
                <a:gd name="connsiteX9" fmla="*/ 573030 w 1310770"/>
                <a:gd name="connsiteY9" fmla="*/ 139013 h 398344"/>
                <a:gd name="connsiteX10" fmla="*/ 541470 w 1310770"/>
                <a:gd name="connsiteY10" fmla="*/ 152086 h 398344"/>
                <a:gd name="connsiteX11" fmla="*/ 561051 w 1310770"/>
                <a:gd name="connsiteY11" fmla="*/ 182436 h 398344"/>
                <a:gd name="connsiteX12" fmla="*/ 618239 w 1310770"/>
                <a:gd name="connsiteY12" fmla="*/ 223095 h 398344"/>
                <a:gd name="connsiteX13" fmla="*/ 636150 w 1310770"/>
                <a:gd name="connsiteY13" fmla="*/ 251315 h 398344"/>
                <a:gd name="connsiteX14" fmla="*/ 250578 w 1310770"/>
                <a:gd name="connsiteY14" fmla="*/ 356706 h 398344"/>
                <a:gd name="connsiteX15" fmla="*/ 87423 w 1310770"/>
                <a:gd name="connsiteY15" fmla="*/ 398345 h 398344"/>
                <a:gd name="connsiteX16" fmla="*/ 0 w 1310770"/>
                <a:gd name="connsiteY16" fmla="*/ 285466 h 398344"/>
                <a:gd name="connsiteX17" fmla="*/ 0 w 1310770"/>
                <a:gd name="connsiteY17" fmla="*/ 285466 h 39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10770" h="398344">
                  <a:moveTo>
                    <a:pt x="0" y="285466"/>
                  </a:moveTo>
                  <a:cubicBezTo>
                    <a:pt x="69973" y="264676"/>
                    <a:pt x="139773" y="243655"/>
                    <a:pt x="209804" y="223210"/>
                  </a:cubicBezTo>
                  <a:cubicBezTo>
                    <a:pt x="315426" y="192399"/>
                    <a:pt x="421278" y="162394"/>
                    <a:pt x="526785" y="131353"/>
                  </a:cubicBezTo>
                  <a:cubicBezTo>
                    <a:pt x="587082" y="113615"/>
                    <a:pt x="649453" y="107222"/>
                    <a:pt x="710960" y="96453"/>
                  </a:cubicBezTo>
                  <a:cubicBezTo>
                    <a:pt x="783583" y="83783"/>
                    <a:pt x="856493" y="72898"/>
                    <a:pt x="929230" y="60746"/>
                  </a:cubicBezTo>
                  <a:cubicBezTo>
                    <a:pt x="1022528" y="45197"/>
                    <a:pt x="1115652" y="29244"/>
                    <a:pt x="1208892" y="13522"/>
                  </a:cubicBezTo>
                  <a:cubicBezTo>
                    <a:pt x="1232562" y="9548"/>
                    <a:pt x="1256520" y="6726"/>
                    <a:pt x="1279959" y="1428"/>
                  </a:cubicBezTo>
                  <a:cubicBezTo>
                    <a:pt x="1292341" y="-1394"/>
                    <a:pt x="1302017" y="-530"/>
                    <a:pt x="1310771" y="8569"/>
                  </a:cubicBezTo>
                  <a:cubicBezTo>
                    <a:pt x="1300116" y="20836"/>
                    <a:pt x="1284624" y="20548"/>
                    <a:pt x="1270687" y="22852"/>
                  </a:cubicBezTo>
                  <a:cubicBezTo>
                    <a:pt x="1038192" y="61841"/>
                    <a:pt x="805640" y="100542"/>
                    <a:pt x="573030" y="139013"/>
                  </a:cubicBezTo>
                  <a:cubicBezTo>
                    <a:pt x="561627" y="140913"/>
                    <a:pt x="545674" y="138437"/>
                    <a:pt x="541470" y="152086"/>
                  </a:cubicBezTo>
                  <a:cubicBezTo>
                    <a:pt x="536921" y="166887"/>
                    <a:pt x="551721" y="174373"/>
                    <a:pt x="561051" y="182436"/>
                  </a:cubicBezTo>
                  <a:cubicBezTo>
                    <a:pt x="578732" y="197813"/>
                    <a:pt x="598543" y="210483"/>
                    <a:pt x="618239" y="223095"/>
                  </a:cubicBezTo>
                  <a:cubicBezTo>
                    <a:pt x="628318" y="229546"/>
                    <a:pt x="639548" y="235938"/>
                    <a:pt x="636150" y="251315"/>
                  </a:cubicBezTo>
                  <a:cubicBezTo>
                    <a:pt x="507664" y="286503"/>
                    <a:pt x="379237" y="321922"/>
                    <a:pt x="250578" y="356706"/>
                  </a:cubicBezTo>
                  <a:cubicBezTo>
                    <a:pt x="196385" y="371334"/>
                    <a:pt x="141789" y="384523"/>
                    <a:pt x="87423" y="398345"/>
                  </a:cubicBezTo>
                  <a:cubicBezTo>
                    <a:pt x="49298" y="367649"/>
                    <a:pt x="18890" y="331078"/>
                    <a:pt x="0" y="285466"/>
                  </a:cubicBezTo>
                  <a:lnTo>
                    <a:pt x="0" y="285466"/>
                  </a:lnTo>
                  <a:close/>
                </a:path>
              </a:pathLst>
            </a:custGeom>
            <a:solidFill>
              <a:srgbClr val="D9D7C5"/>
            </a:solidFill>
            <a:ln w="5747"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AC11CBF-C183-4CC9-A7A6-AC5EBA832CD4}"/>
                </a:ext>
              </a:extLst>
            </p:cNvPr>
            <p:cNvSpPr/>
            <p:nvPr/>
          </p:nvSpPr>
          <p:spPr>
            <a:xfrm>
              <a:off x="1962221" y="3539013"/>
              <a:ext cx="1340396" cy="340437"/>
            </a:xfrm>
            <a:custGeom>
              <a:avLst/>
              <a:gdLst>
                <a:gd name="connsiteX0" fmla="*/ 548154 w 1340396"/>
                <a:gd name="connsiteY0" fmla="*/ 229345 h 340437"/>
                <a:gd name="connsiteX1" fmla="*/ 391276 w 1340396"/>
                <a:gd name="connsiteY1" fmla="*/ 266721 h 340437"/>
                <a:gd name="connsiteX2" fmla="*/ 107928 w 1340396"/>
                <a:gd name="connsiteY2" fmla="*/ 328113 h 340437"/>
                <a:gd name="connsiteX3" fmla="*/ 3 w 1340396"/>
                <a:gd name="connsiteY3" fmla="*/ 340438 h 340437"/>
                <a:gd name="connsiteX4" fmla="*/ 17626 w 1340396"/>
                <a:gd name="connsiteY4" fmla="*/ 243282 h 340437"/>
                <a:gd name="connsiteX5" fmla="*/ 41929 w 1340396"/>
                <a:gd name="connsiteY5" fmla="*/ 224449 h 340437"/>
                <a:gd name="connsiteX6" fmla="*/ 67960 w 1340396"/>
                <a:gd name="connsiteY6" fmla="*/ 215696 h 340437"/>
                <a:gd name="connsiteX7" fmla="*/ 554776 w 1340396"/>
                <a:gd name="connsiteY7" fmla="*/ 101838 h 340437"/>
                <a:gd name="connsiteX8" fmla="*/ 748743 w 1340396"/>
                <a:gd name="connsiteY8" fmla="*/ 78687 h 340437"/>
                <a:gd name="connsiteX9" fmla="*/ 940981 w 1340396"/>
                <a:gd name="connsiteY9" fmla="*/ 51388 h 340437"/>
                <a:gd name="connsiteX10" fmla="*/ 1123027 w 1340396"/>
                <a:gd name="connsiteY10" fmla="*/ 29907 h 340437"/>
                <a:gd name="connsiteX11" fmla="*/ 1307894 w 1340396"/>
                <a:gd name="connsiteY11" fmla="*/ 2897 h 340437"/>
                <a:gd name="connsiteX12" fmla="*/ 1340202 w 1340396"/>
                <a:gd name="connsiteY12" fmla="*/ 4855 h 340437"/>
                <a:gd name="connsiteX13" fmla="*/ 1319757 w 1340396"/>
                <a:gd name="connsiteY13" fmla="*/ 22305 h 340437"/>
                <a:gd name="connsiteX14" fmla="*/ 1115540 w 1340396"/>
                <a:gd name="connsiteY14" fmla="*/ 50352 h 340437"/>
                <a:gd name="connsiteX15" fmla="*/ 637420 w 1340396"/>
                <a:gd name="connsiteY15" fmla="*/ 114393 h 340437"/>
                <a:gd name="connsiteX16" fmla="*/ 603210 w 1340396"/>
                <a:gd name="connsiteY16" fmla="*/ 141000 h 340437"/>
                <a:gd name="connsiteX17" fmla="*/ 548154 w 1340396"/>
                <a:gd name="connsiteY17" fmla="*/ 229345 h 340437"/>
                <a:gd name="connsiteX18" fmla="*/ 548154 w 1340396"/>
                <a:gd name="connsiteY18" fmla="*/ 229345 h 340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40396" h="340437">
                  <a:moveTo>
                    <a:pt x="548154" y="229345"/>
                  </a:moveTo>
                  <a:cubicBezTo>
                    <a:pt x="496955" y="246334"/>
                    <a:pt x="443683" y="254627"/>
                    <a:pt x="391276" y="266721"/>
                  </a:cubicBezTo>
                  <a:cubicBezTo>
                    <a:pt x="297114" y="288375"/>
                    <a:pt x="202550" y="308475"/>
                    <a:pt x="107928" y="328113"/>
                  </a:cubicBezTo>
                  <a:cubicBezTo>
                    <a:pt x="72510" y="335485"/>
                    <a:pt x="36400" y="339804"/>
                    <a:pt x="3" y="340438"/>
                  </a:cubicBezTo>
                  <a:cubicBezTo>
                    <a:pt x="-228" y="306977"/>
                    <a:pt x="14976" y="276339"/>
                    <a:pt x="17626" y="243282"/>
                  </a:cubicBezTo>
                  <a:cubicBezTo>
                    <a:pt x="18605" y="231188"/>
                    <a:pt x="28337" y="223931"/>
                    <a:pt x="41929" y="224449"/>
                  </a:cubicBezTo>
                  <a:cubicBezTo>
                    <a:pt x="51547" y="224795"/>
                    <a:pt x="61683" y="225659"/>
                    <a:pt x="67960" y="215696"/>
                  </a:cubicBezTo>
                  <a:cubicBezTo>
                    <a:pt x="230136" y="177167"/>
                    <a:pt x="389202" y="124126"/>
                    <a:pt x="554776" y="101838"/>
                  </a:cubicBezTo>
                  <a:cubicBezTo>
                    <a:pt x="619106" y="93200"/>
                    <a:pt x="684587" y="88074"/>
                    <a:pt x="748743" y="78687"/>
                  </a:cubicBezTo>
                  <a:cubicBezTo>
                    <a:pt x="812669" y="69299"/>
                    <a:pt x="876940" y="60661"/>
                    <a:pt x="940981" y="51388"/>
                  </a:cubicBezTo>
                  <a:cubicBezTo>
                    <a:pt x="1001395" y="42692"/>
                    <a:pt x="1062441" y="36818"/>
                    <a:pt x="1123027" y="29907"/>
                  </a:cubicBezTo>
                  <a:cubicBezTo>
                    <a:pt x="1184707" y="22823"/>
                    <a:pt x="1246559" y="13782"/>
                    <a:pt x="1307894" y="2897"/>
                  </a:cubicBezTo>
                  <a:cubicBezTo>
                    <a:pt x="1318548" y="996"/>
                    <a:pt x="1329951" y="-3438"/>
                    <a:pt x="1340202" y="4855"/>
                  </a:cubicBezTo>
                  <a:cubicBezTo>
                    <a:pt x="1342103" y="20923"/>
                    <a:pt x="1329663" y="20232"/>
                    <a:pt x="1319757" y="22305"/>
                  </a:cubicBezTo>
                  <a:cubicBezTo>
                    <a:pt x="1252318" y="36300"/>
                    <a:pt x="1183555" y="40389"/>
                    <a:pt x="1115540" y="50352"/>
                  </a:cubicBezTo>
                  <a:cubicBezTo>
                    <a:pt x="956416" y="73504"/>
                    <a:pt x="796428" y="90320"/>
                    <a:pt x="637420" y="114393"/>
                  </a:cubicBezTo>
                  <a:cubicBezTo>
                    <a:pt x="619969" y="117042"/>
                    <a:pt x="610237" y="125739"/>
                    <a:pt x="603210" y="141000"/>
                  </a:cubicBezTo>
                  <a:cubicBezTo>
                    <a:pt x="588755" y="172733"/>
                    <a:pt x="569692" y="201874"/>
                    <a:pt x="548154" y="229345"/>
                  </a:cubicBezTo>
                  <a:lnTo>
                    <a:pt x="548154" y="229345"/>
                  </a:lnTo>
                  <a:close/>
                </a:path>
              </a:pathLst>
            </a:custGeom>
            <a:solidFill>
              <a:srgbClr val="D9D7C5"/>
            </a:solidFill>
            <a:ln w="574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8A15676-2102-41B0-9AED-F366E79B3A2F}"/>
                </a:ext>
              </a:extLst>
            </p:cNvPr>
            <p:cNvSpPr/>
            <p:nvPr/>
          </p:nvSpPr>
          <p:spPr>
            <a:xfrm>
              <a:off x="1801832" y="3213411"/>
              <a:ext cx="1355460" cy="385053"/>
            </a:xfrm>
            <a:custGeom>
              <a:avLst/>
              <a:gdLst>
                <a:gd name="connsiteX0" fmla="*/ 78612 w 1355460"/>
                <a:gd name="connsiteY0" fmla="*/ 264170 h 385053"/>
                <a:gd name="connsiteX1" fmla="*/ 632867 w 1355460"/>
                <a:gd name="connsiteY1" fmla="*/ 115988 h 385053"/>
                <a:gd name="connsiteX2" fmla="*/ 811572 w 1355460"/>
                <a:gd name="connsiteY2" fmla="*/ 84083 h 385053"/>
                <a:gd name="connsiteX3" fmla="*/ 1081731 w 1355460"/>
                <a:gd name="connsiteY3" fmla="*/ 38183 h 385053"/>
                <a:gd name="connsiteX4" fmla="*/ 1282954 w 1355460"/>
                <a:gd name="connsiteY4" fmla="*/ 6450 h 385053"/>
                <a:gd name="connsiteX5" fmla="*/ 1325168 w 1355460"/>
                <a:gd name="connsiteY5" fmla="*/ 0 h 385053"/>
                <a:gd name="connsiteX6" fmla="*/ 1355461 w 1355460"/>
                <a:gd name="connsiteY6" fmla="*/ 7199 h 385053"/>
                <a:gd name="connsiteX7" fmla="*/ 1326378 w 1355460"/>
                <a:gd name="connsiteY7" fmla="*/ 20502 h 385053"/>
                <a:gd name="connsiteX8" fmla="*/ 1110872 w 1355460"/>
                <a:gd name="connsiteY8" fmla="*/ 53214 h 385053"/>
                <a:gd name="connsiteX9" fmla="*/ 810363 w 1355460"/>
                <a:gd name="connsiteY9" fmla="*/ 106774 h 385053"/>
                <a:gd name="connsiteX10" fmla="*/ 697887 w 1355460"/>
                <a:gd name="connsiteY10" fmla="*/ 123993 h 385053"/>
                <a:gd name="connsiteX11" fmla="*/ 662181 w 1355460"/>
                <a:gd name="connsiteY11" fmla="*/ 145532 h 385053"/>
                <a:gd name="connsiteX12" fmla="*/ 604187 w 1355460"/>
                <a:gd name="connsiteY12" fmla="*/ 229097 h 385053"/>
                <a:gd name="connsiteX13" fmla="*/ 598255 w 1355460"/>
                <a:gd name="connsiteY13" fmla="*/ 249139 h 385053"/>
                <a:gd name="connsiteX14" fmla="*/ 38586 w 1355460"/>
                <a:gd name="connsiteY14" fmla="*/ 382980 h 385053"/>
                <a:gd name="connsiteX15" fmla="*/ 0 w 1355460"/>
                <a:gd name="connsiteY15" fmla="*/ 385053 h 385053"/>
                <a:gd name="connsiteX16" fmla="*/ 35764 w 1355460"/>
                <a:gd name="connsiteY16" fmla="*/ 332991 h 385053"/>
                <a:gd name="connsiteX17" fmla="*/ 78612 w 1355460"/>
                <a:gd name="connsiteY17" fmla="*/ 264170 h 385053"/>
                <a:gd name="connsiteX18" fmla="*/ 78612 w 1355460"/>
                <a:gd name="connsiteY18" fmla="*/ 264170 h 385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55460" h="385053">
                  <a:moveTo>
                    <a:pt x="78612" y="264170"/>
                  </a:moveTo>
                  <a:cubicBezTo>
                    <a:pt x="264515" y="219076"/>
                    <a:pt x="447367" y="162695"/>
                    <a:pt x="632867" y="115988"/>
                  </a:cubicBezTo>
                  <a:cubicBezTo>
                    <a:pt x="691552" y="101187"/>
                    <a:pt x="752138" y="94910"/>
                    <a:pt x="811572" y="84083"/>
                  </a:cubicBezTo>
                  <a:cubicBezTo>
                    <a:pt x="901471" y="67669"/>
                    <a:pt x="991717" y="53617"/>
                    <a:pt x="1081731" y="38183"/>
                  </a:cubicBezTo>
                  <a:cubicBezTo>
                    <a:pt x="1148652" y="26722"/>
                    <a:pt x="1215285" y="13707"/>
                    <a:pt x="1282954" y="6450"/>
                  </a:cubicBezTo>
                  <a:cubicBezTo>
                    <a:pt x="1296718" y="4953"/>
                    <a:pt x="1310655" y="115"/>
                    <a:pt x="1325168" y="0"/>
                  </a:cubicBezTo>
                  <a:cubicBezTo>
                    <a:pt x="1334901" y="2707"/>
                    <a:pt x="1346477" y="-2880"/>
                    <a:pt x="1355461" y="7199"/>
                  </a:cubicBezTo>
                  <a:cubicBezTo>
                    <a:pt x="1349241" y="19350"/>
                    <a:pt x="1336687" y="18256"/>
                    <a:pt x="1326378" y="20502"/>
                  </a:cubicBezTo>
                  <a:cubicBezTo>
                    <a:pt x="1255310" y="36109"/>
                    <a:pt x="1182919" y="43251"/>
                    <a:pt x="1110872" y="53214"/>
                  </a:cubicBezTo>
                  <a:cubicBezTo>
                    <a:pt x="1009973" y="67151"/>
                    <a:pt x="910456" y="88402"/>
                    <a:pt x="810363" y="106774"/>
                  </a:cubicBezTo>
                  <a:cubicBezTo>
                    <a:pt x="772986" y="113627"/>
                    <a:pt x="735782" y="120999"/>
                    <a:pt x="697887" y="123993"/>
                  </a:cubicBezTo>
                  <a:cubicBezTo>
                    <a:pt x="681935" y="125260"/>
                    <a:pt x="670071" y="132056"/>
                    <a:pt x="662181" y="145532"/>
                  </a:cubicBezTo>
                  <a:cubicBezTo>
                    <a:pt x="645134" y="174961"/>
                    <a:pt x="624862" y="202202"/>
                    <a:pt x="604187" y="229097"/>
                  </a:cubicBezTo>
                  <a:cubicBezTo>
                    <a:pt x="599580" y="235086"/>
                    <a:pt x="596182" y="241248"/>
                    <a:pt x="598255" y="249139"/>
                  </a:cubicBezTo>
                  <a:cubicBezTo>
                    <a:pt x="410221" y="287494"/>
                    <a:pt x="226736" y="344912"/>
                    <a:pt x="38586" y="382980"/>
                  </a:cubicBezTo>
                  <a:cubicBezTo>
                    <a:pt x="26089" y="385514"/>
                    <a:pt x="12900" y="384477"/>
                    <a:pt x="0" y="385053"/>
                  </a:cubicBezTo>
                  <a:cubicBezTo>
                    <a:pt x="979" y="360347"/>
                    <a:pt x="23382" y="349980"/>
                    <a:pt x="35764" y="332991"/>
                  </a:cubicBezTo>
                  <a:cubicBezTo>
                    <a:pt x="51717" y="310991"/>
                    <a:pt x="71240" y="291468"/>
                    <a:pt x="78612" y="264170"/>
                  </a:cubicBezTo>
                  <a:lnTo>
                    <a:pt x="78612" y="264170"/>
                  </a:lnTo>
                  <a:close/>
                </a:path>
              </a:pathLst>
            </a:custGeom>
            <a:solidFill>
              <a:srgbClr val="D9D7C5"/>
            </a:solidFill>
            <a:ln w="574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4C35D09-75FF-443F-BA1A-346505A8BD4E}"/>
                </a:ext>
              </a:extLst>
            </p:cNvPr>
            <p:cNvSpPr/>
            <p:nvPr/>
          </p:nvSpPr>
          <p:spPr>
            <a:xfrm>
              <a:off x="1866267" y="3398513"/>
              <a:ext cx="1304194" cy="350321"/>
            </a:xfrm>
            <a:custGeom>
              <a:avLst/>
              <a:gdLst>
                <a:gd name="connsiteX0" fmla="*/ 67910 w 1304194"/>
                <a:gd name="connsiteY0" fmla="*/ 213947 h 350321"/>
                <a:gd name="connsiteX1" fmla="*/ 230835 w 1304194"/>
                <a:gd name="connsiteY1" fmla="*/ 183596 h 350321"/>
                <a:gd name="connsiteX2" fmla="*/ 501800 w 1304194"/>
                <a:gd name="connsiteY2" fmla="*/ 115927 h 350321"/>
                <a:gd name="connsiteX3" fmla="*/ 673594 w 1304194"/>
                <a:gd name="connsiteY3" fmla="*/ 93754 h 350321"/>
                <a:gd name="connsiteX4" fmla="*/ 982915 w 1304194"/>
                <a:gd name="connsiteY4" fmla="*/ 47221 h 350321"/>
                <a:gd name="connsiteX5" fmla="*/ 1260619 w 1304194"/>
                <a:gd name="connsiteY5" fmla="*/ 1205 h 350321"/>
                <a:gd name="connsiteX6" fmla="*/ 1304158 w 1304194"/>
                <a:gd name="connsiteY6" fmla="*/ 514 h 350321"/>
                <a:gd name="connsiteX7" fmla="*/ 1284865 w 1304194"/>
                <a:gd name="connsiteY7" fmla="*/ 16755 h 350321"/>
                <a:gd name="connsiteX8" fmla="*/ 757562 w 1304194"/>
                <a:gd name="connsiteY8" fmla="*/ 102450 h 350321"/>
                <a:gd name="connsiteX9" fmla="*/ 614218 w 1304194"/>
                <a:gd name="connsiteY9" fmla="*/ 124450 h 350321"/>
                <a:gd name="connsiteX10" fmla="*/ 569412 w 1304194"/>
                <a:gd name="connsiteY10" fmla="*/ 156240 h 350321"/>
                <a:gd name="connsiteX11" fmla="*/ 523570 w 1304194"/>
                <a:gd name="connsiteY11" fmla="*/ 214868 h 350321"/>
                <a:gd name="connsiteX12" fmla="*/ 311462 w 1304194"/>
                <a:gd name="connsiteY12" fmla="*/ 277815 h 350321"/>
                <a:gd name="connsiteX13" fmla="*/ 27251 w 1304194"/>
                <a:gd name="connsiteY13" fmla="*/ 340359 h 350321"/>
                <a:gd name="connsiteX14" fmla="*/ 298 w 1304194"/>
                <a:gd name="connsiteY14" fmla="*/ 350322 h 350321"/>
                <a:gd name="connsiteX15" fmla="*/ 23565 w 1304194"/>
                <a:gd name="connsiteY15" fmla="*/ 288296 h 350321"/>
                <a:gd name="connsiteX16" fmla="*/ 67910 w 1304194"/>
                <a:gd name="connsiteY16" fmla="*/ 213947 h 350321"/>
                <a:gd name="connsiteX17" fmla="*/ 67910 w 1304194"/>
                <a:gd name="connsiteY17" fmla="*/ 213947 h 350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04194" h="350321">
                  <a:moveTo>
                    <a:pt x="67910" y="213947"/>
                  </a:moveTo>
                  <a:cubicBezTo>
                    <a:pt x="123600" y="211297"/>
                    <a:pt x="176872" y="195517"/>
                    <a:pt x="230835" y="183596"/>
                  </a:cubicBezTo>
                  <a:cubicBezTo>
                    <a:pt x="321713" y="163439"/>
                    <a:pt x="410000" y="132282"/>
                    <a:pt x="501800" y="115927"/>
                  </a:cubicBezTo>
                  <a:cubicBezTo>
                    <a:pt x="558700" y="105791"/>
                    <a:pt x="616464" y="103199"/>
                    <a:pt x="673594" y="93754"/>
                  </a:cubicBezTo>
                  <a:cubicBezTo>
                    <a:pt x="776452" y="76765"/>
                    <a:pt x="879943" y="63346"/>
                    <a:pt x="982915" y="47221"/>
                  </a:cubicBezTo>
                  <a:cubicBezTo>
                    <a:pt x="1075579" y="32708"/>
                    <a:pt x="1168013" y="16179"/>
                    <a:pt x="1260619" y="1205"/>
                  </a:cubicBezTo>
                  <a:cubicBezTo>
                    <a:pt x="1274786" y="-1098"/>
                    <a:pt x="1289587" y="630"/>
                    <a:pt x="1304158" y="514"/>
                  </a:cubicBezTo>
                  <a:cubicBezTo>
                    <a:pt x="1304906" y="14451"/>
                    <a:pt x="1294194" y="15085"/>
                    <a:pt x="1284865" y="16755"/>
                  </a:cubicBezTo>
                  <a:cubicBezTo>
                    <a:pt x="1109500" y="47797"/>
                    <a:pt x="933387" y="74346"/>
                    <a:pt x="757562" y="102450"/>
                  </a:cubicBezTo>
                  <a:cubicBezTo>
                    <a:pt x="709877" y="110052"/>
                    <a:pt x="662134" y="117654"/>
                    <a:pt x="614218" y="124450"/>
                  </a:cubicBezTo>
                  <a:cubicBezTo>
                    <a:pt x="593312" y="127445"/>
                    <a:pt x="578742" y="136487"/>
                    <a:pt x="569412" y="156240"/>
                  </a:cubicBezTo>
                  <a:cubicBezTo>
                    <a:pt x="558700" y="178989"/>
                    <a:pt x="543727" y="199203"/>
                    <a:pt x="523570" y="214868"/>
                  </a:cubicBezTo>
                  <a:cubicBezTo>
                    <a:pt x="454115" y="240150"/>
                    <a:pt x="381665" y="255067"/>
                    <a:pt x="311462" y="277815"/>
                  </a:cubicBezTo>
                  <a:cubicBezTo>
                    <a:pt x="218741" y="307877"/>
                    <a:pt x="122333" y="321123"/>
                    <a:pt x="27251" y="340359"/>
                  </a:cubicBezTo>
                  <a:cubicBezTo>
                    <a:pt x="17460" y="342317"/>
                    <a:pt x="9052" y="346406"/>
                    <a:pt x="298" y="350322"/>
                  </a:cubicBezTo>
                  <a:cubicBezTo>
                    <a:pt x="-2351" y="325730"/>
                    <a:pt x="13256" y="307993"/>
                    <a:pt x="23565" y="288296"/>
                  </a:cubicBezTo>
                  <a:cubicBezTo>
                    <a:pt x="37041" y="262784"/>
                    <a:pt x="51036" y="237559"/>
                    <a:pt x="67910" y="213947"/>
                  </a:cubicBezTo>
                  <a:lnTo>
                    <a:pt x="67910" y="213947"/>
                  </a:lnTo>
                  <a:close/>
                </a:path>
              </a:pathLst>
            </a:custGeom>
            <a:solidFill>
              <a:srgbClr val="D9D7C5"/>
            </a:solidFill>
            <a:ln w="574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F2EA30F-21C2-45D8-9666-E5188C74129E}"/>
                </a:ext>
              </a:extLst>
            </p:cNvPr>
            <p:cNvSpPr/>
            <p:nvPr/>
          </p:nvSpPr>
          <p:spPr>
            <a:xfrm>
              <a:off x="1987128" y="3704288"/>
              <a:ext cx="1393330" cy="317389"/>
            </a:xfrm>
            <a:custGeom>
              <a:avLst/>
              <a:gdLst>
                <a:gd name="connsiteX0" fmla="*/ 445959 w 1393330"/>
                <a:gd name="connsiteY0" fmla="*/ 214728 h 317389"/>
                <a:gd name="connsiteX1" fmla="*/ 403457 w 1393330"/>
                <a:gd name="connsiteY1" fmla="*/ 201022 h 317389"/>
                <a:gd name="connsiteX2" fmla="*/ 319201 w 1393330"/>
                <a:gd name="connsiteY2" fmla="*/ 195262 h 317389"/>
                <a:gd name="connsiteX3" fmla="*/ 234773 w 1393330"/>
                <a:gd name="connsiteY3" fmla="*/ 221812 h 317389"/>
                <a:gd name="connsiteX4" fmla="*/ 134622 w 1393330"/>
                <a:gd name="connsiteY4" fmla="*/ 262068 h 317389"/>
                <a:gd name="connsiteX5" fmla="*/ 113889 w 1393330"/>
                <a:gd name="connsiteY5" fmla="*/ 272895 h 317389"/>
                <a:gd name="connsiteX6" fmla="*/ 205 w 1393330"/>
                <a:gd name="connsiteY6" fmla="*/ 317125 h 317389"/>
                <a:gd name="connsiteX7" fmla="*/ 17828 w 1393330"/>
                <a:gd name="connsiteY7" fmla="*/ 269152 h 317389"/>
                <a:gd name="connsiteX8" fmla="*/ 42822 w 1393330"/>
                <a:gd name="connsiteY8" fmla="*/ 220257 h 317389"/>
                <a:gd name="connsiteX9" fmla="*/ 144124 w 1393330"/>
                <a:gd name="connsiteY9" fmla="*/ 200734 h 317389"/>
                <a:gd name="connsiteX10" fmla="*/ 564423 w 1393330"/>
                <a:gd name="connsiteY10" fmla="*/ 113714 h 317389"/>
                <a:gd name="connsiteX11" fmla="*/ 905074 w 1393330"/>
                <a:gd name="connsiteY11" fmla="*/ 60960 h 317389"/>
                <a:gd name="connsiteX12" fmla="*/ 1287478 w 1393330"/>
                <a:gd name="connsiteY12" fmla="*/ 9186 h 317389"/>
                <a:gd name="connsiteX13" fmla="*/ 1371273 w 1393330"/>
                <a:gd name="connsiteY13" fmla="*/ 144 h 317389"/>
                <a:gd name="connsiteX14" fmla="*/ 1393330 w 1393330"/>
                <a:gd name="connsiteY14" fmla="*/ 9762 h 317389"/>
                <a:gd name="connsiteX15" fmla="*/ 1365226 w 1393330"/>
                <a:gd name="connsiteY15" fmla="*/ 21683 h 317389"/>
                <a:gd name="connsiteX16" fmla="*/ 1226316 w 1393330"/>
                <a:gd name="connsiteY16" fmla="*/ 40228 h 317389"/>
                <a:gd name="connsiteX17" fmla="*/ 993707 w 1393330"/>
                <a:gd name="connsiteY17" fmla="*/ 71672 h 317389"/>
                <a:gd name="connsiteX18" fmla="*/ 729537 w 1393330"/>
                <a:gd name="connsiteY18" fmla="*/ 103981 h 317389"/>
                <a:gd name="connsiteX19" fmla="*/ 617465 w 1393330"/>
                <a:gd name="connsiteY19" fmla="*/ 160650 h 317389"/>
                <a:gd name="connsiteX20" fmla="*/ 555727 w 1393330"/>
                <a:gd name="connsiteY20" fmla="*/ 195608 h 317389"/>
                <a:gd name="connsiteX21" fmla="*/ 445959 w 1393330"/>
                <a:gd name="connsiteY21" fmla="*/ 214728 h 317389"/>
                <a:gd name="connsiteX22" fmla="*/ 445959 w 1393330"/>
                <a:gd name="connsiteY22" fmla="*/ 214728 h 317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93330" h="317389">
                  <a:moveTo>
                    <a:pt x="445959" y="214728"/>
                  </a:moveTo>
                  <a:cubicBezTo>
                    <a:pt x="434440" y="202058"/>
                    <a:pt x="417912" y="201886"/>
                    <a:pt x="403457" y="201022"/>
                  </a:cubicBezTo>
                  <a:cubicBezTo>
                    <a:pt x="375352" y="199294"/>
                    <a:pt x="347248" y="198315"/>
                    <a:pt x="319201" y="195262"/>
                  </a:cubicBezTo>
                  <a:cubicBezTo>
                    <a:pt x="287699" y="191865"/>
                    <a:pt x="260113" y="199179"/>
                    <a:pt x="234773" y="221812"/>
                  </a:cubicBezTo>
                  <a:cubicBezTo>
                    <a:pt x="207187" y="246461"/>
                    <a:pt x="168601" y="249916"/>
                    <a:pt x="134622" y="262068"/>
                  </a:cubicBezTo>
                  <a:cubicBezTo>
                    <a:pt x="126847" y="264832"/>
                    <a:pt x="119936" y="267079"/>
                    <a:pt x="113889" y="272895"/>
                  </a:cubicBezTo>
                  <a:cubicBezTo>
                    <a:pt x="82099" y="303131"/>
                    <a:pt x="44780" y="319716"/>
                    <a:pt x="205" y="317125"/>
                  </a:cubicBezTo>
                  <a:cubicBezTo>
                    <a:pt x="-1523" y="298293"/>
                    <a:pt x="7979" y="284183"/>
                    <a:pt x="17828" y="269152"/>
                  </a:cubicBezTo>
                  <a:cubicBezTo>
                    <a:pt x="27848" y="254005"/>
                    <a:pt x="34644" y="236670"/>
                    <a:pt x="42822" y="220257"/>
                  </a:cubicBezTo>
                  <a:cubicBezTo>
                    <a:pt x="74727" y="204477"/>
                    <a:pt x="110434" y="208163"/>
                    <a:pt x="144124" y="200734"/>
                  </a:cubicBezTo>
                  <a:cubicBezTo>
                    <a:pt x="283840" y="169923"/>
                    <a:pt x="423786" y="139918"/>
                    <a:pt x="564423" y="113714"/>
                  </a:cubicBezTo>
                  <a:cubicBezTo>
                    <a:pt x="677359" y="92693"/>
                    <a:pt x="790929" y="72709"/>
                    <a:pt x="905074" y="60960"/>
                  </a:cubicBezTo>
                  <a:cubicBezTo>
                    <a:pt x="1033214" y="47714"/>
                    <a:pt x="1158993" y="19322"/>
                    <a:pt x="1287478" y="9186"/>
                  </a:cubicBezTo>
                  <a:cubicBezTo>
                    <a:pt x="1315352" y="6998"/>
                    <a:pt x="1342881" y="-1180"/>
                    <a:pt x="1371273" y="144"/>
                  </a:cubicBezTo>
                  <a:cubicBezTo>
                    <a:pt x="1379796" y="547"/>
                    <a:pt x="1389817" y="-2275"/>
                    <a:pt x="1393330" y="9762"/>
                  </a:cubicBezTo>
                  <a:cubicBezTo>
                    <a:pt x="1386247" y="19149"/>
                    <a:pt x="1375419" y="19668"/>
                    <a:pt x="1365226" y="21683"/>
                  </a:cubicBezTo>
                  <a:cubicBezTo>
                    <a:pt x="1319326" y="30956"/>
                    <a:pt x="1272965" y="35966"/>
                    <a:pt x="1226316" y="40228"/>
                  </a:cubicBezTo>
                  <a:cubicBezTo>
                    <a:pt x="1148396" y="47311"/>
                    <a:pt x="1071339" y="61882"/>
                    <a:pt x="993707" y="71672"/>
                  </a:cubicBezTo>
                  <a:cubicBezTo>
                    <a:pt x="905708" y="82787"/>
                    <a:pt x="817536" y="93038"/>
                    <a:pt x="729537" y="103981"/>
                  </a:cubicBezTo>
                  <a:cubicBezTo>
                    <a:pt x="684558" y="109567"/>
                    <a:pt x="644648" y="119818"/>
                    <a:pt x="617465" y="160650"/>
                  </a:cubicBezTo>
                  <a:cubicBezTo>
                    <a:pt x="603528" y="181498"/>
                    <a:pt x="580376" y="191577"/>
                    <a:pt x="555727" y="195608"/>
                  </a:cubicBezTo>
                  <a:cubicBezTo>
                    <a:pt x="518984" y="201655"/>
                    <a:pt x="482414" y="207875"/>
                    <a:pt x="445959" y="214728"/>
                  </a:cubicBezTo>
                  <a:lnTo>
                    <a:pt x="445959" y="214728"/>
                  </a:lnTo>
                  <a:close/>
                </a:path>
              </a:pathLst>
            </a:custGeom>
            <a:solidFill>
              <a:srgbClr val="D9D8C5"/>
            </a:solidFill>
            <a:ln w="574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91A10AE-903F-49DD-B3A1-D97E4282F351}"/>
                </a:ext>
              </a:extLst>
            </p:cNvPr>
            <p:cNvSpPr/>
            <p:nvPr/>
          </p:nvSpPr>
          <p:spPr>
            <a:xfrm>
              <a:off x="719315" y="2611708"/>
              <a:ext cx="2335456" cy="2358696"/>
            </a:xfrm>
            <a:custGeom>
              <a:avLst/>
              <a:gdLst>
                <a:gd name="connsiteX0" fmla="*/ 2252363 w 2335456"/>
                <a:gd name="connsiteY0" fmla="*/ 2035546 h 2358696"/>
                <a:gd name="connsiteX1" fmla="*/ 2333797 w 2335456"/>
                <a:gd name="connsiteY1" fmla="*/ 2261188 h 2358696"/>
                <a:gd name="connsiteX2" fmla="*/ 2306326 w 2335456"/>
                <a:gd name="connsiteY2" fmla="*/ 2294418 h 2358696"/>
                <a:gd name="connsiteX3" fmla="*/ 2261751 w 2335456"/>
                <a:gd name="connsiteY3" fmla="*/ 2298564 h 2358696"/>
                <a:gd name="connsiteX4" fmla="*/ 2016413 w 2335456"/>
                <a:gd name="connsiteY4" fmla="*/ 2324653 h 2358696"/>
                <a:gd name="connsiteX5" fmla="*/ 1739458 w 2335456"/>
                <a:gd name="connsiteY5" fmla="*/ 2352124 h 2358696"/>
                <a:gd name="connsiteX6" fmla="*/ 1438948 w 2335456"/>
                <a:gd name="connsiteY6" fmla="*/ 2358574 h 2358696"/>
                <a:gd name="connsiteX7" fmla="*/ 1313112 w 2335456"/>
                <a:gd name="connsiteY7" fmla="*/ 2340318 h 2358696"/>
                <a:gd name="connsiteX8" fmla="*/ 1287715 w 2335456"/>
                <a:gd name="connsiteY8" fmla="*/ 2302192 h 2358696"/>
                <a:gd name="connsiteX9" fmla="*/ 1238186 w 2335456"/>
                <a:gd name="connsiteY9" fmla="*/ 2148482 h 2358696"/>
                <a:gd name="connsiteX10" fmla="*/ 1796531 w 2335456"/>
                <a:gd name="connsiteY10" fmla="*/ 2058007 h 2358696"/>
                <a:gd name="connsiteX11" fmla="*/ 2252363 w 2335456"/>
                <a:gd name="connsiteY11" fmla="*/ 2035546 h 2358696"/>
                <a:gd name="connsiteX12" fmla="*/ 2252363 w 2335456"/>
                <a:gd name="connsiteY12" fmla="*/ 2035546 h 2358696"/>
                <a:gd name="connsiteX13" fmla="*/ 1104345 w 2335456"/>
                <a:gd name="connsiteY13" fmla="*/ 1821941 h 2358696"/>
                <a:gd name="connsiteX14" fmla="*/ 1110507 w 2335456"/>
                <a:gd name="connsiteY14" fmla="*/ 1827816 h 2358696"/>
                <a:gd name="connsiteX15" fmla="*/ 1097204 w 2335456"/>
                <a:gd name="connsiteY15" fmla="*/ 1853156 h 2358696"/>
                <a:gd name="connsiteX16" fmla="*/ 996535 w 2335456"/>
                <a:gd name="connsiteY16" fmla="*/ 1914663 h 2358696"/>
                <a:gd name="connsiteX17" fmla="*/ 935661 w 2335456"/>
                <a:gd name="connsiteY17" fmla="*/ 1927851 h 2358696"/>
                <a:gd name="connsiteX18" fmla="*/ 830212 w 2335456"/>
                <a:gd name="connsiteY18" fmla="*/ 1959065 h 2358696"/>
                <a:gd name="connsiteX19" fmla="*/ 620293 w 2335456"/>
                <a:gd name="connsiteY19" fmla="*/ 2017578 h 2358696"/>
                <a:gd name="connsiteX20" fmla="*/ 541220 w 2335456"/>
                <a:gd name="connsiteY20" fmla="*/ 2025353 h 2358696"/>
                <a:gd name="connsiteX21" fmla="*/ 510697 w 2335456"/>
                <a:gd name="connsiteY21" fmla="*/ 2014122 h 2358696"/>
                <a:gd name="connsiteX22" fmla="*/ 570246 w 2335456"/>
                <a:gd name="connsiteY22" fmla="*/ 2007845 h 2358696"/>
                <a:gd name="connsiteX23" fmla="*/ 860274 w 2335456"/>
                <a:gd name="connsiteY23" fmla="*/ 1934359 h 2358696"/>
                <a:gd name="connsiteX24" fmla="*/ 1083439 w 2335456"/>
                <a:gd name="connsiteY24" fmla="*/ 1829313 h 2358696"/>
                <a:gd name="connsiteX25" fmla="*/ 1097434 w 2335456"/>
                <a:gd name="connsiteY25" fmla="*/ 1822114 h 2358696"/>
                <a:gd name="connsiteX26" fmla="*/ 1104345 w 2335456"/>
                <a:gd name="connsiteY26" fmla="*/ 1821941 h 2358696"/>
                <a:gd name="connsiteX27" fmla="*/ 1104345 w 2335456"/>
                <a:gd name="connsiteY27" fmla="*/ 1821941 h 2358696"/>
                <a:gd name="connsiteX28" fmla="*/ 379793 w 2335456"/>
                <a:gd name="connsiteY28" fmla="*/ 1393177 h 2358696"/>
                <a:gd name="connsiteX29" fmla="*/ 457886 w 2335456"/>
                <a:gd name="connsiteY29" fmla="*/ 1395192 h 2358696"/>
                <a:gd name="connsiteX30" fmla="*/ 511676 w 2335456"/>
                <a:gd name="connsiteY30" fmla="*/ 1431244 h 2358696"/>
                <a:gd name="connsiteX31" fmla="*/ 510812 w 2335456"/>
                <a:gd name="connsiteY31" fmla="*/ 1453647 h 2358696"/>
                <a:gd name="connsiteX32" fmla="*/ 490886 w 2335456"/>
                <a:gd name="connsiteY32" fmla="*/ 1452553 h 2358696"/>
                <a:gd name="connsiteX33" fmla="*/ 376165 w 2335456"/>
                <a:gd name="connsiteY33" fmla="*/ 1408496 h 2358696"/>
                <a:gd name="connsiteX34" fmla="*/ 340919 w 2335456"/>
                <a:gd name="connsiteY34" fmla="*/ 1407574 h 2358696"/>
                <a:gd name="connsiteX35" fmla="*/ 126450 w 2335456"/>
                <a:gd name="connsiteY35" fmla="*/ 1566468 h 2358696"/>
                <a:gd name="connsiteX36" fmla="*/ 85964 w 2335456"/>
                <a:gd name="connsiteY36" fmla="*/ 1632409 h 2358696"/>
                <a:gd name="connsiteX37" fmla="*/ 49451 w 2335456"/>
                <a:gd name="connsiteY37" fmla="*/ 1777654 h 2358696"/>
                <a:gd name="connsiteX38" fmla="*/ 36148 w 2335456"/>
                <a:gd name="connsiteY38" fmla="*/ 1805700 h 2358696"/>
                <a:gd name="connsiteX39" fmla="*/ 15184 w 2335456"/>
                <a:gd name="connsiteY39" fmla="*/ 1786983 h 2358696"/>
                <a:gd name="connsiteX40" fmla="*/ 30331 w 2335456"/>
                <a:gd name="connsiteY40" fmla="*/ 1653833 h 2358696"/>
                <a:gd name="connsiteX41" fmla="*/ 151272 w 2335456"/>
                <a:gd name="connsiteY41" fmla="*/ 1503291 h 2358696"/>
                <a:gd name="connsiteX42" fmla="*/ 226083 w 2335456"/>
                <a:gd name="connsiteY42" fmla="*/ 1428422 h 2358696"/>
                <a:gd name="connsiteX43" fmla="*/ 186057 w 2335456"/>
                <a:gd name="connsiteY43" fmla="*/ 1449616 h 2358696"/>
                <a:gd name="connsiteX44" fmla="*/ 24917 w 2335456"/>
                <a:gd name="connsiteY44" fmla="*/ 1623541 h 2358696"/>
                <a:gd name="connsiteX45" fmla="*/ 7525 w 2335456"/>
                <a:gd name="connsiteY45" fmla="*/ 1633907 h 2358696"/>
                <a:gd name="connsiteX46" fmla="*/ 3378 w 2335456"/>
                <a:gd name="connsiteY46" fmla="*/ 1612656 h 2358696"/>
                <a:gd name="connsiteX47" fmla="*/ 152481 w 2335456"/>
                <a:gd name="connsiteY47" fmla="*/ 1436139 h 2358696"/>
                <a:gd name="connsiteX48" fmla="*/ 379793 w 2335456"/>
                <a:gd name="connsiteY48" fmla="*/ 1393177 h 2358696"/>
                <a:gd name="connsiteX49" fmla="*/ 379793 w 2335456"/>
                <a:gd name="connsiteY49" fmla="*/ 1393177 h 2358696"/>
                <a:gd name="connsiteX50" fmla="*/ 1021011 w 2335456"/>
                <a:gd name="connsiteY50" fmla="*/ 997872 h 2358696"/>
                <a:gd name="connsiteX51" fmla="*/ 1034487 w 2335456"/>
                <a:gd name="connsiteY51" fmla="*/ 1033060 h 2358696"/>
                <a:gd name="connsiteX52" fmla="*/ 1034545 w 2335456"/>
                <a:gd name="connsiteY52" fmla="*/ 1071819 h 2358696"/>
                <a:gd name="connsiteX53" fmla="*/ 1004943 w 2335456"/>
                <a:gd name="connsiteY53" fmla="*/ 1195870 h 2358696"/>
                <a:gd name="connsiteX54" fmla="*/ 924546 w 2335456"/>
                <a:gd name="connsiteY54" fmla="*/ 1257204 h 2358696"/>
                <a:gd name="connsiteX55" fmla="*/ 834243 w 2335456"/>
                <a:gd name="connsiteY55" fmla="*/ 1325910 h 2358696"/>
                <a:gd name="connsiteX56" fmla="*/ 806542 w 2335456"/>
                <a:gd name="connsiteY56" fmla="*/ 1385114 h 2358696"/>
                <a:gd name="connsiteX57" fmla="*/ 806542 w 2335456"/>
                <a:gd name="connsiteY57" fmla="*/ 1460443 h 2358696"/>
                <a:gd name="connsiteX58" fmla="*/ 792605 w 2335456"/>
                <a:gd name="connsiteY58" fmla="*/ 1481982 h 2358696"/>
                <a:gd name="connsiteX59" fmla="*/ 693664 w 2335456"/>
                <a:gd name="connsiteY59" fmla="*/ 1486128 h 2358696"/>
                <a:gd name="connsiteX60" fmla="*/ 672413 w 2335456"/>
                <a:gd name="connsiteY60" fmla="*/ 1477317 h 2358696"/>
                <a:gd name="connsiteX61" fmla="*/ 682837 w 2335456"/>
                <a:gd name="connsiteY61" fmla="*/ 1457563 h 2358696"/>
                <a:gd name="connsiteX62" fmla="*/ 816217 w 2335456"/>
                <a:gd name="connsiteY62" fmla="*/ 1282947 h 2358696"/>
                <a:gd name="connsiteX63" fmla="*/ 996419 w 2335456"/>
                <a:gd name="connsiteY63" fmla="*/ 1019757 h 2358696"/>
                <a:gd name="connsiteX64" fmla="*/ 1021011 w 2335456"/>
                <a:gd name="connsiteY64" fmla="*/ 997872 h 2358696"/>
                <a:gd name="connsiteX65" fmla="*/ 1021011 w 2335456"/>
                <a:gd name="connsiteY65" fmla="*/ 997872 h 2358696"/>
                <a:gd name="connsiteX66" fmla="*/ 725051 w 2335456"/>
                <a:gd name="connsiteY66" fmla="*/ 432386 h 2358696"/>
                <a:gd name="connsiteX67" fmla="*/ 734553 w 2335456"/>
                <a:gd name="connsiteY67" fmla="*/ 434690 h 2358696"/>
                <a:gd name="connsiteX68" fmla="*/ 726375 w 2335456"/>
                <a:gd name="connsiteY68" fmla="*/ 451506 h 2358696"/>
                <a:gd name="connsiteX69" fmla="*/ 669821 w 2335456"/>
                <a:gd name="connsiteY69" fmla="*/ 560411 h 2358696"/>
                <a:gd name="connsiteX70" fmla="*/ 613555 w 2335456"/>
                <a:gd name="connsiteY70" fmla="*/ 645185 h 2358696"/>
                <a:gd name="connsiteX71" fmla="*/ 574220 w 2335456"/>
                <a:gd name="connsiteY71" fmla="*/ 684116 h 2358696"/>
                <a:gd name="connsiteX72" fmla="*/ 570534 w 2335456"/>
                <a:gd name="connsiteY72" fmla="*/ 702142 h 2358696"/>
                <a:gd name="connsiteX73" fmla="*/ 587063 w 2335456"/>
                <a:gd name="connsiteY73" fmla="*/ 707153 h 2358696"/>
                <a:gd name="connsiteX74" fmla="*/ 604858 w 2335456"/>
                <a:gd name="connsiteY74" fmla="*/ 715100 h 2358696"/>
                <a:gd name="connsiteX75" fmla="*/ 602728 w 2335456"/>
                <a:gd name="connsiteY75" fmla="*/ 735200 h 2358696"/>
                <a:gd name="connsiteX76" fmla="*/ 548938 w 2335456"/>
                <a:gd name="connsiteY76" fmla="*/ 878140 h 2358696"/>
                <a:gd name="connsiteX77" fmla="*/ 529760 w 2335456"/>
                <a:gd name="connsiteY77" fmla="*/ 987218 h 2358696"/>
                <a:gd name="connsiteX78" fmla="*/ 521639 w 2335456"/>
                <a:gd name="connsiteY78" fmla="*/ 1001615 h 2358696"/>
                <a:gd name="connsiteX79" fmla="*/ 509833 w 2335456"/>
                <a:gd name="connsiteY79" fmla="*/ 1008123 h 2358696"/>
                <a:gd name="connsiteX80" fmla="*/ 507127 w 2335456"/>
                <a:gd name="connsiteY80" fmla="*/ 993322 h 2358696"/>
                <a:gd name="connsiteX81" fmla="*/ 538859 w 2335456"/>
                <a:gd name="connsiteY81" fmla="*/ 689876 h 2358696"/>
                <a:gd name="connsiteX82" fmla="*/ 591037 w 2335456"/>
                <a:gd name="connsiteY82" fmla="*/ 534841 h 2358696"/>
                <a:gd name="connsiteX83" fmla="*/ 714454 w 2335456"/>
                <a:gd name="connsiteY83" fmla="*/ 436936 h 2358696"/>
                <a:gd name="connsiteX84" fmla="*/ 725051 w 2335456"/>
                <a:gd name="connsiteY84" fmla="*/ 432386 h 2358696"/>
                <a:gd name="connsiteX85" fmla="*/ 725051 w 2335456"/>
                <a:gd name="connsiteY85" fmla="*/ 432386 h 2358696"/>
                <a:gd name="connsiteX86" fmla="*/ 2276033 w 2335456"/>
                <a:gd name="connsiteY86" fmla="*/ 1203 h 2358696"/>
                <a:gd name="connsiteX87" fmla="*/ 2291813 w 2335456"/>
                <a:gd name="connsiteY87" fmla="*/ 4025 h 2358696"/>
                <a:gd name="connsiteX88" fmla="*/ 2293253 w 2335456"/>
                <a:gd name="connsiteY88" fmla="*/ 19344 h 2358696"/>
                <a:gd name="connsiteX89" fmla="*/ 2250002 w 2335456"/>
                <a:gd name="connsiteY89" fmla="*/ 146908 h 2358696"/>
                <a:gd name="connsiteX90" fmla="*/ 2250002 w 2335456"/>
                <a:gd name="connsiteY90" fmla="*/ 182614 h 2358696"/>
                <a:gd name="connsiteX91" fmla="*/ 2238426 w 2335456"/>
                <a:gd name="connsiteY91" fmla="*/ 358440 h 2358696"/>
                <a:gd name="connsiteX92" fmla="*/ 2227945 w 2335456"/>
                <a:gd name="connsiteY92" fmla="*/ 398177 h 2358696"/>
                <a:gd name="connsiteX93" fmla="*/ 2200301 w 2335456"/>
                <a:gd name="connsiteY93" fmla="*/ 300849 h 2358696"/>
                <a:gd name="connsiteX94" fmla="*/ 2219364 w 2335456"/>
                <a:gd name="connsiteY94" fmla="*/ 295435 h 2358696"/>
                <a:gd name="connsiteX95" fmla="*/ 2241018 w 2335456"/>
                <a:gd name="connsiteY95" fmla="*/ 319623 h 2358696"/>
                <a:gd name="connsiteX96" fmla="*/ 2246259 w 2335456"/>
                <a:gd name="connsiteY96" fmla="*/ 210834 h 2358696"/>
                <a:gd name="connsiteX97" fmla="*/ 2234050 w 2335456"/>
                <a:gd name="connsiteY97" fmla="*/ 105903 h 2358696"/>
                <a:gd name="connsiteX98" fmla="*/ 2260138 w 2335456"/>
                <a:gd name="connsiteY98" fmla="*/ 18710 h 2358696"/>
                <a:gd name="connsiteX99" fmla="*/ 2276033 w 2335456"/>
                <a:gd name="connsiteY99" fmla="*/ 1203 h 2358696"/>
                <a:gd name="connsiteX100" fmla="*/ 2276033 w 2335456"/>
                <a:gd name="connsiteY100" fmla="*/ 1203 h 2358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335456" h="2358696">
                  <a:moveTo>
                    <a:pt x="2252363" y="2035546"/>
                  </a:moveTo>
                  <a:cubicBezTo>
                    <a:pt x="2264400" y="2035604"/>
                    <a:pt x="2320436" y="2203712"/>
                    <a:pt x="2333797" y="2261188"/>
                  </a:cubicBezTo>
                  <a:cubicBezTo>
                    <a:pt x="2339268" y="2284743"/>
                    <a:pt x="2331493" y="2292402"/>
                    <a:pt x="2306326" y="2294418"/>
                  </a:cubicBezTo>
                  <a:cubicBezTo>
                    <a:pt x="2291468" y="2295627"/>
                    <a:pt x="2275860" y="2289407"/>
                    <a:pt x="2261751" y="2298564"/>
                  </a:cubicBezTo>
                  <a:cubicBezTo>
                    <a:pt x="2235029" y="2288428"/>
                    <a:pt x="2071701" y="2318375"/>
                    <a:pt x="2016413" y="2324653"/>
                  </a:cubicBezTo>
                  <a:cubicBezTo>
                    <a:pt x="1924210" y="2335192"/>
                    <a:pt x="1832122" y="2345847"/>
                    <a:pt x="1739458" y="2352124"/>
                  </a:cubicBezTo>
                  <a:cubicBezTo>
                    <a:pt x="1639365" y="2358920"/>
                    <a:pt x="1539099" y="2355752"/>
                    <a:pt x="1438948" y="2358574"/>
                  </a:cubicBezTo>
                  <a:cubicBezTo>
                    <a:pt x="1396504" y="2359783"/>
                    <a:pt x="1321578" y="2351951"/>
                    <a:pt x="1313112" y="2340318"/>
                  </a:cubicBezTo>
                  <a:cubicBezTo>
                    <a:pt x="1304128" y="2327936"/>
                    <a:pt x="1296929" y="2314344"/>
                    <a:pt x="1287715" y="2302192"/>
                  </a:cubicBezTo>
                  <a:cubicBezTo>
                    <a:pt x="1253333" y="2256638"/>
                    <a:pt x="1242506" y="2203654"/>
                    <a:pt x="1238186" y="2148482"/>
                  </a:cubicBezTo>
                  <a:cubicBezTo>
                    <a:pt x="1245558" y="2138001"/>
                    <a:pt x="1789332" y="2058928"/>
                    <a:pt x="1796531" y="2058007"/>
                  </a:cubicBezTo>
                  <a:cubicBezTo>
                    <a:pt x="1907739" y="2044185"/>
                    <a:pt x="2140291" y="2035201"/>
                    <a:pt x="2252363" y="2035546"/>
                  </a:cubicBezTo>
                  <a:lnTo>
                    <a:pt x="2252363" y="2035546"/>
                  </a:lnTo>
                  <a:close/>
                  <a:moveTo>
                    <a:pt x="1104345" y="1821941"/>
                  </a:moveTo>
                  <a:cubicBezTo>
                    <a:pt x="1106533" y="1822748"/>
                    <a:pt x="1108664" y="1824533"/>
                    <a:pt x="1110507" y="1827816"/>
                  </a:cubicBezTo>
                  <a:cubicBezTo>
                    <a:pt x="1117073" y="1839276"/>
                    <a:pt x="1105612" y="1847627"/>
                    <a:pt x="1097204" y="1853156"/>
                  </a:cubicBezTo>
                  <a:cubicBezTo>
                    <a:pt x="1064377" y="1874810"/>
                    <a:pt x="1033969" y="1900207"/>
                    <a:pt x="996535" y="1914663"/>
                  </a:cubicBezTo>
                  <a:cubicBezTo>
                    <a:pt x="976608" y="1922380"/>
                    <a:pt x="955875" y="1928024"/>
                    <a:pt x="935661" y="1927851"/>
                  </a:cubicBezTo>
                  <a:cubicBezTo>
                    <a:pt x="896614" y="1927448"/>
                    <a:pt x="863096" y="1942998"/>
                    <a:pt x="830212" y="1959065"/>
                  </a:cubicBezTo>
                  <a:cubicBezTo>
                    <a:pt x="763579" y="1991547"/>
                    <a:pt x="693894" y="2009746"/>
                    <a:pt x="620293" y="2017578"/>
                  </a:cubicBezTo>
                  <a:cubicBezTo>
                    <a:pt x="594089" y="2020400"/>
                    <a:pt x="567252" y="2017693"/>
                    <a:pt x="541220" y="2025353"/>
                  </a:cubicBezTo>
                  <a:cubicBezTo>
                    <a:pt x="531545" y="2028174"/>
                    <a:pt x="520315" y="2027483"/>
                    <a:pt x="510697" y="2014122"/>
                  </a:cubicBezTo>
                  <a:cubicBezTo>
                    <a:pt x="532236" y="2009803"/>
                    <a:pt x="551932" y="2007672"/>
                    <a:pt x="570246" y="2007845"/>
                  </a:cubicBezTo>
                  <a:cubicBezTo>
                    <a:pt x="673680" y="2008536"/>
                    <a:pt x="766689" y="1972139"/>
                    <a:pt x="860274" y="1934359"/>
                  </a:cubicBezTo>
                  <a:cubicBezTo>
                    <a:pt x="936813" y="1903490"/>
                    <a:pt x="1009435" y="1865250"/>
                    <a:pt x="1083439" y="1829313"/>
                  </a:cubicBezTo>
                  <a:cubicBezTo>
                    <a:pt x="1087759" y="1827240"/>
                    <a:pt x="1092654" y="1823554"/>
                    <a:pt x="1097434" y="1822114"/>
                  </a:cubicBezTo>
                  <a:cubicBezTo>
                    <a:pt x="1099795" y="1821308"/>
                    <a:pt x="1102157" y="1821135"/>
                    <a:pt x="1104345" y="1821941"/>
                  </a:cubicBezTo>
                  <a:lnTo>
                    <a:pt x="1104345" y="1821941"/>
                  </a:lnTo>
                  <a:close/>
                  <a:moveTo>
                    <a:pt x="379793" y="1393177"/>
                  </a:moveTo>
                  <a:cubicBezTo>
                    <a:pt x="405824" y="1393465"/>
                    <a:pt x="431913" y="1394501"/>
                    <a:pt x="457886" y="1395192"/>
                  </a:cubicBezTo>
                  <a:cubicBezTo>
                    <a:pt x="481095" y="1395826"/>
                    <a:pt x="500734" y="1408784"/>
                    <a:pt x="511676" y="1431244"/>
                  </a:cubicBezTo>
                  <a:cubicBezTo>
                    <a:pt x="515420" y="1438904"/>
                    <a:pt x="517666" y="1446736"/>
                    <a:pt x="510812" y="1453647"/>
                  </a:cubicBezTo>
                  <a:cubicBezTo>
                    <a:pt x="504074" y="1460443"/>
                    <a:pt x="497278" y="1455778"/>
                    <a:pt x="490886" y="1452553"/>
                  </a:cubicBezTo>
                  <a:cubicBezTo>
                    <a:pt x="454143" y="1433951"/>
                    <a:pt x="415730" y="1419841"/>
                    <a:pt x="376165" y="1408496"/>
                  </a:cubicBezTo>
                  <a:cubicBezTo>
                    <a:pt x="364128" y="1405040"/>
                    <a:pt x="353301" y="1405386"/>
                    <a:pt x="340919" y="1407574"/>
                  </a:cubicBezTo>
                  <a:cubicBezTo>
                    <a:pt x="242496" y="1424506"/>
                    <a:pt x="178340" y="1487108"/>
                    <a:pt x="126450" y="1566468"/>
                  </a:cubicBezTo>
                  <a:cubicBezTo>
                    <a:pt x="112340" y="1588064"/>
                    <a:pt x="99267" y="1610294"/>
                    <a:pt x="85964" y="1632409"/>
                  </a:cubicBezTo>
                  <a:cubicBezTo>
                    <a:pt x="59184" y="1677100"/>
                    <a:pt x="43289" y="1724555"/>
                    <a:pt x="49451" y="1777654"/>
                  </a:cubicBezTo>
                  <a:cubicBezTo>
                    <a:pt x="50833" y="1789517"/>
                    <a:pt x="49278" y="1801957"/>
                    <a:pt x="36148" y="1805700"/>
                  </a:cubicBezTo>
                  <a:cubicBezTo>
                    <a:pt x="21750" y="1809847"/>
                    <a:pt x="20368" y="1795334"/>
                    <a:pt x="15184" y="1786983"/>
                  </a:cubicBezTo>
                  <a:cubicBezTo>
                    <a:pt x="-14648" y="1738665"/>
                    <a:pt x="4357" y="1696047"/>
                    <a:pt x="30331" y="1653833"/>
                  </a:cubicBezTo>
                  <a:cubicBezTo>
                    <a:pt x="64367" y="1598546"/>
                    <a:pt x="112340" y="1554546"/>
                    <a:pt x="151272" y="1503291"/>
                  </a:cubicBezTo>
                  <a:cubicBezTo>
                    <a:pt x="171659" y="1476453"/>
                    <a:pt x="199188" y="1456757"/>
                    <a:pt x="226083" y="1428422"/>
                  </a:cubicBezTo>
                  <a:cubicBezTo>
                    <a:pt x="206847" y="1432914"/>
                    <a:pt x="195732" y="1439825"/>
                    <a:pt x="186057" y="1449616"/>
                  </a:cubicBezTo>
                  <a:cubicBezTo>
                    <a:pt x="130424" y="1505825"/>
                    <a:pt x="71796" y="1559211"/>
                    <a:pt x="24917" y="1623541"/>
                  </a:cubicBezTo>
                  <a:cubicBezTo>
                    <a:pt x="20425" y="1629760"/>
                    <a:pt x="14321" y="1636613"/>
                    <a:pt x="7525" y="1633907"/>
                  </a:cubicBezTo>
                  <a:cubicBezTo>
                    <a:pt x="-1978" y="1630163"/>
                    <a:pt x="2457" y="1620718"/>
                    <a:pt x="3378" y="1612656"/>
                  </a:cubicBezTo>
                  <a:cubicBezTo>
                    <a:pt x="13687" y="1520395"/>
                    <a:pt x="80608" y="1474725"/>
                    <a:pt x="152481" y="1436139"/>
                  </a:cubicBezTo>
                  <a:cubicBezTo>
                    <a:pt x="224355" y="1397553"/>
                    <a:pt x="301757" y="1392255"/>
                    <a:pt x="379793" y="1393177"/>
                  </a:cubicBezTo>
                  <a:lnTo>
                    <a:pt x="379793" y="1393177"/>
                  </a:lnTo>
                  <a:close/>
                  <a:moveTo>
                    <a:pt x="1021011" y="997872"/>
                  </a:moveTo>
                  <a:cubicBezTo>
                    <a:pt x="1038058" y="1002883"/>
                    <a:pt x="1034372" y="1019584"/>
                    <a:pt x="1034487" y="1033060"/>
                  </a:cubicBezTo>
                  <a:cubicBezTo>
                    <a:pt x="1034602" y="1045903"/>
                    <a:pt x="1034545" y="1058861"/>
                    <a:pt x="1034545" y="1071819"/>
                  </a:cubicBezTo>
                  <a:cubicBezTo>
                    <a:pt x="1038000" y="1116394"/>
                    <a:pt x="1034545" y="1159530"/>
                    <a:pt x="1004943" y="1195870"/>
                  </a:cubicBezTo>
                  <a:cubicBezTo>
                    <a:pt x="983174" y="1222592"/>
                    <a:pt x="950807" y="1235896"/>
                    <a:pt x="924546" y="1257204"/>
                  </a:cubicBezTo>
                  <a:cubicBezTo>
                    <a:pt x="895232" y="1281047"/>
                    <a:pt x="864191" y="1302816"/>
                    <a:pt x="834243" y="1325910"/>
                  </a:cubicBezTo>
                  <a:cubicBezTo>
                    <a:pt x="815065" y="1340711"/>
                    <a:pt x="806542" y="1361041"/>
                    <a:pt x="806542" y="1385114"/>
                  </a:cubicBezTo>
                  <a:cubicBezTo>
                    <a:pt x="806542" y="1410223"/>
                    <a:pt x="806484" y="1435333"/>
                    <a:pt x="806542" y="1460443"/>
                  </a:cubicBezTo>
                  <a:cubicBezTo>
                    <a:pt x="806542" y="1470694"/>
                    <a:pt x="805793" y="1479736"/>
                    <a:pt x="792605" y="1481982"/>
                  </a:cubicBezTo>
                  <a:cubicBezTo>
                    <a:pt x="759778" y="1487510"/>
                    <a:pt x="726721" y="1487453"/>
                    <a:pt x="693664" y="1486128"/>
                  </a:cubicBezTo>
                  <a:cubicBezTo>
                    <a:pt x="686062" y="1485840"/>
                    <a:pt x="676098" y="1485092"/>
                    <a:pt x="672413" y="1477317"/>
                  </a:cubicBezTo>
                  <a:cubicBezTo>
                    <a:pt x="667978" y="1467987"/>
                    <a:pt x="677423" y="1462919"/>
                    <a:pt x="682837" y="1457563"/>
                  </a:cubicBezTo>
                  <a:cubicBezTo>
                    <a:pt x="735129" y="1405328"/>
                    <a:pt x="769165" y="1339099"/>
                    <a:pt x="816217" y="1282947"/>
                  </a:cubicBezTo>
                  <a:cubicBezTo>
                    <a:pt x="884866" y="1201111"/>
                    <a:pt x="937849" y="1108562"/>
                    <a:pt x="996419" y="1019757"/>
                  </a:cubicBezTo>
                  <a:cubicBezTo>
                    <a:pt x="1002351" y="1010830"/>
                    <a:pt x="1005000" y="993150"/>
                    <a:pt x="1021011" y="997872"/>
                  </a:cubicBezTo>
                  <a:lnTo>
                    <a:pt x="1021011" y="997872"/>
                  </a:lnTo>
                  <a:close/>
                  <a:moveTo>
                    <a:pt x="725051" y="432386"/>
                  </a:moveTo>
                  <a:cubicBezTo>
                    <a:pt x="728564" y="431407"/>
                    <a:pt x="731962" y="431580"/>
                    <a:pt x="734553" y="434690"/>
                  </a:cubicBezTo>
                  <a:cubicBezTo>
                    <a:pt x="741464" y="442810"/>
                    <a:pt x="730983" y="447648"/>
                    <a:pt x="726375" y="451506"/>
                  </a:cubicBezTo>
                  <a:cubicBezTo>
                    <a:pt x="692166" y="480014"/>
                    <a:pt x="677077" y="517448"/>
                    <a:pt x="669821" y="560411"/>
                  </a:cubicBezTo>
                  <a:cubicBezTo>
                    <a:pt x="663889" y="596117"/>
                    <a:pt x="641544" y="623300"/>
                    <a:pt x="613555" y="645185"/>
                  </a:cubicBezTo>
                  <a:cubicBezTo>
                    <a:pt x="598811" y="656761"/>
                    <a:pt x="585105" y="669028"/>
                    <a:pt x="574220" y="684116"/>
                  </a:cubicBezTo>
                  <a:cubicBezTo>
                    <a:pt x="570707" y="689012"/>
                    <a:pt x="566791" y="695289"/>
                    <a:pt x="570534" y="702142"/>
                  </a:cubicBezTo>
                  <a:cubicBezTo>
                    <a:pt x="574278" y="709053"/>
                    <a:pt x="580209" y="709975"/>
                    <a:pt x="587063" y="707153"/>
                  </a:cubicBezTo>
                  <a:cubicBezTo>
                    <a:pt x="595989" y="703064"/>
                    <a:pt x="601000" y="708880"/>
                    <a:pt x="604858" y="715100"/>
                  </a:cubicBezTo>
                  <a:cubicBezTo>
                    <a:pt x="609063" y="721896"/>
                    <a:pt x="608832" y="730016"/>
                    <a:pt x="602728" y="735200"/>
                  </a:cubicBezTo>
                  <a:cubicBezTo>
                    <a:pt x="558037" y="772864"/>
                    <a:pt x="556885" y="826654"/>
                    <a:pt x="548938" y="878140"/>
                  </a:cubicBezTo>
                  <a:cubicBezTo>
                    <a:pt x="543294" y="914595"/>
                    <a:pt x="536037" y="950820"/>
                    <a:pt x="529760" y="987218"/>
                  </a:cubicBezTo>
                  <a:cubicBezTo>
                    <a:pt x="528723" y="993265"/>
                    <a:pt x="525844" y="997757"/>
                    <a:pt x="521639" y="1001615"/>
                  </a:cubicBezTo>
                  <a:cubicBezTo>
                    <a:pt x="518242" y="1004783"/>
                    <a:pt x="515132" y="1010427"/>
                    <a:pt x="509833" y="1008123"/>
                  </a:cubicBezTo>
                  <a:cubicBezTo>
                    <a:pt x="502922" y="1005129"/>
                    <a:pt x="505284" y="998333"/>
                    <a:pt x="507127" y="993322"/>
                  </a:cubicBezTo>
                  <a:cubicBezTo>
                    <a:pt x="543409" y="894899"/>
                    <a:pt x="541566" y="792215"/>
                    <a:pt x="538859" y="689876"/>
                  </a:cubicBezTo>
                  <a:cubicBezTo>
                    <a:pt x="537304" y="630730"/>
                    <a:pt x="559246" y="581259"/>
                    <a:pt x="591037" y="534841"/>
                  </a:cubicBezTo>
                  <a:cubicBezTo>
                    <a:pt x="621848" y="489862"/>
                    <a:pt x="665329" y="459454"/>
                    <a:pt x="714454" y="436936"/>
                  </a:cubicBezTo>
                  <a:cubicBezTo>
                    <a:pt x="717794" y="435496"/>
                    <a:pt x="721538" y="433365"/>
                    <a:pt x="725051" y="432386"/>
                  </a:cubicBezTo>
                  <a:lnTo>
                    <a:pt x="725051" y="432386"/>
                  </a:lnTo>
                  <a:close/>
                  <a:moveTo>
                    <a:pt x="2276033" y="1203"/>
                  </a:moveTo>
                  <a:cubicBezTo>
                    <a:pt x="2281504" y="-871"/>
                    <a:pt x="2287206" y="-467"/>
                    <a:pt x="2291813" y="4025"/>
                  </a:cubicBezTo>
                  <a:cubicBezTo>
                    <a:pt x="2296593" y="8690"/>
                    <a:pt x="2296881" y="13930"/>
                    <a:pt x="2293253" y="19344"/>
                  </a:cubicBezTo>
                  <a:cubicBezTo>
                    <a:pt x="2267337" y="57930"/>
                    <a:pt x="2263882" y="104175"/>
                    <a:pt x="2250002" y="146908"/>
                  </a:cubicBezTo>
                  <a:cubicBezTo>
                    <a:pt x="2246201" y="158656"/>
                    <a:pt x="2244589" y="171902"/>
                    <a:pt x="2250002" y="182614"/>
                  </a:cubicBezTo>
                  <a:cubicBezTo>
                    <a:pt x="2281044" y="243833"/>
                    <a:pt x="2266876" y="301482"/>
                    <a:pt x="2238426" y="358440"/>
                  </a:cubicBezTo>
                  <a:cubicBezTo>
                    <a:pt x="2232667" y="369785"/>
                    <a:pt x="2226793" y="381188"/>
                    <a:pt x="2227945" y="398177"/>
                  </a:cubicBezTo>
                  <a:cubicBezTo>
                    <a:pt x="2202547" y="375141"/>
                    <a:pt x="2189935" y="325555"/>
                    <a:pt x="2200301" y="300849"/>
                  </a:cubicBezTo>
                  <a:cubicBezTo>
                    <a:pt x="2204275" y="291346"/>
                    <a:pt x="2211474" y="288582"/>
                    <a:pt x="2219364" y="295435"/>
                  </a:cubicBezTo>
                  <a:cubicBezTo>
                    <a:pt x="2226505" y="301655"/>
                    <a:pt x="2232207" y="309602"/>
                    <a:pt x="2241018" y="319623"/>
                  </a:cubicBezTo>
                  <a:cubicBezTo>
                    <a:pt x="2254494" y="282362"/>
                    <a:pt x="2267279" y="244582"/>
                    <a:pt x="2246259" y="210834"/>
                  </a:cubicBezTo>
                  <a:cubicBezTo>
                    <a:pt x="2224374" y="175761"/>
                    <a:pt x="2230306" y="141206"/>
                    <a:pt x="2234050" y="105903"/>
                  </a:cubicBezTo>
                  <a:cubicBezTo>
                    <a:pt x="2237217" y="75668"/>
                    <a:pt x="2242976" y="45260"/>
                    <a:pt x="2260138" y="18710"/>
                  </a:cubicBezTo>
                  <a:cubicBezTo>
                    <a:pt x="2264573" y="11857"/>
                    <a:pt x="2267971" y="4313"/>
                    <a:pt x="2276033" y="1203"/>
                  </a:cubicBezTo>
                  <a:lnTo>
                    <a:pt x="2276033" y="1203"/>
                  </a:lnTo>
                  <a:close/>
                </a:path>
              </a:pathLst>
            </a:custGeom>
            <a:solidFill>
              <a:srgbClr val="7F7F7F">
                <a:alpha val="50000"/>
              </a:srgbClr>
            </a:solidFill>
            <a:ln w="574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09EA962-9B73-420F-9828-FCDABFC0A065}"/>
                </a:ext>
              </a:extLst>
            </p:cNvPr>
            <p:cNvSpPr/>
            <p:nvPr/>
          </p:nvSpPr>
          <p:spPr>
            <a:xfrm>
              <a:off x="2390297" y="3396790"/>
              <a:ext cx="809963" cy="216590"/>
            </a:xfrm>
            <a:custGeom>
              <a:avLst/>
              <a:gdLst>
                <a:gd name="connsiteX0" fmla="*/ 0 w 809963"/>
                <a:gd name="connsiteY0" fmla="*/ 216591 h 216590"/>
                <a:gd name="connsiteX1" fmla="*/ 54769 w 809963"/>
                <a:gd name="connsiteY1" fmla="*/ 132393 h 216590"/>
                <a:gd name="connsiteX2" fmla="*/ 120135 w 809963"/>
                <a:gd name="connsiteY2" fmla="*/ 114712 h 216590"/>
                <a:gd name="connsiteX3" fmla="*/ 473628 w 809963"/>
                <a:gd name="connsiteY3" fmla="*/ 57985 h 216590"/>
                <a:gd name="connsiteX4" fmla="*/ 677961 w 809963"/>
                <a:gd name="connsiteY4" fmla="*/ 27059 h 216590"/>
                <a:gd name="connsiteX5" fmla="*/ 770395 w 809963"/>
                <a:gd name="connsiteY5" fmla="*/ 11567 h 216590"/>
                <a:gd name="connsiteX6" fmla="*/ 780819 w 809963"/>
                <a:gd name="connsiteY6" fmla="*/ 2410 h 216590"/>
                <a:gd name="connsiteX7" fmla="*/ 806331 w 809963"/>
                <a:gd name="connsiteY7" fmla="*/ 29190 h 216590"/>
                <a:gd name="connsiteX8" fmla="*/ 777766 w 809963"/>
                <a:gd name="connsiteY8" fmla="*/ 84823 h 216590"/>
                <a:gd name="connsiteX9" fmla="*/ 710673 w 809963"/>
                <a:gd name="connsiteY9" fmla="*/ 120126 h 216590"/>
                <a:gd name="connsiteX10" fmla="*/ 481518 w 809963"/>
                <a:gd name="connsiteY10" fmla="*/ 150015 h 216590"/>
                <a:gd name="connsiteX11" fmla="*/ 302410 w 809963"/>
                <a:gd name="connsiteY11" fmla="*/ 172764 h 216590"/>
                <a:gd name="connsiteX12" fmla="*/ 16874 w 809963"/>
                <a:gd name="connsiteY12" fmla="*/ 215727 h 216590"/>
                <a:gd name="connsiteX13" fmla="*/ 0 w 809963"/>
                <a:gd name="connsiteY13" fmla="*/ 216591 h 216590"/>
                <a:gd name="connsiteX14" fmla="*/ 0 w 809963"/>
                <a:gd name="connsiteY14" fmla="*/ 216591 h 21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9963" h="216590">
                  <a:moveTo>
                    <a:pt x="0" y="216591"/>
                  </a:moveTo>
                  <a:cubicBezTo>
                    <a:pt x="16183" y="187162"/>
                    <a:pt x="35994" y="159921"/>
                    <a:pt x="54769" y="132393"/>
                  </a:cubicBezTo>
                  <a:cubicBezTo>
                    <a:pt x="67842" y="113215"/>
                    <a:pt x="97674" y="118744"/>
                    <a:pt x="120135" y="114712"/>
                  </a:cubicBezTo>
                  <a:cubicBezTo>
                    <a:pt x="237620" y="93634"/>
                    <a:pt x="356373" y="81022"/>
                    <a:pt x="473628" y="57985"/>
                  </a:cubicBezTo>
                  <a:cubicBezTo>
                    <a:pt x="541182" y="44739"/>
                    <a:pt x="609773" y="36964"/>
                    <a:pt x="677961" y="27059"/>
                  </a:cubicBezTo>
                  <a:cubicBezTo>
                    <a:pt x="708887" y="22567"/>
                    <a:pt x="738547" y="10818"/>
                    <a:pt x="770395" y="11567"/>
                  </a:cubicBezTo>
                  <a:cubicBezTo>
                    <a:pt x="775462" y="11682"/>
                    <a:pt x="778687" y="7017"/>
                    <a:pt x="780819" y="2410"/>
                  </a:cubicBezTo>
                  <a:cubicBezTo>
                    <a:pt x="809614" y="-3983"/>
                    <a:pt x="814682" y="1488"/>
                    <a:pt x="806331" y="29190"/>
                  </a:cubicBezTo>
                  <a:cubicBezTo>
                    <a:pt x="800169" y="49519"/>
                    <a:pt x="790378" y="68006"/>
                    <a:pt x="777766" y="84823"/>
                  </a:cubicBezTo>
                  <a:cubicBezTo>
                    <a:pt x="761122" y="106995"/>
                    <a:pt x="740908" y="118571"/>
                    <a:pt x="710673" y="120126"/>
                  </a:cubicBezTo>
                  <a:cubicBezTo>
                    <a:pt x="633731" y="124157"/>
                    <a:pt x="557941" y="139995"/>
                    <a:pt x="481518" y="150015"/>
                  </a:cubicBezTo>
                  <a:cubicBezTo>
                    <a:pt x="421854" y="157848"/>
                    <a:pt x="361614" y="162513"/>
                    <a:pt x="302410" y="172764"/>
                  </a:cubicBezTo>
                  <a:cubicBezTo>
                    <a:pt x="207500" y="189177"/>
                    <a:pt x="110978" y="194188"/>
                    <a:pt x="16874" y="215727"/>
                  </a:cubicBezTo>
                  <a:cubicBezTo>
                    <a:pt x="11461" y="217051"/>
                    <a:pt x="5644" y="216360"/>
                    <a:pt x="0" y="216591"/>
                  </a:cubicBezTo>
                  <a:lnTo>
                    <a:pt x="0" y="216591"/>
                  </a:lnTo>
                  <a:close/>
                </a:path>
              </a:pathLst>
            </a:custGeom>
            <a:solidFill>
              <a:srgbClr val="ECEBD6"/>
            </a:solidFill>
            <a:ln w="574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2FD4805-F2E8-4A7F-88B5-11029D725462}"/>
                </a:ext>
              </a:extLst>
            </p:cNvPr>
            <p:cNvSpPr/>
            <p:nvPr/>
          </p:nvSpPr>
          <p:spPr>
            <a:xfrm>
              <a:off x="2387026" y="3210155"/>
              <a:ext cx="814787" cy="252798"/>
            </a:xfrm>
            <a:custGeom>
              <a:avLst/>
              <a:gdLst>
                <a:gd name="connsiteX0" fmla="*/ 12428 w 814787"/>
                <a:gd name="connsiteY0" fmla="*/ 252798 h 252798"/>
                <a:gd name="connsiteX1" fmla="*/ 3905 w 814787"/>
                <a:gd name="connsiteY1" fmla="*/ 239264 h 252798"/>
                <a:gd name="connsiteX2" fmla="*/ 74684 w 814787"/>
                <a:gd name="connsiteY2" fmla="*/ 138768 h 252798"/>
                <a:gd name="connsiteX3" fmla="*/ 101752 w 814787"/>
                <a:gd name="connsiteY3" fmla="*/ 120857 h 252798"/>
                <a:gd name="connsiteX4" fmla="*/ 296179 w 814787"/>
                <a:gd name="connsiteY4" fmla="*/ 89701 h 252798"/>
                <a:gd name="connsiteX5" fmla="*/ 582982 w 814787"/>
                <a:gd name="connsiteY5" fmla="*/ 42591 h 252798"/>
                <a:gd name="connsiteX6" fmla="*/ 763875 w 814787"/>
                <a:gd name="connsiteY6" fmla="*/ 12010 h 252798"/>
                <a:gd name="connsiteX7" fmla="*/ 738823 w 814787"/>
                <a:gd name="connsiteY7" fmla="*/ 3544 h 252798"/>
                <a:gd name="connsiteX8" fmla="*/ 806262 w 814787"/>
                <a:gd name="connsiteY8" fmla="*/ 15005 h 252798"/>
                <a:gd name="connsiteX9" fmla="*/ 798718 w 814787"/>
                <a:gd name="connsiteY9" fmla="*/ 82847 h 252798"/>
                <a:gd name="connsiteX10" fmla="*/ 710373 w 814787"/>
                <a:gd name="connsiteY10" fmla="*/ 150574 h 252798"/>
                <a:gd name="connsiteX11" fmla="*/ 159285 w 814787"/>
                <a:gd name="connsiteY11" fmla="*/ 240877 h 252798"/>
                <a:gd name="connsiteX12" fmla="*/ 12428 w 814787"/>
                <a:gd name="connsiteY12" fmla="*/ 252798 h 252798"/>
                <a:gd name="connsiteX13" fmla="*/ 12428 w 814787"/>
                <a:gd name="connsiteY13" fmla="*/ 252798 h 25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787" h="252798">
                  <a:moveTo>
                    <a:pt x="12428" y="252798"/>
                  </a:moveTo>
                  <a:cubicBezTo>
                    <a:pt x="2868" y="252453"/>
                    <a:pt x="-5022" y="249861"/>
                    <a:pt x="3905" y="239264"/>
                  </a:cubicBezTo>
                  <a:cubicBezTo>
                    <a:pt x="30339" y="207762"/>
                    <a:pt x="53836" y="174302"/>
                    <a:pt x="74684" y="138768"/>
                  </a:cubicBezTo>
                  <a:cubicBezTo>
                    <a:pt x="80040" y="129669"/>
                    <a:pt x="88333" y="121203"/>
                    <a:pt x="101752" y="120857"/>
                  </a:cubicBezTo>
                  <a:cubicBezTo>
                    <a:pt x="167809" y="118957"/>
                    <a:pt x="231562" y="101046"/>
                    <a:pt x="296179" y="89701"/>
                  </a:cubicBezTo>
                  <a:cubicBezTo>
                    <a:pt x="391665" y="72999"/>
                    <a:pt x="486517" y="53533"/>
                    <a:pt x="582982" y="42591"/>
                  </a:cubicBezTo>
                  <a:cubicBezTo>
                    <a:pt x="643280" y="35738"/>
                    <a:pt x="703635" y="26869"/>
                    <a:pt x="763875" y="12010"/>
                  </a:cubicBezTo>
                  <a:cubicBezTo>
                    <a:pt x="756273" y="5618"/>
                    <a:pt x="744179" y="13565"/>
                    <a:pt x="738823" y="3544"/>
                  </a:cubicBezTo>
                  <a:cubicBezTo>
                    <a:pt x="762608" y="319"/>
                    <a:pt x="788927" y="-6246"/>
                    <a:pt x="806262" y="15005"/>
                  </a:cubicBezTo>
                  <a:cubicBezTo>
                    <a:pt x="824807" y="37696"/>
                    <a:pt x="808796" y="61251"/>
                    <a:pt x="798718" y="82847"/>
                  </a:cubicBezTo>
                  <a:cubicBezTo>
                    <a:pt x="781210" y="120512"/>
                    <a:pt x="751896" y="143721"/>
                    <a:pt x="710373" y="150574"/>
                  </a:cubicBezTo>
                  <a:cubicBezTo>
                    <a:pt x="526716" y="180809"/>
                    <a:pt x="343231" y="212024"/>
                    <a:pt x="159285" y="240877"/>
                  </a:cubicBezTo>
                  <a:cubicBezTo>
                    <a:pt x="111024" y="248364"/>
                    <a:pt x="61438" y="248997"/>
                    <a:pt x="12428" y="252798"/>
                  </a:cubicBezTo>
                  <a:lnTo>
                    <a:pt x="12428" y="252798"/>
                  </a:lnTo>
                  <a:close/>
                </a:path>
              </a:pathLst>
            </a:custGeom>
            <a:solidFill>
              <a:srgbClr val="ECEBD6"/>
            </a:solidFill>
            <a:ln w="574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DC3BACD-3C9D-4805-9B19-C945F2FFAAD4}"/>
                </a:ext>
              </a:extLst>
            </p:cNvPr>
            <p:cNvSpPr/>
            <p:nvPr/>
          </p:nvSpPr>
          <p:spPr>
            <a:xfrm>
              <a:off x="2385401" y="3024974"/>
              <a:ext cx="839649" cy="242918"/>
            </a:xfrm>
            <a:custGeom>
              <a:avLst/>
              <a:gdLst>
                <a:gd name="connsiteX0" fmla="*/ 106659 w 839649"/>
                <a:gd name="connsiteY0" fmla="*/ 242919 h 242918"/>
                <a:gd name="connsiteX1" fmla="*/ 84026 w 839649"/>
                <a:gd name="connsiteY1" fmla="*/ 219191 h 242918"/>
                <a:gd name="connsiteX2" fmla="*/ 12613 w 839649"/>
                <a:gd name="connsiteY2" fmla="*/ 166035 h 242918"/>
                <a:gd name="connsiteX3" fmla="*/ 1671 w 839649"/>
                <a:gd name="connsiteY3" fmla="*/ 139140 h 242918"/>
                <a:gd name="connsiteX4" fmla="*/ 25571 w 839649"/>
                <a:gd name="connsiteY4" fmla="*/ 126239 h 242918"/>
                <a:gd name="connsiteX5" fmla="*/ 361787 w 839649"/>
                <a:gd name="connsiteY5" fmla="*/ 69685 h 242918"/>
                <a:gd name="connsiteX6" fmla="*/ 641507 w 839649"/>
                <a:gd name="connsiteY6" fmla="*/ 24303 h 242918"/>
                <a:gd name="connsiteX7" fmla="*/ 781107 w 839649"/>
                <a:gd name="connsiteY7" fmla="*/ 0 h 242918"/>
                <a:gd name="connsiteX8" fmla="*/ 839159 w 839649"/>
                <a:gd name="connsiteY8" fmla="*/ 102109 h 242918"/>
                <a:gd name="connsiteX9" fmla="*/ 818829 w 839649"/>
                <a:gd name="connsiteY9" fmla="*/ 127449 h 242918"/>
                <a:gd name="connsiteX10" fmla="*/ 439075 w 839649"/>
                <a:gd name="connsiteY10" fmla="*/ 189935 h 242918"/>
                <a:gd name="connsiteX11" fmla="*/ 133151 w 839649"/>
                <a:gd name="connsiteY11" fmla="*/ 241709 h 242918"/>
                <a:gd name="connsiteX12" fmla="*/ 106659 w 839649"/>
                <a:gd name="connsiteY12" fmla="*/ 242919 h 242918"/>
                <a:gd name="connsiteX13" fmla="*/ 106659 w 839649"/>
                <a:gd name="connsiteY13" fmla="*/ 242919 h 24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39649" h="242918">
                  <a:moveTo>
                    <a:pt x="106659" y="242919"/>
                  </a:moveTo>
                  <a:cubicBezTo>
                    <a:pt x="102398" y="231861"/>
                    <a:pt x="94277" y="225296"/>
                    <a:pt x="84026" y="219191"/>
                  </a:cubicBezTo>
                  <a:cubicBezTo>
                    <a:pt x="58456" y="204045"/>
                    <a:pt x="33576" y="187574"/>
                    <a:pt x="12613" y="166035"/>
                  </a:cubicBezTo>
                  <a:cubicBezTo>
                    <a:pt x="5299" y="158490"/>
                    <a:pt x="-3800" y="151407"/>
                    <a:pt x="1671" y="139140"/>
                  </a:cubicBezTo>
                  <a:cubicBezTo>
                    <a:pt x="6163" y="129061"/>
                    <a:pt x="15378" y="127910"/>
                    <a:pt x="25571" y="126239"/>
                  </a:cubicBezTo>
                  <a:cubicBezTo>
                    <a:pt x="137701" y="107810"/>
                    <a:pt x="249715" y="88287"/>
                    <a:pt x="361787" y="69685"/>
                  </a:cubicBezTo>
                  <a:cubicBezTo>
                    <a:pt x="454969" y="54251"/>
                    <a:pt x="548325" y="39738"/>
                    <a:pt x="641507" y="24303"/>
                  </a:cubicBezTo>
                  <a:cubicBezTo>
                    <a:pt x="688098" y="16644"/>
                    <a:pt x="734516" y="8120"/>
                    <a:pt x="781107" y="0"/>
                  </a:cubicBezTo>
                  <a:cubicBezTo>
                    <a:pt x="814856" y="25743"/>
                    <a:pt x="832997" y="60643"/>
                    <a:pt x="839159" y="102109"/>
                  </a:cubicBezTo>
                  <a:cubicBezTo>
                    <a:pt x="841405" y="117140"/>
                    <a:pt x="836164" y="124684"/>
                    <a:pt x="818829" y="127449"/>
                  </a:cubicBezTo>
                  <a:cubicBezTo>
                    <a:pt x="692187" y="147490"/>
                    <a:pt x="565659" y="168799"/>
                    <a:pt x="439075" y="189935"/>
                  </a:cubicBezTo>
                  <a:cubicBezTo>
                    <a:pt x="337081" y="206982"/>
                    <a:pt x="235145" y="224605"/>
                    <a:pt x="133151" y="241709"/>
                  </a:cubicBezTo>
                  <a:cubicBezTo>
                    <a:pt x="124455" y="243149"/>
                    <a:pt x="115471" y="242631"/>
                    <a:pt x="106659" y="242919"/>
                  </a:cubicBezTo>
                  <a:lnTo>
                    <a:pt x="106659" y="242919"/>
                  </a:lnTo>
                  <a:close/>
                </a:path>
              </a:pathLst>
            </a:custGeom>
            <a:solidFill>
              <a:srgbClr val="ECEBD6"/>
            </a:solidFill>
            <a:ln w="574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BCFF4FE-3F8E-410B-BB79-D08F48CD0D22}"/>
                </a:ext>
              </a:extLst>
            </p:cNvPr>
            <p:cNvSpPr/>
            <p:nvPr/>
          </p:nvSpPr>
          <p:spPr>
            <a:xfrm>
              <a:off x="2433317" y="3714165"/>
              <a:ext cx="957050" cy="248044"/>
            </a:xfrm>
            <a:custGeom>
              <a:avLst/>
              <a:gdLst>
                <a:gd name="connsiteX0" fmla="*/ 0 w 957050"/>
                <a:gd name="connsiteY0" fmla="*/ 205081 h 248044"/>
                <a:gd name="connsiteX1" fmla="*/ 13707 w 957050"/>
                <a:gd name="connsiteY1" fmla="*/ 194830 h 248044"/>
                <a:gd name="connsiteX2" fmla="*/ 108559 w 957050"/>
                <a:gd name="connsiteY2" fmla="*/ 179972 h 248044"/>
                <a:gd name="connsiteX3" fmla="*/ 169317 w 957050"/>
                <a:gd name="connsiteY3" fmla="*/ 143747 h 248044"/>
                <a:gd name="connsiteX4" fmla="*/ 275803 w 957050"/>
                <a:gd name="connsiteY4" fmla="*/ 87942 h 248044"/>
                <a:gd name="connsiteX5" fmla="*/ 499659 w 957050"/>
                <a:gd name="connsiteY5" fmla="*/ 60125 h 248044"/>
                <a:gd name="connsiteX6" fmla="*/ 730484 w 957050"/>
                <a:gd name="connsiteY6" fmla="*/ 29256 h 248044"/>
                <a:gd name="connsiteX7" fmla="*/ 946853 w 957050"/>
                <a:gd name="connsiteY7" fmla="*/ 0 h 248044"/>
                <a:gd name="connsiteX8" fmla="*/ 955031 w 957050"/>
                <a:gd name="connsiteY8" fmla="*/ 35706 h 248044"/>
                <a:gd name="connsiteX9" fmla="*/ 928539 w 957050"/>
                <a:gd name="connsiteY9" fmla="*/ 113397 h 248044"/>
                <a:gd name="connsiteX10" fmla="*/ 879933 w 957050"/>
                <a:gd name="connsiteY10" fmla="*/ 138679 h 248044"/>
                <a:gd name="connsiteX11" fmla="*/ 701573 w 957050"/>
                <a:gd name="connsiteY11" fmla="*/ 143920 h 248044"/>
                <a:gd name="connsiteX12" fmla="*/ 474262 w 957050"/>
                <a:gd name="connsiteY12" fmla="*/ 170642 h 248044"/>
                <a:gd name="connsiteX13" fmla="*/ 273672 w 957050"/>
                <a:gd name="connsiteY13" fmla="*/ 197134 h 248044"/>
                <a:gd name="connsiteX14" fmla="*/ 218673 w 957050"/>
                <a:gd name="connsiteY14" fmla="*/ 203354 h 248044"/>
                <a:gd name="connsiteX15" fmla="*/ 16989 w 957050"/>
                <a:gd name="connsiteY15" fmla="*/ 245280 h 248044"/>
                <a:gd name="connsiteX16" fmla="*/ 5356 w 957050"/>
                <a:gd name="connsiteY16" fmla="*/ 248044 h 248044"/>
                <a:gd name="connsiteX17" fmla="*/ 0 w 957050"/>
                <a:gd name="connsiteY17" fmla="*/ 205081 h 248044"/>
                <a:gd name="connsiteX18" fmla="*/ 0 w 957050"/>
                <a:gd name="connsiteY18" fmla="*/ 205081 h 24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050" h="248044">
                  <a:moveTo>
                    <a:pt x="0" y="205081"/>
                  </a:moveTo>
                  <a:cubicBezTo>
                    <a:pt x="979" y="196789"/>
                    <a:pt x="6623" y="195867"/>
                    <a:pt x="13707" y="194830"/>
                  </a:cubicBezTo>
                  <a:cubicBezTo>
                    <a:pt x="45382" y="190338"/>
                    <a:pt x="77057" y="185673"/>
                    <a:pt x="108559" y="179972"/>
                  </a:cubicBezTo>
                  <a:cubicBezTo>
                    <a:pt x="133035" y="175538"/>
                    <a:pt x="156244" y="165229"/>
                    <a:pt x="169317" y="143747"/>
                  </a:cubicBezTo>
                  <a:cubicBezTo>
                    <a:pt x="194197" y="102915"/>
                    <a:pt x="233128" y="93067"/>
                    <a:pt x="275803" y="87942"/>
                  </a:cubicBezTo>
                  <a:cubicBezTo>
                    <a:pt x="350441" y="78957"/>
                    <a:pt x="424849" y="67554"/>
                    <a:pt x="499659" y="60125"/>
                  </a:cubicBezTo>
                  <a:cubicBezTo>
                    <a:pt x="577004" y="52523"/>
                    <a:pt x="653370" y="38586"/>
                    <a:pt x="730484" y="29256"/>
                  </a:cubicBezTo>
                  <a:cubicBezTo>
                    <a:pt x="802761" y="20560"/>
                    <a:pt x="875613" y="16356"/>
                    <a:pt x="946853" y="0"/>
                  </a:cubicBezTo>
                  <a:cubicBezTo>
                    <a:pt x="959523" y="9560"/>
                    <a:pt x="957911" y="23727"/>
                    <a:pt x="955031" y="35706"/>
                  </a:cubicBezTo>
                  <a:cubicBezTo>
                    <a:pt x="948639" y="62313"/>
                    <a:pt x="941900" y="88978"/>
                    <a:pt x="928539" y="113397"/>
                  </a:cubicBezTo>
                  <a:cubicBezTo>
                    <a:pt x="917827" y="133035"/>
                    <a:pt x="904409" y="139486"/>
                    <a:pt x="879933" y="138679"/>
                  </a:cubicBezTo>
                  <a:cubicBezTo>
                    <a:pt x="820556" y="136779"/>
                    <a:pt x="760719" y="138852"/>
                    <a:pt x="701573" y="143920"/>
                  </a:cubicBezTo>
                  <a:cubicBezTo>
                    <a:pt x="625553" y="150428"/>
                    <a:pt x="549994" y="161140"/>
                    <a:pt x="474262" y="170642"/>
                  </a:cubicBezTo>
                  <a:cubicBezTo>
                    <a:pt x="407341" y="179050"/>
                    <a:pt x="340478" y="188265"/>
                    <a:pt x="273672" y="197134"/>
                  </a:cubicBezTo>
                  <a:cubicBezTo>
                    <a:pt x="255358" y="199553"/>
                    <a:pt x="236757" y="204851"/>
                    <a:pt x="218673" y="203354"/>
                  </a:cubicBezTo>
                  <a:cubicBezTo>
                    <a:pt x="147087" y="197537"/>
                    <a:pt x="82701" y="224087"/>
                    <a:pt x="16989" y="245280"/>
                  </a:cubicBezTo>
                  <a:cubicBezTo>
                    <a:pt x="13188" y="246489"/>
                    <a:pt x="9272" y="247123"/>
                    <a:pt x="5356" y="248044"/>
                  </a:cubicBezTo>
                  <a:cubicBezTo>
                    <a:pt x="-2707" y="234395"/>
                    <a:pt x="2131" y="219307"/>
                    <a:pt x="0" y="205081"/>
                  </a:cubicBezTo>
                  <a:lnTo>
                    <a:pt x="0" y="205081"/>
                  </a:lnTo>
                  <a:close/>
                </a:path>
              </a:pathLst>
            </a:custGeom>
            <a:solidFill>
              <a:srgbClr val="ECEBD6"/>
            </a:solidFill>
            <a:ln w="5747"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CB7A932-08BF-422B-85E9-3AD5B0CE2543}"/>
                </a:ext>
              </a:extLst>
            </p:cNvPr>
            <p:cNvSpPr/>
            <p:nvPr/>
          </p:nvSpPr>
          <p:spPr>
            <a:xfrm>
              <a:off x="2511008" y="3543926"/>
              <a:ext cx="806512" cy="224828"/>
            </a:xfrm>
            <a:custGeom>
              <a:avLst/>
              <a:gdLst>
                <a:gd name="connsiteX0" fmla="*/ 0 w 806512"/>
                <a:gd name="connsiteY0" fmla="*/ 224778 h 224828"/>
                <a:gd name="connsiteX1" fmla="*/ 36513 w 806512"/>
                <a:gd name="connsiteY1" fmla="*/ 157626 h 224828"/>
                <a:gd name="connsiteX2" fmla="*/ 49298 w 806512"/>
                <a:gd name="connsiteY2" fmla="*/ 131826 h 224828"/>
                <a:gd name="connsiteX3" fmla="*/ 90591 w 806512"/>
                <a:gd name="connsiteY3" fmla="*/ 102109 h 224828"/>
                <a:gd name="connsiteX4" fmla="*/ 271254 w 806512"/>
                <a:gd name="connsiteY4" fmla="*/ 76481 h 224828"/>
                <a:gd name="connsiteX5" fmla="*/ 381022 w 806512"/>
                <a:gd name="connsiteY5" fmla="*/ 63465 h 224828"/>
                <a:gd name="connsiteX6" fmla="*/ 504842 w 806512"/>
                <a:gd name="connsiteY6" fmla="*/ 47052 h 224828"/>
                <a:gd name="connsiteX7" fmla="*/ 681186 w 806512"/>
                <a:gd name="connsiteY7" fmla="*/ 24822 h 224828"/>
                <a:gd name="connsiteX8" fmla="*/ 783410 w 806512"/>
                <a:gd name="connsiteY8" fmla="*/ 10309 h 224828"/>
                <a:gd name="connsiteX9" fmla="*/ 791991 w 806512"/>
                <a:gd name="connsiteY9" fmla="*/ 0 h 224828"/>
                <a:gd name="connsiteX10" fmla="*/ 793085 w 806512"/>
                <a:gd name="connsiteY10" fmla="*/ 113570 h 224828"/>
                <a:gd name="connsiteX11" fmla="*/ 762159 w 806512"/>
                <a:gd name="connsiteY11" fmla="*/ 129234 h 224828"/>
                <a:gd name="connsiteX12" fmla="*/ 527361 w 806512"/>
                <a:gd name="connsiteY12" fmla="*/ 160909 h 224828"/>
                <a:gd name="connsiteX13" fmla="*/ 103088 w 806512"/>
                <a:gd name="connsiteY13" fmla="*/ 216197 h 224828"/>
                <a:gd name="connsiteX14" fmla="*/ 0 w 806512"/>
                <a:gd name="connsiteY14" fmla="*/ 224778 h 224828"/>
                <a:gd name="connsiteX15" fmla="*/ 0 w 806512"/>
                <a:gd name="connsiteY15" fmla="*/ 224778 h 22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06512" h="224828">
                  <a:moveTo>
                    <a:pt x="0" y="224778"/>
                  </a:moveTo>
                  <a:cubicBezTo>
                    <a:pt x="3225" y="197595"/>
                    <a:pt x="26434" y="181239"/>
                    <a:pt x="36513" y="157626"/>
                  </a:cubicBezTo>
                  <a:cubicBezTo>
                    <a:pt x="40256" y="148930"/>
                    <a:pt x="46130" y="141156"/>
                    <a:pt x="49298" y="131826"/>
                  </a:cubicBezTo>
                  <a:cubicBezTo>
                    <a:pt x="55863" y="112475"/>
                    <a:pt x="68188" y="103549"/>
                    <a:pt x="90591" y="102109"/>
                  </a:cubicBezTo>
                  <a:cubicBezTo>
                    <a:pt x="151349" y="98193"/>
                    <a:pt x="211129" y="85523"/>
                    <a:pt x="271254" y="76481"/>
                  </a:cubicBezTo>
                  <a:cubicBezTo>
                    <a:pt x="307651" y="71010"/>
                    <a:pt x="343818" y="63926"/>
                    <a:pt x="381022" y="63465"/>
                  </a:cubicBezTo>
                  <a:cubicBezTo>
                    <a:pt x="422775" y="63062"/>
                    <a:pt x="463550" y="52984"/>
                    <a:pt x="504842" y="47052"/>
                  </a:cubicBezTo>
                  <a:cubicBezTo>
                    <a:pt x="563528" y="38644"/>
                    <a:pt x="622501" y="32366"/>
                    <a:pt x="681186" y="24822"/>
                  </a:cubicBezTo>
                  <a:cubicBezTo>
                    <a:pt x="715280" y="20387"/>
                    <a:pt x="749316" y="15031"/>
                    <a:pt x="783410" y="10309"/>
                  </a:cubicBezTo>
                  <a:cubicBezTo>
                    <a:pt x="789918" y="9387"/>
                    <a:pt x="787038" y="1670"/>
                    <a:pt x="791991" y="0"/>
                  </a:cubicBezTo>
                  <a:cubicBezTo>
                    <a:pt x="815431" y="37607"/>
                    <a:pt x="806504" y="75905"/>
                    <a:pt x="793085" y="113570"/>
                  </a:cubicBezTo>
                  <a:cubicBezTo>
                    <a:pt x="788593" y="126182"/>
                    <a:pt x="774253" y="127622"/>
                    <a:pt x="762159" y="129234"/>
                  </a:cubicBezTo>
                  <a:cubicBezTo>
                    <a:pt x="683893" y="139889"/>
                    <a:pt x="605742" y="151004"/>
                    <a:pt x="527361" y="160909"/>
                  </a:cubicBezTo>
                  <a:cubicBezTo>
                    <a:pt x="385860" y="178763"/>
                    <a:pt x="243955" y="193506"/>
                    <a:pt x="103088" y="216197"/>
                  </a:cubicBezTo>
                  <a:cubicBezTo>
                    <a:pt x="69167" y="221783"/>
                    <a:pt x="34670" y="225296"/>
                    <a:pt x="0" y="224778"/>
                  </a:cubicBezTo>
                  <a:lnTo>
                    <a:pt x="0" y="224778"/>
                  </a:lnTo>
                  <a:close/>
                </a:path>
              </a:pathLst>
            </a:custGeom>
            <a:solidFill>
              <a:srgbClr val="ECEBD6"/>
            </a:solidFill>
            <a:ln w="5747"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0586383-2BBC-49C3-97E2-441F53A6DA23}"/>
                </a:ext>
              </a:extLst>
            </p:cNvPr>
            <p:cNvSpPr/>
            <p:nvPr/>
          </p:nvSpPr>
          <p:spPr>
            <a:xfrm>
              <a:off x="2380391" y="3905929"/>
              <a:ext cx="957048" cy="226512"/>
            </a:xfrm>
            <a:custGeom>
              <a:avLst/>
              <a:gdLst>
                <a:gd name="connsiteX0" fmla="*/ 955492 w 957048"/>
                <a:gd name="connsiteY0" fmla="*/ 7789 h 226512"/>
                <a:gd name="connsiteX1" fmla="*/ 883618 w 957048"/>
                <a:gd name="connsiteY1" fmla="*/ 126253 h 226512"/>
                <a:gd name="connsiteX2" fmla="*/ 593648 w 957048"/>
                <a:gd name="connsiteY2" fmla="*/ 155394 h 226512"/>
                <a:gd name="connsiteX3" fmla="*/ 222474 w 957048"/>
                <a:gd name="connsiteY3" fmla="*/ 193289 h 226512"/>
                <a:gd name="connsiteX4" fmla="*/ 14513 w 957048"/>
                <a:gd name="connsiteY4" fmla="*/ 226231 h 226512"/>
                <a:gd name="connsiteX5" fmla="*/ 0 w 957048"/>
                <a:gd name="connsiteY5" fmla="*/ 226231 h 226512"/>
                <a:gd name="connsiteX6" fmla="*/ 71125 w 957048"/>
                <a:gd name="connsiteY6" fmla="*/ 118709 h 226512"/>
                <a:gd name="connsiteX7" fmla="*/ 97905 w 957048"/>
                <a:gd name="connsiteY7" fmla="*/ 108803 h 226512"/>
                <a:gd name="connsiteX8" fmla="*/ 249945 w 957048"/>
                <a:gd name="connsiteY8" fmla="*/ 79374 h 226512"/>
                <a:gd name="connsiteX9" fmla="*/ 463089 w 957048"/>
                <a:gd name="connsiteY9" fmla="*/ 46835 h 226512"/>
                <a:gd name="connsiteX10" fmla="*/ 809614 w 957048"/>
                <a:gd name="connsiteY10" fmla="*/ 10092 h 226512"/>
                <a:gd name="connsiteX11" fmla="*/ 906194 w 957048"/>
                <a:gd name="connsiteY11" fmla="*/ 2317 h 226512"/>
                <a:gd name="connsiteX12" fmla="*/ 955492 w 957048"/>
                <a:gd name="connsiteY12" fmla="*/ 7789 h 226512"/>
                <a:gd name="connsiteX13" fmla="*/ 955492 w 957048"/>
                <a:gd name="connsiteY13" fmla="*/ 7789 h 22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7048" h="226512">
                  <a:moveTo>
                    <a:pt x="955492" y="7789"/>
                  </a:moveTo>
                  <a:cubicBezTo>
                    <a:pt x="960502" y="68547"/>
                    <a:pt x="957450" y="119342"/>
                    <a:pt x="883618" y="126253"/>
                  </a:cubicBezTo>
                  <a:cubicBezTo>
                    <a:pt x="786923" y="135295"/>
                    <a:pt x="689191" y="139499"/>
                    <a:pt x="593648" y="155394"/>
                  </a:cubicBezTo>
                  <a:cubicBezTo>
                    <a:pt x="470461" y="175897"/>
                    <a:pt x="346064" y="181886"/>
                    <a:pt x="222474" y="193289"/>
                  </a:cubicBezTo>
                  <a:cubicBezTo>
                    <a:pt x="151695" y="199797"/>
                    <a:pt x="84083" y="217305"/>
                    <a:pt x="14513" y="226231"/>
                  </a:cubicBezTo>
                  <a:cubicBezTo>
                    <a:pt x="9733" y="226864"/>
                    <a:pt x="4838" y="226231"/>
                    <a:pt x="0" y="226231"/>
                  </a:cubicBezTo>
                  <a:cubicBezTo>
                    <a:pt x="19293" y="187472"/>
                    <a:pt x="48031" y="154991"/>
                    <a:pt x="71125" y="118709"/>
                  </a:cubicBezTo>
                  <a:cubicBezTo>
                    <a:pt x="76078" y="110991"/>
                    <a:pt x="88517" y="111279"/>
                    <a:pt x="97905" y="108803"/>
                  </a:cubicBezTo>
                  <a:cubicBezTo>
                    <a:pt x="147951" y="95615"/>
                    <a:pt x="199034" y="88301"/>
                    <a:pt x="249945" y="79374"/>
                  </a:cubicBezTo>
                  <a:cubicBezTo>
                    <a:pt x="320839" y="66877"/>
                    <a:pt x="392079" y="57893"/>
                    <a:pt x="463089" y="46835"/>
                  </a:cubicBezTo>
                  <a:cubicBezTo>
                    <a:pt x="578098" y="28924"/>
                    <a:pt x="694374" y="24144"/>
                    <a:pt x="809614" y="10092"/>
                  </a:cubicBezTo>
                  <a:cubicBezTo>
                    <a:pt x="841750" y="6176"/>
                    <a:pt x="874116" y="6925"/>
                    <a:pt x="906194" y="2317"/>
                  </a:cubicBezTo>
                  <a:cubicBezTo>
                    <a:pt x="922550" y="-101"/>
                    <a:pt x="940115" y="-3154"/>
                    <a:pt x="955492" y="7789"/>
                  </a:cubicBezTo>
                  <a:lnTo>
                    <a:pt x="955492" y="7789"/>
                  </a:lnTo>
                  <a:close/>
                </a:path>
              </a:pathLst>
            </a:custGeom>
            <a:solidFill>
              <a:srgbClr val="ECEBD6"/>
            </a:solidFill>
            <a:ln w="5747"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FF7B224-4BEF-499D-8F87-A904E1563DF5}"/>
                </a:ext>
              </a:extLst>
            </p:cNvPr>
            <p:cNvSpPr/>
            <p:nvPr/>
          </p:nvSpPr>
          <p:spPr>
            <a:xfrm>
              <a:off x="2238171" y="3897682"/>
              <a:ext cx="1097596" cy="264514"/>
            </a:xfrm>
            <a:custGeom>
              <a:avLst/>
              <a:gdLst>
                <a:gd name="connsiteX0" fmla="*/ 1097597 w 1097596"/>
                <a:gd name="connsiteY0" fmla="*/ 15575 h 264514"/>
                <a:gd name="connsiteX1" fmla="*/ 872301 w 1097596"/>
                <a:gd name="connsiteY1" fmla="*/ 34177 h 264514"/>
                <a:gd name="connsiteX2" fmla="*/ 745255 w 1097596"/>
                <a:gd name="connsiteY2" fmla="*/ 44313 h 264514"/>
                <a:gd name="connsiteX3" fmla="*/ 614063 w 1097596"/>
                <a:gd name="connsiteY3" fmla="*/ 60554 h 264514"/>
                <a:gd name="connsiteX4" fmla="*/ 480970 w 1097596"/>
                <a:gd name="connsiteY4" fmla="*/ 79328 h 264514"/>
                <a:gd name="connsiteX5" fmla="*/ 261203 w 1097596"/>
                <a:gd name="connsiteY5" fmla="*/ 118951 h 264514"/>
                <a:gd name="connsiteX6" fmla="*/ 242486 w 1097596"/>
                <a:gd name="connsiteY6" fmla="*/ 122925 h 264514"/>
                <a:gd name="connsiteX7" fmla="*/ 199523 w 1097596"/>
                <a:gd name="connsiteY7" fmla="*/ 155291 h 264514"/>
                <a:gd name="connsiteX8" fmla="*/ 141126 w 1097596"/>
                <a:gd name="connsiteY8" fmla="*/ 234709 h 264514"/>
                <a:gd name="connsiteX9" fmla="*/ 33949 w 1097596"/>
                <a:gd name="connsiteY9" fmla="*/ 259127 h 264514"/>
                <a:gd name="connsiteX10" fmla="*/ 777 w 1097596"/>
                <a:gd name="connsiteY10" fmla="*/ 264023 h 264514"/>
                <a:gd name="connsiteX11" fmla="*/ 7803 w 1097596"/>
                <a:gd name="connsiteY11" fmla="*/ 204762 h 264514"/>
                <a:gd name="connsiteX12" fmla="*/ 101273 w 1097596"/>
                <a:gd name="connsiteY12" fmla="*/ 132081 h 264514"/>
                <a:gd name="connsiteX13" fmla="*/ 123272 w 1097596"/>
                <a:gd name="connsiteY13" fmla="*/ 134270 h 264514"/>
                <a:gd name="connsiteX14" fmla="*/ 354155 w 1097596"/>
                <a:gd name="connsiteY14" fmla="*/ 74779 h 264514"/>
                <a:gd name="connsiteX15" fmla="*/ 470949 w 1097596"/>
                <a:gd name="connsiteY15" fmla="*/ 59690 h 264514"/>
                <a:gd name="connsiteX16" fmla="*/ 587801 w 1097596"/>
                <a:gd name="connsiteY16" fmla="*/ 44371 h 264514"/>
                <a:gd name="connsiteX17" fmla="*/ 724234 w 1097596"/>
                <a:gd name="connsiteY17" fmla="*/ 30721 h 264514"/>
                <a:gd name="connsiteX18" fmla="*/ 989614 w 1097596"/>
                <a:gd name="connsiteY18" fmla="*/ 1811 h 264514"/>
                <a:gd name="connsiteX19" fmla="*/ 1081586 w 1097596"/>
                <a:gd name="connsiteY19" fmla="*/ 1005 h 264514"/>
                <a:gd name="connsiteX20" fmla="*/ 1097597 w 1097596"/>
                <a:gd name="connsiteY20" fmla="*/ 15575 h 264514"/>
                <a:gd name="connsiteX21" fmla="*/ 1097597 w 1097596"/>
                <a:gd name="connsiteY21" fmla="*/ 15575 h 26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97596" h="264514">
                  <a:moveTo>
                    <a:pt x="1097597" y="15575"/>
                  </a:moveTo>
                  <a:cubicBezTo>
                    <a:pt x="1022210" y="18224"/>
                    <a:pt x="947169" y="23696"/>
                    <a:pt x="872301" y="34177"/>
                  </a:cubicBezTo>
                  <a:cubicBezTo>
                    <a:pt x="830259" y="40051"/>
                    <a:pt x="787700" y="43334"/>
                    <a:pt x="745255" y="44313"/>
                  </a:cubicBezTo>
                  <a:cubicBezTo>
                    <a:pt x="700795" y="45349"/>
                    <a:pt x="658005" y="56637"/>
                    <a:pt x="614063" y="60554"/>
                  </a:cubicBezTo>
                  <a:cubicBezTo>
                    <a:pt x="569487" y="64527"/>
                    <a:pt x="524854" y="70402"/>
                    <a:pt x="480970" y="79328"/>
                  </a:cubicBezTo>
                  <a:cubicBezTo>
                    <a:pt x="408002" y="94245"/>
                    <a:pt x="333077" y="97988"/>
                    <a:pt x="261203" y="118951"/>
                  </a:cubicBezTo>
                  <a:cubicBezTo>
                    <a:pt x="255098" y="120736"/>
                    <a:pt x="248763" y="122176"/>
                    <a:pt x="242486" y="122925"/>
                  </a:cubicBezTo>
                  <a:cubicBezTo>
                    <a:pt x="221868" y="125343"/>
                    <a:pt x="207643" y="134385"/>
                    <a:pt x="199523" y="155291"/>
                  </a:cubicBezTo>
                  <a:cubicBezTo>
                    <a:pt x="187314" y="186678"/>
                    <a:pt x="162838" y="209945"/>
                    <a:pt x="141126" y="234709"/>
                  </a:cubicBezTo>
                  <a:cubicBezTo>
                    <a:pt x="107089" y="250374"/>
                    <a:pt x="68907" y="247494"/>
                    <a:pt x="33949" y="259127"/>
                  </a:cubicBezTo>
                  <a:cubicBezTo>
                    <a:pt x="23352" y="262640"/>
                    <a:pt x="12352" y="265750"/>
                    <a:pt x="777" y="264023"/>
                  </a:cubicBezTo>
                  <a:cubicBezTo>
                    <a:pt x="-1700" y="243693"/>
                    <a:pt x="2044" y="224112"/>
                    <a:pt x="7803" y="204762"/>
                  </a:cubicBezTo>
                  <a:cubicBezTo>
                    <a:pt x="23467" y="152469"/>
                    <a:pt x="46389" y="134615"/>
                    <a:pt x="101273" y="132081"/>
                  </a:cubicBezTo>
                  <a:cubicBezTo>
                    <a:pt x="107896" y="140087"/>
                    <a:pt x="115325" y="136343"/>
                    <a:pt x="123272" y="134270"/>
                  </a:cubicBezTo>
                  <a:cubicBezTo>
                    <a:pt x="200099" y="113998"/>
                    <a:pt x="276695" y="92516"/>
                    <a:pt x="354155" y="74779"/>
                  </a:cubicBezTo>
                  <a:cubicBezTo>
                    <a:pt x="392280" y="66082"/>
                    <a:pt x="431960" y="64585"/>
                    <a:pt x="470949" y="59690"/>
                  </a:cubicBezTo>
                  <a:cubicBezTo>
                    <a:pt x="509938" y="54794"/>
                    <a:pt x="548985" y="50590"/>
                    <a:pt x="587801" y="44371"/>
                  </a:cubicBezTo>
                  <a:cubicBezTo>
                    <a:pt x="633068" y="37229"/>
                    <a:pt x="678910" y="39072"/>
                    <a:pt x="724234" y="30721"/>
                  </a:cubicBezTo>
                  <a:cubicBezTo>
                    <a:pt x="811830" y="14654"/>
                    <a:pt x="901211" y="12235"/>
                    <a:pt x="989614" y="1811"/>
                  </a:cubicBezTo>
                  <a:cubicBezTo>
                    <a:pt x="1019849" y="-1760"/>
                    <a:pt x="1050948" y="1062"/>
                    <a:pt x="1081586" y="1005"/>
                  </a:cubicBezTo>
                  <a:cubicBezTo>
                    <a:pt x="1091319" y="1062"/>
                    <a:pt x="1096618" y="5900"/>
                    <a:pt x="1097597" y="15575"/>
                  </a:cubicBezTo>
                  <a:lnTo>
                    <a:pt x="1097597" y="15575"/>
                  </a:lnTo>
                  <a:close/>
                </a:path>
              </a:pathLst>
            </a:custGeom>
            <a:solidFill>
              <a:srgbClr val="D9D7C5"/>
            </a:solidFill>
            <a:ln w="5747"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A018379-8C4E-417F-A8F1-805E438570C2}"/>
                </a:ext>
              </a:extLst>
            </p:cNvPr>
            <p:cNvSpPr/>
            <p:nvPr/>
          </p:nvSpPr>
          <p:spPr>
            <a:xfrm>
              <a:off x="1927509" y="4385278"/>
              <a:ext cx="1338830" cy="352154"/>
            </a:xfrm>
            <a:custGeom>
              <a:avLst/>
              <a:gdLst>
                <a:gd name="connsiteX0" fmla="*/ 1300219 w 1338830"/>
                <a:gd name="connsiteY0" fmla="*/ 1204 h 352154"/>
                <a:gd name="connsiteX1" fmla="*/ 1333506 w 1338830"/>
                <a:gd name="connsiteY1" fmla="*/ 25738 h 352154"/>
                <a:gd name="connsiteX2" fmla="*/ 1333391 w 1338830"/>
                <a:gd name="connsiteY2" fmla="*/ 166317 h 352154"/>
                <a:gd name="connsiteX3" fmla="*/ 1299585 w 1338830"/>
                <a:gd name="connsiteY3" fmla="*/ 199893 h 352154"/>
                <a:gd name="connsiteX4" fmla="*/ 777811 w 1338830"/>
                <a:gd name="connsiteY4" fmla="*/ 255180 h 352154"/>
                <a:gd name="connsiteX5" fmla="*/ 21411 w 1338830"/>
                <a:gd name="connsiteY5" fmla="*/ 351414 h 352154"/>
                <a:gd name="connsiteX6" fmla="*/ 3270 w 1338830"/>
                <a:gd name="connsiteY6" fmla="*/ 230473 h 352154"/>
                <a:gd name="connsiteX7" fmla="*/ 10929 w 1338830"/>
                <a:gd name="connsiteY7" fmla="*/ 160788 h 352154"/>
                <a:gd name="connsiteX8" fmla="*/ 530573 w 1338830"/>
                <a:gd name="connsiteY8" fmla="*/ 61041 h 352154"/>
                <a:gd name="connsiteX9" fmla="*/ 634064 w 1338830"/>
                <a:gd name="connsiteY9" fmla="*/ 50387 h 352154"/>
                <a:gd name="connsiteX10" fmla="*/ 1078148 w 1338830"/>
                <a:gd name="connsiteY10" fmla="*/ 15429 h 352154"/>
                <a:gd name="connsiteX11" fmla="*/ 1184633 w 1338830"/>
                <a:gd name="connsiteY11" fmla="*/ 10994 h 352154"/>
                <a:gd name="connsiteX12" fmla="*/ 1300219 w 1338830"/>
                <a:gd name="connsiteY12" fmla="*/ 1204 h 352154"/>
                <a:gd name="connsiteX13" fmla="*/ 1300219 w 1338830"/>
                <a:gd name="connsiteY13" fmla="*/ 1204 h 352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8830" h="352154">
                  <a:moveTo>
                    <a:pt x="1300219" y="1204"/>
                  </a:moveTo>
                  <a:cubicBezTo>
                    <a:pt x="1321815" y="-3058"/>
                    <a:pt x="1329187" y="3738"/>
                    <a:pt x="1333506" y="25738"/>
                  </a:cubicBezTo>
                  <a:cubicBezTo>
                    <a:pt x="1342836" y="72962"/>
                    <a:pt x="1337998" y="119438"/>
                    <a:pt x="1333391" y="166317"/>
                  </a:cubicBezTo>
                  <a:cubicBezTo>
                    <a:pt x="1331318" y="187338"/>
                    <a:pt x="1320433" y="196725"/>
                    <a:pt x="1299585" y="199893"/>
                  </a:cubicBezTo>
                  <a:cubicBezTo>
                    <a:pt x="1126524" y="226500"/>
                    <a:pt x="953694" y="251379"/>
                    <a:pt x="777811" y="255180"/>
                  </a:cubicBezTo>
                  <a:cubicBezTo>
                    <a:pt x="666084" y="257656"/>
                    <a:pt x="60227" y="361896"/>
                    <a:pt x="21411" y="351414"/>
                  </a:cubicBezTo>
                  <a:cubicBezTo>
                    <a:pt x="-8421" y="314787"/>
                    <a:pt x="851" y="271939"/>
                    <a:pt x="3270" y="230473"/>
                  </a:cubicBezTo>
                  <a:cubicBezTo>
                    <a:pt x="4652" y="207207"/>
                    <a:pt x="8280" y="183998"/>
                    <a:pt x="10929" y="160788"/>
                  </a:cubicBezTo>
                  <a:cubicBezTo>
                    <a:pt x="21929" y="151574"/>
                    <a:pt x="471542" y="69161"/>
                    <a:pt x="530573" y="61041"/>
                  </a:cubicBezTo>
                  <a:cubicBezTo>
                    <a:pt x="565012" y="56318"/>
                    <a:pt x="599394" y="51769"/>
                    <a:pt x="634064" y="50387"/>
                  </a:cubicBezTo>
                  <a:cubicBezTo>
                    <a:pt x="782591" y="44455"/>
                    <a:pt x="930081" y="26429"/>
                    <a:pt x="1078148" y="15429"/>
                  </a:cubicBezTo>
                  <a:cubicBezTo>
                    <a:pt x="1113566" y="12780"/>
                    <a:pt x="1149157" y="11167"/>
                    <a:pt x="1184633" y="10994"/>
                  </a:cubicBezTo>
                  <a:cubicBezTo>
                    <a:pt x="1223450" y="10706"/>
                    <a:pt x="1262093" y="8806"/>
                    <a:pt x="1300219" y="1204"/>
                  </a:cubicBezTo>
                  <a:lnTo>
                    <a:pt x="1300219" y="1204"/>
                  </a:lnTo>
                  <a:close/>
                </a:path>
              </a:pathLst>
            </a:custGeom>
            <a:solidFill>
              <a:srgbClr val="ECEBD6"/>
            </a:solidFill>
            <a:ln w="5747"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850A9513-46A7-4DA0-A767-9FF66B3F4EC4}"/>
                </a:ext>
              </a:extLst>
            </p:cNvPr>
            <p:cNvSpPr/>
            <p:nvPr/>
          </p:nvSpPr>
          <p:spPr>
            <a:xfrm>
              <a:off x="2233298" y="4069546"/>
              <a:ext cx="1059445" cy="242988"/>
            </a:xfrm>
            <a:custGeom>
              <a:avLst/>
              <a:gdLst>
                <a:gd name="connsiteX0" fmla="*/ 25346 w 1059445"/>
                <a:gd name="connsiteY0" fmla="*/ 241780 h 242988"/>
                <a:gd name="connsiteX1" fmla="*/ 3116 w 1059445"/>
                <a:gd name="connsiteY1" fmla="*/ 170885 h 242988"/>
                <a:gd name="connsiteX2" fmla="*/ 6456 w 1059445"/>
                <a:gd name="connsiteY2" fmla="*/ 136273 h 242988"/>
                <a:gd name="connsiteX3" fmla="*/ 123827 w 1059445"/>
                <a:gd name="connsiteY3" fmla="*/ 110357 h 242988"/>
                <a:gd name="connsiteX4" fmla="*/ 397729 w 1059445"/>
                <a:gd name="connsiteY4" fmla="*/ 70504 h 242988"/>
                <a:gd name="connsiteX5" fmla="*/ 605806 w 1059445"/>
                <a:gd name="connsiteY5" fmla="*/ 45798 h 242988"/>
                <a:gd name="connsiteX6" fmla="*/ 750071 w 1059445"/>
                <a:gd name="connsiteY6" fmla="*/ 33991 h 242988"/>
                <a:gd name="connsiteX7" fmla="*/ 886446 w 1059445"/>
                <a:gd name="connsiteY7" fmla="*/ 17348 h 242988"/>
                <a:gd name="connsiteX8" fmla="*/ 1027602 w 1059445"/>
                <a:gd name="connsiteY8" fmla="*/ 474 h 242988"/>
                <a:gd name="connsiteX9" fmla="*/ 1053345 w 1059445"/>
                <a:gd name="connsiteY9" fmla="*/ 20631 h 242988"/>
                <a:gd name="connsiteX10" fmla="*/ 1053345 w 1059445"/>
                <a:gd name="connsiteY10" fmla="*/ 96881 h 242988"/>
                <a:gd name="connsiteX11" fmla="*/ 1048047 w 1059445"/>
                <a:gd name="connsiteY11" fmla="*/ 125331 h 242988"/>
                <a:gd name="connsiteX12" fmla="*/ 953482 w 1059445"/>
                <a:gd name="connsiteY12" fmla="*/ 138807 h 242988"/>
                <a:gd name="connsiteX13" fmla="*/ 571942 w 1059445"/>
                <a:gd name="connsiteY13" fmla="*/ 176011 h 242988"/>
                <a:gd name="connsiteX14" fmla="*/ 312149 w 1059445"/>
                <a:gd name="connsiteY14" fmla="*/ 194210 h 242988"/>
                <a:gd name="connsiteX15" fmla="*/ 143984 w 1059445"/>
                <a:gd name="connsiteY15" fmla="*/ 225021 h 242988"/>
                <a:gd name="connsiteX16" fmla="*/ 25346 w 1059445"/>
                <a:gd name="connsiteY16" fmla="*/ 241780 h 242988"/>
                <a:gd name="connsiteX17" fmla="*/ 25346 w 1059445"/>
                <a:gd name="connsiteY17" fmla="*/ 241780 h 24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9445" h="242988">
                  <a:moveTo>
                    <a:pt x="25346" y="241780"/>
                  </a:moveTo>
                  <a:cubicBezTo>
                    <a:pt x="16535" y="218686"/>
                    <a:pt x="13483" y="193806"/>
                    <a:pt x="3116" y="170885"/>
                  </a:cubicBezTo>
                  <a:cubicBezTo>
                    <a:pt x="-1606" y="160519"/>
                    <a:pt x="-1318" y="147158"/>
                    <a:pt x="6456" y="136273"/>
                  </a:cubicBezTo>
                  <a:cubicBezTo>
                    <a:pt x="47576" y="136734"/>
                    <a:pt x="84031" y="116116"/>
                    <a:pt x="123827" y="110357"/>
                  </a:cubicBezTo>
                  <a:cubicBezTo>
                    <a:pt x="215051" y="97111"/>
                    <a:pt x="303971" y="71656"/>
                    <a:pt x="397729" y="70504"/>
                  </a:cubicBezTo>
                  <a:cubicBezTo>
                    <a:pt x="467184" y="69640"/>
                    <a:pt x="536696" y="56222"/>
                    <a:pt x="605806" y="45798"/>
                  </a:cubicBezTo>
                  <a:cubicBezTo>
                    <a:pt x="653721" y="38599"/>
                    <a:pt x="702155" y="40730"/>
                    <a:pt x="750071" y="33991"/>
                  </a:cubicBezTo>
                  <a:cubicBezTo>
                    <a:pt x="795395" y="27599"/>
                    <a:pt x="841007" y="22992"/>
                    <a:pt x="886446" y="17348"/>
                  </a:cubicBezTo>
                  <a:cubicBezTo>
                    <a:pt x="933441" y="11473"/>
                    <a:pt x="980896" y="9458"/>
                    <a:pt x="1027602" y="474"/>
                  </a:cubicBezTo>
                  <a:cubicBezTo>
                    <a:pt x="1041827" y="-2291"/>
                    <a:pt x="1049775" y="7384"/>
                    <a:pt x="1053345" y="20631"/>
                  </a:cubicBezTo>
                  <a:cubicBezTo>
                    <a:pt x="1060256" y="46086"/>
                    <a:pt x="1062617" y="71541"/>
                    <a:pt x="1053345" y="96881"/>
                  </a:cubicBezTo>
                  <a:cubicBezTo>
                    <a:pt x="1049890" y="106153"/>
                    <a:pt x="1048335" y="115540"/>
                    <a:pt x="1048047" y="125331"/>
                  </a:cubicBezTo>
                  <a:cubicBezTo>
                    <a:pt x="1018445" y="142666"/>
                    <a:pt x="984639" y="138347"/>
                    <a:pt x="953482" y="138807"/>
                  </a:cubicBezTo>
                  <a:cubicBezTo>
                    <a:pt x="825170" y="140650"/>
                    <a:pt x="698815" y="161383"/>
                    <a:pt x="571942" y="176011"/>
                  </a:cubicBezTo>
                  <a:cubicBezTo>
                    <a:pt x="485383" y="186032"/>
                    <a:pt x="398708" y="187875"/>
                    <a:pt x="312149" y="194210"/>
                  </a:cubicBezTo>
                  <a:cubicBezTo>
                    <a:pt x="255019" y="198356"/>
                    <a:pt x="200308" y="216209"/>
                    <a:pt x="143984" y="225021"/>
                  </a:cubicBezTo>
                  <a:cubicBezTo>
                    <a:pt x="104476" y="231183"/>
                    <a:pt x="66409" y="247539"/>
                    <a:pt x="25346" y="241780"/>
                  </a:cubicBezTo>
                  <a:lnTo>
                    <a:pt x="25346" y="241780"/>
                  </a:lnTo>
                  <a:close/>
                </a:path>
              </a:pathLst>
            </a:custGeom>
            <a:solidFill>
              <a:srgbClr val="ECEBD6"/>
            </a:solidFill>
            <a:ln w="5747"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C195B36-9C36-4C7F-829F-53093D3145C0}"/>
                </a:ext>
              </a:extLst>
            </p:cNvPr>
            <p:cNvSpPr/>
            <p:nvPr/>
          </p:nvSpPr>
          <p:spPr>
            <a:xfrm>
              <a:off x="2258085" y="4224894"/>
              <a:ext cx="1029774" cy="214917"/>
            </a:xfrm>
            <a:custGeom>
              <a:avLst/>
              <a:gdLst>
                <a:gd name="connsiteX0" fmla="*/ 10925 w 1029774"/>
                <a:gd name="connsiteY0" fmla="*/ 214917 h 214917"/>
                <a:gd name="connsiteX1" fmla="*/ 40 w 1029774"/>
                <a:gd name="connsiteY1" fmla="*/ 179845 h 214917"/>
                <a:gd name="connsiteX2" fmla="*/ 731 w 1029774"/>
                <a:gd name="connsiteY2" fmla="*/ 110563 h 214917"/>
                <a:gd name="connsiteX3" fmla="*/ 128756 w 1029774"/>
                <a:gd name="connsiteY3" fmla="*/ 90982 h 214917"/>
                <a:gd name="connsiteX4" fmla="*/ 402601 w 1029774"/>
                <a:gd name="connsiteY4" fmla="*/ 57003 h 214917"/>
                <a:gd name="connsiteX5" fmla="*/ 591788 w 1029774"/>
                <a:gd name="connsiteY5" fmla="*/ 37307 h 214917"/>
                <a:gd name="connsiteX6" fmla="*/ 853366 w 1029774"/>
                <a:gd name="connsiteY6" fmla="*/ 8972 h 214917"/>
                <a:gd name="connsiteX7" fmla="*/ 1000568 w 1029774"/>
                <a:gd name="connsiteY7" fmla="*/ 737 h 214917"/>
                <a:gd name="connsiteX8" fmla="*/ 1029767 w 1029774"/>
                <a:gd name="connsiteY8" fmla="*/ 25098 h 214917"/>
                <a:gd name="connsiteX9" fmla="*/ 1021819 w 1029774"/>
                <a:gd name="connsiteY9" fmla="*/ 82400 h 214917"/>
                <a:gd name="connsiteX10" fmla="*/ 983406 w 1029774"/>
                <a:gd name="connsiteY10" fmla="*/ 112290 h 214917"/>
                <a:gd name="connsiteX11" fmla="*/ 697121 w 1029774"/>
                <a:gd name="connsiteY11" fmla="*/ 139358 h 214917"/>
                <a:gd name="connsiteX12" fmla="*/ 499412 w 1029774"/>
                <a:gd name="connsiteY12" fmla="*/ 154792 h 214917"/>
                <a:gd name="connsiteX13" fmla="*/ 32464 w 1029774"/>
                <a:gd name="connsiteY13" fmla="*/ 212211 h 214917"/>
                <a:gd name="connsiteX14" fmla="*/ 10925 w 1029774"/>
                <a:gd name="connsiteY14" fmla="*/ 214917 h 214917"/>
                <a:gd name="connsiteX15" fmla="*/ 10925 w 1029774"/>
                <a:gd name="connsiteY15" fmla="*/ 214917 h 214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29774" h="214917">
                  <a:moveTo>
                    <a:pt x="10925" y="214917"/>
                  </a:moveTo>
                  <a:cubicBezTo>
                    <a:pt x="-248" y="205588"/>
                    <a:pt x="-132" y="192745"/>
                    <a:pt x="40" y="179845"/>
                  </a:cubicBezTo>
                  <a:cubicBezTo>
                    <a:pt x="328" y="156751"/>
                    <a:pt x="501" y="133657"/>
                    <a:pt x="731" y="110563"/>
                  </a:cubicBezTo>
                  <a:cubicBezTo>
                    <a:pt x="45076" y="114940"/>
                    <a:pt x="86254" y="98699"/>
                    <a:pt x="128756" y="90982"/>
                  </a:cubicBezTo>
                  <a:cubicBezTo>
                    <a:pt x="219404" y="74453"/>
                    <a:pt x="308670" y="50898"/>
                    <a:pt x="402601" y="57003"/>
                  </a:cubicBezTo>
                  <a:cubicBezTo>
                    <a:pt x="466181" y="61092"/>
                    <a:pt x="528437" y="40705"/>
                    <a:pt x="591788" y="37307"/>
                  </a:cubicBezTo>
                  <a:cubicBezTo>
                    <a:pt x="679498" y="32584"/>
                    <a:pt x="765367" y="12658"/>
                    <a:pt x="853366" y="8972"/>
                  </a:cubicBezTo>
                  <a:cubicBezTo>
                    <a:pt x="902376" y="6956"/>
                    <a:pt x="951789" y="8915"/>
                    <a:pt x="1000568" y="737"/>
                  </a:cubicBezTo>
                  <a:cubicBezTo>
                    <a:pt x="1019516" y="-2431"/>
                    <a:pt x="1029536" y="4422"/>
                    <a:pt x="1029767" y="25098"/>
                  </a:cubicBezTo>
                  <a:cubicBezTo>
                    <a:pt x="1029940" y="44736"/>
                    <a:pt x="1027002" y="63683"/>
                    <a:pt x="1021819" y="82400"/>
                  </a:cubicBezTo>
                  <a:cubicBezTo>
                    <a:pt x="1016463" y="101866"/>
                    <a:pt x="1004427" y="110159"/>
                    <a:pt x="983406" y="112290"/>
                  </a:cubicBezTo>
                  <a:cubicBezTo>
                    <a:pt x="888093" y="121908"/>
                    <a:pt x="792204" y="124960"/>
                    <a:pt x="697121" y="139358"/>
                  </a:cubicBezTo>
                  <a:cubicBezTo>
                    <a:pt x="631928" y="149264"/>
                    <a:pt x="565468" y="151740"/>
                    <a:pt x="499412" y="154792"/>
                  </a:cubicBezTo>
                  <a:cubicBezTo>
                    <a:pt x="342246" y="162049"/>
                    <a:pt x="185425" y="170745"/>
                    <a:pt x="32464" y="212211"/>
                  </a:cubicBezTo>
                  <a:cubicBezTo>
                    <a:pt x="25553" y="213996"/>
                    <a:pt x="18124" y="214054"/>
                    <a:pt x="10925" y="214917"/>
                  </a:cubicBezTo>
                  <a:lnTo>
                    <a:pt x="10925" y="214917"/>
                  </a:lnTo>
                  <a:close/>
                </a:path>
              </a:pathLst>
            </a:custGeom>
            <a:solidFill>
              <a:srgbClr val="ECEBD6"/>
            </a:solidFill>
            <a:ln w="5747"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84AD147-09E2-4D80-9A96-CC449C4D0859}"/>
                </a:ext>
              </a:extLst>
            </p:cNvPr>
            <p:cNvSpPr/>
            <p:nvPr/>
          </p:nvSpPr>
          <p:spPr>
            <a:xfrm>
              <a:off x="1598594" y="1955567"/>
              <a:ext cx="3282" cy="74407"/>
            </a:xfrm>
            <a:custGeom>
              <a:avLst/>
              <a:gdLst>
                <a:gd name="connsiteX0" fmla="*/ 58 w 3282"/>
                <a:gd name="connsiteY0" fmla="*/ 52811 h 74407"/>
                <a:gd name="connsiteX1" fmla="*/ 0 w 3282"/>
                <a:gd name="connsiteY1" fmla="*/ 16298 h 74407"/>
                <a:gd name="connsiteX2" fmla="*/ 3283 w 3282"/>
                <a:gd name="connsiteY2" fmla="*/ 0 h 74407"/>
                <a:gd name="connsiteX3" fmla="*/ 3283 w 3282"/>
                <a:gd name="connsiteY3" fmla="*/ 74408 h 74407"/>
                <a:gd name="connsiteX4" fmla="*/ 58 w 3282"/>
                <a:gd name="connsiteY4" fmla="*/ 52811 h 74407"/>
                <a:gd name="connsiteX5" fmla="*/ 58 w 3282"/>
                <a:gd name="connsiteY5" fmla="*/ 52811 h 74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2" h="74407">
                  <a:moveTo>
                    <a:pt x="58" y="52811"/>
                  </a:moveTo>
                  <a:cubicBezTo>
                    <a:pt x="0" y="40659"/>
                    <a:pt x="0" y="28450"/>
                    <a:pt x="0" y="16298"/>
                  </a:cubicBezTo>
                  <a:cubicBezTo>
                    <a:pt x="1555" y="11461"/>
                    <a:pt x="-1037" y="5126"/>
                    <a:pt x="3283" y="0"/>
                  </a:cubicBezTo>
                  <a:cubicBezTo>
                    <a:pt x="3283" y="24994"/>
                    <a:pt x="3283" y="49010"/>
                    <a:pt x="3283" y="74408"/>
                  </a:cubicBezTo>
                  <a:cubicBezTo>
                    <a:pt x="-1152" y="67036"/>
                    <a:pt x="1843" y="59319"/>
                    <a:pt x="58" y="52811"/>
                  </a:cubicBezTo>
                  <a:lnTo>
                    <a:pt x="58" y="52811"/>
                  </a:lnTo>
                  <a:close/>
                </a:path>
              </a:pathLst>
            </a:custGeom>
            <a:solidFill>
              <a:srgbClr val="EEC188"/>
            </a:solidFill>
            <a:ln w="5747"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B35683-EEDA-4D1D-813C-DDD350AC67F9}"/>
                </a:ext>
              </a:extLst>
            </p:cNvPr>
            <p:cNvSpPr/>
            <p:nvPr/>
          </p:nvSpPr>
          <p:spPr>
            <a:xfrm>
              <a:off x="2152331" y="1932415"/>
              <a:ext cx="1670" cy="38010"/>
            </a:xfrm>
            <a:custGeom>
              <a:avLst/>
              <a:gdLst>
                <a:gd name="connsiteX0" fmla="*/ 0 w 1670"/>
                <a:gd name="connsiteY0" fmla="*/ 38010 h 38010"/>
                <a:gd name="connsiteX1" fmla="*/ 0 w 1670"/>
                <a:gd name="connsiteY1" fmla="*/ 115 h 38010"/>
                <a:gd name="connsiteX2" fmla="*/ 1670 w 1670"/>
                <a:gd name="connsiteY2" fmla="*/ 0 h 38010"/>
                <a:gd name="connsiteX3" fmla="*/ 1670 w 1670"/>
                <a:gd name="connsiteY3" fmla="*/ 37953 h 38010"/>
                <a:gd name="connsiteX4" fmla="*/ 0 w 1670"/>
                <a:gd name="connsiteY4" fmla="*/ 38010 h 38010"/>
                <a:gd name="connsiteX5" fmla="*/ 0 w 1670"/>
                <a:gd name="connsiteY5" fmla="*/ 38010 h 38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 h="38010">
                  <a:moveTo>
                    <a:pt x="0" y="38010"/>
                  </a:moveTo>
                  <a:cubicBezTo>
                    <a:pt x="0" y="25398"/>
                    <a:pt x="0" y="12728"/>
                    <a:pt x="0" y="115"/>
                  </a:cubicBezTo>
                  <a:cubicBezTo>
                    <a:pt x="576" y="58"/>
                    <a:pt x="1094" y="58"/>
                    <a:pt x="1670" y="0"/>
                  </a:cubicBezTo>
                  <a:cubicBezTo>
                    <a:pt x="1670" y="12670"/>
                    <a:pt x="1670" y="25282"/>
                    <a:pt x="1670" y="37953"/>
                  </a:cubicBezTo>
                  <a:cubicBezTo>
                    <a:pt x="1094" y="37953"/>
                    <a:pt x="518" y="37953"/>
                    <a:pt x="0" y="38010"/>
                  </a:cubicBezTo>
                  <a:lnTo>
                    <a:pt x="0" y="38010"/>
                  </a:lnTo>
                  <a:close/>
                </a:path>
              </a:pathLst>
            </a:custGeom>
            <a:solidFill>
              <a:srgbClr val="EEC188"/>
            </a:solidFill>
            <a:ln w="5747"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A3203ED8-E1CA-433D-A40B-5055EC428E43}"/>
                </a:ext>
              </a:extLst>
            </p:cNvPr>
            <p:cNvSpPr/>
            <p:nvPr/>
          </p:nvSpPr>
          <p:spPr>
            <a:xfrm>
              <a:off x="1808472" y="3897649"/>
              <a:ext cx="732328" cy="913989"/>
            </a:xfrm>
            <a:custGeom>
              <a:avLst/>
              <a:gdLst>
                <a:gd name="connsiteX0" fmla="*/ 436811 w 732328"/>
                <a:gd name="connsiteY0" fmla="*/ 367546 h 913989"/>
                <a:gd name="connsiteX1" fmla="*/ 448445 w 732328"/>
                <a:gd name="connsiteY1" fmla="*/ 408494 h 913989"/>
                <a:gd name="connsiteX2" fmla="*/ 450575 w 732328"/>
                <a:gd name="connsiteY2" fmla="*/ 437174 h 913989"/>
                <a:gd name="connsiteX3" fmla="*/ 460769 w 732328"/>
                <a:gd name="connsiteY3" fmla="*/ 541644 h 913989"/>
                <a:gd name="connsiteX4" fmla="*/ 528842 w 732328"/>
                <a:gd name="connsiteY4" fmla="*/ 718391 h 913989"/>
                <a:gd name="connsiteX5" fmla="*/ 562072 w 732328"/>
                <a:gd name="connsiteY5" fmla="*/ 764463 h 913989"/>
                <a:gd name="connsiteX6" fmla="*/ 582401 w 732328"/>
                <a:gd name="connsiteY6" fmla="*/ 779898 h 913989"/>
                <a:gd name="connsiteX7" fmla="*/ 687505 w 732328"/>
                <a:gd name="connsiteY7" fmla="*/ 781856 h 913989"/>
                <a:gd name="connsiteX8" fmla="*/ 724939 w 732328"/>
                <a:gd name="connsiteY8" fmla="*/ 797463 h 913989"/>
                <a:gd name="connsiteX9" fmla="*/ 695107 w 732328"/>
                <a:gd name="connsiteY9" fmla="*/ 850735 h 913989"/>
                <a:gd name="connsiteX10" fmla="*/ 666081 w 732328"/>
                <a:gd name="connsiteY10" fmla="*/ 852405 h 913989"/>
                <a:gd name="connsiteX11" fmla="*/ 644772 w 732328"/>
                <a:gd name="connsiteY11" fmla="*/ 871986 h 913989"/>
                <a:gd name="connsiteX12" fmla="*/ 618338 w 732328"/>
                <a:gd name="connsiteY12" fmla="*/ 890300 h 913989"/>
                <a:gd name="connsiteX13" fmla="*/ 446199 w 732328"/>
                <a:gd name="connsiteY13" fmla="*/ 907577 h 913989"/>
                <a:gd name="connsiteX14" fmla="*/ 319729 w 732328"/>
                <a:gd name="connsiteY14" fmla="*/ 904352 h 913989"/>
                <a:gd name="connsiteX15" fmla="*/ 288918 w 732328"/>
                <a:gd name="connsiteY15" fmla="*/ 873483 h 913989"/>
                <a:gd name="connsiteX16" fmla="*/ 74622 w 732328"/>
                <a:gd name="connsiteY16" fmla="*/ 445294 h 913989"/>
                <a:gd name="connsiteX17" fmla="*/ 14266 w 732328"/>
                <a:gd name="connsiteY17" fmla="*/ 175192 h 913989"/>
                <a:gd name="connsiteX18" fmla="*/ 74334 w 732328"/>
                <a:gd name="connsiteY18" fmla="*/ 131942 h 913989"/>
                <a:gd name="connsiteX19" fmla="*/ 172354 w 732328"/>
                <a:gd name="connsiteY19" fmla="*/ 123245 h 913989"/>
                <a:gd name="connsiteX20" fmla="*/ 204777 w 732328"/>
                <a:gd name="connsiteY20" fmla="*/ 120884 h 913989"/>
                <a:gd name="connsiteX21" fmla="*/ 288514 w 732328"/>
                <a:gd name="connsiteY21" fmla="*/ 82759 h 913989"/>
                <a:gd name="connsiteX22" fmla="*/ 313567 w 732328"/>
                <a:gd name="connsiteY22" fmla="*/ 68016 h 913989"/>
                <a:gd name="connsiteX23" fmla="*/ 429440 w 732328"/>
                <a:gd name="connsiteY23" fmla="*/ 15838 h 913989"/>
                <a:gd name="connsiteX24" fmla="*/ 475628 w 732328"/>
                <a:gd name="connsiteY24" fmla="*/ 0 h 913989"/>
                <a:gd name="connsiteX25" fmla="*/ 582171 w 732328"/>
                <a:gd name="connsiteY25" fmla="*/ 7027 h 913989"/>
                <a:gd name="connsiteX26" fmla="*/ 624615 w 732328"/>
                <a:gd name="connsiteY26" fmla="*/ 20733 h 913989"/>
                <a:gd name="connsiteX27" fmla="*/ 626574 w 732328"/>
                <a:gd name="connsiteY27" fmla="*/ 71298 h 913989"/>
                <a:gd name="connsiteX28" fmla="*/ 610506 w 732328"/>
                <a:gd name="connsiteY28" fmla="*/ 92492 h 913989"/>
                <a:gd name="connsiteX29" fmla="*/ 502523 w 732328"/>
                <a:gd name="connsiteY29" fmla="*/ 137758 h 913989"/>
                <a:gd name="connsiteX30" fmla="*/ 441649 w 732328"/>
                <a:gd name="connsiteY30" fmla="*/ 195004 h 913989"/>
                <a:gd name="connsiteX31" fmla="*/ 431686 w 732328"/>
                <a:gd name="connsiteY31" fmla="*/ 263191 h 913989"/>
                <a:gd name="connsiteX32" fmla="*/ 436811 w 732328"/>
                <a:gd name="connsiteY32" fmla="*/ 367546 h 913989"/>
                <a:gd name="connsiteX33" fmla="*/ 436811 w 732328"/>
                <a:gd name="connsiteY33" fmla="*/ 367546 h 91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32328" h="913989">
                  <a:moveTo>
                    <a:pt x="436811" y="367546"/>
                  </a:moveTo>
                  <a:cubicBezTo>
                    <a:pt x="438942" y="377625"/>
                    <a:pt x="444874" y="397263"/>
                    <a:pt x="448445" y="408494"/>
                  </a:cubicBezTo>
                  <a:cubicBezTo>
                    <a:pt x="448560" y="416498"/>
                    <a:pt x="450403" y="429169"/>
                    <a:pt x="450575" y="437174"/>
                  </a:cubicBezTo>
                  <a:cubicBezTo>
                    <a:pt x="456334" y="444545"/>
                    <a:pt x="458062" y="515267"/>
                    <a:pt x="460769" y="541644"/>
                  </a:cubicBezTo>
                  <a:cubicBezTo>
                    <a:pt x="527805" y="710961"/>
                    <a:pt x="499240" y="665176"/>
                    <a:pt x="528842" y="718391"/>
                  </a:cubicBezTo>
                  <a:cubicBezTo>
                    <a:pt x="530051" y="720521"/>
                    <a:pt x="561784" y="762044"/>
                    <a:pt x="562072" y="764463"/>
                  </a:cubicBezTo>
                  <a:cubicBezTo>
                    <a:pt x="562475" y="777997"/>
                    <a:pt x="573014" y="778458"/>
                    <a:pt x="582401" y="779898"/>
                  </a:cubicBezTo>
                  <a:cubicBezTo>
                    <a:pt x="617359" y="785311"/>
                    <a:pt x="652374" y="784102"/>
                    <a:pt x="687505" y="781856"/>
                  </a:cubicBezTo>
                  <a:cubicBezTo>
                    <a:pt x="701211" y="783986"/>
                    <a:pt x="716127" y="780243"/>
                    <a:pt x="724939" y="797463"/>
                  </a:cubicBezTo>
                  <a:cubicBezTo>
                    <a:pt x="741122" y="829138"/>
                    <a:pt x="730525" y="849410"/>
                    <a:pt x="695107" y="850735"/>
                  </a:cubicBezTo>
                  <a:cubicBezTo>
                    <a:pt x="685431" y="851080"/>
                    <a:pt x="675641" y="851022"/>
                    <a:pt x="666081" y="852405"/>
                  </a:cubicBezTo>
                  <a:cubicBezTo>
                    <a:pt x="654908" y="854017"/>
                    <a:pt x="645291" y="859603"/>
                    <a:pt x="644772" y="871986"/>
                  </a:cubicBezTo>
                  <a:cubicBezTo>
                    <a:pt x="643966" y="890875"/>
                    <a:pt x="631526" y="894792"/>
                    <a:pt x="618338" y="890300"/>
                  </a:cubicBezTo>
                  <a:cubicBezTo>
                    <a:pt x="558040" y="869567"/>
                    <a:pt x="502580" y="894043"/>
                    <a:pt x="446199" y="907577"/>
                  </a:cubicBezTo>
                  <a:cubicBezTo>
                    <a:pt x="403293" y="917885"/>
                    <a:pt x="361597" y="915006"/>
                    <a:pt x="319729" y="904352"/>
                  </a:cubicBezTo>
                  <a:cubicBezTo>
                    <a:pt x="303258" y="900205"/>
                    <a:pt x="294274" y="889551"/>
                    <a:pt x="288918" y="873483"/>
                  </a:cubicBezTo>
                  <a:cubicBezTo>
                    <a:pt x="283446" y="857069"/>
                    <a:pt x="120464" y="498162"/>
                    <a:pt x="74622" y="445294"/>
                  </a:cubicBezTo>
                  <a:cubicBezTo>
                    <a:pt x="8046" y="368525"/>
                    <a:pt x="-19079" y="277416"/>
                    <a:pt x="14266" y="175192"/>
                  </a:cubicBezTo>
                  <a:cubicBezTo>
                    <a:pt x="23999" y="145360"/>
                    <a:pt x="45423" y="134188"/>
                    <a:pt x="74334" y="131942"/>
                  </a:cubicBezTo>
                  <a:cubicBezTo>
                    <a:pt x="105663" y="129523"/>
                    <a:pt x="141312" y="130674"/>
                    <a:pt x="172354" y="123245"/>
                  </a:cubicBezTo>
                  <a:cubicBezTo>
                    <a:pt x="176097" y="122324"/>
                    <a:pt x="198961" y="121172"/>
                    <a:pt x="204777" y="120884"/>
                  </a:cubicBezTo>
                  <a:cubicBezTo>
                    <a:pt x="241175" y="119041"/>
                    <a:pt x="261907" y="106717"/>
                    <a:pt x="288514" y="82759"/>
                  </a:cubicBezTo>
                  <a:cubicBezTo>
                    <a:pt x="296520" y="75560"/>
                    <a:pt x="303431" y="71241"/>
                    <a:pt x="313567" y="68016"/>
                  </a:cubicBezTo>
                  <a:cubicBezTo>
                    <a:pt x="354111" y="54885"/>
                    <a:pt x="396037" y="45440"/>
                    <a:pt x="429440" y="15838"/>
                  </a:cubicBezTo>
                  <a:cubicBezTo>
                    <a:pt x="441649" y="5011"/>
                    <a:pt x="459157" y="-57"/>
                    <a:pt x="475628" y="0"/>
                  </a:cubicBezTo>
                  <a:cubicBezTo>
                    <a:pt x="512774" y="116"/>
                    <a:pt x="545140" y="5241"/>
                    <a:pt x="582171" y="7027"/>
                  </a:cubicBezTo>
                  <a:cubicBezTo>
                    <a:pt x="597029" y="7775"/>
                    <a:pt x="615458" y="5357"/>
                    <a:pt x="624615" y="20733"/>
                  </a:cubicBezTo>
                  <a:cubicBezTo>
                    <a:pt x="629223" y="35246"/>
                    <a:pt x="630374" y="56382"/>
                    <a:pt x="626574" y="71298"/>
                  </a:cubicBezTo>
                  <a:cubicBezTo>
                    <a:pt x="622657" y="82644"/>
                    <a:pt x="618568" y="83738"/>
                    <a:pt x="610506" y="92492"/>
                  </a:cubicBezTo>
                  <a:cubicBezTo>
                    <a:pt x="588333" y="113628"/>
                    <a:pt x="510931" y="136146"/>
                    <a:pt x="502523" y="137758"/>
                  </a:cubicBezTo>
                  <a:cubicBezTo>
                    <a:pt x="469926" y="143978"/>
                    <a:pt x="452361" y="164538"/>
                    <a:pt x="441649" y="195004"/>
                  </a:cubicBezTo>
                  <a:cubicBezTo>
                    <a:pt x="434162" y="216255"/>
                    <a:pt x="431858" y="234914"/>
                    <a:pt x="431686" y="263191"/>
                  </a:cubicBezTo>
                  <a:cubicBezTo>
                    <a:pt x="431283" y="270102"/>
                    <a:pt x="418267" y="279432"/>
                    <a:pt x="436811" y="367546"/>
                  </a:cubicBezTo>
                  <a:lnTo>
                    <a:pt x="436811" y="367546"/>
                  </a:lnTo>
                  <a:close/>
                </a:path>
              </a:pathLst>
            </a:custGeom>
            <a:solidFill>
              <a:srgbClr val="EEC188"/>
            </a:solidFill>
            <a:ln w="5747" cap="flat">
              <a:noFill/>
              <a:prstDash val="solid"/>
              <a:miter/>
            </a:ln>
          </p:spPr>
          <p:txBody>
            <a:bodyPr rtlCol="0" anchor="ctr"/>
            <a:lstStyle/>
            <a:p>
              <a:endParaRPr lang="en-US"/>
            </a:p>
          </p:txBody>
        </p:sp>
      </p:grpSp>
      <p:sp>
        <p:nvSpPr>
          <p:cNvPr id="138" name="TextBox 137">
            <a:extLst>
              <a:ext uri="{FF2B5EF4-FFF2-40B4-BE49-F238E27FC236}">
                <a16:creationId xmlns:a16="http://schemas.microsoft.com/office/drawing/2014/main" id="{2E45AC20-79F2-48B3-A459-578B52587FF7}"/>
              </a:ext>
            </a:extLst>
          </p:cNvPr>
          <p:cNvSpPr txBox="1"/>
          <p:nvPr/>
        </p:nvSpPr>
        <p:spPr>
          <a:xfrm>
            <a:off x="5534788" y="1758779"/>
            <a:ext cx="6073738" cy="163121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r"/>
            <a:r>
              <a:rPr lang="ar-SA" sz="2000" b="1" dirty="0">
                <a:ln/>
                <a:solidFill>
                  <a:schemeClr val="accent3"/>
                </a:solidFill>
                <a:latin typeface="Arial Black" panose="020B0A04020102020204" pitchFamily="34" charset="0"/>
              </a:rPr>
              <a:t>هنالك أربع مهارات رئيسية في اللغة </a:t>
            </a:r>
          </a:p>
          <a:p>
            <a:pPr algn="r"/>
            <a:r>
              <a:rPr lang="ar-SA" sz="2000" b="1" dirty="0">
                <a:ln/>
                <a:solidFill>
                  <a:schemeClr val="accent3"/>
                </a:solidFill>
                <a:latin typeface="Arial Black" panose="020B0A04020102020204" pitchFamily="34" charset="0"/>
              </a:rPr>
              <a:t>مهارة الإستماع</a:t>
            </a:r>
          </a:p>
          <a:p>
            <a:pPr algn="r"/>
            <a:r>
              <a:rPr lang="ar-SA" sz="2000" b="1" dirty="0">
                <a:ln/>
                <a:solidFill>
                  <a:schemeClr val="accent3"/>
                </a:solidFill>
                <a:latin typeface="Arial Black" panose="020B0A04020102020204" pitchFamily="34" charset="0"/>
              </a:rPr>
              <a:t> مهارة النطق الحديث</a:t>
            </a:r>
          </a:p>
          <a:p>
            <a:pPr algn="r"/>
            <a:r>
              <a:rPr lang="ar-SA" sz="2000" b="1" dirty="0">
                <a:ln/>
                <a:solidFill>
                  <a:schemeClr val="accent3"/>
                </a:solidFill>
                <a:latin typeface="Arial Black" panose="020B0A04020102020204" pitchFamily="34" charset="0"/>
              </a:rPr>
              <a:t> مهارة القراءة </a:t>
            </a:r>
          </a:p>
          <a:p>
            <a:pPr algn="r"/>
            <a:r>
              <a:rPr lang="en-US" sz="2000" b="1" dirty="0">
                <a:ln/>
                <a:solidFill>
                  <a:schemeClr val="accent3"/>
                </a:solidFill>
                <a:latin typeface="Arial Black" panose="020B0A04020102020204" pitchFamily="34" charset="0"/>
              </a:rPr>
              <a:t>   </a:t>
            </a:r>
            <a:r>
              <a:rPr lang="ar-SA" sz="2000" b="1" dirty="0">
                <a:ln/>
                <a:solidFill>
                  <a:schemeClr val="accent3"/>
                </a:solidFill>
                <a:latin typeface="Arial Black" panose="020B0A04020102020204" pitchFamily="34" charset="0"/>
              </a:rPr>
              <a:t>مهارة الكتابة.</a:t>
            </a:r>
            <a:endParaRPr lang="en-US" altLang="ko-KR" sz="2000" b="1" dirty="0">
              <a:ln/>
              <a:solidFill>
                <a:schemeClr val="accent3"/>
              </a:solidFill>
              <a:latin typeface="Arial Black" panose="020B0A04020102020204" pitchFamily="34" charset="0"/>
              <a:cs typeface="Arial" pitchFamily="34" charset="0"/>
            </a:endParaRPr>
          </a:p>
        </p:txBody>
      </p:sp>
      <p:sp>
        <p:nvSpPr>
          <p:cNvPr id="147" name="TextBox 146">
            <a:extLst>
              <a:ext uri="{FF2B5EF4-FFF2-40B4-BE49-F238E27FC236}">
                <a16:creationId xmlns:a16="http://schemas.microsoft.com/office/drawing/2014/main" id="{69B220CB-CCD2-4AB3-A98D-09D1103FB0A2}"/>
              </a:ext>
            </a:extLst>
          </p:cNvPr>
          <p:cNvSpPr txBox="1"/>
          <p:nvPr/>
        </p:nvSpPr>
        <p:spPr>
          <a:xfrm>
            <a:off x="7141932" y="4205661"/>
            <a:ext cx="2874432" cy="15312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   </a:t>
            </a:r>
          </a:p>
        </p:txBody>
      </p:sp>
      <p:sp>
        <p:nvSpPr>
          <p:cNvPr id="148" name="TextBox 147">
            <a:extLst>
              <a:ext uri="{FF2B5EF4-FFF2-40B4-BE49-F238E27FC236}">
                <a16:creationId xmlns:a16="http://schemas.microsoft.com/office/drawing/2014/main" id="{C1DFF862-394F-4499-8E2B-FF3A42C8D245}"/>
              </a:ext>
            </a:extLst>
          </p:cNvPr>
          <p:cNvSpPr txBox="1"/>
          <p:nvPr/>
        </p:nvSpPr>
        <p:spPr>
          <a:xfrm>
            <a:off x="3506845" y="4223307"/>
            <a:ext cx="7335812" cy="1938992"/>
          </a:xfrm>
          <a:prstGeom prst="rect">
            <a:avLst/>
          </a:prstGeom>
          <a:noFill/>
        </p:spPr>
        <p:txBody>
          <a:bodyPr wrap="square" rtlCol="0">
            <a:spAutoFit/>
          </a:bodyPr>
          <a:lstStyle/>
          <a:p>
            <a:pPr marL="182880" algn="r"/>
            <a:r>
              <a:rPr lang="ar-SA" sz="2000" b="1" dirty="0">
                <a:latin typeface="Arial Black" panose="020B0A04020102020204" pitchFamily="34" charset="0"/>
              </a:rPr>
              <a:t>يبدأ أي طفل صغير يتعلم اللغة عن طريق الاستقبال؛ استقبال المعلومات من خلال الاستماع و الرؤية و بعد ذلك يأتي النطق و الكتابة. لذلك فمن الذكاء العمل بنفس الطريقة و ذلك من خلال البدأ يتعلم اللغة اولا عن طريق الاستماع ثم النطق و من بعدها القراءة ثم الكتابة. فاحرص دائما ان تتعلم بهذه الطريقة، يعني أن تركز على الاستماع و النطق إلى أن تصل لمستوى مقبول يجعلك تشعر بالثقة الكافية و من ثم تنتقل للقراءة و الكتابة</a:t>
            </a:r>
            <a:r>
              <a:rPr lang="ar-SA" sz="1600" b="1" dirty="0"/>
              <a:t>.</a:t>
            </a:r>
            <a:endParaRPr lang="en-US" altLang="ko-KR" sz="1600" b="1" dirty="0">
              <a:solidFill>
                <a:schemeClr val="tx1">
                  <a:lumMod val="75000"/>
                  <a:lumOff val="25000"/>
                </a:schemeClr>
              </a:solidFill>
              <a:cs typeface="Arial" pitchFamily="34" charset="0"/>
            </a:endParaRPr>
          </a:p>
        </p:txBody>
      </p:sp>
      <p:sp>
        <p:nvSpPr>
          <p:cNvPr id="151" name="TextBox 150">
            <a:extLst>
              <a:ext uri="{FF2B5EF4-FFF2-40B4-BE49-F238E27FC236}">
                <a16:creationId xmlns:a16="http://schemas.microsoft.com/office/drawing/2014/main" id="{4DFE985E-2A77-4868-9AA0-8AEDC9710776}"/>
              </a:ext>
            </a:extLst>
          </p:cNvPr>
          <p:cNvSpPr txBox="1"/>
          <p:nvPr/>
        </p:nvSpPr>
        <p:spPr>
          <a:xfrm>
            <a:off x="9985102" y="5345986"/>
            <a:ext cx="1623425" cy="1126140"/>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737942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ar-SA" b="1" dirty="0">
                <a:solidFill>
                  <a:schemeClr val="accent4"/>
                </a:solidFill>
              </a:rPr>
              <a:t>الخطوة العملية الأولى- حدد المهام</a:t>
            </a:r>
            <a:endParaRPr lang="ko-KR" altLang="en-US" sz="6000" b="1" dirty="0">
              <a:solidFill>
                <a:schemeClr val="accent4"/>
              </a:solidFill>
            </a:endParaRPr>
          </a:p>
        </p:txBody>
      </p:sp>
      <p:grpSp>
        <p:nvGrpSpPr>
          <p:cNvPr id="51" name="Group 50">
            <a:extLst>
              <a:ext uri="{FF2B5EF4-FFF2-40B4-BE49-F238E27FC236}">
                <a16:creationId xmlns:a16="http://schemas.microsoft.com/office/drawing/2014/main" id="{3F2B6D3A-9E5E-4A7F-88DC-AB29091D278C}"/>
              </a:ext>
            </a:extLst>
          </p:cNvPr>
          <p:cNvGrpSpPr/>
          <p:nvPr/>
        </p:nvGrpSpPr>
        <p:grpSpPr>
          <a:xfrm>
            <a:off x="8639132" y="1226194"/>
            <a:ext cx="2538541" cy="4897619"/>
            <a:chOff x="8639132" y="1226194"/>
            <a:chExt cx="2538541" cy="4897619"/>
          </a:xfrm>
        </p:grpSpPr>
        <p:grpSp>
          <p:nvGrpSpPr>
            <p:cNvPr id="3" name="Group 2">
              <a:extLst>
                <a:ext uri="{FF2B5EF4-FFF2-40B4-BE49-F238E27FC236}">
                  <a16:creationId xmlns:a16="http://schemas.microsoft.com/office/drawing/2014/main" id="{A55D6907-F976-4CF5-A08C-586F2D400C00}"/>
                </a:ext>
              </a:extLst>
            </p:cNvPr>
            <p:cNvGrpSpPr/>
            <p:nvPr/>
          </p:nvGrpSpPr>
          <p:grpSpPr>
            <a:xfrm>
              <a:off x="9361227" y="4899623"/>
              <a:ext cx="1422003" cy="1224190"/>
              <a:chOff x="5580112" y="4160675"/>
              <a:chExt cx="2016224" cy="1735751"/>
            </a:xfrm>
          </p:grpSpPr>
          <p:sp>
            <p:nvSpPr>
              <p:cNvPr id="4" name="Trapezoid 1">
                <a:extLst>
                  <a:ext uri="{FF2B5EF4-FFF2-40B4-BE49-F238E27FC236}">
                    <a16:creationId xmlns:a16="http://schemas.microsoft.com/office/drawing/2014/main" id="{D45CEE28-9A61-45BF-84A9-72770580289D}"/>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Trapezoid 6">
                <a:extLst>
                  <a:ext uri="{FF2B5EF4-FFF2-40B4-BE49-F238E27FC236}">
                    <a16:creationId xmlns:a16="http://schemas.microsoft.com/office/drawing/2014/main" id="{1BA375BC-62D6-4D22-B2FC-CE566E8B8C90}"/>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 name="Oval 5">
                <a:extLst>
                  <a:ext uri="{FF2B5EF4-FFF2-40B4-BE49-F238E27FC236}">
                    <a16:creationId xmlns:a16="http://schemas.microsoft.com/office/drawing/2014/main" id="{CCC575C1-05CD-4A4A-BD9D-59BAF42F0466}"/>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7" name="Oval 1">
              <a:extLst>
                <a:ext uri="{FF2B5EF4-FFF2-40B4-BE49-F238E27FC236}">
                  <a16:creationId xmlns:a16="http://schemas.microsoft.com/office/drawing/2014/main" id="{713E837E-E8FA-4CC2-839A-AC4F296B007B}"/>
                </a:ext>
              </a:extLst>
            </p:cNvPr>
            <p:cNvSpPr/>
            <p:nvPr/>
          </p:nvSpPr>
          <p:spPr>
            <a:xfrm>
              <a:off x="9251061" y="1226194"/>
              <a:ext cx="1532091" cy="1343867"/>
            </a:xfrm>
            <a:custGeom>
              <a:avLst/>
              <a:gdLst/>
              <a:ahLst/>
              <a:cxnLst/>
              <a:rect l="l" t="t" r="r" b="b"/>
              <a:pathLst>
                <a:path w="1629237" h="1429078">
                  <a:moveTo>
                    <a:pt x="788250" y="811267"/>
                  </a:moveTo>
                  <a:cubicBezTo>
                    <a:pt x="777162" y="823036"/>
                    <a:pt x="761883" y="830075"/>
                    <a:pt x="745080" y="830075"/>
                  </a:cubicBezTo>
                  <a:cubicBezTo>
                    <a:pt x="731312" y="830075"/>
                    <a:pt x="718566" y="825349"/>
                    <a:pt x="708901" y="816356"/>
                  </a:cubicBezTo>
                  <a:lnTo>
                    <a:pt x="793313" y="1349315"/>
                  </a:lnTo>
                  <a:lnTo>
                    <a:pt x="826489" y="1349049"/>
                  </a:lnTo>
                  <a:lnTo>
                    <a:pt x="826489" y="1349030"/>
                  </a:lnTo>
                  <a:lnTo>
                    <a:pt x="827682" y="1349040"/>
                  </a:lnTo>
                  <a:lnTo>
                    <a:pt x="828874" y="1349030"/>
                  </a:lnTo>
                  <a:lnTo>
                    <a:pt x="828874" y="1349049"/>
                  </a:lnTo>
                  <a:lnTo>
                    <a:pt x="861656" y="1349312"/>
                  </a:lnTo>
                  <a:lnTo>
                    <a:pt x="945043" y="822831"/>
                  </a:lnTo>
                  <a:cubicBezTo>
                    <a:pt x="936966" y="827649"/>
                    <a:pt x="927625" y="830075"/>
                    <a:pt x="917761" y="830075"/>
                  </a:cubicBezTo>
                  <a:cubicBezTo>
                    <a:pt x="900958" y="830075"/>
                    <a:pt x="885679" y="823036"/>
                    <a:pt x="874591" y="811267"/>
                  </a:cubicBezTo>
                  <a:cubicBezTo>
                    <a:pt x="863502" y="823036"/>
                    <a:pt x="848223" y="830075"/>
                    <a:pt x="831420" y="830075"/>
                  </a:cubicBezTo>
                  <a:cubicBezTo>
                    <a:pt x="814617" y="830075"/>
                    <a:pt x="799338" y="823036"/>
                    <a:pt x="788250" y="811267"/>
                  </a:cubicBezTo>
                  <a:close/>
                  <a:moveTo>
                    <a:pt x="1629237" y="597932"/>
                  </a:moveTo>
                  <a:lnTo>
                    <a:pt x="1629237" y="724090"/>
                  </a:lnTo>
                  <a:lnTo>
                    <a:pt x="1449012" y="698858"/>
                  </a:lnTo>
                  <a:lnTo>
                    <a:pt x="1449012" y="623164"/>
                  </a:lnTo>
                  <a:close/>
                  <a:moveTo>
                    <a:pt x="0" y="597932"/>
                  </a:moveTo>
                  <a:lnTo>
                    <a:pt x="180225" y="623164"/>
                  </a:lnTo>
                  <a:lnTo>
                    <a:pt x="180225" y="698858"/>
                  </a:lnTo>
                  <a:lnTo>
                    <a:pt x="0" y="724090"/>
                  </a:lnTo>
                  <a:close/>
                  <a:moveTo>
                    <a:pt x="826489" y="343855"/>
                  </a:moveTo>
                  <a:cubicBezTo>
                    <a:pt x="582980" y="344141"/>
                    <a:pt x="385675" y="541640"/>
                    <a:pt x="385675" y="785222"/>
                  </a:cubicBezTo>
                  <a:cubicBezTo>
                    <a:pt x="385675" y="950118"/>
                    <a:pt x="503361" y="1112862"/>
                    <a:pt x="596022" y="1187212"/>
                  </a:cubicBezTo>
                  <a:cubicBezTo>
                    <a:pt x="638271" y="1236093"/>
                    <a:pt x="634922" y="1237095"/>
                    <a:pt x="652091" y="1299657"/>
                  </a:cubicBezTo>
                  <a:cubicBezTo>
                    <a:pt x="658931" y="1343524"/>
                    <a:pt x="645074" y="1347909"/>
                    <a:pt x="684382" y="1350189"/>
                  </a:cubicBezTo>
                  <a:lnTo>
                    <a:pt x="713002" y="1349959"/>
                  </a:lnTo>
                  <a:lnTo>
                    <a:pt x="616715" y="742031"/>
                  </a:lnTo>
                  <a:cubicBezTo>
                    <a:pt x="613343" y="720743"/>
                    <a:pt x="627867" y="700753"/>
                    <a:pt x="649155" y="697381"/>
                  </a:cubicBezTo>
                  <a:lnTo>
                    <a:pt x="650512" y="697167"/>
                  </a:lnTo>
                  <a:cubicBezTo>
                    <a:pt x="669859" y="694102"/>
                    <a:pt x="688135" y="705820"/>
                    <a:pt x="693142" y="724182"/>
                  </a:cubicBezTo>
                  <a:cubicBezTo>
                    <a:pt x="703502" y="705062"/>
                    <a:pt x="722973" y="692875"/>
                    <a:pt x="745080" y="692875"/>
                  </a:cubicBezTo>
                  <a:cubicBezTo>
                    <a:pt x="761883" y="692875"/>
                    <a:pt x="777162" y="699916"/>
                    <a:pt x="788250" y="711684"/>
                  </a:cubicBezTo>
                  <a:cubicBezTo>
                    <a:pt x="799338" y="699916"/>
                    <a:pt x="814617" y="692875"/>
                    <a:pt x="831420" y="692875"/>
                  </a:cubicBezTo>
                  <a:cubicBezTo>
                    <a:pt x="848223" y="692875"/>
                    <a:pt x="863502" y="699916"/>
                    <a:pt x="874591" y="711684"/>
                  </a:cubicBezTo>
                  <a:cubicBezTo>
                    <a:pt x="885679" y="699916"/>
                    <a:pt x="900958" y="692875"/>
                    <a:pt x="917761" y="692875"/>
                  </a:cubicBezTo>
                  <a:cubicBezTo>
                    <a:pt x="936430" y="692875"/>
                    <a:pt x="953219" y="701567"/>
                    <a:pt x="964433" y="715752"/>
                  </a:cubicBezTo>
                  <a:cubicBezTo>
                    <a:pt x="971427" y="700847"/>
                    <a:pt x="987718" y="691969"/>
                    <a:pt x="1004850" y="694683"/>
                  </a:cubicBezTo>
                  <a:lnTo>
                    <a:pt x="1006207" y="694898"/>
                  </a:lnTo>
                  <a:cubicBezTo>
                    <a:pt x="1027496" y="698270"/>
                    <a:pt x="1042019" y="718259"/>
                    <a:pt x="1038647" y="739547"/>
                  </a:cubicBezTo>
                  <a:lnTo>
                    <a:pt x="941968" y="1349956"/>
                  </a:lnTo>
                  <a:lnTo>
                    <a:pt x="970980" y="1350189"/>
                  </a:lnTo>
                  <a:cubicBezTo>
                    <a:pt x="1010288" y="1347909"/>
                    <a:pt x="996432" y="1343524"/>
                    <a:pt x="1003271" y="1299657"/>
                  </a:cubicBezTo>
                  <a:cubicBezTo>
                    <a:pt x="1020440" y="1237095"/>
                    <a:pt x="1017091" y="1236093"/>
                    <a:pt x="1059340" y="1187212"/>
                  </a:cubicBezTo>
                  <a:cubicBezTo>
                    <a:pt x="1152001" y="1112862"/>
                    <a:pt x="1269687" y="950118"/>
                    <a:pt x="1269687" y="785222"/>
                  </a:cubicBezTo>
                  <a:cubicBezTo>
                    <a:pt x="1269687" y="541640"/>
                    <a:pt x="1072383" y="344141"/>
                    <a:pt x="828874" y="343855"/>
                  </a:cubicBezTo>
                  <a:lnTo>
                    <a:pt x="828874" y="343965"/>
                  </a:lnTo>
                  <a:lnTo>
                    <a:pt x="827682" y="343872"/>
                  </a:lnTo>
                  <a:lnTo>
                    <a:pt x="826489" y="343965"/>
                  </a:lnTo>
                  <a:close/>
                  <a:moveTo>
                    <a:pt x="826666" y="234292"/>
                  </a:moveTo>
                  <a:lnTo>
                    <a:pt x="827682" y="234370"/>
                  </a:lnTo>
                  <a:lnTo>
                    <a:pt x="828696" y="234292"/>
                  </a:lnTo>
                  <a:cubicBezTo>
                    <a:pt x="1127204" y="234292"/>
                    <a:pt x="1369193" y="476281"/>
                    <a:pt x="1369193" y="774790"/>
                  </a:cubicBezTo>
                  <a:cubicBezTo>
                    <a:pt x="1369193" y="976792"/>
                    <a:pt x="1224964" y="1176156"/>
                    <a:pt x="1111484" y="1267155"/>
                  </a:cubicBezTo>
                  <a:cubicBezTo>
                    <a:pt x="1077677" y="1306104"/>
                    <a:pt x="1092596" y="1326571"/>
                    <a:pt x="1085332" y="1377346"/>
                  </a:cubicBezTo>
                  <a:cubicBezTo>
                    <a:pt x="1066445" y="1416544"/>
                    <a:pt x="1049551" y="1429078"/>
                    <a:pt x="1016165" y="1429078"/>
                  </a:cubicBezTo>
                  <a:lnTo>
                    <a:pt x="827682" y="1428403"/>
                  </a:lnTo>
                  <a:lnTo>
                    <a:pt x="639197" y="1429078"/>
                  </a:lnTo>
                  <a:cubicBezTo>
                    <a:pt x="605812" y="1429078"/>
                    <a:pt x="588918" y="1416544"/>
                    <a:pt x="570030" y="1377346"/>
                  </a:cubicBezTo>
                  <a:cubicBezTo>
                    <a:pt x="562766" y="1326571"/>
                    <a:pt x="577686" y="1306104"/>
                    <a:pt x="543878" y="1267155"/>
                  </a:cubicBezTo>
                  <a:cubicBezTo>
                    <a:pt x="430398" y="1176156"/>
                    <a:pt x="286169" y="976792"/>
                    <a:pt x="286169" y="774790"/>
                  </a:cubicBezTo>
                  <a:cubicBezTo>
                    <a:pt x="286169" y="476281"/>
                    <a:pt x="528158" y="234292"/>
                    <a:pt x="826666" y="234292"/>
                  </a:cubicBezTo>
                  <a:close/>
                  <a:moveTo>
                    <a:pt x="1287881" y="124716"/>
                  </a:moveTo>
                  <a:lnTo>
                    <a:pt x="1384523" y="205808"/>
                  </a:lnTo>
                  <a:lnTo>
                    <a:pt x="1249349" y="327650"/>
                  </a:lnTo>
                  <a:lnTo>
                    <a:pt x="1191363" y="278995"/>
                  </a:lnTo>
                  <a:close/>
                  <a:moveTo>
                    <a:pt x="332408" y="124716"/>
                  </a:moveTo>
                  <a:lnTo>
                    <a:pt x="428926" y="278995"/>
                  </a:lnTo>
                  <a:lnTo>
                    <a:pt x="370940" y="327650"/>
                  </a:lnTo>
                  <a:lnTo>
                    <a:pt x="235766" y="205808"/>
                  </a:lnTo>
                  <a:close/>
                  <a:moveTo>
                    <a:pt x="764602" y="0"/>
                  </a:moveTo>
                  <a:lnTo>
                    <a:pt x="890759" y="0"/>
                  </a:lnTo>
                  <a:lnTo>
                    <a:pt x="865528" y="180225"/>
                  </a:lnTo>
                  <a:lnTo>
                    <a:pt x="789834" y="1802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Freeform 9">
              <a:extLst>
                <a:ext uri="{FF2B5EF4-FFF2-40B4-BE49-F238E27FC236}">
                  <a16:creationId xmlns:a16="http://schemas.microsoft.com/office/drawing/2014/main" id="{36C3811F-D25F-456D-8897-5A30FF45C473}"/>
                </a:ext>
              </a:extLst>
            </p:cNvPr>
            <p:cNvSpPr/>
            <p:nvPr/>
          </p:nvSpPr>
          <p:spPr>
            <a:xfrm>
              <a:off x="9810121" y="3031449"/>
              <a:ext cx="384488" cy="2030026"/>
            </a:xfrm>
            <a:custGeom>
              <a:avLst/>
              <a:gdLst>
                <a:gd name="connsiteX0" fmla="*/ 171450 w 323850"/>
                <a:gd name="connsiteY0" fmla="*/ 28575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71450 w 323850"/>
                <a:gd name="connsiteY9" fmla="*/ 28575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76225 w 323850"/>
                <a:gd name="connsiteY7" fmla="*/ 0 h 2152650"/>
                <a:gd name="connsiteX8" fmla="*/ 167117 w 323850"/>
                <a:gd name="connsiteY8" fmla="*/ 2573 h 2152650"/>
                <a:gd name="connsiteX0" fmla="*/ 167117 w 327783"/>
                <a:gd name="connsiteY0" fmla="*/ 2573 h 2152650"/>
                <a:gd name="connsiteX1" fmla="*/ 152400 w 327783"/>
                <a:gd name="connsiteY1" fmla="*/ 647700 h 2152650"/>
                <a:gd name="connsiteX2" fmla="*/ 0 w 327783"/>
                <a:gd name="connsiteY2" fmla="*/ 1457325 h 2152650"/>
                <a:gd name="connsiteX3" fmla="*/ 180975 w 327783"/>
                <a:gd name="connsiteY3" fmla="*/ 2152650 h 2152650"/>
                <a:gd name="connsiteX4" fmla="*/ 323850 w 327783"/>
                <a:gd name="connsiteY4" fmla="*/ 2066925 h 2152650"/>
                <a:gd name="connsiteX5" fmla="*/ 161925 w 327783"/>
                <a:gd name="connsiteY5" fmla="*/ 1419225 h 2152650"/>
                <a:gd name="connsiteX6" fmla="*/ 295275 w 327783"/>
                <a:gd name="connsiteY6" fmla="*/ 628650 h 2152650"/>
                <a:gd name="connsiteX7" fmla="*/ 276225 w 327783"/>
                <a:gd name="connsiteY7" fmla="*/ 0 h 2152650"/>
                <a:gd name="connsiteX8" fmla="*/ 167117 w 327783"/>
                <a:gd name="connsiteY8"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78793 w 361458"/>
                <a:gd name="connsiteY0" fmla="*/ 2573 h 2152650"/>
                <a:gd name="connsiteX1" fmla="*/ 164076 w 361458"/>
                <a:gd name="connsiteY1" fmla="*/ 647700 h 2152650"/>
                <a:gd name="connsiteX2" fmla="*/ 11676 w 361458"/>
                <a:gd name="connsiteY2" fmla="*/ 1457325 h 2152650"/>
                <a:gd name="connsiteX3" fmla="*/ 192651 w 361458"/>
                <a:gd name="connsiteY3" fmla="*/ 2152650 h 2152650"/>
                <a:gd name="connsiteX4" fmla="*/ 335526 w 361458"/>
                <a:gd name="connsiteY4" fmla="*/ 2066925 h 2152650"/>
                <a:gd name="connsiteX5" fmla="*/ 173601 w 361458"/>
                <a:gd name="connsiteY5" fmla="*/ 1419225 h 2152650"/>
                <a:gd name="connsiteX6" fmla="*/ 306951 w 361458"/>
                <a:gd name="connsiteY6" fmla="*/ 628650 h 2152650"/>
                <a:gd name="connsiteX7" fmla="*/ 360986 w 361458"/>
                <a:gd name="connsiteY7" fmla="*/ 216050 h 2152650"/>
                <a:gd name="connsiteX8" fmla="*/ 287901 w 361458"/>
                <a:gd name="connsiteY8" fmla="*/ 0 h 2152650"/>
                <a:gd name="connsiteX9" fmla="*/ 178793 w 361458"/>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35526 w 361849"/>
                <a:gd name="connsiteY4" fmla="*/ 2066925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61528 w 361849"/>
                <a:gd name="connsiteY4" fmla="*/ 2131929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528"/>
                <a:gd name="connsiteY0" fmla="*/ 2573 h 2152650"/>
                <a:gd name="connsiteX1" fmla="*/ 164076 w 361528"/>
                <a:gd name="connsiteY1" fmla="*/ 647700 h 2152650"/>
                <a:gd name="connsiteX2" fmla="*/ 11676 w 361528"/>
                <a:gd name="connsiteY2" fmla="*/ 1457325 h 2152650"/>
                <a:gd name="connsiteX3" fmla="*/ 192651 w 361528"/>
                <a:gd name="connsiteY3" fmla="*/ 2152650 h 2152650"/>
                <a:gd name="connsiteX4" fmla="*/ 361528 w 361528"/>
                <a:gd name="connsiteY4" fmla="*/ 2131929 h 2152650"/>
                <a:gd name="connsiteX5" fmla="*/ 173601 w 361528"/>
                <a:gd name="connsiteY5" fmla="*/ 1419225 h 2152650"/>
                <a:gd name="connsiteX6" fmla="*/ 315618 w 361528"/>
                <a:gd name="connsiteY6" fmla="*/ 654652 h 2152650"/>
                <a:gd name="connsiteX7" fmla="*/ 287901 w 361528"/>
                <a:gd name="connsiteY7" fmla="*/ 0 h 2152650"/>
                <a:gd name="connsiteX8" fmla="*/ 178793 w 361528"/>
                <a:gd name="connsiteY8" fmla="*/ 2573 h 2152650"/>
                <a:gd name="connsiteX0" fmla="*/ 178793 w 374776"/>
                <a:gd name="connsiteY0" fmla="*/ 2573 h 2152650"/>
                <a:gd name="connsiteX1" fmla="*/ 164076 w 374776"/>
                <a:gd name="connsiteY1" fmla="*/ 647700 h 2152650"/>
                <a:gd name="connsiteX2" fmla="*/ 11676 w 374776"/>
                <a:gd name="connsiteY2" fmla="*/ 1457325 h 2152650"/>
                <a:gd name="connsiteX3" fmla="*/ 192651 w 374776"/>
                <a:gd name="connsiteY3" fmla="*/ 2152650 h 2152650"/>
                <a:gd name="connsiteX4" fmla="*/ 361528 w 374776"/>
                <a:gd name="connsiteY4" fmla="*/ 2131929 h 2152650"/>
                <a:gd name="connsiteX5" fmla="*/ 173601 w 374776"/>
                <a:gd name="connsiteY5" fmla="*/ 1419225 h 2152650"/>
                <a:gd name="connsiteX6" fmla="*/ 315618 w 374776"/>
                <a:gd name="connsiteY6" fmla="*/ 654652 h 2152650"/>
                <a:gd name="connsiteX7" fmla="*/ 287901 w 374776"/>
                <a:gd name="connsiteY7" fmla="*/ 0 h 2152650"/>
                <a:gd name="connsiteX8" fmla="*/ 178793 w 374776"/>
                <a:gd name="connsiteY8" fmla="*/ 2573 h 2152650"/>
                <a:gd name="connsiteX0" fmla="*/ 178793 w 391181"/>
                <a:gd name="connsiteY0" fmla="*/ 2573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78793 w 391181"/>
                <a:gd name="connsiteY8" fmla="*/ 2573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50132 w 392855"/>
                <a:gd name="connsiteY0" fmla="*/ 15574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50132 w 392855"/>
                <a:gd name="connsiteY8" fmla="*/ 15574 h 2152650"/>
                <a:gd name="connsiteX0" fmla="*/ 132798 w 392855"/>
                <a:gd name="connsiteY0" fmla="*/ 11240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32798 w 392855"/>
                <a:gd name="connsiteY8" fmla="*/ 11240 h 2152650"/>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46589 w 418794"/>
                <a:gd name="connsiteY0" fmla="*/ 0 h 2158745"/>
                <a:gd name="connsiteX1" fmla="*/ 179541 w 418794"/>
                <a:gd name="connsiteY1" fmla="*/ 653795 h 2158745"/>
                <a:gd name="connsiteX2" fmla="*/ 22807 w 418794"/>
                <a:gd name="connsiteY2" fmla="*/ 1463420 h 2158745"/>
                <a:gd name="connsiteX3" fmla="*/ 225450 w 418794"/>
                <a:gd name="connsiteY3" fmla="*/ 2158745 h 2158745"/>
                <a:gd name="connsiteX4" fmla="*/ 394327 w 418794"/>
                <a:gd name="connsiteY4" fmla="*/ 2138024 h 2158745"/>
                <a:gd name="connsiteX5" fmla="*/ 206400 w 418794"/>
                <a:gd name="connsiteY5" fmla="*/ 1425320 h 2158745"/>
                <a:gd name="connsiteX6" fmla="*/ 348417 w 418794"/>
                <a:gd name="connsiteY6" fmla="*/ 660747 h 2158745"/>
                <a:gd name="connsiteX7" fmla="*/ 320700 w 418794"/>
                <a:gd name="connsiteY7" fmla="*/ 6095 h 2158745"/>
                <a:gd name="connsiteX8" fmla="*/ 146589 w 418794"/>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2139 w 408867"/>
                <a:gd name="connsiteY5" fmla="*/ 1442655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867" h="2158745">
                  <a:moveTo>
                    <a:pt x="136662" y="0"/>
                  </a:moveTo>
                  <a:cubicBezTo>
                    <a:pt x="357106" y="423057"/>
                    <a:pt x="226524" y="447420"/>
                    <a:pt x="169614" y="653795"/>
                  </a:cubicBezTo>
                  <a:cubicBezTo>
                    <a:pt x="62476" y="928004"/>
                    <a:pt x="-35995" y="1228214"/>
                    <a:pt x="12880" y="1463420"/>
                  </a:cubicBezTo>
                  <a:cubicBezTo>
                    <a:pt x="90539" y="1695195"/>
                    <a:pt x="124862" y="1909635"/>
                    <a:pt x="215523" y="2158745"/>
                  </a:cubicBezTo>
                  <a:lnTo>
                    <a:pt x="384400" y="2138024"/>
                  </a:lnTo>
                  <a:cubicBezTo>
                    <a:pt x="291422" y="1891788"/>
                    <a:pt x="246114" y="1701891"/>
                    <a:pt x="183472" y="1464323"/>
                  </a:cubicBezTo>
                  <a:cubicBezTo>
                    <a:pt x="123916" y="1200798"/>
                    <a:pt x="220367" y="928605"/>
                    <a:pt x="338490" y="660747"/>
                  </a:cubicBezTo>
                  <a:cubicBezTo>
                    <a:pt x="409544" y="458878"/>
                    <a:pt x="463586" y="335791"/>
                    <a:pt x="310773" y="6095"/>
                  </a:cubicBezTo>
                  <a:lnTo>
                    <a:pt x="13666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9" name="Group 8">
              <a:extLst>
                <a:ext uri="{FF2B5EF4-FFF2-40B4-BE49-F238E27FC236}">
                  <a16:creationId xmlns:a16="http://schemas.microsoft.com/office/drawing/2014/main" id="{221E3D10-5772-4CA0-ACDE-21184648F61A}"/>
                </a:ext>
              </a:extLst>
            </p:cNvPr>
            <p:cNvGrpSpPr/>
            <p:nvPr/>
          </p:nvGrpSpPr>
          <p:grpSpPr>
            <a:xfrm rot="15300000">
              <a:off x="8824481" y="3920674"/>
              <a:ext cx="840355" cy="1211053"/>
              <a:chOff x="967240" y="3289369"/>
              <a:chExt cx="1100200" cy="1585520"/>
            </a:xfrm>
          </p:grpSpPr>
          <p:sp>
            <p:nvSpPr>
              <p:cNvPr id="10" name="Freeform 3">
                <a:extLst>
                  <a:ext uri="{FF2B5EF4-FFF2-40B4-BE49-F238E27FC236}">
                    <a16:creationId xmlns:a16="http://schemas.microsoft.com/office/drawing/2014/main" id="{E30B5339-5B21-4880-B6A9-0639CA9A0A6A}"/>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Freeform 4">
                <a:extLst>
                  <a:ext uri="{FF2B5EF4-FFF2-40B4-BE49-F238E27FC236}">
                    <a16:creationId xmlns:a16="http://schemas.microsoft.com/office/drawing/2014/main" id="{2125B059-60CA-4D42-867E-306ECD7BA8D3}"/>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2" name="Freeform 13">
              <a:extLst>
                <a:ext uri="{FF2B5EF4-FFF2-40B4-BE49-F238E27FC236}">
                  <a16:creationId xmlns:a16="http://schemas.microsoft.com/office/drawing/2014/main" id="{CDFBCB11-8AB8-4713-9094-85CC6210A163}"/>
                </a:ext>
              </a:extLst>
            </p:cNvPr>
            <p:cNvSpPr/>
            <p:nvPr/>
          </p:nvSpPr>
          <p:spPr>
            <a:xfrm rot="4407011">
              <a:off x="10407640" y="2828708"/>
              <a:ext cx="312622" cy="880439"/>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3" name="Group 12">
              <a:extLst>
                <a:ext uri="{FF2B5EF4-FFF2-40B4-BE49-F238E27FC236}">
                  <a16:creationId xmlns:a16="http://schemas.microsoft.com/office/drawing/2014/main" id="{BDE5FFB1-75F7-48E8-BB3C-D72FA374B7EB}"/>
                </a:ext>
              </a:extLst>
            </p:cNvPr>
            <p:cNvGrpSpPr/>
            <p:nvPr/>
          </p:nvGrpSpPr>
          <p:grpSpPr>
            <a:xfrm rot="5400000">
              <a:off x="10163425" y="3352604"/>
              <a:ext cx="830970" cy="1197527"/>
              <a:chOff x="967240" y="3289369"/>
              <a:chExt cx="1100200" cy="1585520"/>
            </a:xfrm>
          </p:grpSpPr>
          <p:sp>
            <p:nvSpPr>
              <p:cNvPr id="14" name="Freeform 16">
                <a:extLst>
                  <a:ext uri="{FF2B5EF4-FFF2-40B4-BE49-F238E27FC236}">
                    <a16:creationId xmlns:a16="http://schemas.microsoft.com/office/drawing/2014/main" id="{96870B01-F2E8-46E1-8993-5FA5D0FF8BF5}"/>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Freeform 17">
                <a:extLst>
                  <a:ext uri="{FF2B5EF4-FFF2-40B4-BE49-F238E27FC236}">
                    <a16:creationId xmlns:a16="http://schemas.microsoft.com/office/drawing/2014/main" id="{2696486A-42FA-4C06-B170-186820C62E54}"/>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6" name="Freeform 18">
              <a:extLst>
                <a:ext uri="{FF2B5EF4-FFF2-40B4-BE49-F238E27FC236}">
                  <a16:creationId xmlns:a16="http://schemas.microsoft.com/office/drawing/2014/main" id="{0814A0B5-34DA-468A-9055-4DADEA9055B3}"/>
                </a:ext>
              </a:extLst>
            </p:cNvPr>
            <p:cNvSpPr/>
            <p:nvPr/>
          </p:nvSpPr>
          <p:spPr>
            <a:xfrm rot="7156190" flipV="1">
              <a:off x="9396128" y="2784216"/>
              <a:ext cx="368290" cy="1037214"/>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Freeform 19">
              <a:extLst>
                <a:ext uri="{FF2B5EF4-FFF2-40B4-BE49-F238E27FC236}">
                  <a16:creationId xmlns:a16="http://schemas.microsoft.com/office/drawing/2014/main" id="{D0039391-D1C6-42A1-9268-7AEB793B7413}"/>
                </a:ext>
              </a:extLst>
            </p:cNvPr>
            <p:cNvSpPr/>
            <p:nvPr/>
          </p:nvSpPr>
          <p:spPr>
            <a:xfrm rot="3762166">
              <a:off x="10320199" y="4082006"/>
              <a:ext cx="352120" cy="991677"/>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Freeform 20">
              <a:extLst>
                <a:ext uri="{FF2B5EF4-FFF2-40B4-BE49-F238E27FC236}">
                  <a16:creationId xmlns:a16="http://schemas.microsoft.com/office/drawing/2014/main" id="{C09ACD8F-92A8-407B-B6E3-4DA447BB93CD}"/>
                </a:ext>
              </a:extLst>
            </p:cNvPr>
            <p:cNvSpPr/>
            <p:nvPr/>
          </p:nvSpPr>
          <p:spPr>
            <a:xfrm rot="6040617" flipV="1">
              <a:off x="9104381" y="3162082"/>
              <a:ext cx="430914" cy="1213583"/>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Oval 1">
              <a:extLst>
                <a:ext uri="{FF2B5EF4-FFF2-40B4-BE49-F238E27FC236}">
                  <a16:creationId xmlns:a16="http://schemas.microsoft.com/office/drawing/2014/main" id="{899B1D74-1402-42E6-961A-9CCD02910D66}"/>
                </a:ext>
              </a:extLst>
            </p:cNvPr>
            <p:cNvSpPr/>
            <p:nvPr/>
          </p:nvSpPr>
          <p:spPr>
            <a:xfrm>
              <a:off x="9777559" y="2609739"/>
              <a:ext cx="511534" cy="482610"/>
            </a:xfrm>
            <a:custGeom>
              <a:avLst/>
              <a:gdLst/>
              <a:ahLst/>
              <a:cxnLst/>
              <a:rect l="l" t="t" r="r" b="b"/>
              <a:pathLst>
                <a:path w="543969" h="513210">
                  <a:moveTo>
                    <a:pt x="72529" y="368152"/>
                  </a:moveTo>
                  <a:lnTo>
                    <a:pt x="471440" y="368152"/>
                  </a:lnTo>
                  <a:lnTo>
                    <a:pt x="471440" y="440681"/>
                  </a:lnTo>
                  <a:cubicBezTo>
                    <a:pt x="471440" y="480738"/>
                    <a:pt x="382141" y="513210"/>
                    <a:pt x="271985" y="513210"/>
                  </a:cubicBezTo>
                  <a:cubicBezTo>
                    <a:pt x="161829" y="513210"/>
                    <a:pt x="72529" y="480738"/>
                    <a:pt x="72529" y="440681"/>
                  </a:cubicBezTo>
                  <a:close/>
                  <a:moveTo>
                    <a:pt x="73404" y="245435"/>
                  </a:moveTo>
                  <a:lnTo>
                    <a:pt x="470566" y="245435"/>
                  </a:lnTo>
                  <a:cubicBezTo>
                    <a:pt x="491077" y="245435"/>
                    <a:pt x="507705" y="262062"/>
                    <a:pt x="507705" y="282574"/>
                  </a:cubicBezTo>
                  <a:lnTo>
                    <a:pt x="507705" y="298967"/>
                  </a:lnTo>
                  <a:cubicBezTo>
                    <a:pt x="507705" y="319478"/>
                    <a:pt x="491077" y="336106"/>
                    <a:pt x="470566" y="336106"/>
                  </a:cubicBezTo>
                  <a:lnTo>
                    <a:pt x="73404" y="336106"/>
                  </a:lnTo>
                  <a:cubicBezTo>
                    <a:pt x="52893" y="336106"/>
                    <a:pt x="36265" y="319478"/>
                    <a:pt x="36265" y="298967"/>
                  </a:cubicBezTo>
                  <a:lnTo>
                    <a:pt x="36265" y="282574"/>
                  </a:lnTo>
                  <a:cubicBezTo>
                    <a:pt x="36265" y="262062"/>
                    <a:pt x="52893" y="245435"/>
                    <a:pt x="73404" y="245435"/>
                  </a:cubicBezTo>
                  <a:close/>
                  <a:moveTo>
                    <a:pt x="55271" y="122718"/>
                  </a:moveTo>
                  <a:lnTo>
                    <a:pt x="488697" y="122718"/>
                  </a:lnTo>
                  <a:cubicBezTo>
                    <a:pt x="509209" y="122718"/>
                    <a:pt x="525837" y="139345"/>
                    <a:pt x="525837" y="159856"/>
                  </a:cubicBezTo>
                  <a:lnTo>
                    <a:pt x="525837" y="176250"/>
                  </a:lnTo>
                  <a:cubicBezTo>
                    <a:pt x="525837" y="196761"/>
                    <a:pt x="509209" y="213389"/>
                    <a:pt x="488697" y="213389"/>
                  </a:cubicBezTo>
                  <a:lnTo>
                    <a:pt x="55271" y="213389"/>
                  </a:lnTo>
                  <a:cubicBezTo>
                    <a:pt x="34760" y="213389"/>
                    <a:pt x="18132" y="196761"/>
                    <a:pt x="18132" y="176250"/>
                  </a:cubicBezTo>
                  <a:lnTo>
                    <a:pt x="18132" y="159856"/>
                  </a:lnTo>
                  <a:cubicBezTo>
                    <a:pt x="18132" y="139345"/>
                    <a:pt x="34760" y="122718"/>
                    <a:pt x="55271" y="122718"/>
                  </a:cubicBezTo>
                  <a:close/>
                  <a:moveTo>
                    <a:pt x="37139" y="0"/>
                  </a:moveTo>
                  <a:lnTo>
                    <a:pt x="506830" y="0"/>
                  </a:lnTo>
                  <a:cubicBezTo>
                    <a:pt x="527341" y="0"/>
                    <a:pt x="543969" y="16628"/>
                    <a:pt x="543969" y="37139"/>
                  </a:cubicBezTo>
                  <a:lnTo>
                    <a:pt x="543969" y="53533"/>
                  </a:lnTo>
                  <a:cubicBezTo>
                    <a:pt x="543969" y="74043"/>
                    <a:pt x="527341" y="90672"/>
                    <a:pt x="506830" y="90672"/>
                  </a:cubicBezTo>
                  <a:lnTo>
                    <a:pt x="37139" y="90672"/>
                  </a:lnTo>
                  <a:cubicBezTo>
                    <a:pt x="16628" y="90672"/>
                    <a:pt x="0" y="74043"/>
                    <a:pt x="0" y="53533"/>
                  </a:cubicBezTo>
                  <a:lnTo>
                    <a:pt x="0" y="37139"/>
                  </a:lnTo>
                  <a:cubicBezTo>
                    <a:pt x="0" y="16628"/>
                    <a:pt x="16628" y="0"/>
                    <a:pt x="3713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0" name="Chord 23">
              <a:extLst>
                <a:ext uri="{FF2B5EF4-FFF2-40B4-BE49-F238E27FC236}">
                  <a16:creationId xmlns:a16="http://schemas.microsoft.com/office/drawing/2014/main" id="{08D8E382-2F91-4F25-9DB8-F358C3623280}"/>
                </a:ext>
              </a:extLst>
            </p:cNvPr>
            <p:cNvSpPr/>
            <p:nvPr/>
          </p:nvSpPr>
          <p:spPr>
            <a:xfrm>
              <a:off x="9695350" y="4926932"/>
              <a:ext cx="722992" cy="177384"/>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22" name="TextBox 21">
            <a:extLst>
              <a:ext uri="{FF2B5EF4-FFF2-40B4-BE49-F238E27FC236}">
                <a16:creationId xmlns:a16="http://schemas.microsoft.com/office/drawing/2014/main" id="{CCCB3633-43F0-4A80-9EFF-7FCB91AF3C3D}"/>
              </a:ext>
            </a:extLst>
          </p:cNvPr>
          <p:cNvSpPr txBox="1"/>
          <p:nvPr/>
        </p:nvSpPr>
        <p:spPr>
          <a:xfrm>
            <a:off x="1678457" y="2035169"/>
            <a:ext cx="2635895" cy="646331"/>
          </a:xfrm>
          <a:prstGeom prst="rect">
            <a:avLst/>
          </a:prstGeom>
          <a:noFill/>
        </p:spPr>
        <p:txBody>
          <a:bodyPr wrap="square" rtlCol="0">
            <a:spAutoFit/>
          </a:bodyPr>
          <a:lstStyle/>
          <a:p>
            <a:pPr algn="r" fontAlgn="base"/>
            <a:r>
              <a:rPr lang="ar-SA" b="1" dirty="0"/>
              <a:t>تعلم عبارة جديدة وتدرب عليها يوميا</a:t>
            </a:r>
            <a:endParaRPr lang="ar-SA" dirty="0"/>
          </a:p>
        </p:txBody>
      </p:sp>
      <p:sp>
        <p:nvSpPr>
          <p:cNvPr id="28" name="TextBox 27">
            <a:extLst>
              <a:ext uri="{FF2B5EF4-FFF2-40B4-BE49-F238E27FC236}">
                <a16:creationId xmlns:a16="http://schemas.microsoft.com/office/drawing/2014/main" id="{230B3B8C-048E-4442-AB00-9A267947C246}"/>
              </a:ext>
            </a:extLst>
          </p:cNvPr>
          <p:cNvSpPr txBox="1"/>
          <p:nvPr/>
        </p:nvSpPr>
        <p:spPr>
          <a:xfrm>
            <a:off x="5494864" y="1992073"/>
            <a:ext cx="3541329" cy="646331"/>
          </a:xfrm>
          <a:prstGeom prst="rect">
            <a:avLst/>
          </a:prstGeom>
          <a:noFill/>
        </p:spPr>
        <p:txBody>
          <a:bodyPr wrap="square" rtlCol="0">
            <a:spAutoFit/>
          </a:bodyPr>
          <a:lstStyle/>
          <a:p>
            <a:r>
              <a:rPr lang="ar-SA" b="1" dirty="0"/>
              <a:t>تعلم كلمة جديدة كل يوم بالاستماع و النطق</a:t>
            </a:r>
            <a:br>
              <a:rPr lang="ar-SA" b="1" dirty="0"/>
            </a:br>
            <a:endParaRPr lang="ko-KR" altLang="en-US"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DDC3DD6C-F583-45DB-9DA4-AB972B781770}"/>
              </a:ext>
            </a:extLst>
          </p:cNvPr>
          <p:cNvSpPr txBox="1"/>
          <p:nvPr/>
        </p:nvSpPr>
        <p:spPr>
          <a:xfrm>
            <a:off x="5494864" y="3620897"/>
            <a:ext cx="3401581" cy="646331"/>
          </a:xfrm>
          <a:prstGeom prst="rect">
            <a:avLst/>
          </a:prstGeom>
          <a:noFill/>
        </p:spPr>
        <p:txBody>
          <a:bodyPr wrap="square" rtlCol="0">
            <a:spAutoFit/>
          </a:bodyPr>
          <a:lstStyle/>
          <a:p>
            <a:r>
              <a:rPr lang="ar-SA" b="1" dirty="0"/>
              <a:t>استمع للأخبار بالانجليزية لمدة ربع ساعة</a:t>
            </a:r>
            <a:br>
              <a:rPr lang="ar-SA" b="1" dirty="0"/>
            </a:br>
            <a:endParaRPr lang="ko-KR" altLang="en-US" b="1" dirty="0">
              <a:solidFill>
                <a:schemeClr val="tx1">
                  <a:lumMod val="75000"/>
                  <a:lumOff val="25000"/>
                </a:schemeClr>
              </a:solidFill>
              <a:cs typeface="Arial" pitchFamily="34" charset="0"/>
            </a:endParaRPr>
          </a:p>
        </p:txBody>
      </p:sp>
      <p:sp>
        <p:nvSpPr>
          <p:cNvPr id="33" name="Oval 32">
            <a:extLst>
              <a:ext uri="{FF2B5EF4-FFF2-40B4-BE49-F238E27FC236}">
                <a16:creationId xmlns:a16="http://schemas.microsoft.com/office/drawing/2014/main" id="{78E1C391-6FC8-4A55-AD26-5A4F679282C1}"/>
              </a:ext>
            </a:extLst>
          </p:cNvPr>
          <p:cNvSpPr/>
          <p:nvPr/>
        </p:nvSpPr>
        <p:spPr>
          <a:xfrm>
            <a:off x="4844042" y="2013223"/>
            <a:ext cx="571672" cy="5716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33">
            <a:extLst>
              <a:ext uri="{FF2B5EF4-FFF2-40B4-BE49-F238E27FC236}">
                <a16:creationId xmlns:a16="http://schemas.microsoft.com/office/drawing/2014/main" id="{CBEEB01A-D9A1-4369-B06C-48C5E733DF84}"/>
              </a:ext>
            </a:extLst>
          </p:cNvPr>
          <p:cNvSpPr/>
          <p:nvPr/>
        </p:nvSpPr>
        <p:spPr>
          <a:xfrm>
            <a:off x="4844042" y="3642049"/>
            <a:ext cx="571672" cy="5716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34">
            <a:extLst>
              <a:ext uri="{FF2B5EF4-FFF2-40B4-BE49-F238E27FC236}">
                <a16:creationId xmlns:a16="http://schemas.microsoft.com/office/drawing/2014/main" id="{524A9506-AF06-41EF-8F36-DD291B693281}"/>
              </a:ext>
            </a:extLst>
          </p:cNvPr>
          <p:cNvSpPr/>
          <p:nvPr/>
        </p:nvSpPr>
        <p:spPr>
          <a:xfrm>
            <a:off x="957396" y="2013223"/>
            <a:ext cx="571672" cy="5716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35">
            <a:extLst>
              <a:ext uri="{FF2B5EF4-FFF2-40B4-BE49-F238E27FC236}">
                <a16:creationId xmlns:a16="http://schemas.microsoft.com/office/drawing/2014/main" id="{1E325622-B233-4A9F-A0F3-E10CC6FB32B9}"/>
              </a:ext>
            </a:extLst>
          </p:cNvPr>
          <p:cNvSpPr/>
          <p:nvPr/>
        </p:nvSpPr>
        <p:spPr>
          <a:xfrm>
            <a:off x="957396" y="3642049"/>
            <a:ext cx="571672" cy="5716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TextBox 37">
            <a:extLst>
              <a:ext uri="{FF2B5EF4-FFF2-40B4-BE49-F238E27FC236}">
                <a16:creationId xmlns:a16="http://schemas.microsoft.com/office/drawing/2014/main" id="{FDEBB90D-5B9E-4B22-AAE0-C88318303E87}"/>
              </a:ext>
            </a:extLst>
          </p:cNvPr>
          <p:cNvSpPr txBox="1"/>
          <p:nvPr/>
        </p:nvSpPr>
        <p:spPr>
          <a:xfrm>
            <a:off x="1504765" y="3712404"/>
            <a:ext cx="3007035" cy="646331"/>
          </a:xfrm>
          <a:prstGeom prst="rect">
            <a:avLst/>
          </a:prstGeom>
          <a:noFill/>
        </p:spPr>
        <p:txBody>
          <a:bodyPr wrap="square" rtlCol="0">
            <a:spAutoFit/>
          </a:bodyPr>
          <a:lstStyle/>
          <a:p>
            <a:pPr algn="r"/>
            <a:r>
              <a:rPr lang="ar-SA" b="1" dirty="0"/>
              <a:t>استمع لفيديو قصير وكرره اكثر من مره</a:t>
            </a:r>
            <a:endParaRPr lang="ko-KR" altLang="en-US" b="1"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id="{96DE15AF-945B-4FEA-88EC-40D9BFE63885}"/>
              </a:ext>
            </a:extLst>
          </p:cNvPr>
          <p:cNvSpPr txBox="1"/>
          <p:nvPr/>
        </p:nvSpPr>
        <p:spPr>
          <a:xfrm>
            <a:off x="5494864" y="5250438"/>
            <a:ext cx="3342643" cy="646331"/>
          </a:xfrm>
          <a:prstGeom prst="rect">
            <a:avLst/>
          </a:prstGeom>
          <a:noFill/>
        </p:spPr>
        <p:txBody>
          <a:bodyPr wrap="square" rtlCol="0">
            <a:spAutoFit/>
          </a:bodyPr>
          <a:lstStyle/>
          <a:p>
            <a:pPr algn="r"/>
            <a:r>
              <a:rPr lang="ar-SA" b="1" dirty="0"/>
              <a:t>تعلم قاعدة لغوية جديدة مع انجاز تمرين عليها</a:t>
            </a:r>
            <a:endParaRPr lang="ko-KR" altLang="en-US" b="1" dirty="0">
              <a:solidFill>
                <a:schemeClr val="tx1">
                  <a:lumMod val="75000"/>
                  <a:lumOff val="25000"/>
                </a:schemeClr>
              </a:solidFill>
              <a:cs typeface="Arial" pitchFamily="34" charset="0"/>
            </a:endParaRPr>
          </a:p>
        </p:txBody>
      </p:sp>
      <p:sp>
        <p:nvSpPr>
          <p:cNvPr id="43" name="Oval 42">
            <a:extLst>
              <a:ext uri="{FF2B5EF4-FFF2-40B4-BE49-F238E27FC236}">
                <a16:creationId xmlns:a16="http://schemas.microsoft.com/office/drawing/2014/main" id="{EE105A2E-7BCD-4A34-90F7-6C5D015BF87B}"/>
              </a:ext>
            </a:extLst>
          </p:cNvPr>
          <p:cNvSpPr/>
          <p:nvPr/>
        </p:nvSpPr>
        <p:spPr>
          <a:xfrm>
            <a:off x="4844042" y="5270873"/>
            <a:ext cx="571672" cy="5716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Oval 43">
            <a:extLst>
              <a:ext uri="{FF2B5EF4-FFF2-40B4-BE49-F238E27FC236}">
                <a16:creationId xmlns:a16="http://schemas.microsoft.com/office/drawing/2014/main" id="{BEEAFAC9-AFAF-4D70-9399-1BA740C8B434}"/>
              </a:ext>
            </a:extLst>
          </p:cNvPr>
          <p:cNvSpPr/>
          <p:nvPr/>
        </p:nvSpPr>
        <p:spPr>
          <a:xfrm>
            <a:off x="957396" y="5270873"/>
            <a:ext cx="571672" cy="5716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 name="Oval 21">
            <a:extLst>
              <a:ext uri="{FF2B5EF4-FFF2-40B4-BE49-F238E27FC236}">
                <a16:creationId xmlns:a16="http://schemas.microsoft.com/office/drawing/2014/main" id="{723FC512-8782-49BD-8168-3F7477FCC268}"/>
              </a:ext>
            </a:extLst>
          </p:cNvPr>
          <p:cNvSpPr/>
          <p:nvPr/>
        </p:nvSpPr>
        <p:spPr>
          <a:xfrm rot="20700000">
            <a:off x="4952153" y="3761173"/>
            <a:ext cx="355455" cy="311531"/>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Trapezoid 3">
            <a:extLst>
              <a:ext uri="{FF2B5EF4-FFF2-40B4-BE49-F238E27FC236}">
                <a16:creationId xmlns:a16="http://schemas.microsoft.com/office/drawing/2014/main" id="{E957AC88-FE6F-48A6-A845-753D48BFFE9F}"/>
              </a:ext>
            </a:extLst>
          </p:cNvPr>
          <p:cNvSpPr/>
          <p:nvPr/>
        </p:nvSpPr>
        <p:spPr>
          <a:xfrm>
            <a:off x="4983911" y="5359724"/>
            <a:ext cx="316346" cy="322413"/>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7" name="Down Arrow 1">
            <a:extLst>
              <a:ext uri="{FF2B5EF4-FFF2-40B4-BE49-F238E27FC236}">
                <a16:creationId xmlns:a16="http://schemas.microsoft.com/office/drawing/2014/main" id="{2A31B1E2-706A-405F-8CA4-B781D6CA960E}"/>
              </a:ext>
            </a:extLst>
          </p:cNvPr>
          <p:cNvSpPr/>
          <p:nvPr/>
        </p:nvSpPr>
        <p:spPr>
          <a:xfrm rot="10800000" flipH="1">
            <a:off x="1076313" y="5407063"/>
            <a:ext cx="296600" cy="333082"/>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8" name="Rectangle 15">
            <a:extLst>
              <a:ext uri="{FF2B5EF4-FFF2-40B4-BE49-F238E27FC236}">
                <a16:creationId xmlns:a16="http://schemas.microsoft.com/office/drawing/2014/main" id="{054DD898-6159-4011-8CB8-DEBBCD6B9325}"/>
              </a:ext>
            </a:extLst>
          </p:cNvPr>
          <p:cNvSpPr/>
          <p:nvPr/>
        </p:nvSpPr>
        <p:spPr>
          <a:xfrm rot="14270044">
            <a:off x="1085152" y="3755066"/>
            <a:ext cx="316158" cy="32933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Frame 1">
            <a:extLst>
              <a:ext uri="{FF2B5EF4-FFF2-40B4-BE49-F238E27FC236}">
                <a16:creationId xmlns:a16="http://schemas.microsoft.com/office/drawing/2014/main" id="{61488763-86FC-41D4-85A6-0F39C6F66A66}"/>
              </a:ext>
            </a:extLst>
          </p:cNvPr>
          <p:cNvSpPr/>
          <p:nvPr/>
        </p:nvSpPr>
        <p:spPr>
          <a:xfrm>
            <a:off x="4993431" y="2140327"/>
            <a:ext cx="301343" cy="301343"/>
          </a:xfrm>
          <a:custGeom>
            <a:avLst/>
            <a:gdLst/>
            <a:ahLst/>
            <a:cxnLst/>
            <a:rect l="l" t="t" r="r" b="b"/>
            <a:pathLst>
              <a:path w="3960000" h="396000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0" name="Donut 15">
            <a:extLst>
              <a:ext uri="{FF2B5EF4-FFF2-40B4-BE49-F238E27FC236}">
                <a16:creationId xmlns:a16="http://schemas.microsoft.com/office/drawing/2014/main" id="{74DDA755-436E-4138-90D6-F47A9AA78FF9}"/>
              </a:ext>
            </a:extLst>
          </p:cNvPr>
          <p:cNvSpPr/>
          <p:nvPr/>
        </p:nvSpPr>
        <p:spPr>
          <a:xfrm>
            <a:off x="1076311" y="2123375"/>
            <a:ext cx="333838" cy="335242"/>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2" name="TextBox 51">
            <a:extLst>
              <a:ext uri="{FF2B5EF4-FFF2-40B4-BE49-F238E27FC236}">
                <a16:creationId xmlns:a16="http://schemas.microsoft.com/office/drawing/2014/main" id="{FDEBB90D-5B9E-4B22-AAE0-C88318303E87}"/>
              </a:ext>
            </a:extLst>
          </p:cNvPr>
          <p:cNvSpPr txBox="1"/>
          <p:nvPr/>
        </p:nvSpPr>
        <p:spPr>
          <a:xfrm>
            <a:off x="1559171" y="5270873"/>
            <a:ext cx="3007035" cy="646331"/>
          </a:xfrm>
          <a:prstGeom prst="rect">
            <a:avLst/>
          </a:prstGeom>
          <a:noFill/>
        </p:spPr>
        <p:txBody>
          <a:bodyPr wrap="square" rtlCol="0">
            <a:spAutoFit/>
          </a:bodyPr>
          <a:lstStyle/>
          <a:p>
            <a:pPr algn="r"/>
            <a:r>
              <a:rPr lang="ar-SA" altLang="ko-KR" b="1">
                <a:solidFill>
                  <a:schemeClr val="tx1">
                    <a:lumMod val="75000"/>
                    <a:lumOff val="25000"/>
                  </a:schemeClr>
                </a:solidFill>
                <a:cs typeface="Arial" pitchFamily="34" charset="0"/>
              </a:rPr>
              <a:t>إقرأ لعشرين دقيقة و سجل الكلمات الجديدة مع شرحها</a:t>
            </a:r>
            <a:endParaRPr lang="ko-KR" altLang="en-US"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20127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onut 77">
            <a:extLst>
              <a:ext uri="{FF2B5EF4-FFF2-40B4-BE49-F238E27FC236}">
                <a16:creationId xmlns:a16="http://schemas.microsoft.com/office/drawing/2014/main" id="{E52CF753-A201-4EAD-A7F3-230E1F2997E2}"/>
              </a:ext>
            </a:extLst>
          </p:cNvPr>
          <p:cNvSpPr/>
          <p:nvPr/>
        </p:nvSpPr>
        <p:spPr>
          <a:xfrm>
            <a:off x="4538898" y="2354812"/>
            <a:ext cx="3114206" cy="3114206"/>
          </a:xfrm>
          <a:prstGeom prst="donut">
            <a:avLst>
              <a:gd name="adj" fmla="val 37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 name="Oval 3">
            <a:extLst>
              <a:ext uri="{FF2B5EF4-FFF2-40B4-BE49-F238E27FC236}">
                <a16:creationId xmlns:a16="http://schemas.microsoft.com/office/drawing/2014/main" id="{951B2695-24E2-4214-A3BF-540ED0551258}"/>
              </a:ext>
            </a:extLst>
          </p:cNvPr>
          <p:cNvSpPr/>
          <p:nvPr/>
        </p:nvSpPr>
        <p:spPr>
          <a:xfrm>
            <a:off x="5210434" y="3026348"/>
            <a:ext cx="1771134" cy="177113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Donut 26">
            <a:extLst>
              <a:ext uri="{FF2B5EF4-FFF2-40B4-BE49-F238E27FC236}">
                <a16:creationId xmlns:a16="http://schemas.microsoft.com/office/drawing/2014/main" id="{6C9D62BF-4C4D-45CD-BF36-1D21145F1287}"/>
              </a:ext>
            </a:extLst>
          </p:cNvPr>
          <p:cNvSpPr/>
          <p:nvPr/>
        </p:nvSpPr>
        <p:spPr>
          <a:xfrm>
            <a:off x="4187788" y="2003702"/>
            <a:ext cx="3816424" cy="3816424"/>
          </a:xfrm>
          <a:prstGeom prst="donut">
            <a:avLst>
              <a:gd name="adj" fmla="val 378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6" name="Group 5">
            <a:extLst>
              <a:ext uri="{FF2B5EF4-FFF2-40B4-BE49-F238E27FC236}">
                <a16:creationId xmlns:a16="http://schemas.microsoft.com/office/drawing/2014/main" id="{BF697FED-8D80-49F2-AD9E-23EE1977E04B}"/>
              </a:ext>
            </a:extLst>
          </p:cNvPr>
          <p:cNvGrpSpPr/>
          <p:nvPr/>
        </p:nvGrpSpPr>
        <p:grpSpPr>
          <a:xfrm rot="12600000">
            <a:off x="4752573" y="4654295"/>
            <a:ext cx="979049" cy="1469591"/>
            <a:chOff x="5093002" y="2426934"/>
            <a:chExt cx="2232248" cy="3350691"/>
          </a:xfrm>
          <a:solidFill>
            <a:schemeClr val="accent6"/>
          </a:solidFill>
        </p:grpSpPr>
        <p:grpSp>
          <p:nvGrpSpPr>
            <p:cNvPr id="7" name="Group 6">
              <a:extLst>
                <a:ext uri="{FF2B5EF4-FFF2-40B4-BE49-F238E27FC236}">
                  <a16:creationId xmlns:a16="http://schemas.microsoft.com/office/drawing/2014/main" id="{FFF76C67-0A80-40AD-BDEC-FB0D92555A97}"/>
                </a:ext>
              </a:extLst>
            </p:cNvPr>
            <p:cNvGrpSpPr/>
            <p:nvPr/>
          </p:nvGrpSpPr>
          <p:grpSpPr>
            <a:xfrm>
              <a:off x="5625823" y="4659182"/>
              <a:ext cx="1166607" cy="1118443"/>
              <a:chOff x="4964627" y="3703863"/>
              <a:chExt cx="393594" cy="377344"/>
            </a:xfrm>
            <a:grpFill/>
          </p:grpSpPr>
          <p:sp>
            <p:nvSpPr>
              <p:cNvPr id="9" name="Oval 1">
                <a:extLst>
                  <a:ext uri="{FF2B5EF4-FFF2-40B4-BE49-F238E27FC236}">
                    <a16:creationId xmlns:a16="http://schemas.microsoft.com/office/drawing/2014/main" id="{D8768FD8-D2B5-4254-9CC1-75AB25F4A93E}"/>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1">
                <a:extLst>
                  <a:ext uri="{FF2B5EF4-FFF2-40B4-BE49-F238E27FC236}">
                    <a16:creationId xmlns:a16="http://schemas.microsoft.com/office/drawing/2014/main" id="{D4D8257B-F344-40DD-87FF-17C347797E19}"/>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
                <a:extLst>
                  <a:ext uri="{FF2B5EF4-FFF2-40B4-BE49-F238E27FC236}">
                    <a16:creationId xmlns:a16="http://schemas.microsoft.com/office/drawing/2014/main" id="{BF194558-7567-4A28-9072-235F5A5105F4}"/>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
                <a:extLst>
                  <a:ext uri="{FF2B5EF4-FFF2-40B4-BE49-F238E27FC236}">
                    <a16:creationId xmlns:a16="http://schemas.microsoft.com/office/drawing/2014/main" id="{2F1EB75A-4A61-46C1-98FA-EC8CD4FCDA67}"/>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 name="Block Arc 7">
              <a:extLst>
                <a:ext uri="{FF2B5EF4-FFF2-40B4-BE49-F238E27FC236}">
                  <a16:creationId xmlns:a16="http://schemas.microsoft.com/office/drawing/2014/main" id="{E4835110-5FE4-4114-AC54-16E7733E5E99}"/>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13" name="Group 12">
            <a:extLst>
              <a:ext uri="{FF2B5EF4-FFF2-40B4-BE49-F238E27FC236}">
                <a16:creationId xmlns:a16="http://schemas.microsoft.com/office/drawing/2014/main" id="{81BBE501-B194-4549-8E0B-8A7BF189B7BA}"/>
              </a:ext>
            </a:extLst>
          </p:cNvPr>
          <p:cNvGrpSpPr/>
          <p:nvPr/>
        </p:nvGrpSpPr>
        <p:grpSpPr>
          <a:xfrm rot="19800000">
            <a:off x="4752573" y="1666179"/>
            <a:ext cx="979049" cy="1469591"/>
            <a:chOff x="5093002" y="2426934"/>
            <a:chExt cx="2232248" cy="3350691"/>
          </a:xfrm>
          <a:solidFill>
            <a:schemeClr val="accent4"/>
          </a:solidFill>
        </p:grpSpPr>
        <p:grpSp>
          <p:nvGrpSpPr>
            <p:cNvPr id="14" name="Group 13">
              <a:extLst>
                <a:ext uri="{FF2B5EF4-FFF2-40B4-BE49-F238E27FC236}">
                  <a16:creationId xmlns:a16="http://schemas.microsoft.com/office/drawing/2014/main" id="{00012A4F-4E35-4FCA-B5AD-E2D06631BA6C}"/>
                </a:ext>
              </a:extLst>
            </p:cNvPr>
            <p:cNvGrpSpPr/>
            <p:nvPr/>
          </p:nvGrpSpPr>
          <p:grpSpPr>
            <a:xfrm>
              <a:off x="5625823" y="4659182"/>
              <a:ext cx="1166607" cy="1118443"/>
              <a:chOff x="4964627" y="3703863"/>
              <a:chExt cx="393594" cy="377344"/>
            </a:xfrm>
            <a:grpFill/>
          </p:grpSpPr>
          <p:sp>
            <p:nvSpPr>
              <p:cNvPr id="16" name="Oval 1">
                <a:extLst>
                  <a:ext uri="{FF2B5EF4-FFF2-40B4-BE49-F238E27FC236}">
                    <a16:creationId xmlns:a16="http://schemas.microsoft.com/office/drawing/2014/main" id="{422F05F0-EE5E-4561-BFD6-9CD5BC84D930}"/>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Oval 1">
                <a:extLst>
                  <a:ext uri="{FF2B5EF4-FFF2-40B4-BE49-F238E27FC236}">
                    <a16:creationId xmlns:a16="http://schemas.microsoft.com/office/drawing/2014/main" id="{11A93B5F-E25B-4A63-8217-F87C13861A5B}"/>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
                <a:extLst>
                  <a:ext uri="{FF2B5EF4-FFF2-40B4-BE49-F238E27FC236}">
                    <a16:creationId xmlns:a16="http://schemas.microsoft.com/office/drawing/2014/main" id="{A79E0771-352C-4573-8769-731963E8FB24}"/>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Oval 1">
                <a:extLst>
                  <a:ext uri="{FF2B5EF4-FFF2-40B4-BE49-F238E27FC236}">
                    <a16:creationId xmlns:a16="http://schemas.microsoft.com/office/drawing/2014/main" id="{ED1EBAC8-C8A1-454F-9F3E-9FEB440586B9}"/>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5" name="Block Arc 14">
              <a:extLst>
                <a:ext uri="{FF2B5EF4-FFF2-40B4-BE49-F238E27FC236}">
                  <a16:creationId xmlns:a16="http://schemas.microsoft.com/office/drawing/2014/main" id="{D41CD06A-C891-4E85-AAE4-A10E41564313}"/>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0" name="Group 19">
            <a:extLst>
              <a:ext uri="{FF2B5EF4-FFF2-40B4-BE49-F238E27FC236}">
                <a16:creationId xmlns:a16="http://schemas.microsoft.com/office/drawing/2014/main" id="{0580BCDB-8803-4D31-AD8A-367074161301}"/>
              </a:ext>
            </a:extLst>
          </p:cNvPr>
          <p:cNvGrpSpPr/>
          <p:nvPr/>
        </p:nvGrpSpPr>
        <p:grpSpPr>
          <a:xfrm rot="16200000">
            <a:off x="3916584" y="3177120"/>
            <a:ext cx="979049" cy="1469591"/>
            <a:chOff x="5093002" y="2426934"/>
            <a:chExt cx="2232248" cy="3350691"/>
          </a:xfrm>
          <a:solidFill>
            <a:schemeClr val="accent5"/>
          </a:solidFill>
        </p:grpSpPr>
        <p:grpSp>
          <p:nvGrpSpPr>
            <p:cNvPr id="21" name="Group 20">
              <a:extLst>
                <a:ext uri="{FF2B5EF4-FFF2-40B4-BE49-F238E27FC236}">
                  <a16:creationId xmlns:a16="http://schemas.microsoft.com/office/drawing/2014/main" id="{1B3F95A6-D594-4DF1-94F4-6E977B4D23B6}"/>
                </a:ext>
              </a:extLst>
            </p:cNvPr>
            <p:cNvGrpSpPr/>
            <p:nvPr/>
          </p:nvGrpSpPr>
          <p:grpSpPr>
            <a:xfrm>
              <a:off x="5625823" y="4659182"/>
              <a:ext cx="1166607" cy="1118443"/>
              <a:chOff x="4964627" y="3703863"/>
              <a:chExt cx="393594" cy="377344"/>
            </a:xfrm>
            <a:grpFill/>
          </p:grpSpPr>
          <p:sp>
            <p:nvSpPr>
              <p:cNvPr id="23" name="Oval 1">
                <a:extLst>
                  <a:ext uri="{FF2B5EF4-FFF2-40B4-BE49-F238E27FC236}">
                    <a16:creationId xmlns:a16="http://schemas.microsoft.com/office/drawing/2014/main" id="{D2EF55B2-F807-49B5-9288-2AF6F9D41803}"/>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Oval 1">
                <a:extLst>
                  <a:ext uri="{FF2B5EF4-FFF2-40B4-BE49-F238E27FC236}">
                    <a16:creationId xmlns:a16="http://schemas.microsoft.com/office/drawing/2014/main" id="{38DE1EA6-BE77-4B06-B71D-4890D8F70D8C}"/>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Oval 1">
                <a:extLst>
                  <a:ext uri="{FF2B5EF4-FFF2-40B4-BE49-F238E27FC236}">
                    <a16:creationId xmlns:a16="http://schemas.microsoft.com/office/drawing/2014/main" id="{54572260-CC7B-403D-A9C9-60B7834880F8}"/>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1">
                <a:extLst>
                  <a:ext uri="{FF2B5EF4-FFF2-40B4-BE49-F238E27FC236}">
                    <a16:creationId xmlns:a16="http://schemas.microsoft.com/office/drawing/2014/main" id="{44E4EF9E-61F0-40A6-B0D2-9753855311A1}"/>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2" name="Block Arc 21">
              <a:extLst>
                <a:ext uri="{FF2B5EF4-FFF2-40B4-BE49-F238E27FC236}">
                  <a16:creationId xmlns:a16="http://schemas.microsoft.com/office/drawing/2014/main" id="{9EBF8CBC-039E-4467-83D1-3AC65A46E560}"/>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7" name="Group 26">
            <a:extLst>
              <a:ext uri="{FF2B5EF4-FFF2-40B4-BE49-F238E27FC236}">
                <a16:creationId xmlns:a16="http://schemas.microsoft.com/office/drawing/2014/main" id="{948EED6C-3641-43FA-BD86-F9E17AEA61D6}"/>
              </a:ext>
            </a:extLst>
          </p:cNvPr>
          <p:cNvGrpSpPr/>
          <p:nvPr/>
        </p:nvGrpSpPr>
        <p:grpSpPr>
          <a:xfrm rot="9000000" flipH="1">
            <a:off x="6492046" y="4654295"/>
            <a:ext cx="979049" cy="1469591"/>
            <a:chOff x="5093002" y="2426934"/>
            <a:chExt cx="2232248" cy="3350691"/>
          </a:xfrm>
          <a:solidFill>
            <a:schemeClr val="accent3"/>
          </a:solidFill>
        </p:grpSpPr>
        <p:grpSp>
          <p:nvGrpSpPr>
            <p:cNvPr id="28" name="Group 27">
              <a:extLst>
                <a:ext uri="{FF2B5EF4-FFF2-40B4-BE49-F238E27FC236}">
                  <a16:creationId xmlns:a16="http://schemas.microsoft.com/office/drawing/2014/main" id="{C77DBCA8-EA6D-4EA4-B73F-B060860CAD28}"/>
                </a:ext>
              </a:extLst>
            </p:cNvPr>
            <p:cNvGrpSpPr/>
            <p:nvPr/>
          </p:nvGrpSpPr>
          <p:grpSpPr>
            <a:xfrm>
              <a:off x="5625823" y="4659182"/>
              <a:ext cx="1166607" cy="1118443"/>
              <a:chOff x="4964627" y="3703863"/>
              <a:chExt cx="393594" cy="377344"/>
            </a:xfrm>
            <a:grpFill/>
          </p:grpSpPr>
          <p:sp>
            <p:nvSpPr>
              <p:cNvPr id="30" name="Oval 1">
                <a:extLst>
                  <a:ext uri="{FF2B5EF4-FFF2-40B4-BE49-F238E27FC236}">
                    <a16:creationId xmlns:a16="http://schemas.microsoft.com/office/drawing/2014/main" id="{92876599-1813-4F32-A973-292EBD607BC6}"/>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1">
                <a:extLst>
                  <a:ext uri="{FF2B5EF4-FFF2-40B4-BE49-F238E27FC236}">
                    <a16:creationId xmlns:a16="http://schemas.microsoft.com/office/drawing/2014/main" id="{53861AFA-9D5F-417F-AF7F-6EDD722CF949}"/>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1">
                <a:extLst>
                  <a:ext uri="{FF2B5EF4-FFF2-40B4-BE49-F238E27FC236}">
                    <a16:creationId xmlns:a16="http://schemas.microsoft.com/office/drawing/2014/main" id="{94F5CEDB-D63C-4DEA-BF25-E8331CFA0191}"/>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1">
                <a:extLst>
                  <a:ext uri="{FF2B5EF4-FFF2-40B4-BE49-F238E27FC236}">
                    <a16:creationId xmlns:a16="http://schemas.microsoft.com/office/drawing/2014/main" id="{BB1BE1C5-7D7F-49CF-AC48-FDC6044E7F41}"/>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9" name="Block Arc 28">
              <a:extLst>
                <a:ext uri="{FF2B5EF4-FFF2-40B4-BE49-F238E27FC236}">
                  <a16:creationId xmlns:a16="http://schemas.microsoft.com/office/drawing/2014/main" id="{75A59B59-99CE-4524-BE3D-26BA69AF4814}"/>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34" name="Group 33">
            <a:extLst>
              <a:ext uri="{FF2B5EF4-FFF2-40B4-BE49-F238E27FC236}">
                <a16:creationId xmlns:a16="http://schemas.microsoft.com/office/drawing/2014/main" id="{03714F51-51BF-4D5F-AC17-96DBE0B5316B}"/>
              </a:ext>
            </a:extLst>
          </p:cNvPr>
          <p:cNvGrpSpPr/>
          <p:nvPr/>
        </p:nvGrpSpPr>
        <p:grpSpPr>
          <a:xfrm rot="1800000" flipH="1">
            <a:off x="6492046" y="1666179"/>
            <a:ext cx="979049" cy="1469591"/>
            <a:chOff x="5093002" y="2426934"/>
            <a:chExt cx="2232248" cy="3350691"/>
          </a:xfrm>
          <a:solidFill>
            <a:schemeClr val="accent1"/>
          </a:solidFill>
        </p:grpSpPr>
        <p:grpSp>
          <p:nvGrpSpPr>
            <p:cNvPr id="35" name="Group 34">
              <a:extLst>
                <a:ext uri="{FF2B5EF4-FFF2-40B4-BE49-F238E27FC236}">
                  <a16:creationId xmlns:a16="http://schemas.microsoft.com/office/drawing/2014/main" id="{D72FC82D-2CEB-43DB-B0A4-3DEC141E2218}"/>
                </a:ext>
              </a:extLst>
            </p:cNvPr>
            <p:cNvGrpSpPr/>
            <p:nvPr/>
          </p:nvGrpSpPr>
          <p:grpSpPr>
            <a:xfrm>
              <a:off x="5625823" y="4659182"/>
              <a:ext cx="1166607" cy="1118443"/>
              <a:chOff x="4964627" y="3703863"/>
              <a:chExt cx="393594" cy="377344"/>
            </a:xfrm>
            <a:grpFill/>
          </p:grpSpPr>
          <p:sp>
            <p:nvSpPr>
              <p:cNvPr id="37" name="Oval 1">
                <a:extLst>
                  <a:ext uri="{FF2B5EF4-FFF2-40B4-BE49-F238E27FC236}">
                    <a16:creationId xmlns:a16="http://schemas.microsoft.com/office/drawing/2014/main" id="{FE2330E7-EE3D-4EE0-8C12-DCE18BC57EC3}"/>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1">
                <a:extLst>
                  <a:ext uri="{FF2B5EF4-FFF2-40B4-BE49-F238E27FC236}">
                    <a16:creationId xmlns:a16="http://schemas.microsoft.com/office/drawing/2014/main" id="{7353C0EC-0244-4E51-92EB-2F4E880D088D}"/>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Oval 1">
                <a:extLst>
                  <a:ext uri="{FF2B5EF4-FFF2-40B4-BE49-F238E27FC236}">
                    <a16:creationId xmlns:a16="http://schemas.microsoft.com/office/drawing/2014/main" id="{B0A93D68-833D-413F-9EA2-9EEFB6661083}"/>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1">
                <a:extLst>
                  <a:ext uri="{FF2B5EF4-FFF2-40B4-BE49-F238E27FC236}">
                    <a16:creationId xmlns:a16="http://schemas.microsoft.com/office/drawing/2014/main" id="{A369A810-4057-4833-AF35-5E6DE92D3DA2}"/>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6" name="Block Arc 35">
              <a:extLst>
                <a:ext uri="{FF2B5EF4-FFF2-40B4-BE49-F238E27FC236}">
                  <a16:creationId xmlns:a16="http://schemas.microsoft.com/office/drawing/2014/main" id="{A757B5A3-55C8-4DE1-9B04-555FB90A5FB3}"/>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41" name="Group 40">
            <a:extLst>
              <a:ext uri="{FF2B5EF4-FFF2-40B4-BE49-F238E27FC236}">
                <a16:creationId xmlns:a16="http://schemas.microsoft.com/office/drawing/2014/main" id="{862E4ED0-609B-4E85-BEA0-69392E230701}"/>
              </a:ext>
            </a:extLst>
          </p:cNvPr>
          <p:cNvGrpSpPr/>
          <p:nvPr/>
        </p:nvGrpSpPr>
        <p:grpSpPr>
          <a:xfrm rot="5400000" flipH="1">
            <a:off x="7328035" y="3177120"/>
            <a:ext cx="979049" cy="1469591"/>
            <a:chOff x="5093002" y="2426934"/>
            <a:chExt cx="2232248" cy="3350691"/>
          </a:xfrm>
          <a:solidFill>
            <a:schemeClr val="accent2"/>
          </a:solidFill>
        </p:grpSpPr>
        <p:grpSp>
          <p:nvGrpSpPr>
            <p:cNvPr id="42" name="Group 41">
              <a:extLst>
                <a:ext uri="{FF2B5EF4-FFF2-40B4-BE49-F238E27FC236}">
                  <a16:creationId xmlns:a16="http://schemas.microsoft.com/office/drawing/2014/main" id="{AEE16EE9-2C05-45FE-8155-1E23EC83560E}"/>
                </a:ext>
              </a:extLst>
            </p:cNvPr>
            <p:cNvGrpSpPr/>
            <p:nvPr/>
          </p:nvGrpSpPr>
          <p:grpSpPr>
            <a:xfrm>
              <a:off x="5625823" y="4659182"/>
              <a:ext cx="1166607" cy="1118443"/>
              <a:chOff x="4964627" y="3703863"/>
              <a:chExt cx="393594" cy="377344"/>
            </a:xfrm>
            <a:grpFill/>
          </p:grpSpPr>
          <p:sp>
            <p:nvSpPr>
              <p:cNvPr id="44" name="Oval 1">
                <a:extLst>
                  <a:ext uri="{FF2B5EF4-FFF2-40B4-BE49-F238E27FC236}">
                    <a16:creationId xmlns:a16="http://schemas.microsoft.com/office/drawing/2014/main" id="{A40FAE59-05FA-4D88-B982-167D60FA17D8}"/>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Oval 1">
                <a:extLst>
                  <a:ext uri="{FF2B5EF4-FFF2-40B4-BE49-F238E27FC236}">
                    <a16:creationId xmlns:a16="http://schemas.microsoft.com/office/drawing/2014/main" id="{78D698C9-1BAC-4A9C-84B3-45ABC6342D9A}"/>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Oval 1">
                <a:extLst>
                  <a:ext uri="{FF2B5EF4-FFF2-40B4-BE49-F238E27FC236}">
                    <a16:creationId xmlns:a16="http://schemas.microsoft.com/office/drawing/2014/main" id="{F5EFC822-7BB9-4379-BCD3-896F04F6DDAC}"/>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Oval 1">
                <a:extLst>
                  <a:ext uri="{FF2B5EF4-FFF2-40B4-BE49-F238E27FC236}">
                    <a16:creationId xmlns:a16="http://schemas.microsoft.com/office/drawing/2014/main" id="{FC8CFB35-0D01-421B-B4CD-DF7209DAD0A9}"/>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3" name="Block Arc 42">
              <a:extLst>
                <a:ext uri="{FF2B5EF4-FFF2-40B4-BE49-F238E27FC236}">
                  <a16:creationId xmlns:a16="http://schemas.microsoft.com/office/drawing/2014/main" id="{7D2AF9F3-8369-4B30-8988-EA85FFE1B780}"/>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48" name="Oval 47">
            <a:extLst>
              <a:ext uri="{FF2B5EF4-FFF2-40B4-BE49-F238E27FC236}">
                <a16:creationId xmlns:a16="http://schemas.microsoft.com/office/drawing/2014/main" id="{04D7AC07-17F0-4D10-A8F4-447A3E6E46A3}"/>
              </a:ext>
            </a:extLst>
          </p:cNvPr>
          <p:cNvSpPr/>
          <p:nvPr/>
        </p:nvSpPr>
        <p:spPr>
          <a:xfrm>
            <a:off x="6757764" y="1852418"/>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9" name="Oval 48">
            <a:extLst>
              <a:ext uri="{FF2B5EF4-FFF2-40B4-BE49-F238E27FC236}">
                <a16:creationId xmlns:a16="http://schemas.microsoft.com/office/drawing/2014/main" id="{9A19AF83-4218-49C5-879B-C50FCDEB6BE4}"/>
              </a:ext>
            </a:extLst>
          </p:cNvPr>
          <p:cNvSpPr/>
          <p:nvPr/>
        </p:nvSpPr>
        <p:spPr>
          <a:xfrm>
            <a:off x="4783317" y="1852418"/>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0" name="Oval 49">
            <a:extLst>
              <a:ext uri="{FF2B5EF4-FFF2-40B4-BE49-F238E27FC236}">
                <a16:creationId xmlns:a16="http://schemas.microsoft.com/office/drawing/2014/main" id="{ABB9AB9B-682B-4E60-93E7-038A3C9C9825}"/>
              </a:ext>
            </a:extLst>
          </p:cNvPr>
          <p:cNvSpPr/>
          <p:nvPr/>
        </p:nvSpPr>
        <p:spPr>
          <a:xfrm>
            <a:off x="3807045" y="3575771"/>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1" name="Oval 50">
            <a:extLst>
              <a:ext uri="{FF2B5EF4-FFF2-40B4-BE49-F238E27FC236}">
                <a16:creationId xmlns:a16="http://schemas.microsoft.com/office/drawing/2014/main" id="{CB1D3263-B325-48E7-9EA6-435E78959E92}"/>
              </a:ext>
            </a:extLst>
          </p:cNvPr>
          <p:cNvSpPr/>
          <p:nvPr/>
        </p:nvSpPr>
        <p:spPr>
          <a:xfrm>
            <a:off x="4782464" y="5213160"/>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2" name="Oval 51">
            <a:extLst>
              <a:ext uri="{FF2B5EF4-FFF2-40B4-BE49-F238E27FC236}">
                <a16:creationId xmlns:a16="http://schemas.microsoft.com/office/drawing/2014/main" id="{64495C78-3895-43EC-9E1D-0FB197FDA8B6}"/>
              </a:ext>
            </a:extLst>
          </p:cNvPr>
          <p:cNvSpPr/>
          <p:nvPr/>
        </p:nvSpPr>
        <p:spPr>
          <a:xfrm>
            <a:off x="6767216" y="5222684"/>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3" name="Oval 52">
            <a:extLst>
              <a:ext uri="{FF2B5EF4-FFF2-40B4-BE49-F238E27FC236}">
                <a16:creationId xmlns:a16="http://schemas.microsoft.com/office/drawing/2014/main" id="{A6D66AD2-9A55-411B-B141-7729BDF2380D}"/>
              </a:ext>
            </a:extLst>
          </p:cNvPr>
          <p:cNvSpPr/>
          <p:nvPr/>
        </p:nvSpPr>
        <p:spPr>
          <a:xfrm>
            <a:off x="7714086" y="3575771"/>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TextBox 54">
            <a:extLst>
              <a:ext uri="{FF2B5EF4-FFF2-40B4-BE49-F238E27FC236}">
                <a16:creationId xmlns:a16="http://schemas.microsoft.com/office/drawing/2014/main" id="{D8E247C8-0094-4060-B01D-89354DCA7AFA}"/>
              </a:ext>
            </a:extLst>
          </p:cNvPr>
          <p:cNvSpPr txBox="1"/>
          <p:nvPr/>
        </p:nvSpPr>
        <p:spPr>
          <a:xfrm>
            <a:off x="7750823" y="2006629"/>
            <a:ext cx="2837895" cy="523220"/>
          </a:xfrm>
          <a:prstGeom prst="rect">
            <a:avLst/>
          </a:prstGeom>
          <a:noFill/>
        </p:spPr>
        <p:txBody>
          <a:bodyPr wrap="square" rtlCol="0">
            <a:spAutoFit/>
          </a:bodyPr>
          <a:lstStyle/>
          <a:p>
            <a:r>
              <a:rPr lang="ar-SA" altLang="ko-KR" sz="1400" b="1" dirty="0">
                <a:solidFill>
                  <a:schemeClr val="accent1">
                    <a:lumMod val="50000"/>
                  </a:schemeClr>
                </a:solidFill>
                <a:latin typeface="Arial Black" panose="020B0A04020102020204" pitchFamily="34" charset="0"/>
                <a:cs typeface="Arial" pitchFamily="34" charset="0"/>
              </a:rPr>
              <a:t>ضع نظام محكم لتسجيل و ترتيب الملاحظات المختلفة </a:t>
            </a:r>
            <a:endParaRPr lang="ko-KR" altLang="en-US" sz="1400" b="1" dirty="0">
              <a:solidFill>
                <a:schemeClr val="accent1">
                  <a:lumMod val="50000"/>
                </a:schemeClr>
              </a:solidFill>
              <a:latin typeface="Arial Black" panose="020B0A04020102020204" pitchFamily="34" charset="0"/>
              <a:cs typeface="Arial" pitchFamily="34" charset="0"/>
            </a:endParaRPr>
          </a:p>
        </p:txBody>
      </p:sp>
      <p:sp>
        <p:nvSpPr>
          <p:cNvPr id="58" name="TextBox 57">
            <a:extLst>
              <a:ext uri="{FF2B5EF4-FFF2-40B4-BE49-F238E27FC236}">
                <a16:creationId xmlns:a16="http://schemas.microsoft.com/office/drawing/2014/main" id="{D16629AC-DC18-489B-BFFF-76C0EF2E41DA}"/>
              </a:ext>
            </a:extLst>
          </p:cNvPr>
          <p:cNvSpPr txBox="1"/>
          <p:nvPr/>
        </p:nvSpPr>
        <p:spPr>
          <a:xfrm>
            <a:off x="8727935" y="3598589"/>
            <a:ext cx="2837896" cy="523220"/>
          </a:xfrm>
          <a:prstGeom prst="rect">
            <a:avLst/>
          </a:prstGeom>
          <a:noFill/>
        </p:spPr>
        <p:txBody>
          <a:bodyPr wrap="square" rtlCol="0">
            <a:spAutoFit/>
          </a:bodyPr>
          <a:lstStyle/>
          <a:p>
            <a:r>
              <a:rPr lang="ar-SA" altLang="ko-KR" sz="1400" b="1" dirty="0">
                <a:solidFill>
                  <a:schemeClr val="accent2">
                    <a:lumMod val="75000"/>
                  </a:schemeClr>
                </a:solidFill>
                <a:latin typeface="Arial Black" panose="020B0A04020102020204" pitchFamily="34" charset="0"/>
                <a:cs typeface="Arial" pitchFamily="34" charset="0"/>
              </a:rPr>
              <a:t>تطبيق المنبه</a:t>
            </a:r>
          </a:p>
          <a:p>
            <a:r>
              <a:rPr lang="ar-SA" altLang="ko-KR" sz="1400" b="1" dirty="0">
                <a:solidFill>
                  <a:schemeClr val="accent2">
                    <a:lumMod val="75000"/>
                  </a:schemeClr>
                </a:solidFill>
                <a:latin typeface="Arial Black" panose="020B0A04020102020204" pitchFamily="34" charset="0"/>
                <a:cs typeface="Arial" pitchFamily="34" charset="0"/>
              </a:rPr>
              <a:t>اكتب مواعيدك ومهامك باللغة الانجليزيه</a:t>
            </a:r>
          </a:p>
        </p:txBody>
      </p:sp>
      <p:sp>
        <p:nvSpPr>
          <p:cNvPr id="61" name="TextBox 60">
            <a:extLst>
              <a:ext uri="{FF2B5EF4-FFF2-40B4-BE49-F238E27FC236}">
                <a16:creationId xmlns:a16="http://schemas.microsoft.com/office/drawing/2014/main" id="{A767D4BF-D3E4-40BC-903E-64EF6AC6CFEB}"/>
              </a:ext>
            </a:extLst>
          </p:cNvPr>
          <p:cNvSpPr txBox="1"/>
          <p:nvPr/>
        </p:nvSpPr>
        <p:spPr>
          <a:xfrm>
            <a:off x="7825078" y="5385823"/>
            <a:ext cx="2813772" cy="523220"/>
          </a:xfrm>
          <a:prstGeom prst="rect">
            <a:avLst/>
          </a:prstGeom>
          <a:noFill/>
        </p:spPr>
        <p:txBody>
          <a:bodyPr wrap="square" rtlCol="0">
            <a:spAutoFit/>
          </a:bodyPr>
          <a:lstStyle/>
          <a:p>
            <a:r>
              <a:rPr lang="ar-SA" altLang="ko-KR" sz="1400" b="1" dirty="0">
                <a:cs typeface="Arial" pitchFamily="34" charset="0"/>
              </a:rPr>
              <a:t>اكتب اهم الملاحظات باللغه الانجليزيه في </a:t>
            </a:r>
          </a:p>
          <a:p>
            <a:r>
              <a:rPr lang="en-US" altLang="ko-KR" sz="1400" b="1" dirty="0">
                <a:cs typeface="Arial" pitchFamily="34" charset="0"/>
              </a:rPr>
              <a:t>NOTES</a:t>
            </a:r>
            <a:endParaRPr lang="ko-KR" altLang="en-US" sz="1400" b="1" dirty="0">
              <a:cs typeface="Arial" pitchFamily="34" charset="0"/>
            </a:endParaRPr>
          </a:p>
        </p:txBody>
      </p:sp>
      <p:sp>
        <p:nvSpPr>
          <p:cNvPr id="64" name="TextBox 63">
            <a:extLst>
              <a:ext uri="{FF2B5EF4-FFF2-40B4-BE49-F238E27FC236}">
                <a16:creationId xmlns:a16="http://schemas.microsoft.com/office/drawing/2014/main" id="{F328A2C7-C009-48BA-8AD9-2B9EDE58FDC3}"/>
              </a:ext>
            </a:extLst>
          </p:cNvPr>
          <p:cNvSpPr txBox="1"/>
          <p:nvPr/>
        </p:nvSpPr>
        <p:spPr>
          <a:xfrm>
            <a:off x="1650220" y="2006629"/>
            <a:ext cx="2798912" cy="954107"/>
          </a:xfrm>
          <a:prstGeom prst="rect">
            <a:avLst/>
          </a:prstGeom>
          <a:noFill/>
        </p:spPr>
        <p:txBody>
          <a:bodyPr wrap="square" rtlCol="0">
            <a:spAutoFit/>
          </a:bodyPr>
          <a:lstStyle/>
          <a:p>
            <a:pPr algn="r"/>
            <a:r>
              <a:rPr lang="ar-SA" altLang="ko-KR" sz="1400" b="1" dirty="0">
                <a:solidFill>
                  <a:schemeClr val="tx1">
                    <a:lumMod val="75000"/>
                    <a:lumOff val="25000"/>
                  </a:schemeClr>
                </a:solidFill>
                <a:ea typeface="FZShuTi" pitchFamily="2" charset="-122"/>
                <a:cs typeface="Arial" pitchFamily="34" charset="0"/>
              </a:rPr>
              <a:t>من الأفضل استعمال تطبيقات إدارة المهام من أجل ضمان ترتيب وتنظيم مهامك المتعلقة بتعلم اللغة الإنجليزية و أيضا لضمان العمل على هدفك دون تسويف أو تأجيل.</a:t>
            </a:r>
            <a:endParaRPr lang="ko-KR" altLang="en-US" sz="1400" b="1" dirty="0">
              <a:solidFill>
                <a:schemeClr val="tx1">
                  <a:lumMod val="75000"/>
                  <a:lumOff val="25000"/>
                </a:schemeClr>
              </a:solidFill>
              <a:cs typeface="Arial" pitchFamily="34" charset="0"/>
            </a:endParaRPr>
          </a:p>
        </p:txBody>
      </p:sp>
      <p:sp>
        <p:nvSpPr>
          <p:cNvPr id="67" name="TextBox 66">
            <a:extLst>
              <a:ext uri="{FF2B5EF4-FFF2-40B4-BE49-F238E27FC236}">
                <a16:creationId xmlns:a16="http://schemas.microsoft.com/office/drawing/2014/main" id="{FE2CF4FF-A7A5-48D8-B7E3-4435ACD51890}"/>
              </a:ext>
            </a:extLst>
          </p:cNvPr>
          <p:cNvSpPr txBox="1"/>
          <p:nvPr/>
        </p:nvSpPr>
        <p:spPr>
          <a:xfrm>
            <a:off x="661144" y="3639224"/>
            <a:ext cx="2798914" cy="738664"/>
          </a:xfrm>
          <a:prstGeom prst="rect">
            <a:avLst/>
          </a:prstGeom>
          <a:noFill/>
        </p:spPr>
        <p:txBody>
          <a:bodyPr wrap="square" rtlCol="0">
            <a:spAutoFit/>
          </a:bodyPr>
          <a:lstStyle/>
          <a:p>
            <a:pPr algn="r"/>
            <a:r>
              <a:rPr lang="ar-SA" altLang="ko-KR" sz="1400" b="1" dirty="0">
                <a:solidFill>
                  <a:srgbClr val="C00000"/>
                </a:solidFill>
                <a:ea typeface="FZShuTi" pitchFamily="2" charset="-122"/>
                <a:cs typeface="Arial" pitchFamily="34" charset="0"/>
              </a:rPr>
              <a:t> تطبيق </a:t>
            </a:r>
            <a:r>
              <a:rPr lang="en-US" altLang="ko-KR" sz="1400" b="1" dirty="0">
                <a:solidFill>
                  <a:srgbClr val="C00000"/>
                </a:solidFill>
                <a:ea typeface="FZShuTi" pitchFamily="2" charset="-122"/>
                <a:cs typeface="Arial" pitchFamily="34" charset="0"/>
              </a:rPr>
              <a:t>Asana</a:t>
            </a:r>
            <a:endParaRPr lang="ar-SA" altLang="ko-KR" sz="1400" b="1" dirty="0">
              <a:solidFill>
                <a:srgbClr val="C00000"/>
              </a:solidFill>
              <a:ea typeface="FZShuTi" pitchFamily="2" charset="-122"/>
              <a:cs typeface="Arial" pitchFamily="34" charset="0"/>
            </a:endParaRPr>
          </a:p>
          <a:p>
            <a:pPr algn="r"/>
            <a:r>
              <a:rPr lang="en-US" altLang="ko-KR" sz="1400" b="1" dirty="0">
                <a:solidFill>
                  <a:srgbClr val="C00000"/>
                </a:solidFill>
                <a:ea typeface="FZShuTi" pitchFamily="2" charset="-122"/>
                <a:cs typeface="Arial" pitchFamily="34" charset="0"/>
              </a:rPr>
              <a:t> </a:t>
            </a:r>
            <a:r>
              <a:rPr lang="ar-SA" altLang="ko-KR" sz="1400" b="1" dirty="0">
                <a:solidFill>
                  <a:srgbClr val="C00000"/>
                </a:solidFill>
                <a:ea typeface="FZShuTi" pitchFamily="2" charset="-122"/>
                <a:cs typeface="Arial" pitchFamily="34" charset="0"/>
              </a:rPr>
              <a:t>هذا التطبيق يساعدك على تحديد: من سيقوم بـماذا و متى.</a:t>
            </a:r>
            <a:endParaRPr lang="ko-KR" altLang="en-US" sz="1400" b="1" dirty="0">
              <a:solidFill>
                <a:srgbClr val="C00000"/>
              </a:solidFill>
              <a:cs typeface="Arial" pitchFamily="34" charset="0"/>
            </a:endParaRPr>
          </a:p>
        </p:txBody>
      </p:sp>
      <p:sp>
        <p:nvSpPr>
          <p:cNvPr id="70" name="TextBox 69">
            <a:extLst>
              <a:ext uri="{FF2B5EF4-FFF2-40B4-BE49-F238E27FC236}">
                <a16:creationId xmlns:a16="http://schemas.microsoft.com/office/drawing/2014/main" id="{DC4177BF-9D8D-458F-991C-E9F88FABFB6E}"/>
              </a:ext>
            </a:extLst>
          </p:cNvPr>
          <p:cNvSpPr txBox="1"/>
          <p:nvPr/>
        </p:nvSpPr>
        <p:spPr>
          <a:xfrm>
            <a:off x="1650219" y="5436776"/>
            <a:ext cx="2798913" cy="307777"/>
          </a:xfrm>
          <a:prstGeom prst="rect">
            <a:avLst/>
          </a:prstGeom>
          <a:noFill/>
        </p:spPr>
        <p:txBody>
          <a:bodyPr wrap="square" rtlCol="0">
            <a:spAutoFit/>
          </a:bodyPr>
          <a:lstStyle/>
          <a:p>
            <a:pPr algn="r"/>
            <a:r>
              <a:rPr lang="ar-SA" altLang="ko-KR" sz="1400" b="1" dirty="0">
                <a:solidFill>
                  <a:srgbClr val="C00000"/>
                </a:solidFill>
                <a:cs typeface="Arial" pitchFamily="34" charset="0"/>
              </a:rPr>
              <a:t> استعمل تطبيقات التقويم </a:t>
            </a:r>
            <a:r>
              <a:rPr lang="en-US" altLang="ko-KR" sz="1400" b="1" dirty="0">
                <a:solidFill>
                  <a:srgbClr val="C00000"/>
                </a:solidFill>
                <a:cs typeface="Arial" pitchFamily="34" charset="0"/>
              </a:rPr>
              <a:t>Calendar</a:t>
            </a:r>
            <a:endParaRPr lang="ko-KR" altLang="en-US" sz="1400" b="1" dirty="0">
              <a:solidFill>
                <a:srgbClr val="C00000"/>
              </a:solidFill>
              <a:cs typeface="Arial" pitchFamily="34" charset="0"/>
            </a:endParaRPr>
          </a:p>
        </p:txBody>
      </p:sp>
      <p:sp>
        <p:nvSpPr>
          <p:cNvPr id="72" name="Rounded Rectangle 5">
            <a:extLst>
              <a:ext uri="{FF2B5EF4-FFF2-40B4-BE49-F238E27FC236}">
                <a16:creationId xmlns:a16="http://schemas.microsoft.com/office/drawing/2014/main" id="{C5220E6A-0B04-4431-9F03-9E52C515BF0B}"/>
              </a:ext>
            </a:extLst>
          </p:cNvPr>
          <p:cNvSpPr/>
          <p:nvPr/>
        </p:nvSpPr>
        <p:spPr>
          <a:xfrm flipH="1">
            <a:off x="6933426" y="2012038"/>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3" name="Teardrop 1">
            <a:extLst>
              <a:ext uri="{FF2B5EF4-FFF2-40B4-BE49-F238E27FC236}">
                <a16:creationId xmlns:a16="http://schemas.microsoft.com/office/drawing/2014/main" id="{4F059A5C-8184-4107-A97A-15429D7D16B9}"/>
              </a:ext>
            </a:extLst>
          </p:cNvPr>
          <p:cNvSpPr/>
          <p:nvPr/>
        </p:nvSpPr>
        <p:spPr>
          <a:xfrm rot="18805991">
            <a:off x="6903012" y="5395043"/>
            <a:ext cx="400494" cy="3963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74" name="Rectangle 130">
            <a:extLst>
              <a:ext uri="{FF2B5EF4-FFF2-40B4-BE49-F238E27FC236}">
                <a16:creationId xmlns:a16="http://schemas.microsoft.com/office/drawing/2014/main" id="{0462BB50-3FBC-45EE-B866-58662FBD25DB}"/>
              </a:ext>
            </a:extLst>
          </p:cNvPr>
          <p:cNvSpPr/>
          <p:nvPr/>
        </p:nvSpPr>
        <p:spPr>
          <a:xfrm>
            <a:off x="7889666" y="3732630"/>
            <a:ext cx="338397" cy="33993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75" name="Rectangle 9">
            <a:extLst>
              <a:ext uri="{FF2B5EF4-FFF2-40B4-BE49-F238E27FC236}">
                <a16:creationId xmlns:a16="http://schemas.microsoft.com/office/drawing/2014/main" id="{78B49592-1C76-4160-BADA-84D9B840021F}"/>
              </a:ext>
            </a:extLst>
          </p:cNvPr>
          <p:cNvSpPr/>
          <p:nvPr/>
        </p:nvSpPr>
        <p:spPr>
          <a:xfrm>
            <a:off x="4936016" y="5418744"/>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6" name="Block Arc 25">
            <a:extLst>
              <a:ext uri="{FF2B5EF4-FFF2-40B4-BE49-F238E27FC236}">
                <a16:creationId xmlns:a16="http://schemas.microsoft.com/office/drawing/2014/main" id="{E43F7A58-678B-4EC5-AB16-B0CFDA06F081}"/>
              </a:ext>
            </a:extLst>
          </p:cNvPr>
          <p:cNvSpPr>
            <a:spLocks noChangeAspect="1"/>
          </p:cNvSpPr>
          <p:nvPr/>
        </p:nvSpPr>
        <p:spPr>
          <a:xfrm>
            <a:off x="4965608" y="1928531"/>
            <a:ext cx="283779" cy="409976"/>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77" name="Round Same Side Corner Rectangle 36">
            <a:extLst>
              <a:ext uri="{FF2B5EF4-FFF2-40B4-BE49-F238E27FC236}">
                <a16:creationId xmlns:a16="http://schemas.microsoft.com/office/drawing/2014/main" id="{AB92CC98-AFEB-4562-B262-3756B4FE9458}"/>
              </a:ext>
            </a:extLst>
          </p:cNvPr>
          <p:cNvSpPr>
            <a:spLocks noChangeAspect="1"/>
          </p:cNvSpPr>
          <p:nvPr/>
        </p:nvSpPr>
        <p:spPr>
          <a:xfrm>
            <a:off x="3950278" y="3732629"/>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78" name="Group 110">
            <a:extLst>
              <a:ext uri="{FF2B5EF4-FFF2-40B4-BE49-F238E27FC236}">
                <a16:creationId xmlns:a16="http://schemas.microsoft.com/office/drawing/2014/main" id="{A49CCC77-88B3-4697-9796-51FBB07B7605}"/>
              </a:ext>
            </a:extLst>
          </p:cNvPr>
          <p:cNvGrpSpPr/>
          <p:nvPr/>
        </p:nvGrpSpPr>
        <p:grpSpPr>
          <a:xfrm>
            <a:off x="5632945" y="3423272"/>
            <a:ext cx="874199" cy="965993"/>
            <a:chOff x="4835382" y="73243"/>
            <a:chExt cx="2920830" cy="3227535"/>
          </a:xfrm>
          <a:solidFill>
            <a:schemeClr val="tx1">
              <a:lumMod val="75000"/>
              <a:lumOff val="25000"/>
            </a:schemeClr>
          </a:solidFill>
        </p:grpSpPr>
        <p:sp>
          <p:nvSpPr>
            <p:cNvPr id="79" name="Freeform 111">
              <a:extLst>
                <a:ext uri="{FF2B5EF4-FFF2-40B4-BE49-F238E27FC236}">
                  <a16:creationId xmlns:a16="http://schemas.microsoft.com/office/drawing/2014/main" id="{E3AB1C32-6460-440F-9CE6-EE29C02B9557}"/>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0" name="Oval 37">
              <a:extLst>
                <a:ext uri="{FF2B5EF4-FFF2-40B4-BE49-F238E27FC236}">
                  <a16:creationId xmlns:a16="http://schemas.microsoft.com/office/drawing/2014/main" id="{2544231B-D82D-4F8E-8425-1E8E4003BBBA}"/>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sp>
        <p:nvSpPr>
          <p:cNvPr id="81" name="Text Placeholder 80"/>
          <p:cNvSpPr>
            <a:spLocks noGrp="1"/>
          </p:cNvSpPr>
          <p:nvPr>
            <p:ph type="body" sz="quarter" idx="10"/>
          </p:nvPr>
        </p:nvSpPr>
        <p:spPr/>
        <p:txBody>
          <a:bodyPr/>
          <a:lstStyle/>
          <a:p>
            <a:r>
              <a:rPr lang="ar-SA" dirty="0"/>
              <a:t>الخطوة العملية الثانية- استعمل تطبيقات إدارة المهام</a:t>
            </a:r>
            <a:endParaRPr lang="en-US" dirty="0"/>
          </a:p>
        </p:txBody>
      </p:sp>
    </p:spTree>
    <p:extLst>
      <p:ext uri="{BB962C8B-B14F-4D97-AF65-F5344CB8AC3E}">
        <p14:creationId xmlns:p14="http://schemas.microsoft.com/office/powerpoint/2010/main" val="3940008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AA19270-6AA6-4ACA-83B2-D7E456A65493}"/>
              </a:ext>
            </a:extLst>
          </p:cNvPr>
          <p:cNvSpPr txBox="1"/>
          <p:nvPr/>
        </p:nvSpPr>
        <p:spPr>
          <a:xfrm>
            <a:off x="1139687" y="557291"/>
            <a:ext cx="9899374" cy="3231654"/>
          </a:xfrm>
          <a:prstGeom prst="rect">
            <a:avLst/>
          </a:prstGeom>
          <a:noFill/>
        </p:spPr>
        <p:txBody>
          <a:bodyPr wrap="square" rtlCol="0" anchor="ctr">
            <a:spAutoFit/>
          </a:bodyPr>
          <a:lstStyle/>
          <a:p>
            <a:pPr algn="r" fontAlgn="base"/>
            <a:r>
              <a:rPr lang="ar-SA" sz="3600" b="1" dirty="0">
                <a:solidFill>
                  <a:schemeClr val="tx2">
                    <a:lumMod val="25000"/>
                    <a:lumOff val="75000"/>
                  </a:schemeClr>
                </a:solidFill>
                <a:latin typeface="Arial Black" panose="020B0A04020102020204" pitchFamily="34" charset="0"/>
              </a:rPr>
              <a:t>الخطوة العملية الثالثه</a:t>
            </a:r>
            <a:r>
              <a:rPr lang="ar-SA" sz="2400" b="1" dirty="0">
                <a:solidFill>
                  <a:schemeClr val="tx2">
                    <a:lumMod val="25000"/>
                    <a:lumOff val="75000"/>
                  </a:schemeClr>
                </a:solidFill>
                <a:latin typeface="Arial Black" panose="020B0A04020102020204" pitchFamily="34" charset="0"/>
              </a:rPr>
              <a:t> </a:t>
            </a:r>
          </a:p>
          <a:p>
            <a:pPr algn="r" fontAlgn="base"/>
            <a:endParaRPr lang="ar-SA" sz="2400" b="1" dirty="0">
              <a:solidFill>
                <a:schemeClr val="tx2">
                  <a:lumMod val="25000"/>
                  <a:lumOff val="75000"/>
                </a:schemeClr>
              </a:solidFill>
              <a:latin typeface="Arial Black" panose="020B0A04020102020204" pitchFamily="34" charset="0"/>
            </a:endParaRPr>
          </a:p>
          <a:p>
            <a:pPr algn="r" fontAlgn="base"/>
            <a:r>
              <a:rPr lang="ar-SA" sz="2400" b="1" dirty="0">
                <a:solidFill>
                  <a:schemeClr val="tx2">
                    <a:lumMod val="25000"/>
                    <a:lumOff val="75000"/>
                  </a:schemeClr>
                </a:solidFill>
                <a:latin typeface="Arial Black" panose="020B0A04020102020204" pitchFamily="34" charset="0"/>
              </a:rPr>
              <a:t>ضع نظام محكم لتسجيل و ترتيب الملاحظات المختلفة</a:t>
            </a:r>
          </a:p>
          <a:p>
            <a:pPr algn="r" fontAlgn="base"/>
            <a:r>
              <a:rPr lang="ar-SA" sz="2400" b="1" dirty="0">
                <a:solidFill>
                  <a:schemeClr val="tx2">
                    <a:lumMod val="25000"/>
                    <a:lumOff val="75000"/>
                  </a:schemeClr>
                </a:solidFill>
                <a:latin typeface="Arial Black" panose="020B0A04020102020204" pitchFamily="34" charset="0"/>
              </a:rPr>
              <a:t>أثناء دراستك اللغة الإنجليزية ستقوم بمطالعة كتب و مقالات مختلفة، ستقوم باستعمال تطبيقات مختلفة كما ستقوم بالاطلاع على عدة مواقع تعليمية. وبالتالي ستحتاج لتدوين الكثير من الملاحظات والأسئلة التي تريد إجابات لها. و ذلك سيتطلب إستعمالك لنظام محكم لتسجيل و ترتيب الملاحظات المختلفة.</a:t>
            </a:r>
            <a:br>
              <a:rPr lang="ar-SA" sz="2400" b="1" dirty="0">
                <a:solidFill>
                  <a:schemeClr val="tx2">
                    <a:lumMod val="25000"/>
                    <a:lumOff val="75000"/>
                  </a:schemeClr>
                </a:solidFill>
                <a:latin typeface="Arial Black" panose="020B0A04020102020204" pitchFamily="34" charset="0"/>
              </a:rPr>
            </a:br>
            <a:endParaRPr lang="ar-SA" sz="2400" b="1" dirty="0">
              <a:solidFill>
                <a:schemeClr val="tx2">
                  <a:lumMod val="25000"/>
                  <a:lumOff val="75000"/>
                </a:schemeClr>
              </a:solidFill>
              <a:latin typeface="Arial Black" panose="020B0A04020102020204" pitchFamily="34" charset="0"/>
            </a:endParaRPr>
          </a:p>
        </p:txBody>
      </p:sp>
    </p:spTree>
    <p:extLst>
      <p:ext uri="{BB962C8B-B14F-4D97-AF65-F5344CB8AC3E}">
        <p14:creationId xmlns:p14="http://schemas.microsoft.com/office/powerpoint/2010/main" val="27745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E4E32F-1803-4751-ADD5-F512F95F1A49}"/>
              </a:ext>
            </a:extLst>
          </p:cNvPr>
          <p:cNvSpPr txBox="1"/>
          <p:nvPr/>
        </p:nvSpPr>
        <p:spPr>
          <a:xfrm>
            <a:off x="7222434" y="2710179"/>
            <a:ext cx="4581262" cy="1477328"/>
          </a:xfrm>
          <a:prstGeom prst="rect">
            <a:avLst/>
          </a:prstGeom>
          <a:noFill/>
        </p:spPr>
        <p:txBody>
          <a:bodyPr wrap="square" rtlCol="0">
            <a:spAutoFit/>
          </a:bodyPr>
          <a:lstStyle/>
          <a:p>
            <a:pPr algn="r"/>
            <a:r>
              <a:rPr lang="ar-SA" altLang="ko-KR" b="1" dirty="0">
                <a:solidFill>
                  <a:schemeClr val="bg1"/>
                </a:solidFill>
                <a:latin typeface="Arial Black" panose="020B0A04020102020204" pitchFamily="34" charset="0"/>
                <a:cs typeface="Arial" pitchFamily="34" charset="0"/>
              </a:rPr>
              <a:t>مستويات اللغة الإنجليزية والتقدم</a:t>
            </a:r>
          </a:p>
          <a:p>
            <a:pPr algn="r"/>
            <a:r>
              <a:rPr lang="ar-SA" altLang="ko-KR" b="1" dirty="0">
                <a:solidFill>
                  <a:schemeClr val="bg1"/>
                </a:solidFill>
                <a:latin typeface="Arial Black" panose="020B0A04020102020204" pitchFamily="34" charset="0"/>
                <a:cs typeface="Arial" pitchFamily="34" charset="0"/>
              </a:rPr>
              <a:t>تستند دوراتنا على الإطار الأوروبي المرجعي المشترك للغات </a:t>
            </a:r>
            <a:r>
              <a:rPr lang="en-US" altLang="ko-KR" b="1" dirty="0">
                <a:solidFill>
                  <a:schemeClr val="bg1"/>
                </a:solidFill>
                <a:latin typeface="Arial Black" panose="020B0A04020102020204" pitchFamily="34" charset="0"/>
                <a:cs typeface="Arial" pitchFamily="34" charset="0"/>
              </a:rPr>
              <a:t>CEFRL</a:t>
            </a:r>
            <a:r>
              <a:rPr lang="ar-SA" altLang="ko-KR" b="1" dirty="0">
                <a:solidFill>
                  <a:schemeClr val="bg1"/>
                </a:solidFill>
                <a:latin typeface="Arial Black" panose="020B0A04020102020204" pitchFamily="34" charset="0"/>
                <a:cs typeface="Arial" pitchFamily="34" charset="0"/>
              </a:rPr>
              <a:t> </a:t>
            </a:r>
          </a:p>
          <a:p>
            <a:pPr algn="r"/>
            <a:r>
              <a:rPr lang="ar-SA" altLang="ko-KR" b="1" dirty="0">
                <a:solidFill>
                  <a:schemeClr val="bg1"/>
                </a:solidFill>
                <a:latin typeface="Arial Black" panose="020B0A04020102020204" pitchFamily="34" charset="0"/>
                <a:cs typeface="Arial" pitchFamily="34" charset="0"/>
              </a:rPr>
              <a:t>وهو معيار دولي لوصف القدرة اللغوية عبر القراءة والكتابة والإستماع والتحدث.</a:t>
            </a:r>
            <a:endParaRPr lang="en-US" altLang="ko-KR" b="1" dirty="0">
              <a:solidFill>
                <a:schemeClr val="bg1"/>
              </a:solidFill>
              <a:latin typeface="Arial Black" panose="020B0A04020102020204" pitchFamily="34" charset="0"/>
              <a:cs typeface="Arial" pitchFamily="34" charset="0"/>
            </a:endParaRPr>
          </a:p>
        </p:txBody>
      </p:sp>
      <p:sp>
        <p:nvSpPr>
          <p:cNvPr id="8" name="Text Placeholder 15">
            <a:extLst>
              <a:ext uri="{FF2B5EF4-FFF2-40B4-BE49-F238E27FC236}">
                <a16:creationId xmlns:a16="http://schemas.microsoft.com/office/drawing/2014/main" id="{6BB61B66-B796-4EF9-B37A-4AAD293B7711}"/>
              </a:ext>
            </a:extLst>
          </p:cNvPr>
          <p:cNvSpPr txBox="1">
            <a:spLocks/>
          </p:cNvSpPr>
          <p:nvPr/>
        </p:nvSpPr>
        <p:spPr>
          <a:xfrm>
            <a:off x="6785113" y="5659050"/>
            <a:ext cx="4731025" cy="360000"/>
          </a:xfrm>
          <a:prstGeom prst="rect">
            <a:avLst/>
          </a:prstGeom>
          <a:solidFill>
            <a:schemeClr val="accent1"/>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altLang="ko-KR" sz="1200" b="1" dirty="0">
                <a:solidFill>
                  <a:schemeClr val="bg1"/>
                </a:solidFill>
                <a:cs typeface="Arial" pitchFamily="34" charset="0"/>
              </a:rPr>
              <a:t> </a:t>
            </a:r>
            <a:r>
              <a:rPr lang="en-GB" altLang="ko-KR" sz="1200" b="1" dirty="0">
                <a:solidFill>
                  <a:schemeClr val="bg2">
                    <a:lumMod val="10000"/>
                  </a:schemeClr>
                </a:solidFill>
                <a:cs typeface="Arial" pitchFamily="34" charset="0"/>
              </a:rPr>
              <a:t>Common European Framework of Reference for Languages</a:t>
            </a:r>
            <a:endParaRPr lang="en-US" altLang="ko-KR" sz="1200" b="1" dirty="0">
              <a:solidFill>
                <a:schemeClr val="bg2">
                  <a:lumMod val="10000"/>
                </a:schemeClr>
              </a:solidFill>
              <a:cs typeface="Arial" pitchFamily="34" charset="0"/>
            </a:endParaRPr>
          </a:p>
        </p:txBody>
      </p:sp>
    </p:spTree>
    <p:extLst>
      <p:ext uri="{BB962C8B-B14F-4D97-AF65-F5344CB8AC3E}">
        <p14:creationId xmlns:p14="http://schemas.microsoft.com/office/powerpoint/2010/main" val="3883369230"/>
      </p:ext>
    </p:extLst>
  </p:cSld>
  <p:clrMapOvr>
    <a:masterClrMapping/>
  </p:clrMapOvr>
</p:sld>
</file>

<file path=ppt/theme/theme1.xml><?xml version="1.0" encoding="utf-8"?>
<a:theme xmlns:a="http://schemas.openxmlformats.org/drawingml/2006/main" name="Contents Slide Master">
  <a:themeElements>
    <a:clrScheme name="ALLPPT-411">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11">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tents Slide Master">
  <a:themeElements>
    <a:clrScheme name="Custom 12">
      <a:dk1>
        <a:sysClr val="windowText" lastClr="000000"/>
      </a:dk1>
      <a:lt1>
        <a:sysClr val="window" lastClr="FFFFFF"/>
      </a:lt1>
      <a:dk2>
        <a:srgbClr val="44546A"/>
      </a:dk2>
      <a:lt2>
        <a:srgbClr val="E7E6E6"/>
      </a:lt2>
      <a:accent1>
        <a:srgbClr val="EC5D62"/>
      </a:accent1>
      <a:accent2>
        <a:srgbClr val="EDBE44"/>
      </a:accent2>
      <a:accent3>
        <a:srgbClr val="82B135"/>
      </a:accent3>
      <a:accent4>
        <a:srgbClr val="2781AB"/>
      </a:accent4>
      <a:accent5>
        <a:srgbClr val="634E85"/>
      </a:accent5>
      <a:accent6>
        <a:srgbClr val="4C5053"/>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3108</TotalTime>
  <Words>2046</Words>
  <Application>Microsoft Office PowerPoint</Application>
  <PresentationFormat>Widescreen</PresentationFormat>
  <Paragraphs>376</Paragraphs>
  <Slides>17</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Arial Black</vt:lpstr>
      <vt:lpstr>Arial MT</vt:lpstr>
      <vt:lpstr>Calibri</vt:lpstr>
      <vt:lpstr>Times New Roman</vt:lpstr>
      <vt:lpstr>Wingdings</vt:lpstr>
      <vt:lpstr>Contents Slide Master</vt:lpstr>
      <vt:lpstr>Section Break Slide Master</vt:lpstr>
      <vt:lpstr>1_Contents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etolv</cp:lastModifiedBy>
  <cp:revision>123</cp:revision>
  <dcterms:created xsi:type="dcterms:W3CDTF">2020-01-20T05:08:25Z</dcterms:created>
  <dcterms:modified xsi:type="dcterms:W3CDTF">2022-03-17T08:13:05Z</dcterms:modified>
</cp:coreProperties>
</file>