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94" r:id="rId5"/>
    <p:sldId id="289" r:id="rId6"/>
    <p:sldId id="287" r:id="rId7"/>
    <p:sldId id="295" r:id="rId8"/>
    <p:sldId id="296" r:id="rId9"/>
    <p:sldId id="297" r:id="rId10"/>
    <p:sldId id="298" r:id="rId11"/>
    <p:sldId id="299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09" autoAdjust="0"/>
  </p:normalViewPr>
  <p:slideViewPr>
    <p:cSldViewPr snapToGrid="0" snapToObjects="1">
      <p:cViewPr>
        <p:scale>
          <a:sx n="70" d="100"/>
          <a:sy n="70" d="100"/>
        </p:scale>
        <p:origin x="1142" y="341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1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6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2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2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xmlns="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xmlns="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xmlns="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xmlns="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xmlns="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xmlns="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xmlns="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xmlns="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xmlns="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xmlns="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xmlns="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xmlns="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xmlns="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xmlns="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xmlns="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xmlns="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xmlns="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xmlns="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xmlns="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xmlns="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xmlns="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xmlns="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xmlns="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xmlns="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xmlns="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xmlns="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xmlns="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xmlns="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xmlns="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xmlns="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quran.com/api/v4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Quraan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3049" y="-87086"/>
            <a:ext cx="15054831" cy="70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8057" y="-11034"/>
            <a:ext cx="14824299" cy="68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848" y="2897971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dirty="0" smtClean="0"/>
              <a:t>​</a:t>
            </a:r>
          </a:p>
          <a:p>
            <a:r>
              <a:rPr lang="en-US" dirty="0" smtClean="0"/>
              <a:t>Features &amp; Components</a:t>
            </a:r>
            <a:endParaRPr lang="en-US" dirty="0"/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Roles</a:t>
            </a:r>
            <a:r>
              <a:rPr lang="en-US" dirty="0"/>
              <a:t> </a:t>
            </a:r>
            <a:r>
              <a:rPr lang="en-US" dirty="0" smtClean="0"/>
              <a:t>of contributors</a:t>
            </a:r>
          </a:p>
          <a:p>
            <a:r>
              <a:rPr lang="en-US" dirty="0" smtClean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The Quran website </a:t>
            </a:r>
            <a:r>
              <a:rPr lang="en-US" dirty="0" smtClean="0">
                <a:latin typeface="Cairo" pitchFamily="2" charset="-78"/>
                <a:cs typeface="Cairo" pitchFamily="2" charset="-78"/>
              </a:rPr>
              <a:t>has been designed </a:t>
            </a:r>
            <a:r>
              <a:rPr lang="en-US" dirty="0">
                <a:latin typeface="Cairo" pitchFamily="2" charset="-78"/>
                <a:cs typeface="Cairo" pitchFamily="2" charset="-78"/>
              </a:rPr>
              <a:t>and implemented </a:t>
            </a:r>
            <a:r>
              <a:rPr lang="en-US" dirty="0" smtClean="0">
                <a:latin typeface="Cairo" pitchFamily="2" charset="-78"/>
                <a:cs typeface="Cairo" pitchFamily="2" charset="-78"/>
              </a:rPr>
              <a:t>as </a:t>
            </a:r>
            <a:r>
              <a:rPr lang="en-US" dirty="0">
                <a:latin typeface="Cairo" pitchFamily="2" charset="-78"/>
                <a:cs typeface="Cairo" pitchFamily="2" charset="-78"/>
              </a:rPr>
              <a:t>an electronic web-based platform. The website helps Muslims read and maintain reading the Quran through </a:t>
            </a:r>
            <a:r>
              <a:rPr lang="en-US" dirty="0" smtClean="0">
                <a:latin typeface="Cairo" pitchFamily="2" charset="-78"/>
                <a:cs typeface="Cairo" pitchFamily="2" charset="-78"/>
              </a:rPr>
              <a:t>tool </a:t>
            </a:r>
            <a:r>
              <a:rPr lang="en-US" dirty="0">
                <a:latin typeface="Cairo" pitchFamily="2" charset="-78"/>
                <a:cs typeface="Cairo" pitchFamily="2" charset="-78"/>
              </a:rPr>
              <a:t>that </a:t>
            </a:r>
            <a:r>
              <a:rPr lang="en-US" dirty="0" smtClean="0">
                <a:latin typeface="Cairo" pitchFamily="2" charset="-78"/>
                <a:cs typeface="Cairo" pitchFamily="2" charset="-78"/>
              </a:rPr>
              <a:t>tracks </a:t>
            </a:r>
            <a:r>
              <a:rPr lang="en-US" dirty="0">
                <a:latin typeface="Cairo" pitchFamily="2" charset="-78"/>
                <a:cs typeface="Cairo" pitchFamily="2" charset="-78"/>
              </a:rPr>
              <a:t>reading progress, offer random verses, and assist in recitation. Additionally, the website also </a:t>
            </a:r>
            <a:r>
              <a:rPr lang="en-US" dirty="0" smtClean="0">
                <a:latin typeface="Cairo" pitchFamily="2" charset="-78"/>
                <a:cs typeface="Cairo" pitchFamily="2" charset="-78"/>
              </a:rPr>
              <a:t>helps Muslims </a:t>
            </a:r>
            <a:r>
              <a:rPr lang="en-US" dirty="0">
                <a:latin typeface="Cairo" pitchFamily="2" charset="-78"/>
                <a:cs typeface="Cairo" pitchFamily="2" charset="-78"/>
              </a:rPr>
              <a:t>in performing supplication and monitoring their progress. The website is built on an API </a:t>
            </a:r>
            <a:r>
              <a:rPr lang="en-US" dirty="0" smtClean="0">
                <a:latin typeface="Cairo" pitchFamily="2" charset="-78"/>
                <a:cs typeface="Cairo" pitchFamily="2" charset="-78"/>
              </a:rPr>
              <a:t>service from </a:t>
            </a:r>
            <a:r>
              <a:rPr lang="en-US" dirty="0">
                <a:latin typeface="Cairo" pitchFamily="2" charset="-78"/>
                <a:cs typeface="Cairo" pitchFamily="2" charset="-78"/>
                <a:hlinkClick r:id="rId2"/>
              </a:rPr>
              <a:t>https://</a:t>
            </a:r>
            <a:r>
              <a:rPr lang="en-US" dirty="0" smtClean="0">
                <a:latin typeface="Cairo" pitchFamily="2" charset="-78"/>
                <a:cs typeface="Cairo" pitchFamily="2" charset="-78"/>
                <a:hlinkClick r:id="rId2"/>
              </a:rPr>
              <a:t>api.quran.com/api/v4</a:t>
            </a:r>
            <a:r>
              <a:rPr lang="en-US" dirty="0" smtClean="0">
                <a:latin typeface="Cairo" pitchFamily="2" charset="-78"/>
                <a:cs typeface="Cairo" pitchFamily="2" charset="-78"/>
              </a:rPr>
              <a:t> endpoint.</a:t>
            </a:r>
            <a:endParaRPr lang="en-US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Quraan application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81552"/>
            <a:ext cx="6766560" cy="270052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Cairo" pitchFamily="2" charset="-78"/>
                <a:cs typeface="Cairo" pitchFamily="2" charset="-78"/>
              </a:rPr>
              <a:t>Website </a:t>
            </a:r>
            <a:r>
              <a:rPr lang="en-US" dirty="0">
                <a:latin typeface="Cairo" pitchFamily="2" charset="-78"/>
                <a:cs typeface="Cairo" pitchFamily="2" charset="-78"/>
              </a:rPr>
              <a:t>gets a random verse from the API and gets its details to continue reading the whole </a:t>
            </a:r>
            <a:r>
              <a:rPr lang="en-US" dirty="0" smtClean="0">
                <a:latin typeface="Cairo" pitchFamily="2" charset="-78"/>
                <a:cs typeface="Cairo" pitchFamily="2" charset="-78"/>
              </a:rPr>
              <a:t>chapter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Cairo" pitchFamily="2" charset="-78"/>
                <a:cs typeface="Cairo" pitchFamily="2" charset="-78"/>
              </a:rPr>
              <a:t>Website </a:t>
            </a:r>
            <a:r>
              <a:rPr lang="en-US" dirty="0">
                <a:latin typeface="Cairo" pitchFamily="2" charset="-78"/>
                <a:cs typeface="Cairo" pitchFamily="2" charset="-78"/>
              </a:rPr>
              <a:t>gets all 114 chapters of quraan and injects them into DOM with hyperlinks for each </a:t>
            </a:r>
            <a:r>
              <a:rPr lang="en-US" dirty="0" smtClean="0">
                <a:latin typeface="Cairo" pitchFamily="2" charset="-78"/>
                <a:cs typeface="Cairo" pitchFamily="2" charset="-78"/>
              </a:rPr>
              <a:t>chapter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Cairo" pitchFamily="2" charset="-78"/>
                <a:cs typeface="Cairo" pitchFamily="2" charset="-78"/>
              </a:rPr>
              <a:t>Reading </a:t>
            </a:r>
            <a:r>
              <a:rPr lang="en-US" dirty="0">
                <a:latin typeface="Cairo" pitchFamily="2" charset="-78"/>
                <a:cs typeface="Cairo" pitchFamily="2" charset="-78"/>
              </a:rPr>
              <a:t>Tracker component that stores user progress in his local </a:t>
            </a:r>
            <a:r>
              <a:rPr lang="en-US" dirty="0" smtClean="0">
                <a:latin typeface="Cairo" pitchFamily="2" charset="-78"/>
                <a:cs typeface="Cairo" pitchFamily="2" charset="-78"/>
              </a:rPr>
              <a:t>storage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Cairo" pitchFamily="2" charset="-78"/>
                <a:cs typeface="Cairo" pitchFamily="2" charset="-78"/>
              </a:rPr>
              <a:t>Rosary </a:t>
            </a:r>
            <a:r>
              <a:rPr lang="en-US" dirty="0">
                <a:latin typeface="Cairo" pitchFamily="2" charset="-78"/>
                <a:cs typeface="Cairo" pitchFamily="2" charset="-78"/>
              </a:rPr>
              <a:t>component that helps users perform supplication and monitor their progress</a:t>
            </a:r>
            <a:endParaRPr lang="en-US" dirty="0" smtClean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Quraan application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xmlns="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xmlns="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&amp;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xmlns="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/>
              <a:t>Bootstrap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xmlns="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xmlns="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xmlns="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 smtClean="0"/>
              <a:t>Animate css</a:t>
            </a:r>
            <a:endParaRPr lang="en-US" dirty="0"/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xmlns="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xmlns="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xmlns="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xmlns="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xmlns="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 smtClean="0"/>
              <a:t>Implement website markup and basic  style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 smtClean="0"/>
              <a:t>We used the bootstrap grid system and some ready-defined classes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1070864"/>
          </a:xfrm>
        </p:spPr>
        <p:txBody>
          <a:bodyPr/>
          <a:lstStyle/>
          <a:p>
            <a:pPr lvl="0"/>
            <a:r>
              <a:rPr lang="en-US" dirty="0"/>
              <a:t>It’s globally used in the whole website, it tracks, stores and animates the website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 smtClean="0"/>
              <a:t>The data source that we get and fetch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Css library that is used for animating DOM </a:t>
            </a:r>
            <a:r>
              <a:rPr lang="en-US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contributors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4188" y="2398182"/>
            <a:ext cx="2029968" cy="904408"/>
          </a:xfrm>
        </p:spPr>
        <p:txBody>
          <a:bodyPr/>
          <a:lstStyle/>
          <a:p>
            <a:r>
              <a:rPr lang="en-US" dirty="0" smtClean="0"/>
              <a:t>Mahmoud walid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188" y="2911515"/>
            <a:ext cx="2029968" cy="182880"/>
          </a:xfrm>
        </p:spPr>
        <p:txBody>
          <a:bodyPr/>
          <a:lstStyle/>
          <a:p>
            <a:r>
              <a:rPr lang="en-US" dirty="0" smtClean="0"/>
              <a:t>Website Template layout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12792" y="2395219"/>
            <a:ext cx="2029968" cy="904409"/>
          </a:xfrm>
        </p:spPr>
        <p:txBody>
          <a:bodyPr/>
          <a:lstStyle/>
          <a:p>
            <a:r>
              <a:rPr lang="en-US" dirty="0" smtClean="0"/>
              <a:t>Maryam Elkaseh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12792" y="2886878"/>
            <a:ext cx="2029968" cy="311065"/>
          </a:xfrm>
        </p:spPr>
        <p:txBody>
          <a:bodyPr/>
          <a:lstStyle/>
          <a:p>
            <a:r>
              <a:rPr lang="en-US" dirty="0" smtClean="0"/>
              <a:t>Random vers</a:t>
            </a:r>
            <a:r>
              <a:rPr lang="en-US" dirty="0" smtClean="0"/>
              <a:t>e &amp; fetch chapters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5048" y="2358728"/>
            <a:ext cx="2029968" cy="904408"/>
          </a:xfrm>
        </p:spPr>
        <p:txBody>
          <a:bodyPr/>
          <a:lstStyle/>
          <a:p>
            <a:r>
              <a:rPr lang="en-US" dirty="0" smtClean="0"/>
              <a:t>Mahmoud Tariq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5048" y="2850386"/>
            <a:ext cx="2029968" cy="366608"/>
          </a:xfrm>
        </p:spPr>
        <p:txBody>
          <a:bodyPr/>
          <a:lstStyle/>
          <a:p>
            <a:r>
              <a:rPr lang="en-US" dirty="0" smtClean="0"/>
              <a:t>Reading chapter page</a:t>
            </a:r>
            <a:endParaRPr lang="en-US" dirty="0"/>
          </a:p>
        </p:txBody>
      </p:sp>
      <p:sp>
        <p:nvSpPr>
          <p:cNvPr id="188" name="Text Placeholder 187">
            <a:extLst>
              <a:ext uri="{FF2B5EF4-FFF2-40B4-BE49-F238E27FC236}">
                <a16:creationId xmlns:a16="http://schemas.microsoft.com/office/drawing/2014/main" xmlns="" id="{D362CDA4-D5CF-59E2-690B-FD99A9F4A51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85048" y="4160181"/>
            <a:ext cx="2029968" cy="893826"/>
          </a:xfrm>
        </p:spPr>
        <p:txBody>
          <a:bodyPr/>
          <a:lstStyle/>
          <a:p>
            <a:r>
              <a:rPr lang="en-US" dirty="0" smtClean="0"/>
              <a:t>Mahmoud Reda</a:t>
            </a:r>
            <a:endParaRPr lang="en-US" dirty="0"/>
          </a:p>
        </p:txBody>
      </p:sp>
      <p:sp>
        <p:nvSpPr>
          <p:cNvPr id="189" name="Text Placeholder 188">
            <a:extLst>
              <a:ext uri="{FF2B5EF4-FFF2-40B4-BE49-F238E27FC236}">
                <a16:creationId xmlns:a16="http://schemas.microsoft.com/office/drawing/2014/main" xmlns="" id="{D14B20BF-5DF9-3EC6-60DD-C63E039F74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85048" y="4673599"/>
            <a:ext cx="2029968" cy="182880"/>
          </a:xfrm>
        </p:spPr>
        <p:txBody>
          <a:bodyPr/>
          <a:lstStyle/>
          <a:p>
            <a:r>
              <a:rPr lang="en-US" dirty="0" smtClean="0"/>
              <a:t>UI &amp; components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01140" y="4160181"/>
            <a:ext cx="2029968" cy="893826"/>
          </a:xfrm>
        </p:spPr>
        <p:txBody>
          <a:bodyPr/>
          <a:lstStyle/>
          <a:p>
            <a:r>
              <a:rPr lang="en-US" dirty="0" smtClean="0"/>
              <a:t>Maryam Eid​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04188" y="4673600"/>
            <a:ext cx="2029968" cy="272965"/>
          </a:xfrm>
        </p:spPr>
        <p:txBody>
          <a:bodyPr/>
          <a:lstStyle/>
          <a:p>
            <a:r>
              <a:rPr lang="en-US" dirty="0" smtClean="0"/>
              <a:t>Reading Tracker Component</a:t>
            </a:r>
            <a:endParaRPr lang="en-US" dirty="0"/>
          </a:p>
        </p:txBody>
      </p:sp>
      <p:sp>
        <p:nvSpPr>
          <p:cNvPr id="190" name="Text Placeholder 189">
            <a:extLst>
              <a:ext uri="{FF2B5EF4-FFF2-40B4-BE49-F238E27FC236}">
                <a16:creationId xmlns:a16="http://schemas.microsoft.com/office/drawing/2014/main" xmlns="" id="{6FA69800-878A-E997-C835-4A34703F239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12792" y="4160181"/>
            <a:ext cx="2029968" cy="893826"/>
          </a:xfrm>
        </p:spPr>
        <p:txBody>
          <a:bodyPr/>
          <a:lstStyle/>
          <a:p>
            <a:r>
              <a:rPr lang="en-US" dirty="0" smtClean="0"/>
              <a:t>Mahmoud Kafrawy</a:t>
            </a:r>
            <a:endParaRPr lang="en-US" dirty="0"/>
          </a:p>
        </p:txBody>
      </p:sp>
      <p:sp>
        <p:nvSpPr>
          <p:cNvPr id="191" name="Text Placeholder 190">
            <a:extLst>
              <a:ext uri="{FF2B5EF4-FFF2-40B4-BE49-F238E27FC236}">
                <a16:creationId xmlns:a16="http://schemas.microsoft.com/office/drawing/2014/main" xmlns="" id="{231555FC-0BA5-3E6F-7FCB-66878580BB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12792" y="4673599"/>
            <a:ext cx="2029968" cy="272965"/>
          </a:xfrm>
        </p:spPr>
        <p:txBody>
          <a:bodyPr/>
          <a:lstStyle/>
          <a:p>
            <a:r>
              <a:rPr lang="en-US" dirty="0" smtClean="0"/>
              <a:t>Rosary Component &amp; Tracker</a:t>
            </a:r>
            <a:endParaRPr lang="en-US" dirty="0"/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xmlns="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Screen 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2197" y="-87086"/>
            <a:ext cx="14456393" cy="703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6007" y="56858"/>
            <a:ext cx="14464013" cy="67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tf78438558_wac</Template>
  <TotalTime>0</TotalTime>
  <Words>267</Words>
  <Application>Microsoft Office PowerPoint</Application>
  <PresentationFormat>Widescreen</PresentationFormat>
  <Paragraphs>56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Regular</vt:lpstr>
      <vt:lpstr>Cairo</vt:lpstr>
      <vt:lpstr>Calibri</vt:lpstr>
      <vt:lpstr>Sabon Next LT</vt:lpstr>
      <vt:lpstr>Office Theme</vt:lpstr>
      <vt:lpstr>Quraan application</vt:lpstr>
      <vt:lpstr>AGENDA</vt:lpstr>
      <vt:lpstr>Introduction</vt:lpstr>
      <vt:lpstr>Features and components</vt:lpstr>
      <vt:lpstr>Technologies </vt:lpstr>
      <vt:lpstr>Roles and contributors</vt:lpstr>
      <vt:lpstr>Live Screen Shots</vt:lpstr>
      <vt:lpstr>Header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2023-04-14T14:35:28Z</dcterms:created>
  <dcterms:modified xsi:type="dcterms:W3CDTF">2023-04-14T16:09:50Z</dcterms:modified>
</cp:coreProperties>
</file>