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0104100" cy="20104100"/>
  <p:notesSz cx="201041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570857"/>
            <a:ext cx="17088486" cy="30963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257032"/>
            <a:ext cx="14072870" cy="368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3391281"/>
            <a:ext cx="8745284" cy="9731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3391281"/>
            <a:ext cx="8745284" cy="9731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89788"/>
            <a:ext cx="18093690" cy="23591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391281"/>
            <a:ext cx="18093690" cy="9731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3712571"/>
            <a:ext cx="6433312" cy="73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3712571"/>
            <a:ext cx="4623943" cy="73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3712571"/>
            <a:ext cx="4623943" cy="737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4767" y="1480050"/>
            <a:ext cx="321373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25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r>
              <a:rPr dirty="0" sz="1650" spc="-15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1650" spc="-15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5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333333"/>
                </a:solidFill>
                <a:latin typeface="Lucida Sans Unicode"/>
                <a:cs typeface="Lucida Sans Unicode"/>
              </a:rPr>
              <a:t>Week</a:t>
            </a:r>
            <a:r>
              <a:rPr dirty="0" sz="1650" spc="2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70">
                <a:solidFill>
                  <a:srgbClr val="333333"/>
                </a:solidFill>
                <a:latin typeface="Lucida Sans Unicode"/>
                <a:cs typeface="Lucida Sans Unicode"/>
              </a:rPr>
              <a:t>/</a:t>
            </a:r>
            <a:r>
              <a:rPr dirty="0" sz="1650" spc="2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Lucida Sans Unicode"/>
                <a:cs typeface="Lucida Sans Unicode"/>
              </a:rPr>
              <a:t>Type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38951" y="1828174"/>
            <a:ext cx="75311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Sunday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95596" y="1828174"/>
            <a:ext cx="817244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Monday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69103" y="1828174"/>
            <a:ext cx="84709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Tuesday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95202" y="1828174"/>
            <a:ext cx="11728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Wednesday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298168" y="1828174"/>
            <a:ext cx="944244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Thursday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534586" y="1828174"/>
            <a:ext cx="64897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Friday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483258" y="1828174"/>
            <a:ext cx="92900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Saturday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274987" y="1788655"/>
            <a:ext cx="14726285" cy="10078720"/>
            <a:chOff x="1274987" y="1788655"/>
            <a:chExt cx="14726285" cy="10078720"/>
          </a:xfrm>
        </p:grpSpPr>
        <p:sp>
          <p:nvSpPr>
            <p:cNvPr id="11" name="object 11" descr=""/>
            <p:cNvSpPr/>
            <p:nvPr/>
          </p:nvSpPr>
          <p:spPr>
            <a:xfrm>
              <a:off x="1362202" y="1788663"/>
              <a:ext cx="17780" cy="365760"/>
            </a:xfrm>
            <a:custGeom>
              <a:avLst/>
              <a:gdLst/>
              <a:ahLst/>
              <a:cxnLst/>
              <a:rect l="l" t="t" r="r" b="b"/>
              <a:pathLst>
                <a:path w="17780" h="365760">
                  <a:moveTo>
                    <a:pt x="17399" y="0"/>
                  </a:moveTo>
                  <a:lnTo>
                    <a:pt x="0" y="0"/>
                  </a:lnTo>
                  <a:lnTo>
                    <a:pt x="0" y="348119"/>
                  </a:lnTo>
                  <a:lnTo>
                    <a:pt x="0" y="365531"/>
                  </a:lnTo>
                  <a:lnTo>
                    <a:pt x="17399" y="365531"/>
                  </a:lnTo>
                  <a:lnTo>
                    <a:pt x="17399" y="348119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62204" y="11179271"/>
              <a:ext cx="17780" cy="78740"/>
            </a:xfrm>
            <a:custGeom>
              <a:avLst/>
              <a:gdLst/>
              <a:ahLst/>
              <a:cxnLst/>
              <a:rect l="l" t="t" r="r" b="b"/>
              <a:pathLst>
                <a:path w="17780" h="78740">
                  <a:moveTo>
                    <a:pt x="0" y="0"/>
                  </a:moveTo>
                  <a:lnTo>
                    <a:pt x="17406" y="0"/>
                  </a:lnTo>
                </a:path>
                <a:path w="17780" h="78740">
                  <a:moveTo>
                    <a:pt x="8703" y="8702"/>
                  </a:moveTo>
                  <a:lnTo>
                    <a:pt x="8703" y="78327"/>
                  </a:lnTo>
                </a:path>
              </a:pathLst>
            </a:custGeom>
            <a:ln w="1740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62202" y="11153174"/>
              <a:ext cx="17780" cy="713740"/>
            </a:xfrm>
            <a:custGeom>
              <a:avLst/>
              <a:gdLst/>
              <a:ahLst/>
              <a:cxnLst/>
              <a:rect l="l" t="t" r="r" b="b"/>
              <a:pathLst>
                <a:path w="17780" h="713740">
                  <a:moveTo>
                    <a:pt x="17399" y="0"/>
                  </a:moveTo>
                  <a:lnTo>
                    <a:pt x="0" y="0"/>
                  </a:lnTo>
                  <a:lnTo>
                    <a:pt x="0" y="34810"/>
                  </a:lnTo>
                  <a:lnTo>
                    <a:pt x="0" y="713651"/>
                  </a:lnTo>
                  <a:lnTo>
                    <a:pt x="17399" y="713651"/>
                  </a:lnTo>
                  <a:lnTo>
                    <a:pt x="17399" y="34810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83877" y="11170568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70908" y="11166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15276" y="11187974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624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50932" y="11187984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17411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17411" y="69621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50942" y="11187974"/>
              <a:ext cx="17780" cy="679450"/>
            </a:xfrm>
            <a:custGeom>
              <a:avLst/>
              <a:gdLst/>
              <a:ahLst/>
              <a:cxnLst/>
              <a:rect l="l" t="t" r="r" b="b"/>
              <a:pathLst>
                <a:path w="17779" h="679450">
                  <a:moveTo>
                    <a:pt x="0" y="678839"/>
                  </a:moveTo>
                  <a:lnTo>
                    <a:pt x="17406" y="678839"/>
                  </a:lnTo>
                  <a:lnTo>
                    <a:pt x="17406" y="0"/>
                  </a:lnTo>
                  <a:lnTo>
                    <a:pt x="0" y="0"/>
                  </a:lnTo>
                  <a:lnTo>
                    <a:pt x="0" y="6788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70908" y="11166216"/>
              <a:ext cx="2089150" cy="8890"/>
            </a:xfrm>
            <a:custGeom>
              <a:avLst/>
              <a:gdLst/>
              <a:ahLst/>
              <a:cxnLst/>
              <a:rect l="l" t="t" r="r" b="b"/>
              <a:pathLst>
                <a:path w="2089150" h="8890">
                  <a:moveTo>
                    <a:pt x="922525" y="0"/>
                  </a:moveTo>
                  <a:lnTo>
                    <a:pt x="2088737" y="0"/>
                  </a:lnTo>
                </a:path>
                <a:path w="2089150" h="8890">
                  <a:moveTo>
                    <a:pt x="0" y="8703"/>
                  </a:moveTo>
                  <a:lnTo>
                    <a:pt x="2088737" y="8703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59645" y="11166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504014" y="11187974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624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539676" y="11187984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17399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17399" y="69621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39680" y="11187974"/>
              <a:ext cx="17780" cy="679450"/>
            </a:xfrm>
            <a:custGeom>
              <a:avLst/>
              <a:gdLst/>
              <a:ahLst/>
              <a:cxnLst/>
              <a:rect l="l" t="t" r="r" b="b"/>
              <a:pathLst>
                <a:path w="17779" h="679450">
                  <a:moveTo>
                    <a:pt x="0" y="678839"/>
                  </a:moveTo>
                  <a:lnTo>
                    <a:pt x="17406" y="678839"/>
                  </a:lnTo>
                  <a:lnTo>
                    <a:pt x="17406" y="0"/>
                  </a:lnTo>
                  <a:lnTo>
                    <a:pt x="0" y="0"/>
                  </a:lnTo>
                  <a:lnTo>
                    <a:pt x="0" y="6788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59645" y="11166216"/>
              <a:ext cx="2089150" cy="8890"/>
            </a:xfrm>
            <a:custGeom>
              <a:avLst/>
              <a:gdLst/>
              <a:ahLst/>
              <a:cxnLst/>
              <a:rect l="l" t="t" r="r" b="b"/>
              <a:pathLst>
                <a:path w="2089150" h="8890">
                  <a:moveTo>
                    <a:pt x="922525" y="0"/>
                  </a:moveTo>
                  <a:lnTo>
                    <a:pt x="2088737" y="0"/>
                  </a:lnTo>
                </a:path>
                <a:path w="2089150" h="8890">
                  <a:moveTo>
                    <a:pt x="0" y="8703"/>
                  </a:moveTo>
                  <a:lnTo>
                    <a:pt x="2088737" y="8703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548383" y="11166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592751" y="11187974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624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28407" y="11187984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17411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17411" y="69621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628417" y="11187974"/>
              <a:ext cx="17780" cy="679450"/>
            </a:xfrm>
            <a:custGeom>
              <a:avLst/>
              <a:gdLst/>
              <a:ahLst/>
              <a:cxnLst/>
              <a:rect l="l" t="t" r="r" b="b"/>
              <a:pathLst>
                <a:path w="17779" h="679450">
                  <a:moveTo>
                    <a:pt x="0" y="678839"/>
                  </a:moveTo>
                  <a:lnTo>
                    <a:pt x="17406" y="678839"/>
                  </a:lnTo>
                  <a:lnTo>
                    <a:pt x="17406" y="0"/>
                  </a:lnTo>
                  <a:lnTo>
                    <a:pt x="0" y="0"/>
                  </a:lnTo>
                  <a:lnTo>
                    <a:pt x="0" y="6788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48383" y="11166216"/>
              <a:ext cx="2089150" cy="8890"/>
            </a:xfrm>
            <a:custGeom>
              <a:avLst/>
              <a:gdLst/>
              <a:ahLst/>
              <a:cxnLst/>
              <a:rect l="l" t="t" r="r" b="b"/>
              <a:pathLst>
                <a:path w="2089150" h="8890">
                  <a:moveTo>
                    <a:pt x="922525" y="0"/>
                  </a:moveTo>
                  <a:lnTo>
                    <a:pt x="2088737" y="0"/>
                  </a:lnTo>
                </a:path>
                <a:path w="2089150" h="8890">
                  <a:moveTo>
                    <a:pt x="0" y="8703"/>
                  </a:moveTo>
                  <a:lnTo>
                    <a:pt x="2088737" y="8703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637120" y="11166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681489" y="11187974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624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717151" y="11187984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17399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17399" y="69621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717154" y="11187974"/>
              <a:ext cx="17780" cy="679450"/>
            </a:xfrm>
            <a:custGeom>
              <a:avLst/>
              <a:gdLst/>
              <a:ahLst/>
              <a:cxnLst/>
              <a:rect l="l" t="t" r="r" b="b"/>
              <a:pathLst>
                <a:path w="17779" h="679450">
                  <a:moveTo>
                    <a:pt x="0" y="678839"/>
                  </a:moveTo>
                  <a:lnTo>
                    <a:pt x="17406" y="678839"/>
                  </a:lnTo>
                  <a:lnTo>
                    <a:pt x="17406" y="0"/>
                  </a:lnTo>
                  <a:lnTo>
                    <a:pt x="0" y="0"/>
                  </a:lnTo>
                  <a:lnTo>
                    <a:pt x="0" y="6788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637120" y="11166216"/>
              <a:ext cx="2089150" cy="8890"/>
            </a:xfrm>
            <a:custGeom>
              <a:avLst/>
              <a:gdLst/>
              <a:ahLst/>
              <a:cxnLst/>
              <a:rect l="l" t="t" r="r" b="b"/>
              <a:pathLst>
                <a:path w="2089150" h="8890">
                  <a:moveTo>
                    <a:pt x="922525" y="0"/>
                  </a:moveTo>
                  <a:lnTo>
                    <a:pt x="2088737" y="0"/>
                  </a:lnTo>
                </a:path>
                <a:path w="2089150" h="8890">
                  <a:moveTo>
                    <a:pt x="0" y="8703"/>
                  </a:moveTo>
                  <a:lnTo>
                    <a:pt x="2088737" y="8703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725858" y="11166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770227" y="11187974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624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1805882" y="11187984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17411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17411" y="69621"/>
                  </a:lnTo>
                  <a:lnTo>
                    <a:pt x="17411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805892" y="11187974"/>
              <a:ext cx="17780" cy="679450"/>
            </a:xfrm>
            <a:custGeom>
              <a:avLst/>
              <a:gdLst/>
              <a:ahLst/>
              <a:cxnLst/>
              <a:rect l="l" t="t" r="r" b="b"/>
              <a:pathLst>
                <a:path w="17779" h="679450">
                  <a:moveTo>
                    <a:pt x="0" y="678839"/>
                  </a:moveTo>
                  <a:lnTo>
                    <a:pt x="17406" y="678839"/>
                  </a:lnTo>
                  <a:lnTo>
                    <a:pt x="17406" y="0"/>
                  </a:lnTo>
                  <a:lnTo>
                    <a:pt x="0" y="0"/>
                  </a:lnTo>
                  <a:lnTo>
                    <a:pt x="0" y="6788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725858" y="11166216"/>
              <a:ext cx="2089150" cy="8890"/>
            </a:xfrm>
            <a:custGeom>
              <a:avLst/>
              <a:gdLst/>
              <a:ahLst/>
              <a:cxnLst/>
              <a:rect l="l" t="t" r="r" b="b"/>
              <a:pathLst>
                <a:path w="2089150" h="8890">
                  <a:moveTo>
                    <a:pt x="922525" y="0"/>
                  </a:moveTo>
                  <a:lnTo>
                    <a:pt x="2088737" y="0"/>
                  </a:lnTo>
                </a:path>
                <a:path w="2089150" h="8890">
                  <a:moveTo>
                    <a:pt x="0" y="8703"/>
                  </a:moveTo>
                  <a:lnTo>
                    <a:pt x="2088737" y="8703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1814595" y="11166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2858964" y="11187974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624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3894626" y="11187984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80" h="69850">
                  <a:moveTo>
                    <a:pt x="17399" y="0"/>
                  </a:moveTo>
                  <a:lnTo>
                    <a:pt x="0" y="0"/>
                  </a:lnTo>
                  <a:lnTo>
                    <a:pt x="0" y="69621"/>
                  </a:lnTo>
                  <a:lnTo>
                    <a:pt x="17399" y="69621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3894630" y="11187974"/>
              <a:ext cx="17780" cy="679450"/>
            </a:xfrm>
            <a:custGeom>
              <a:avLst/>
              <a:gdLst/>
              <a:ahLst/>
              <a:cxnLst/>
              <a:rect l="l" t="t" r="r" b="b"/>
              <a:pathLst>
                <a:path w="17780" h="679450">
                  <a:moveTo>
                    <a:pt x="0" y="678839"/>
                  </a:moveTo>
                  <a:lnTo>
                    <a:pt x="17406" y="678839"/>
                  </a:lnTo>
                  <a:lnTo>
                    <a:pt x="17406" y="0"/>
                  </a:lnTo>
                  <a:lnTo>
                    <a:pt x="0" y="0"/>
                  </a:lnTo>
                  <a:lnTo>
                    <a:pt x="0" y="6788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814595" y="11166216"/>
              <a:ext cx="2089150" cy="8890"/>
            </a:xfrm>
            <a:custGeom>
              <a:avLst/>
              <a:gdLst/>
              <a:ahLst/>
              <a:cxnLst/>
              <a:rect l="l" t="t" r="r" b="b"/>
              <a:pathLst>
                <a:path w="2089150" h="8890">
                  <a:moveTo>
                    <a:pt x="922525" y="0"/>
                  </a:moveTo>
                  <a:lnTo>
                    <a:pt x="2088737" y="0"/>
                  </a:lnTo>
                </a:path>
                <a:path w="2089150" h="8890">
                  <a:moveTo>
                    <a:pt x="0" y="8703"/>
                  </a:moveTo>
                  <a:lnTo>
                    <a:pt x="2088737" y="8703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3903333" y="11166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4947701" y="11187974"/>
              <a:ext cx="1044575" cy="69850"/>
            </a:xfrm>
            <a:custGeom>
              <a:avLst/>
              <a:gdLst/>
              <a:ahLst/>
              <a:cxnLst/>
              <a:rect l="l" t="t" r="r" b="b"/>
              <a:pathLst>
                <a:path w="1044575" h="69850">
                  <a:moveTo>
                    <a:pt x="0" y="0"/>
                  </a:moveTo>
                  <a:lnTo>
                    <a:pt x="0" y="69624"/>
                  </a:lnTo>
                </a:path>
                <a:path w="1044575" h="69850">
                  <a:moveTo>
                    <a:pt x="1044368" y="0"/>
                  </a:moveTo>
                  <a:lnTo>
                    <a:pt x="1044368" y="69624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983367" y="11187974"/>
              <a:ext cx="17780" cy="679450"/>
            </a:xfrm>
            <a:custGeom>
              <a:avLst/>
              <a:gdLst/>
              <a:ahLst/>
              <a:cxnLst/>
              <a:rect l="l" t="t" r="r" b="b"/>
              <a:pathLst>
                <a:path w="17780" h="679450">
                  <a:moveTo>
                    <a:pt x="0" y="678839"/>
                  </a:moveTo>
                  <a:lnTo>
                    <a:pt x="17406" y="678839"/>
                  </a:lnTo>
                  <a:lnTo>
                    <a:pt x="17406" y="0"/>
                  </a:lnTo>
                  <a:lnTo>
                    <a:pt x="0" y="0"/>
                  </a:lnTo>
                  <a:lnTo>
                    <a:pt x="0" y="678839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3903333" y="11166216"/>
              <a:ext cx="2089150" cy="8890"/>
            </a:xfrm>
            <a:custGeom>
              <a:avLst/>
              <a:gdLst/>
              <a:ahLst/>
              <a:cxnLst/>
              <a:rect l="l" t="t" r="r" b="b"/>
              <a:pathLst>
                <a:path w="2089150" h="8890">
                  <a:moveTo>
                    <a:pt x="922525" y="0"/>
                  </a:moveTo>
                  <a:lnTo>
                    <a:pt x="2088737" y="0"/>
                  </a:lnTo>
                </a:path>
                <a:path w="2089150" h="8890">
                  <a:moveTo>
                    <a:pt x="0" y="8703"/>
                  </a:moveTo>
                  <a:lnTo>
                    <a:pt x="2088737" y="8703"/>
                  </a:lnTo>
                </a:path>
              </a:pathLst>
            </a:custGeom>
            <a:ln w="870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283877" y="6053161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370908" y="6053161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39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283877" y="4782512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370908" y="4782512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39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283877" y="3494458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370908" y="3494458"/>
              <a:ext cx="2089150" cy="6405880"/>
            </a:xfrm>
            <a:custGeom>
              <a:avLst/>
              <a:gdLst/>
              <a:ahLst/>
              <a:cxnLst/>
              <a:rect l="l" t="t" r="r" b="b"/>
              <a:pathLst>
                <a:path w="2089150" h="6405880">
                  <a:moveTo>
                    <a:pt x="0" y="0"/>
                  </a:moveTo>
                  <a:lnTo>
                    <a:pt x="1183617" y="0"/>
                  </a:lnTo>
                </a:path>
                <a:path w="2089150" h="6405880">
                  <a:moveTo>
                    <a:pt x="922525" y="6405461"/>
                  </a:moveTo>
                  <a:lnTo>
                    <a:pt x="1183617" y="6405461"/>
                  </a:lnTo>
                </a:path>
                <a:path w="2089150" h="6405880">
                  <a:moveTo>
                    <a:pt x="1966894" y="6405461"/>
                  </a:moveTo>
                  <a:lnTo>
                    <a:pt x="2088737" y="6405461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459645" y="989991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293433" y="8611864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459645" y="8611864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293433" y="7341216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459645" y="7341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337802" y="605316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459645" y="6053161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39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337802" y="4782512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459645" y="4782512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548383" y="4782512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637120" y="4782512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725858" y="4782512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1814595" y="4782512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3903333" y="4782512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337802" y="3494458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459645" y="3494458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548383" y="3494458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637120" y="3494458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9725858" y="3494458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1814595" y="3494458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3903333" y="3494458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554525" y="2867836"/>
              <a:ext cx="783590" cy="8303259"/>
            </a:xfrm>
            <a:custGeom>
              <a:avLst/>
              <a:gdLst/>
              <a:ahLst/>
              <a:cxnLst/>
              <a:rect l="l" t="t" r="r" b="b"/>
              <a:pathLst>
                <a:path w="783589" h="8303259">
                  <a:moveTo>
                    <a:pt x="783276" y="8302731"/>
                  </a:moveTo>
                  <a:lnTo>
                    <a:pt x="0" y="8302731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8302731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283877" y="9899919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370908" y="989991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283877" y="8611864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70908" y="8611864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283877" y="7341216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370908" y="7341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510157" y="6627564"/>
              <a:ext cx="783590" cy="4543425"/>
            </a:xfrm>
            <a:custGeom>
              <a:avLst/>
              <a:gdLst/>
              <a:ahLst/>
              <a:cxnLst/>
              <a:rect l="l" t="t" r="r" b="b"/>
              <a:pathLst>
                <a:path w="783589" h="4543425">
                  <a:moveTo>
                    <a:pt x="783276" y="4543004"/>
                  </a:moveTo>
                  <a:lnTo>
                    <a:pt x="0" y="4543004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454300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382171" y="9899919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548383" y="989991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382171" y="8611864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548383" y="8611864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382171" y="7341216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548383" y="7341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426540" y="605316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548383" y="6053161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643263" y="4991386"/>
              <a:ext cx="783590" cy="6179185"/>
            </a:xfrm>
            <a:custGeom>
              <a:avLst/>
              <a:gdLst/>
              <a:ahLst/>
              <a:cxnLst/>
              <a:rect l="l" t="t" r="r" b="b"/>
              <a:pathLst>
                <a:path w="783589" h="6179184">
                  <a:moveTo>
                    <a:pt x="783276" y="6179181"/>
                  </a:moveTo>
                  <a:lnTo>
                    <a:pt x="0" y="6179181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6179181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598894" y="7271591"/>
              <a:ext cx="783590" cy="3899535"/>
            </a:xfrm>
            <a:custGeom>
              <a:avLst/>
              <a:gdLst/>
              <a:ahLst/>
              <a:cxnLst/>
              <a:rect l="l" t="t" r="r" b="b"/>
              <a:pathLst>
                <a:path w="783589" h="3899534">
                  <a:moveTo>
                    <a:pt x="783276" y="3898976"/>
                  </a:moveTo>
                  <a:lnTo>
                    <a:pt x="0" y="3898976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389897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6470908" y="9899919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7637120" y="989991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6470908" y="8611864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637120" y="8611864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6470908" y="7341216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637120" y="7341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515277" y="605316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7637120" y="6053161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732001" y="5252478"/>
              <a:ext cx="783590" cy="5918200"/>
            </a:xfrm>
            <a:custGeom>
              <a:avLst/>
              <a:gdLst/>
              <a:ahLst/>
              <a:cxnLst/>
              <a:rect l="l" t="t" r="r" b="b"/>
              <a:pathLst>
                <a:path w="783590" h="5918200">
                  <a:moveTo>
                    <a:pt x="783276" y="5918089"/>
                  </a:moveTo>
                  <a:lnTo>
                    <a:pt x="0" y="5918089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591808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687632" y="7219373"/>
              <a:ext cx="783590" cy="3951604"/>
            </a:xfrm>
            <a:custGeom>
              <a:avLst/>
              <a:gdLst/>
              <a:ahLst/>
              <a:cxnLst/>
              <a:rect l="l" t="t" r="r" b="b"/>
              <a:pathLst>
                <a:path w="783589" h="3951604">
                  <a:moveTo>
                    <a:pt x="783276" y="3951195"/>
                  </a:moveTo>
                  <a:lnTo>
                    <a:pt x="0" y="3951195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3951195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8559646" y="9899919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725858" y="989991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8559646" y="8611864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9725858" y="8611864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8559646" y="7341216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9725858" y="7341216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9604015" y="605316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9725858" y="6053161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8820738" y="5496164"/>
              <a:ext cx="783590" cy="5674995"/>
            </a:xfrm>
            <a:custGeom>
              <a:avLst/>
              <a:gdLst/>
              <a:ahLst/>
              <a:cxnLst/>
              <a:rect l="l" t="t" r="r" b="b"/>
              <a:pathLst>
                <a:path w="783590" h="5674995">
                  <a:moveTo>
                    <a:pt x="783276" y="5674403"/>
                  </a:moveTo>
                  <a:lnTo>
                    <a:pt x="0" y="5674403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5674403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7776369" y="7201967"/>
              <a:ext cx="783590" cy="3968750"/>
            </a:xfrm>
            <a:custGeom>
              <a:avLst/>
              <a:gdLst/>
              <a:ahLst/>
              <a:cxnLst/>
              <a:rect l="l" t="t" r="r" b="b"/>
              <a:pathLst>
                <a:path w="783590" h="3968750">
                  <a:moveTo>
                    <a:pt x="783276" y="3968601"/>
                  </a:moveTo>
                  <a:lnTo>
                    <a:pt x="0" y="3968601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3968601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0648384" y="9899919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1814595" y="989991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0648384" y="8611864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261092" y="0"/>
                  </a:lnTo>
                </a:path>
                <a:path w="1166495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1814595" y="8611864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1692752" y="7341216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1814595" y="7341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1692752" y="605316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1814595" y="6053161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0909475" y="5687632"/>
              <a:ext cx="783590" cy="5483225"/>
            </a:xfrm>
            <a:custGeom>
              <a:avLst/>
              <a:gdLst/>
              <a:ahLst/>
              <a:cxnLst/>
              <a:rect l="l" t="t" r="r" b="b"/>
              <a:pathLst>
                <a:path w="783590" h="5483225">
                  <a:moveTo>
                    <a:pt x="783276" y="5482935"/>
                  </a:moveTo>
                  <a:lnTo>
                    <a:pt x="0" y="5482935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5482935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9865107" y="7358622"/>
              <a:ext cx="783590" cy="3812540"/>
            </a:xfrm>
            <a:custGeom>
              <a:avLst/>
              <a:gdLst/>
              <a:ahLst/>
              <a:cxnLst/>
              <a:rect l="l" t="t" r="r" b="b"/>
              <a:pathLst>
                <a:path w="783590" h="3812540">
                  <a:moveTo>
                    <a:pt x="783276" y="3811945"/>
                  </a:moveTo>
                  <a:lnTo>
                    <a:pt x="0" y="3811945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3811945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2737120" y="9899919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4" h="0">
                  <a:moveTo>
                    <a:pt x="0" y="0"/>
                  </a:moveTo>
                  <a:lnTo>
                    <a:pt x="261092" y="0"/>
                  </a:lnTo>
                </a:path>
                <a:path w="1166494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3903333" y="989991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2737120" y="8611864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4" h="0">
                  <a:moveTo>
                    <a:pt x="0" y="0"/>
                  </a:moveTo>
                  <a:lnTo>
                    <a:pt x="261092" y="0"/>
                  </a:lnTo>
                </a:path>
                <a:path w="1166494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3903333" y="8611864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2737120" y="7341216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4" h="0">
                  <a:moveTo>
                    <a:pt x="0" y="0"/>
                  </a:moveTo>
                  <a:lnTo>
                    <a:pt x="261092" y="0"/>
                  </a:lnTo>
                </a:path>
                <a:path w="1166494" h="0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3903333" y="7341216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249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3781489" y="6053161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 h="0">
                  <a:moveTo>
                    <a:pt x="0" y="0"/>
                  </a:moveTo>
                  <a:lnTo>
                    <a:pt x="121843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3903333" y="6053161"/>
              <a:ext cx="1183640" cy="0"/>
            </a:xfrm>
            <a:custGeom>
              <a:avLst/>
              <a:gdLst/>
              <a:ahLst/>
              <a:cxnLst/>
              <a:rect l="l" t="t" r="r" b="b"/>
              <a:pathLst>
                <a:path w="1183640" h="0">
                  <a:moveTo>
                    <a:pt x="0" y="0"/>
                  </a:moveTo>
                  <a:lnTo>
                    <a:pt x="118361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2998213" y="5200260"/>
              <a:ext cx="783590" cy="5970905"/>
            </a:xfrm>
            <a:custGeom>
              <a:avLst/>
              <a:gdLst/>
              <a:ahLst/>
              <a:cxnLst/>
              <a:rect l="l" t="t" r="r" b="b"/>
              <a:pathLst>
                <a:path w="783590" h="5970905">
                  <a:moveTo>
                    <a:pt x="783276" y="5970308"/>
                  </a:moveTo>
                  <a:lnTo>
                    <a:pt x="0" y="5970308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5970308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1953844" y="7254185"/>
              <a:ext cx="783590" cy="3916679"/>
            </a:xfrm>
            <a:custGeom>
              <a:avLst/>
              <a:gdLst/>
              <a:ahLst/>
              <a:cxnLst/>
              <a:rect l="l" t="t" r="r" b="b"/>
              <a:pathLst>
                <a:path w="783590" h="3916679">
                  <a:moveTo>
                    <a:pt x="783276" y="3916382"/>
                  </a:moveTo>
                  <a:lnTo>
                    <a:pt x="0" y="3916382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3916382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4825859" y="4782512"/>
              <a:ext cx="1166495" cy="5117465"/>
            </a:xfrm>
            <a:custGeom>
              <a:avLst/>
              <a:gdLst/>
              <a:ahLst/>
              <a:cxnLst/>
              <a:rect l="l" t="t" r="r" b="b"/>
              <a:pathLst>
                <a:path w="1166494" h="5117465">
                  <a:moveTo>
                    <a:pt x="0" y="5117406"/>
                  </a:moveTo>
                  <a:lnTo>
                    <a:pt x="261092" y="5117406"/>
                  </a:lnTo>
                </a:path>
                <a:path w="1166494" h="5117465">
                  <a:moveTo>
                    <a:pt x="1044368" y="5117406"/>
                  </a:moveTo>
                  <a:lnTo>
                    <a:pt x="1166211" y="5117406"/>
                  </a:lnTo>
                </a:path>
                <a:path w="1166494" h="5117465">
                  <a:moveTo>
                    <a:pt x="0" y="3829352"/>
                  </a:moveTo>
                  <a:lnTo>
                    <a:pt x="261092" y="3829352"/>
                  </a:lnTo>
                </a:path>
                <a:path w="1166494" h="5117465">
                  <a:moveTo>
                    <a:pt x="1044368" y="3829352"/>
                  </a:moveTo>
                  <a:lnTo>
                    <a:pt x="1166211" y="3829352"/>
                  </a:lnTo>
                </a:path>
                <a:path w="1166494" h="5117465">
                  <a:moveTo>
                    <a:pt x="0" y="2558703"/>
                  </a:moveTo>
                  <a:lnTo>
                    <a:pt x="261092" y="2558703"/>
                  </a:lnTo>
                </a:path>
                <a:path w="1166494" h="5117465">
                  <a:moveTo>
                    <a:pt x="1044368" y="2558703"/>
                  </a:moveTo>
                  <a:lnTo>
                    <a:pt x="1166211" y="2558703"/>
                  </a:lnTo>
                </a:path>
                <a:path w="1166494" h="5117465">
                  <a:moveTo>
                    <a:pt x="1044368" y="1270648"/>
                  </a:moveTo>
                  <a:lnTo>
                    <a:pt x="1166211" y="1270648"/>
                  </a:lnTo>
                </a:path>
                <a:path w="1166494" h="5117465">
                  <a:moveTo>
                    <a:pt x="1044368" y="0"/>
                  </a:moveTo>
                  <a:lnTo>
                    <a:pt x="1166211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5086950" y="3825174"/>
              <a:ext cx="783590" cy="7345680"/>
            </a:xfrm>
            <a:custGeom>
              <a:avLst/>
              <a:gdLst/>
              <a:ahLst/>
              <a:cxnLst/>
              <a:rect l="l" t="t" r="r" b="b"/>
              <a:pathLst>
                <a:path w="783590" h="7345680">
                  <a:moveTo>
                    <a:pt x="783276" y="7345393"/>
                  </a:moveTo>
                  <a:lnTo>
                    <a:pt x="0" y="7345393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7345393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4042582" y="6784219"/>
              <a:ext cx="783590" cy="4386580"/>
            </a:xfrm>
            <a:custGeom>
              <a:avLst/>
              <a:gdLst/>
              <a:ahLst/>
              <a:cxnLst/>
              <a:rect l="l" t="t" r="r" b="b"/>
              <a:pathLst>
                <a:path w="783590" h="4386580">
                  <a:moveTo>
                    <a:pt x="783276" y="4386348"/>
                  </a:moveTo>
                  <a:lnTo>
                    <a:pt x="0" y="4386348"/>
                  </a:lnTo>
                  <a:lnTo>
                    <a:pt x="0" y="0"/>
                  </a:lnTo>
                  <a:lnTo>
                    <a:pt x="783276" y="0"/>
                  </a:lnTo>
                  <a:lnTo>
                    <a:pt x="783276" y="4386348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283877" y="2223809"/>
              <a:ext cx="87630" cy="0"/>
            </a:xfrm>
            <a:custGeom>
              <a:avLst/>
              <a:gdLst/>
              <a:ahLst/>
              <a:cxnLst/>
              <a:rect l="l" t="t" r="r" b="b"/>
              <a:pathLst>
                <a:path w="87630" h="0">
                  <a:moveTo>
                    <a:pt x="0" y="0"/>
                  </a:moveTo>
                  <a:lnTo>
                    <a:pt x="87030" y="0"/>
                  </a:lnTo>
                </a:path>
              </a:pathLst>
            </a:custGeom>
            <a:ln w="17406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370908" y="2223809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3459645" y="2223809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5548383" y="2223809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7637120" y="2223809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9725858" y="2223809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11814595" y="2223809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13903333" y="2223809"/>
              <a:ext cx="2089150" cy="0"/>
            </a:xfrm>
            <a:custGeom>
              <a:avLst/>
              <a:gdLst/>
              <a:ahLst/>
              <a:cxnLst/>
              <a:rect l="l" t="t" r="r" b="b"/>
              <a:pathLst>
                <a:path w="2089150" h="0">
                  <a:moveTo>
                    <a:pt x="0" y="0"/>
                  </a:moveTo>
                  <a:lnTo>
                    <a:pt x="2088737" y="0"/>
                  </a:lnTo>
                </a:path>
              </a:pathLst>
            </a:custGeom>
            <a:ln w="174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3450932" y="1788663"/>
              <a:ext cx="12550140" cy="348615"/>
            </a:xfrm>
            <a:custGeom>
              <a:avLst/>
              <a:gdLst/>
              <a:ahLst/>
              <a:cxnLst/>
              <a:rect l="l" t="t" r="r" b="b"/>
              <a:pathLst>
                <a:path w="12550140" h="348614">
                  <a:moveTo>
                    <a:pt x="17411" y="0"/>
                  </a:moveTo>
                  <a:lnTo>
                    <a:pt x="0" y="0"/>
                  </a:lnTo>
                  <a:lnTo>
                    <a:pt x="0" y="348119"/>
                  </a:lnTo>
                  <a:lnTo>
                    <a:pt x="17411" y="348119"/>
                  </a:lnTo>
                  <a:lnTo>
                    <a:pt x="17411" y="0"/>
                  </a:lnTo>
                  <a:close/>
                </a:path>
                <a:path w="12550140" h="348614">
                  <a:moveTo>
                    <a:pt x="2106142" y="0"/>
                  </a:moveTo>
                  <a:lnTo>
                    <a:pt x="2088743" y="0"/>
                  </a:lnTo>
                  <a:lnTo>
                    <a:pt x="2088743" y="348119"/>
                  </a:lnTo>
                  <a:lnTo>
                    <a:pt x="2106142" y="348119"/>
                  </a:lnTo>
                  <a:lnTo>
                    <a:pt x="2106142" y="0"/>
                  </a:lnTo>
                  <a:close/>
                </a:path>
                <a:path w="12550140" h="348614">
                  <a:moveTo>
                    <a:pt x="4194886" y="0"/>
                  </a:moveTo>
                  <a:lnTo>
                    <a:pt x="4177474" y="0"/>
                  </a:lnTo>
                  <a:lnTo>
                    <a:pt x="4177474" y="348119"/>
                  </a:lnTo>
                  <a:lnTo>
                    <a:pt x="4194886" y="348119"/>
                  </a:lnTo>
                  <a:lnTo>
                    <a:pt x="4194886" y="0"/>
                  </a:lnTo>
                  <a:close/>
                </a:path>
                <a:path w="12550140" h="348614">
                  <a:moveTo>
                    <a:pt x="6283617" y="0"/>
                  </a:moveTo>
                  <a:lnTo>
                    <a:pt x="6266218" y="0"/>
                  </a:lnTo>
                  <a:lnTo>
                    <a:pt x="6266218" y="348119"/>
                  </a:lnTo>
                  <a:lnTo>
                    <a:pt x="6283617" y="348119"/>
                  </a:lnTo>
                  <a:lnTo>
                    <a:pt x="6283617" y="0"/>
                  </a:lnTo>
                  <a:close/>
                </a:path>
                <a:path w="12550140" h="348614">
                  <a:moveTo>
                    <a:pt x="8372361" y="0"/>
                  </a:moveTo>
                  <a:lnTo>
                    <a:pt x="8354949" y="0"/>
                  </a:lnTo>
                  <a:lnTo>
                    <a:pt x="8354949" y="348119"/>
                  </a:lnTo>
                  <a:lnTo>
                    <a:pt x="8372361" y="348119"/>
                  </a:lnTo>
                  <a:lnTo>
                    <a:pt x="8372361" y="0"/>
                  </a:lnTo>
                  <a:close/>
                </a:path>
                <a:path w="12550140" h="348614">
                  <a:moveTo>
                    <a:pt x="10461092" y="0"/>
                  </a:moveTo>
                  <a:lnTo>
                    <a:pt x="10443693" y="0"/>
                  </a:lnTo>
                  <a:lnTo>
                    <a:pt x="10443693" y="348119"/>
                  </a:lnTo>
                  <a:lnTo>
                    <a:pt x="10461092" y="348119"/>
                  </a:lnTo>
                  <a:lnTo>
                    <a:pt x="10461092" y="0"/>
                  </a:lnTo>
                  <a:close/>
                </a:path>
                <a:path w="12550140" h="348614">
                  <a:moveTo>
                    <a:pt x="12549835" y="0"/>
                  </a:moveTo>
                  <a:lnTo>
                    <a:pt x="12532424" y="0"/>
                  </a:lnTo>
                  <a:lnTo>
                    <a:pt x="12532424" y="348119"/>
                  </a:lnTo>
                  <a:lnTo>
                    <a:pt x="12549835" y="348119"/>
                  </a:lnTo>
                  <a:lnTo>
                    <a:pt x="12549835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6" name="object 146" descr=""/>
          <p:cNvSpPr txBox="1"/>
          <p:nvPr/>
        </p:nvSpPr>
        <p:spPr>
          <a:xfrm>
            <a:off x="861045" y="9765376"/>
            <a:ext cx="40132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200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861045" y="8477322"/>
            <a:ext cx="40132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400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861045" y="7206673"/>
            <a:ext cx="40132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600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861045" y="5918618"/>
            <a:ext cx="401320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800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735938" y="4647969"/>
            <a:ext cx="52641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735938" y="3359915"/>
            <a:ext cx="52641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1200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735938" y="2158890"/>
            <a:ext cx="52641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1400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390334" y="5369440"/>
            <a:ext cx="234315" cy="2533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45"/>
              </a:lnSpc>
            </a:pPr>
            <a:r>
              <a:rPr dirty="0" sz="1650" spc="-40">
                <a:solidFill>
                  <a:srgbClr val="333333"/>
                </a:solidFill>
                <a:latin typeface="Lucida Sans Unicode"/>
                <a:cs typeface="Lucida Sans Unicode"/>
              </a:rPr>
              <a:t>Avg.</a:t>
            </a:r>
            <a:r>
              <a:rPr dirty="0" sz="1650" spc="-1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Ride</a:t>
            </a:r>
            <a:r>
              <a:rPr dirty="0" sz="1650" spc="-14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333333"/>
                </a:solidFill>
                <a:latin typeface="Lucida Sans Unicode"/>
                <a:cs typeface="Lucida Sans Unicode"/>
              </a:rPr>
              <a:t>Length</a:t>
            </a:r>
            <a:r>
              <a:rPr dirty="0" sz="1650" spc="-14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Seconds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2541826" y="2541826"/>
            <a:ext cx="77660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1,298.4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1601894" y="6301554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709.0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3690631" y="6945581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610.5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4735000" y="4665376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964.9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5779369" y="6893362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618.3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6823737" y="4926468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924.6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7868106" y="6875957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619.1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8912475" y="5170154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888.0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9956844" y="7032611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596.1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11001212" y="5361622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856.1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12045581" y="6928174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611.3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13089951" y="4874249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932.3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15074251" y="3499163"/>
            <a:ext cx="77660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1,149.4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14134320" y="6458208"/>
            <a:ext cx="58864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50">
                <a:latin typeface="Lucida Sans Unicode"/>
                <a:cs typeface="Lucida Sans Unicode"/>
              </a:rPr>
              <a:t>685.8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168" name="object 168" descr=""/>
          <p:cNvGrpSpPr/>
          <p:nvPr/>
        </p:nvGrpSpPr>
        <p:grpSpPr>
          <a:xfrm>
            <a:off x="1362205" y="2128075"/>
            <a:ext cx="14638655" cy="9051290"/>
            <a:chOff x="1362205" y="2128075"/>
            <a:chExt cx="14638655" cy="9051290"/>
          </a:xfrm>
        </p:grpSpPr>
        <p:sp>
          <p:nvSpPr>
            <p:cNvPr id="169" name="object 169" descr=""/>
            <p:cNvSpPr/>
            <p:nvPr/>
          </p:nvSpPr>
          <p:spPr>
            <a:xfrm>
              <a:off x="1370908" y="2136778"/>
              <a:ext cx="2089150" cy="9034145"/>
            </a:xfrm>
            <a:custGeom>
              <a:avLst/>
              <a:gdLst/>
              <a:ahLst/>
              <a:cxnLst/>
              <a:rect l="l" t="t" r="r" b="b"/>
              <a:pathLst>
                <a:path w="2089150" h="9034145">
                  <a:moveTo>
                    <a:pt x="0" y="0"/>
                  </a:moveTo>
                  <a:lnTo>
                    <a:pt x="0" y="9033789"/>
                  </a:lnTo>
                </a:path>
                <a:path w="2089150" h="9034145">
                  <a:moveTo>
                    <a:pt x="2088737" y="0"/>
                  </a:moveTo>
                  <a:lnTo>
                    <a:pt x="2088737" y="9033789"/>
                  </a:lnTo>
                </a:path>
                <a:path w="2089150" h="9034145">
                  <a:moveTo>
                    <a:pt x="0" y="0"/>
                  </a:moveTo>
                  <a:lnTo>
                    <a:pt x="2088737" y="0"/>
                  </a:lnTo>
                </a:path>
                <a:path w="2089150" h="9034145">
                  <a:moveTo>
                    <a:pt x="0" y="9033789"/>
                  </a:moveTo>
                  <a:lnTo>
                    <a:pt x="2088737" y="9033789"/>
                  </a:lnTo>
                </a:path>
              </a:pathLst>
            </a:custGeom>
            <a:ln w="1740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3459645" y="2136778"/>
              <a:ext cx="2089150" cy="9034145"/>
            </a:xfrm>
            <a:custGeom>
              <a:avLst/>
              <a:gdLst/>
              <a:ahLst/>
              <a:cxnLst/>
              <a:rect l="l" t="t" r="r" b="b"/>
              <a:pathLst>
                <a:path w="2089150" h="9034145">
                  <a:moveTo>
                    <a:pt x="0" y="0"/>
                  </a:moveTo>
                  <a:lnTo>
                    <a:pt x="0" y="9033789"/>
                  </a:lnTo>
                </a:path>
                <a:path w="2089150" h="9034145">
                  <a:moveTo>
                    <a:pt x="2088737" y="0"/>
                  </a:moveTo>
                  <a:lnTo>
                    <a:pt x="2088737" y="9033789"/>
                  </a:lnTo>
                </a:path>
              </a:pathLst>
            </a:custGeom>
            <a:ln w="1740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3459645" y="2136782"/>
              <a:ext cx="2089150" cy="9043035"/>
            </a:xfrm>
            <a:custGeom>
              <a:avLst/>
              <a:gdLst/>
              <a:ahLst/>
              <a:cxnLst/>
              <a:rect l="l" t="t" r="r" b="b"/>
              <a:pathLst>
                <a:path w="2089150" h="9043035">
                  <a:moveTo>
                    <a:pt x="2088730" y="9025090"/>
                  </a:moveTo>
                  <a:lnTo>
                    <a:pt x="0" y="9025090"/>
                  </a:lnTo>
                  <a:lnTo>
                    <a:pt x="0" y="9042489"/>
                  </a:lnTo>
                  <a:lnTo>
                    <a:pt x="2088730" y="9042489"/>
                  </a:lnTo>
                  <a:lnTo>
                    <a:pt x="2088730" y="9025090"/>
                  </a:lnTo>
                  <a:close/>
                </a:path>
                <a:path w="2089150" h="9043035">
                  <a:moveTo>
                    <a:pt x="2088730" y="0"/>
                  </a:moveTo>
                  <a:lnTo>
                    <a:pt x="0" y="0"/>
                  </a:lnTo>
                  <a:lnTo>
                    <a:pt x="0" y="8699"/>
                  </a:lnTo>
                  <a:lnTo>
                    <a:pt x="2088730" y="8699"/>
                  </a:lnTo>
                  <a:lnTo>
                    <a:pt x="20887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5548383" y="2136778"/>
              <a:ext cx="2089150" cy="9034145"/>
            </a:xfrm>
            <a:custGeom>
              <a:avLst/>
              <a:gdLst/>
              <a:ahLst/>
              <a:cxnLst/>
              <a:rect l="l" t="t" r="r" b="b"/>
              <a:pathLst>
                <a:path w="2089150" h="9034145">
                  <a:moveTo>
                    <a:pt x="0" y="0"/>
                  </a:moveTo>
                  <a:lnTo>
                    <a:pt x="0" y="9033789"/>
                  </a:lnTo>
                </a:path>
                <a:path w="2089150" h="9034145">
                  <a:moveTo>
                    <a:pt x="2088737" y="0"/>
                  </a:moveTo>
                  <a:lnTo>
                    <a:pt x="2088737" y="9033789"/>
                  </a:lnTo>
                </a:path>
              </a:pathLst>
            </a:custGeom>
            <a:ln w="1740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5548376" y="2136782"/>
              <a:ext cx="2089150" cy="9043035"/>
            </a:xfrm>
            <a:custGeom>
              <a:avLst/>
              <a:gdLst/>
              <a:ahLst/>
              <a:cxnLst/>
              <a:rect l="l" t="t" r="r" b="b"/>
              <a:pathLst>
                <a:path w="2089150" h="9043035">
                  <a:moveTo>
                    <a:pt x="2088743" y="9025090"/>
                  </a:moveTo>
                  <a:lnTo>
                    <a:pt x="0" y="9025090"/>
                  </a:lnTo>
                  <a:lnTo>
                    <a:pt x="0" y="9042489"/>
                  </a:lnTo>
                  <a:lnTo>
                    <a:pt x="2088743" y="9042489"/>
                  </a:lnTo>
                  <a:lnTo>
                    <a:pt x="2088743" y="9025090"/>
                  </a:lnTo>
                  <a:close/>
                </a:path>
                <a:path w="2089150" h="9043035">
                  <a:moveTo>
                    <a:pt x="2088743" y="0"/>
                  </a:moveTo>
                  <a:lnTo>
                    <a:pt x="0" y="0"/>
                  </a:lnTo>
                  <a:lnTo>
                    <a:pt x="0" y="8699"/>
                  </a:lnTo>
                  <a:lnTo>
                    <a:pt x="2088743" y="8699"/>
                  </a:lnTo>
                  <a:lnTo>
                    <a:pt x="2088743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7637120" y="2136778"/>
              <a:ext cx="2089150" cy="9034145"/>
            </a:xfrm>
            <a:custGeom>
              <a:avLst/>
              <a:gdLst/>
              <a:ahLst/>
              <a:cxnLst/>
              <a:rect l="l" t="t" r="r" b="b"/>
              <a:pathLst>
                <a:path w="2089150" h="9034145">
                  <a:moveTo>
                    <a:pt x="0" y="0"/>
                  </a:moveTo>
                  <a:lnTo>
                    <a:pt x="0" y="9033789"/>
                  </a:lnTo>
                </a:path>
                <a:path w="2089150" h="9034145">
                  <a:moveTo>
                    <a:pt x="2088737" y="0"/>
                  </a:moveTo>
                  <a:lnTo>
                    <a:pt x="2088737" y="9033789"/>
                  </a:lnTo>
                </a:path>
              </a:pathLst>
            </a:custGeom>
            <a:ln w="1740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7637120" y="2136782"/>
              <a:ext cx="2089150" cy="9043035"/>
            </a:xfrm>
            <a:custGeom>
              <a:avLst/>
              <a:gdLst/>
              <a:ahLst/>
              <a:cxnLst/>
              <a:rect l="l" t="t" r="r" b="b"/>
              <a:pathLst>
                <a:path w="2089150" h="9043035">
                  <a:moveTo>
                    <a:pt x="2088730" y="9025090"/>
                  </a:moveTo>
                  <a:lnTo>
                    <a:pt x="0" y="9025090"/>
                  </a:lnTo>
                  <a:lnTo>
                    <a:pt x="0" y="9042489"/>
                  </a:lnTo>
                  <a:lnTo>
                    <a:pt x="2088730" y="9042489"/>
                  </a:lnTo>
                  <a:lnTo>
                    <a:pt x="2088730" y="9025090"/>
                  </a:lnTo>
                  <a:close/>
                </a:path>
                <a:path w="2089150" h="9043035">
                  <a:moveTo>
                    <a:pt x="2088730" y="0"/>
                  </a:moveTo>
                  <a:lnTo>
                    <a:pt x="0" y="0"/>
                  </a:lnTo>
                  <a:lnTo>
                    <a:pt x="0" y="8699"/>
                  </a:lnTo>
                  <a:lnTo>
                    <a:pt x="2088730" y="8699"/>
                  </a:lnTo>
                  <a:lnTo>
                    <a:pt x="20887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9725858" y="2136778"/>
              <a:ext cx="2089150" cy="9034145"/>
            </a:xfrm>
            <a:custGeom>
              <a:avLst/>
              <a:gdLst/>
              <a:ahLst/>
              <a:cxnLst/>
              <a:rect l="l" t="t" r="r" b="b"/>
              <a:pathLst>
                <a:path w="2089150" h="9034145">
                  <a:moveTo>
                    <a:pt x="0" y="0"/>
                  </a:moveTo>
                  <a:lnTo>
                    <a:pt x="0" y="9033789"/>
                  </a:lnTo>
                </a:path>
                <a:path w="2089150" h="9034145">
                  <a:moveTo>
                    <a:pt x="2088737" y="0"/>
                  </a:moveTo>
                  <a:lnTo>
                    <a:pt x="2088737" y="9033789"/>
                  </a:lnTo>
                </a:path>
              </a:pathLst>
            </a:custGeom>
            <a:ln w="1740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9725851" y="2136782"/>
              <a:ext cx="2089150" cy="9043035"/>
            </a:xfrm>
            <a:custGeom>
              <a:avLst/>
              <a:gdLst/>
              <a:ahLst/>
              <a:cxnLst/>
              <a:rect l="l" t="t" r="r" b="b"/>
              <a:pathLst>
                <a:path w="2089150" h="9043035">
                  <a:moveTo>
                    <a:pt x="2088743" y="9025090"/>
                  </a:moveTo>
                  <a:lnTo>
                    <a:pt x="0" y="9025090"/>
                  </a:lnTo>
                  <a:lnTo>
                    <a:pt x="0" y="9042489"/>
                  </a:lnTo>
                  <a:lnTo>
                    <a:pt x="2088743" y="9042489"/>
                  </a:lnTo>
                  <a:lnTo>
                    <a:pt x="2088743" y="9025090"/>
                  </a:lnTo>
                  <a:close/>
                </a:path>
                <a:path w="2089150" h="9043035">
                  <a:moveTo>
                    <a:pt x="2088743" y="0"/>
                  </a:moveTo>
                  <a:lnTo>
                    <a:pt x="0" y="0"/>
                  </a:lnTo>
                  <a:lnTo>
                    <a:pt x="0" y="8699"/>
                  </a:lnTo>
                  <a:lnTo>
                    <a:pt x="2088743" y="8699"/>
                  </a:lnTo>
                  <a:lnTo>
                    <a:pt x="2088743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1814595" y="2136778"/>
              <a:ext cx="2089150" cy="9034145"/>
            </a:xfrm>
            <a:custGeom>
              <a:avLst/>
              <a:gdLst/>
              <a:ahLst/>
              <a:cxnLst/>
              <a:rect l="l" t="t" r="r" b="b"/>
              <a:pathLst>
                <a:path w="2089150" h="9034145">
                  <a:moveTo>
                    <a:pt x="0" y="0"/>
                  </a:moveTo>
                  <a:lnTo>
                    <a:pt x="0" y="9033789"/>
                  </a:lnTo>
                </a:path>
                <a:path w="2089150" h="9034145">
                  <a:moveTo>
                    <a:pt x="2088737" y="0"/>
                  </a:moveTo>
                  <a:lnTo>
                    <a:pt x="2088737" y="9033789"/>
                  </a:lnTo>
                </a:path>
              </a:pathLst>
            </a:custGeom>
            <a:ln w="1740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1814594" y="2136782"/>
              <a:ext cx="2089150" cy="9043035"/>
            </a:xfrm>
            <a:custGeom>
              <a:avLst/>
              <a:gdLst/>
              <a:ahLst/>
              <a:cxnLst/>
              <a:rect l="l" t="t" r="r" b="b"/>
              <a:pathLst>
                <a:path w="2089150" h="9043035">
                  <a:moveTo>
                    <a:pt x="2088730" y="9025090"/>
                  </a:moveTo>
                  <a:lnTo>
                    <a:pt x="0" y="9025090"/>
                  </a:lnTo>
                  <a:lnTo>
                    <a:pt x="0" y="9042489"/>
                  </a:lnTo>
                  <a:lnTo>
                    <a:pt x="2088730" y="9042489"/>
                  </a:lnTo>
                  <a:lnTo>
                    <a:pt x="2088730" y="9025090"/>
                  </a:lnTo>
                  <a:close/>
                </a:path>
                <a:path w="2089150" h="9043035">
                  <a:moveTo>
                    <a:pt x="2088730" y="0"/>
                  </a:moveTo>
                  <a:lnTo>
                    <a:pt x="0" y="0"/>
                  </a:lnTo>
                  <a:lnTo>
                    <a:pt x="0" y="8699"/>
                  </a:lnTo>
                  <a:lnTo>
                    <a:pt x="2088730" y="8699"/>
                  </a:lnTo>
                  <a:lnTo>
                    <a:pt x="208873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3903333" y="2136778"/>
              <a:ext cx="2089150" cy="9034145"/>
            </a:xfrm>
            <a:custGeom>
              <a:avLst/>
              <a:gdLst/>
              <a:ahLst/>
              <a:cxnLst/>
              <a:rect l="l" t="t" r="r" b="b"/>
              <a:pathLst>
                <a:path w="2089150" h="9034145">
                  <a:moveTo>
                    <a:pt x="0" y="0"/>
                  </a:moveTo>
                  <a:lnTo>
                    <a:pt x="0" y="9033789"/>
                  </a:lnTo>
                </a:path>
                <a:path w="2089150" h="9034145">
                  <a:moveTo>
                    <a:pt x="2088737" y="0"/>
                  </a:moveTo>
                  <a:lnTo>
                    <a:pt x="2088737" y="9033789"/>
                  </a:lnTo>
                </a:path>
              </a:pathLst>
            </a:custGeom>
            <a:ln w="17406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13903325" y="2136782"/>
              <a:ext cx="2089150" cy="9043035"/>
            </a:xfrm>
            <a:custGeom>
              <a:avLst/>
              <a:gdLst/>
              <a:ahLst/>
              <a:cxnLst/>
              <a:rect l="l" t="t" r="r" b="b"/>
              <a:pathLst>
                <a:path w="2089150" h="9043035">
                  <a:moveTo>
                    <a:pt x="2088743" y="9025090"/>
                  </a:moveTo>
                  <a:lnTo>
                    <a:pt x="0" y="9025090"/>
                  </a:lnTo>
                  <a:lnTo>
                    <a:pt x="0" y="9042489"/>
                  </a:lnTo>
                  <a:lnTo>
                    <a:pt x="2088743" y="9042489"/>
                  </a:lnTo>
                  <a:lnTo>
                    <a:pt x="2088743" y="9025090"/>
                  </a:lnTo>
                  <a:close/>
                </a:path>
                <a:path w="2089150" h="9043035">
                  <a:moveTo>
                    <a:pt x="2088743" y="0"/>
                  </a:moveTo>
                  <a:lnTo>
                    <a:pt x="0" y="0"/>
                  </a:lnTo>
                  <a:lnTo>
                    <a:pt x="0" y="8699"/>
                  </a:lnTo>
                  <a:lnTo>
                    <a:pt x="2088743" y="8699"/>
                  </a:lnTo>
                  <a:lnTo>
                    <a:pt x="2088743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 descr=""/>
          <p:cNvSpPr txBox="1"/>
          <p:nvPr/>
        </p:nvSpPr>
        <p:spPr>
          <a:xfrm>
            <a:off x="191996" y="10747083"/>
            <a:ext cx="15753715" cy="249745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931544">
              <a:lnSpc>
                <a:spcPct val="100000"/>
              </a:lnSpc>
              <a:spcBef>
                <a:spcPts val="1135"/>
              </a:spcBef>
            </a:pPr>
            <a:r>
              <a:rPr dirty="0" sz="1650" spc="-6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1650">
              <a:latin typeface="Lucida Sans Unicode"/>
              <a:cs typeface="Lucida Sans Unicode"/>
            </a:endParaRPr>
          </a:p>
          <a:p>
            <a:pPr marL="1238250" marR="5080" indent="118110">
              <a:lnSpc>
                <a:spcPct val="124600"/>
              </a:lnSpc>
              <a:spcBef>
                <a:spcPts val="550"/>
              </a:spcBef>
              <a:tabLst>
                <a:tab pos="2419350" algn="l"/>
                <a:tab pos="3445510" algn="l"/>
                <a:tab pos="4507865" algn="l"/>
                <a:tab pos="5534025" algn="l"/>
                <a:tab pos="6597015" algn="l"/>
                <a:tab pos="7623175" algn="l"/>
                <a:tab pos="8685530" algn="l"/>
                <a:tab pos="9711690" algn="l"/>
                <a:tab pos="10774045" algn="l"/>
                <a:tab pos="11800205" algn="l"/>
                <a:tab pos="12863195" algn="l"/>
                <a:tab pos="13889355" algn="l"/>
                <a:tab pos="14951710" algn="l"/>
              </a:tabLst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2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endParaRPr sz="1650">
              <a:latin typeface="Lucida Sans Unicode"/>
              <a:cs typeface="Lucida Sans Unicode"/>
            </a:endParaRPr>
          </a:p>
          <a:p>
            <a:pPr marL="12700" marR="83185">
              <a:lnSpc>
                <a:spcPct val="124600"/>
              </a:lnSpc>
              <a:spcBef>
                <a:spcPts val="1095"/>
              </a:spcBef>
            </a:pP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Average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Duration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(in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seconds)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per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Type,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categorized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Day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Week.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Type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details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represented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color,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labeled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average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1650" spc="-11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Duration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in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seconds.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6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visualization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highlights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that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users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tend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to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have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longer</a:t>
            </a:r>
            <a:r>
              <a:rPr dirty="0" sz="1650" spc="-11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rides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compared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to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members.</a:t>
            </a:r>
            <a:r>
              <a:rPr dirty="0" sz="1650" spc="-11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This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may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be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attributed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to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1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users</a:t>
            </a:r>
            <a:r>
              <a:rPr dirty="0" sz="1650" spc="-11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using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app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regularly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weekday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commuting,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possibly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residing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near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frequent</a:t>
            </a:r>
            <a:r>
              <a:rPr dirty="0" sz="1650" spc="-11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destinations.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Consequently,</a:t>
            </a:r>
            <a:r>
              <a:rPr dirty="0" sz="1650" spc="-11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 spc="-114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have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more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rides,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but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they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tend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to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be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shorter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in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duration.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3" name="object 183" descr=""/>
          <p:cNvSpPr txBox="1"/>
          <p:nvPr/>
        </p:nvSpPr>
        <p:spPr>
          <a:xfrm>
            <a:off x="261620" y="261621"/>
            <a:ext cx="7343775" cy="100076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2750" spc="-40" b="1">
                <a:solidFill>
                  <a:srgbClr val="333333"/>
                </a:solidFill>
                <a:latin typeface="Arial"/>
                <a:cs typeface="Arial"/>
              </a:rPr>
              <a:t>Average</a:t>
            </a:r>
            <a:r>
              <a:rPr dirty="0" sz="275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spc="-60" b="1">
                <a:solidFill>
                  <a:srgbClr val="333333"/>
                </a:solidFill>
                <a:latin typeface="Arial"/>
                <a:cs typeface="Arial"/>
              </a:rPr>
              <a:t>Ride</a:t>
            </a:r>
            <a:r>
              <a:rPr dirty="0" sz="275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spc="-50" b="1">
                <a:solidFill>
                  <a:srgbClr val="333333"/>
                </a:solidFill>
                <a:latin typeface="Arial"/>
                <a:cs typeface="Arial"/>
              </a:rPr>
              <a:t>Length</a:t>
            </a:r>
            <a:r>
              <a:rPr dirty="0" sz="275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spc="-20" b="1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dirty="0" sz="275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spc="-120" b="1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dirty="0" sz="275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spc="-30" b="1">
                <a:solidFill>
                  <a:srgbClr val="333333"/>
                </a:solidFill>
                <a:latin typeface="Arial"/>
                <a:cs typeface="Arial"/>
              </a:rPr>
              <a:t>day</a:t>
            </a:r>
            <a:r>
              <a:rPr dirty="0" sz="275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275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spc="60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2750" spc="-1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50" spc="-20" b="1">
                <a:solidFill>
                  <a:srgbClr val="333333"/>
                </a:solidFill>
                <a:latin typeface="Arial"/>
                <a:cs typeface="Arial"/>
              </a:rPr>
              <a:t>Week</a:t>
            </a: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750" spc="-35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2750" spc="-2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750">
                <a:solidFill>
                  <a:srgbClr val="333333"/>
                </a:solidFill>
                <a:latin typeface="Lucida Sans Unicode"/>
                <a:cs typeface="Lucida Sans Unicode"/>
              </a:rPr>
              <a:t>vs</a:t>
            </a:r>
            <a:r>
              <a:rPr dirty="0" sz="2750" spc="-24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750" spc="-10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84" name="object 184" descr=""/>
          <p:cNvSpPr/>
          <p:nvPr/>
        </p:nvSpPr>
        <p:spPr>
          <a:xfrm>
            <a:off x="16253162" y="1823467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243686" y="243686"/>
                </a:moveTo>
                <a:lnTo>
                  <a:pt x="0" y="243686"/>
                </a:lnTo>
                <a:lnTo>
                  <a:pt x="0" y="0"/>
                </a:lnTo>
                <a:lnTo>
                  <a:pt x="243686" y="0"/>
                </a:lnTo>
                <a:lnTo>
                  <a:pt x="243686" y="243686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16253162" y="217159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243686" y="243686"/>
                </a:moveTo>
                <a:lnTo>
                  <a:pt x="0" y="243686"/>
                </a:lnTo>
                <a:lnTo>
                  <a:pt x="0" y="0"/>
                </a:lnTo>
                <a:lnTo>
                  <a:pt x="243686" y="0"/>
                </a:lnTo>
                <a:lnTo>
                  <a:pt x="243686" y="243686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 txBox="1"/>
          <p:nvPr/>
        </p:nvSpPr>
        <p:spPr>
          <a:xfrm>
            <a:off x="16205651" y="1434795"/>
            <a:ext cx="2049145" cy="100076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650" spc="-25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3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endParaRPr sz="1650">
              <a:latin typeface="Lucida Sans Unicode"/>
              <a:cs typeface="Lucida Sans Unicode"/>
            </a:endParaRPr>
          </a:p>
          <a:p>
            <a:pPr marL="377825">
              <a:lnSpc>
                <a:spcPct val="100000"/>
              </a:lnSpc>
              <a:spcBef>
                <a:spcPts val="490"/>
              </a:spcBef>
            </a:pPr>
            <a:r>
              <a:rPr dirty="0" sz="1650" spc="-45">
                <a:solidFill>
                  <a:srgbClr val="333333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 spc="-1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Members</a:t>
            </a:r>
            <a:endParaRPr sz="1650">
              <a:latin typeface="Lucida Sans Unicode"/>
              <a:cs typeface="Lucida Sans Unicode"/>
            </a:endParaRPr>
          </a:p>
          <a:p>
            <a:pPr marL="377825">
              <a:lnSpc>
                <a:spcPct val="100000"/>
              </a:lnSpc>
              <a:spcBef>
                <a:spcPts val="760"/>
              </a:spcBef>
            </a:pPr>
            <a:r>
              <a:rPr dirty="0" sz="1650" spc="-45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Members</a:t>
            </a:r>
            <a:endParaRPr sz="1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86027" y="1478759"/>
            <a:ext cx="321119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25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r>
              <a:rPr dirty="0" sz="1650" spc="-15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1650" spc="-15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333333"/>
                </a:solidFill>
                <a:latin typeface="Lucida Sans Unicode"/>
                <a:cs typeface="Lucida Sans Unicode"/>
              </a:rPr>
              <a:t>Week</a:t>
            </a:r>
            <a:r>
              <a:rPr dirty="0" sz="1650" spc="229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70">
                <a:solidFill>
                  <a:srgbClr val="333333"/>
                </a:solidFill>
                <a:latin typeface="Lucida Sans Unicode"/>
                <a:cs typeface="Lucida Sans Unicode"/>
              </a:rPr>
              <a:t>/</a:t>
            </a:r>
            <a:r>
              <a:rPr dirty="0" sz="1650" spc="229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Lucida Sans Unicode"/>
                <a:cs typeface="Lucida Sans Unicode"/>
              </a:rPr>
              <a:t>Type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54568" y="1826581"/>
            <a:ext cx="75247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Sunday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09433" y="1826581"/>
            <a:ext cx="81661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Monday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81147" y="1826581"/>
            <a:ext cx="84645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Tuesday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05579" y="1826581"/>
            <a:ext cx="117221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Wednesday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06639" y="1826581"/>
            <a:ext cx="94361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Thursday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541122" y="1826581"/>
            <a:ext cx="64833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Friday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488109" y="1826581"/>
            <a:ext cx="928369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Saturday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378223" y="1787108"/>
            <a:ext cx="14626590" cy="9156700"/>
            <a:chOff x="1378223" y="1787108"/>
            <a:chExt cx="14626590" cy="9156700"/>
          </a:xfrm>
        </p:grpSpPr>
        <p:sp>
          <p:nvSpPr>
            <p:cNvPr id="11" name="object 11" descr=""/>
            <p:cNvSpPr/>
            <p:nvPr/>
          </p:nvSpPr>
          <p:spPr>
            <a:xfrm>
              <a:off x="1378407" y="1787111"/>
              <a:ext cx="17780" cy="365760"/>
            </a:xfrm>
            <a:custGeom>
              <a:avLst/>
              <a:gdLst/>
              <a:ahLst/>
              <a:cxnLst/>
              <a:rect l="l" t="t" r="r" b="b"/>
              <a:pathLst>
                <a:path w="17780" h="365760">
                  <a:moveTo>
                    <a:pt x="17399" y="0"/>
                  </a:moveTo>
                  <a:lnTo>
                    <a:pt x="0" y="0"/>
                  </a:lnTo>
                  <a:lnTo>
                    <a:pt x="0" y="347827"/>
                  </a:lnTo>
                  <a:lnTo>
                    <a:pt x="0" y="365213"/>
                  </a:lnTo>
                  <a:lnTo>
                    <a:pt x="17399" y="365213"/>
                  </a:lnTo>
                  <a:lnTo>
                    <a:pt x="17399" y="347827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87113" y="10847866"/>
              <a:ext cx="1043940" cy="86995"/>
            </a:xfrm>
            <a:custGeom>
              <a:avLst/>
              <a:gdLst/>
              <a:ahLst/>
              <a:cxnLst/>
              <a:rect l="l" t="t" r="r" b="b"/>
              <a:pathLst>
                <a:path w="1043939" h="86995">
                  <a:moveTo>
                    <a:pt x="0" y="0"/>
                  </a:moveTo>
                  <a:lnTo>
                    <a:pt x="0" y="17391"/>
                  </a:lnTo>
                </a:path>
                <a:path w="1043939" h="86995">
                  <a:moveTo>
                    <a:pt x="0" y="17391"/>
                  </a:moveTo>
                  <a:lnTo>
                    <a:pt x="0" y="86955"/>
                  </a:lnTo>
                </a:path>
                <a:path w="1043939" h="86995">
                  <a:moveTo>
                    <a:pt x="1043465" y="17391"/>
                  </a:moveTo>
                  <a:lnTo>
                    <a:pt x="1043465" y="86955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465348" y="10865257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465347" y="1787111"/>
              <a:ext cx="12539345" cy="347980"/>
            </a:xfrm>
            <a:custGeom>
              <a:avLst/>
              <a:gdLst/>
              <a:ahLst/>
              <a:cxnLst/>
              <a:rect l="l" t="t" r="r" b="b"/>
              <a:pathLst>
                <a:path w="12539344" h="347980">
                  <a:moveTo>
                    <a:pt x="17386" y="0"/>
                  </a:moveTo>
                  <a:lnTo>
                    <a:pt x="0" y="0"/>
                  </a:lnTo>
                  <a:lnTo>
                    <a:pt x="0" y="347827"/>
                  </a:lnTo>
                  <a:lnTo>
                    <a:pt x="17386" y="347827"/>
                  </a:lnTo>
                  <a:lnTo>
                    <a:pt x="17386" y="0"/>
                  </a:lnTo>
                  <a:close/>
                </a:path>
                <a:path w="12539344" h="347980">
                  <a:moveTo>
                    <a:pt x="2104313" y="0"/>
                  </a:moveTo>
                  <a:lnTo>
                    <a:pt x="2086927" y="0"/>
                  </a:lnTo>
                  <a:lnTo>
                    <a:pt x="2086927" y="347827"/>
                  </a:lnTo>
                  <a:lnTo>
                    <a:pt x="2104313" y="347827"/>
                  </a:lnTo>
                  <a:lnTo>
                    <a:pt x="2104313" y="0"/>
                  </a:lnTo>
                  <a:close/>
                </a:path>
                <a:path w="12539344" h="347980">
                  <a:moveTo>
                    <a:pt x="4191241" y="0"/>
                  </a:moveTo>
                  <a:lnTo>
                    <a:pt x="4173855" y="0"/>
                  </a:lnTo>
                  <a:lnTo>
                    <a:pt x="4173855" y="347827"/>
                  </a:lnTo>
                  <a:lnTo>
                    <a:pt x="4191241" y="347827"/>
                  </a:lnTo>
                  <a:lnTo>
                    <a:pt x="4191241" y="0"/>
                  </a:lnTo>
                  <a:close/>
                </a:path>
                <a:path w="12539344" h="347980">
                  <a:moveTo>
                    <a:pt x="6278181" y="0"/>
                  </a:moveTo>
                  <a:lnTo>
                    <a:pt x="6260782" y="0"/>
                  </a:lnTo>
                  <a:lnTo>
                    <a:pt x="6260782" y="347827"/>
                  </a:lnTo>
                  <a:lnTo>
                    <a:pt x="6278181" y="347827"/>
                  </a:lnTo>
                  <a:lnTo>
                    <a:pt x="6278181" y="0"/>
                  </a:lnTo>
                  <a:close/>
                </a:path>
                <a:path w="12539344" h="347980">
                  <a:moveTo>
                    <a:pt x="8365109" y="0"/>
                  </a:moveTo>
                  <a:lnTo>
                    <a:pt x="8347723" y="0"/>
                  </a:lnTo>
                  <a:lnTo>
                    <a:pt x="8347723" y="347827"/>
                  </a:lnTo>
                  <a:lnTo>
                    <a:pt x="8365109" y="347827"/>
                  </a:lnTo>
                  <a:lnTo>
                    <a:pt x="8365109" y="0"/>
                  </a:lnTo>
                  <a:close/>
                </a:path>
                <a:path w="12539344" h="347980">
                  <a:moveTo>
                    <a:pt x="10452036" y="0"/>
                  </a:moveTo>
                  <a:lnTo>
                    <a:pt x="10434650" y="0"/>
                  </a:lnTo>
                  <a:lnTo>
                    <a:pt x="10434650" y="347827"/>
                  </a:lnTo>
                  <a:lnTo>
                    <a:pt x="10452036" y="347827"/>
                  </a:lnTo>
                  <a:lnTo>
                    <a:pt x="10452036" y="0"/>
                  </a:lnTo>
                  <a:close/>
                </a:path>
                <a:path w="12539344" h="347980">
                  <a:moveTo>
                    <a:pt x="12538964" y="0"/>
                  </a:moveTo>
                  <a:lnTo>
                    <a:pt x="12521578" y="0"/>
                  </a:lnTo>
                  <a:lnTo>
                    <a:pt x="12521578" y="347827"/>
                  </a:lnTo>
                  <a:lnTo>
                    <a:pt x="12538964" y="347827"/>
                  </a:lnTo>
                  <a:lnTo>
                    <a:pt x="1253896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486911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30377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465348" y="10856366"/>
            <a:ext cx="2104390" cy="87630"/>
            <a:chOff x="3465348" y="10856366"/>
            <a:chExt cx="2104390" cy="87630"/>
          </a:xfrm>
        </p:grpSpPr>
        <p:sp>
          <p:nvSpPr>
            <p:cNvPr id="18" name="object 18" descr=""/>
            <p:cNvSpPr/>
            <p:nvPr/>
          </p:nvSpPr>
          <p:spPr>
            <a:xfrm>
              <a:off x="3465348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17509" y="10865256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564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52279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573842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617308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552279" y="10856366"/>
            <a:ext cx="2104390" cy="87630"/>
            <a:chOff x="5552279" y="10856366"/>
            <a:chExt cx="2104390" cy="87630"/>
          </a:xfrm>
        </p:grpSpPr>
        <p:sp>
          <p:nvSpPr>
            <p:cNvPr id="24" name="object 24" descr=""/>
            <p:cNvSpPr/>
            <p:nvPr/>
          </p:nvSpPr>
          <p:spPr>
            <a:xfrm>
              <a:off x="5552279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04440" y="10865256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564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639210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660773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704238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639209" y="10856366"/>
            <a:ext cx="2104390" cy="87630"/>
            <a:chOff x="7639209" y="10856366"/>
            <a:chExt cx="2104390" cy="87630"/>
          </a:xfrm>
        </p:grpSpPr>
        <p:sp>
          <p:nvSpPr>
            <p:cNvPr id="30" name="object 30" descr=""/>
            <p:cNvSpPr/>
            <p:nvPr/>
          </p:nvSpPr>
          <p:spPr>
            <a:xfrm>
              <a:off x="7639209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691370" y="10865256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564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726140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747703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791169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9726140" y="10856366"/>
            <a:ext cx="2104390" cy="87630"/>
            <a:chOff x="9726140" y="10856366"/>
            <a:chExt cx="2104390" cy="87630"/>
          </a:xfrm>
        </p:grpSpPr>
        <p:sp>
          <p:nvSpPr>
            <p:cNvPr id="36" name="object 36" descr=""/>
            <p:cNvSpPr/>
            <p:nvPr/>
          </p:nvSpPr>
          <p:spPr>
            <a:xfrm>
              <a:off x="9726140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778301" y="10865256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564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813071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9834634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878100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1813071" y="10856366"/>
            <a:ext cx="2104390" cy="87630"/>
            <a:chOff x="11813071" y="10856366"/>
            <a:chExt cx="2104390" cy="87630"/>
          </a:xfrm>
        </p:grpSpPr>
        <p:sp>
          <p:nvSpPr>
            <p:cNvPr id="42" name="object 42" descr=""/>
            <p:cNvSpPr/>
            <p:nvPr/>
          </p:nvSpPr>
          <p:spPr>
            <a:xfrm>
              <a:off x="11813071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79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865232" y="10865256"/>
              <a:ext cx="0" cy="69850"/>
            </a:xfrm>
            <a:custGeom>
              <a:avLst/>
              <a:gdLst/>
              <a:ahLst/>
              <a:cxnLst/>
              <a:rect l="l" t="t" r="r" b="b"/>
              <a:pathLst>
                <a:path w="0" h="69850">
                  <a:moveTo>
                    <a:pt x="0" y="0"/>
                  </a:moveTo>
                  <a:lnTo>
                    <a:pt x="0" y="69564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3900001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80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1921565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2965031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3900002" y="10856366"/>
            <a:ext cx="2105025" cy="87630"/>
            <a:chOff x="13900002" y="10856366"/>
            <a:chExt cx="2105025" cy="87630"/>
          </a:xfrm>
        </p:grpSpPr>
        <p:sp>
          <p:nvSpPr>
            <p:cNvPr id="48" name="object 48" descr=""/>
            <p:cNvSpPr/>
            <p:nvPr/>
          </p:nvSpPr>
          <p:spPr>
            <a:xfrm>
              <a:off x="13900002" y="10865256"/>
              <a:ext cx="17780" cy="69850"/>
            </a:xfrm>
            <a:custGeom>
              <a:avLst/>
              <a:gdLst/>
              <a:ahLst/>
              <a:cxnLst/>
              <a:rect l="l" t="t" r="r" b="b"/>
              <a:pathLst>
                <a:path w="17780" h="69850">
                  <a:moveTo>
                    <a:pt x="0" y="69564"/>
                  </a:moveTo>
                  <a:lnTo>
                    <a:pt x="17391" y="69564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9564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952163" y="10865256"/>
              <a:ext cx="1043940" cy="69850"/>
            </a:xfrm>
            <a:custGeom>
              <a:avLst/>
              <a:gdLst/>
              <a:ahLst/>
              <a:cxnLst/>
              <a:rect l="l" t="t" r="r" b="b"/>
              <a:pathLst>
                <a:path w="1043940" h="69850">
                  <a:moveTo>
                    <a:pt x="0" y="0"/>
                  </a:moveTo>
                  <a:lnTo>
                    <a:pt x="0" y="69564"/>
                  </a:lnTo>
                </a:path>
                <a:path w="1043940" h="69850">
                  <a:moveTo>
                    <a:pt x="1043465" y="0"/>
                  </a:moveTo>
                  <a:lnTo>
                    <a:pt x="1043465" y="69564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4008496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5051961" y="10876905"/>
            <a:ext cx="843915" cy="65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3185">
              <a:lnSpc>
                <a:spcPct val="124500"/>
              </a:lnSpc>
              <a:spcBef>
                <a:spcPts val="100"/>
              </a:spcBef>
            </a:pP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291267" y="2847964"/>
            <a:ext cx="14713585" cy="8695690"/>
            <a:chOff x="1291267" y="2847964"/>
            <a:chExt cx="14713585" cy="8695690"/>
          </a:xfrm>
        </p:grpSpPr>
        <p:sp>
          <p:nvSpPr>
            <p:cNvPr id="53" name="object 53" descr=""/>
            <p:cNvSpPr/>
            <p:nvPr/>
          </p:nvSpPr>
          <p:spPr>
            <a:xfrm>
              <a:off x="1378407" y="10830476"/>
              <a:ext cx="17780" cy="713105"/>
            </a:xfrm>
            <a:custGeom>
              <a:avLst/>
              <a:gdLst/>
              <a:ahLst/>
              <a:cxnLst/>
              <a:rect l="l" t="t" r="r" b="b"/>
              <a:pathLst>
                <a:path w="17780" h="713104">
                  <a:moveTo>
                    <a:pt x="17399" y="0"/>
                  </a:moveTo>
                  <a:lnTo>
                    <a:pt x="0" y="0"/>
                  </a:lnTo>
                  <a:lnTo>
                    <a:pt x="0" y="34785"/>
                  </a:lnTo>
                  <a:lnTo>
                    <a:pt x="0" y="713041"/>
                  </a:lnTo>
                  <a:lnTo>
                    <a:pt x="17399" y="713041"/>
                  </a:lnTo>
                  <a:lnTo>
                    <a:pt x="17399" y="34785"/>
                  </a:lnTo>
                  <a:lnTo>
                    <a:pt x="1739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300157" y="10847865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387113" y="1084351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3465348" y="10865256"/>
              <a:ext cx="17780" cy="678815"/>
            </a:xfrm>
            <a:custGeom>
              <a:avLst/>
              <a:gdLst/>
              <a:ahLst/>
              <a:cxnLst/>
              <a:rect l="l" t="t" r="r" b="b"/>
              <a:pathLst>
                <a:path w="17779" h="678815">
                  <a:moveTo>
                    <a:pt x="0" y="678252"/>
                  </a:moveTo>
                  <a:lnTo>
                    <a:pt x="17391" y="678252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78252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387113" y="10843518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5" h="8890">
                  <a:moveTo>
                    <a:pt x="921727" y="0"/>
                  </a:moveTo>
                  <a:lnTo>
                    <a:pt x="2086930" y="0"/>
                  </a:lnTo>
                </a:path>
                <a:path w="2087245" h="8890">
                  <a:moveTo>
                    <a:pt x="0" y="8695"/>
                  </a:moveTo>
                  <a:lnTo>
                    <a:pt x="2086930" y="8695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474044" y="1084351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552279" y="10865256"/>
              <a:ext cx="17780" cy="678815"/>
            </a:xfrm>
            <a:custGeom>
              <a:avLst/>
              <a:gdLst/>
              <a:ahLst/>
              <a:cxnLst/>
              <a:rect l="l" t="t" r="r" b="b"/>
              <a:pathLst>
                <a:path w="17779" h="678815">
                  <a:moveTo>
                    <a:pt x="0" y="678252"/>
                  </a:moveTo>
                  <a:lnTo>
                    <a:pt x="17391" y="678252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78252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474044" y="10843518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5" h="8890">
                  <a:moveTo>
                    <a:pt x="921727" y="0"/>
                  </a:moveTo>
                  <a:lnTo>
                    <a:pt x="2086930" y="0"/>
                  </a:lnTo>
                </a:path>
                <a:path w="2087245" h="8890">
                  <a:moveTo>
                    <a:pt x="0" y="8695"/>
                  </a:moveTo>
                  <a:lnTo>
                    <a:pt x="2086930" y="8695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5560974" y="1084351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639209" y="10865256"/>
              <a:ext cx="17780" cy="678815"/>
            </a:xfrm>
            <a:custGeom>
              <a:avLst/>
              <a:gdLst/>
              <a:ahLst/>
              <a:cxnLst/>
              <a:rect l="l" t="t" r="r" b="b"/>
              <a:pathLst>
                <a:path w="17779" h="678815">
                  <a:moveTo>
                    <a:pt x="0" y="678252"/>
                  </a:moveTo>
                  <a:lnTo>
                    <a:pt x="17391" y="678252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78252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560974" y="10843518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5" h="8890">
                  <a:moveTo>
                    <a:pt x="921727" y="0"/>
                  </a:moveTo>
                  <a:lnTo>
                    <a:pt x="2086930" y="0"/>
                  </a:lnTo>
                </a:path>
                <a:path w="2087245" h="8890">
                  <a:moveTo>
                    <a:pt x="0" y="8695"/>
                  </a:moveTo>
                  <a:lnTo>
                    <a:pt x="2086930" y="8695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7647905" y="1084351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726140" y="10865256"/>
              <a:ext cx="17780" cy="678815"/>
            </a:xfrm>
            <a:custGeom>
              <a:avLst/>
              <a:gdLst/>
              <a:ahLst/>
              <a:cxnLst/>
              <a:rect l="l" t="t" r="r" b="b"/>
              <a:pathLst>
                <a:path w="17779" h="678815">
                  <a:moveTo>
                    <a:pt x="0" y="678252"/>
                  </a:moveTo>
                  <a:lnTo>
                    <a:pt x="17391" y="678252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78252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647905" y="10843518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5" h="8890">
                  <a:moveTo>
                    <a:pt x="921727" y="0"/>
                  </a:moveTo>
                  <a:lnTo>
                    <a:pt x="2086930" y="0"/>
                  </a:lnTo>
                </a:path>
                <a:path w="2087245" h="8890">
                  <a:moveTo>
                    <a:pt x="0" y="8695"/>
                  </a:moveTo>
                  <a:lnTo>
                    <a:pt x="2086930" y="8695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734836" y="1084351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1813071" y="10865256"/>
              <a:ext cx="17780" cy="678815"/>
            </a:xfrm>
            <a:custGeom>
              <a:avLst/>
              <a:gdLst/>
              <a:ahLst/>
              <a:cxnLst/>
              <a:rect l="l" t="t" r="r" b="b"/>
              <a:pathLst>
                <a:path w="17779" h="678815">
                  <a:moveTo>
                    <a:pt x="0" y="678252"/>
                  </a:moveTo>
                  <a:lnTo>
                    <a:pt x="17391" y="678252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78252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734836" y="10843518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5" h="8890">
                  <a:moveTo>
                    <a:pt x="921727" y="0"/>
                  </a:moveTo>
                  <a:lnTo>
                    <a:pt x="2086930" y="0"/>
                  </a:lnTo>
                </a:path>
                <a:path w="2087245" h="8890">
                  <a:moveTo>
                    <a:pt x="0" y="8695"/>
                  </a:moveTo>
                  <a:lnTo>
                    <a:pt x="2086930" y="8695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1821766" y="1084351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3900002" y="10865256"/>
              <a:ext cx="17780" cy="678815"/>
            </a:xfrm>
            <a:custGeom>
              <a:avLst/>
              <a:gdLst/>
              <a:ahLst/>
              <a:cxnLst/>
              <a:rect l="l" t="t" r="r" b="b"/>
              <a:pathLst>
                <a:path w="17780" h="678815">
                  <a:moveTo>
                    <a:pt x="0" y="678252"/>
                  </a:moveTo>
                  <a:lnTo>
                    <a:pt x="17391" y="678252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78252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1821766" y="10843518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4" h="8890">
                  <a:moveTo>
                    <a:pt x="921727" y="0"/>
                  </a:moveTo>
                  <a:lnTo>
                    <a:pt x="2086930" y="0"/>
                  </a:lnTo>
                </a:path>
                <a:path w="2087244" h="8890">
                  <a:moveTo>
                    <a:pt x="0" y="8695"/>
                  </a:moveTo>
                  <a:lnTo>
                    <a:pt x="2086930" y="8695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3908697" y="10843518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5986933" y="10865256"/>
              <a:ext cx="17780" cy="678815"/>
            </a:xfrm>
            <a:custGeom>
              <a:avLst/>
              <a:gdLst/>
              <a:ahLst/>
              <a:cxnLst/>
              <a:rect l="l" t="t" r="r" b="b"/>
              <a:pathLst>
                <a:path w="17780" h="678815">
                  <a:moveTo>
                    <a:pt x="0" y="678252"/>
                  </a:moveTo>
                  <a:lnTo>
                    <a:pt x="17391" y="678252"/>
                  </a:lnTo>
                  <a:lnTo>
                    <a:pt x="17391" y="0"/>
                  </a:lnTo>
                  <a:lnTo>
                    <a:pt x="0" y="0"/>
                  </a:lnTo>
                  <a:lnTo>
                    <a:pt x="0" y="678252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3908697" y="10843518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4" h="8890">
                  <a:moveTo>
                    <a:pt x="921727" y="0"/>
                  </a:moveTo>
                  <a:lnTo>
                    <a:pt x="2086930" y="0"/>
                  </a:lnTo>
                </a:path>
                <a:path w="2087244" h="8890">
                  <a:moveTo>
                    <a:pt x="0" y="8695"/>
                  </a:moveTo>
                  <a:lnTo>
                    <a:pt x="2086930" y="8695"/>
                  </a:lnTo>
                </a:path>
              </a:pathLst>
            </a:custGeom>
            <a:ln w="869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2308841" y="9717445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260866" y="0"/>
                  </a:lnTo>
                </a:path>
                <a:path w="1165225" h="0">
                  <a:moveTo>
                    <a:pt x="1043465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474044" y="9717445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569707" y="8778326"/>
              <a:ext cx="782955" cy="2070100"/>
            </a:xfrm>
            <a:custGeom>
              <a:avLst/>
              <a:gdLst/>
              <a:ahLst/>
              <a:cxnLst/>
              <a:rect l="l" t="t" r="r" b="b"/>
              <a:pathLst>
                <a:path w="782954" h="2070100">
                  <a:moveTo>
                    <a:pt x="782599" y="2069539"/>
                  </a:moveTo>
                  <a:lnTo>
                    <a:pt x="0" y="2069539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206953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300157" y="9717445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87113" y="9717445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300157" y="8569633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387113" y="8569633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300157" y="7439212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387113" y="743921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300157" y="6308791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387113" y="6308791"/>
              <a:ext cx="2087245" cy="2261235"/>
            </a:xfrm>
            <a:custGeom>
              <a:avLst/>
              <a:gdLst/>
              <a:ahLst/>
              <a:cxnLst/>
              <a:rect l="l" t="t" r="r" b="b"/>
              <a:pathLst>
                <a:path w="2087245" h="2261234">
                  <a:moveTo>
                    <a:pt x="0" y="0"/>
                  </a:moveTo>
                  <a:lnTo>
                    <a:pt x="139128" y="0"/>
                  </a:lnTo>
                </a:path>
                <a:path w="2087245" h="2261234">
                  <a:moveTo>
                    <a:pt x="921727" y="2260841"/>
                  </a:moveTo>
                  <a:lnTo>
                    <a:pt x="2086930" y="2260841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474044" y="8569633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308841" y="7439212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474044" y="743921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308841" y="6308791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474044" y="6308791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526242" y="6274009"/>
              <a:ext cx="782955" cy="4573905"/>
            </a:xfrm>
            <a:custGeom>
              <a:avLst/>
              <a:gdLst/>
              <a:ahLst/>
              <a:cxnLst/>
              <a:rect l="l" t="t" r="r" b="b"/>
              <a:pathLst>
                <a:path w="782955" h="4573905">
                  <a:moveTo>
                    <a:pt x="782599" y="4573856"/>
                  </a:moveTo>
                  <a:lnTo>
                    <a:pt x="0" y="4573856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457385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395771" y="9717445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260866" y="0"/>
                  </a:lnTo>
                </a:path>
                <a:path w="1165225" h="0">
                  <a:moveTo>
                    <a:pt x="1043465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560974" y="9717445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4656638" y="9247885"/>
              <a:ext cx="782955" cy="1600200"/>
            </a:xfrm>
            <a:custGeom>
              <a:avLst/>
              <a:gdLst/>
              <a:ahLst/>
              <a:cxnLst/>
              <a:rect l="l" t="t" r="r" b="b"/>
              <a:pathLst>
                <a:path w="782954" h="1600200">
                  <a:moveTo>
                    <a:pt x="782599" y="1599980"/>
                  </a:moveTo>
                  <a:lnTo>
                    <a:pt x="0" y="1599980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159998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300157" y="516097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387113" y="5160979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474044" y="5160979"/>
              <a:ext cx="2087245" cy="3408679"/>
            </a:xfrm>
            <a:custGeom>
              <a:avLst/>
              <a:gdLst/>
              <a:ahLst/>
              <a:cxnLst/>
              <a:rect l="l" t="t" r="r" b="b"/>
              <a:pathLst>
                <a:path w="2087245" h="3408679">
                  <a:moveTo>
                    <a:pt x="0" y="0"/>
                  </a:moveTo>
                  <a:lnTo>
                    <a:pt x="139128" y="0"/>
                  </a:lnTo>
                </a:path>
                <a:path w="2087245" h="3408679">
                  <a:moveTo>
                    <a:pt x="921727" y="3408653"/>
                  </a:moveTo>
                  <a:lnTo>
                    <a:pt x="2086930" y="3408653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560974" y="8569633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4395771" y="7439212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560974" y="743921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4395771" y="6308791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560974" y="6308791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4395771" y="5160979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560974" y="516097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3613172" y="4500118"/>
              <a:ext cx="782955" cy="6348095"/>
            </a:xfrm>
            <a:custGeom>
              <a:avLst/>
              <a:gdLst/>
              <a:ahLst/>
              <a:cxnLst/>
              <a:rect l="l" t="t" r="r" b="b"/>
              <a:pathLst>
                <a:path w="782954" h="6348095">
                  <a:moveTo>
                    <a:pt x="782599" y="6347747"/>
                  </a:moveTo>
                  <a:lnTo>
                    <a:pt x="0" y="6347747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634774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482702" y="9717445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260866" y="0"/>
                  </a:lnTo>
                </a:path>
                <a:path w="1165225" h="0">
                  <a:moveTo>
                    <a:pt x="1043465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7647905" y="9717445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743568" y="8934846"/>
              <a:ext cx="782955" cy="1913255"/>
            </a:xfrm>
            <a:custGeom>
              <a:avLst/>
              <a:gdLst/>
              <a:ahLst/>
              <a:cxnLst/>
              <a:rect l="l" t="t" r="r" b="b"/>
              <a:pathLst>
                <a:path w="782954" h="1913254">
                  <a:moveTo>
                    <a:pt x="782599" y="1913019"/>
                  </a:moveTo>
                  <a:lnTo>
                    <a:pt x="0" y="1913019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191301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300157" y="4030559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387113" y="4030559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3474044" y="4030559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560974" y="403055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300157" y="2900138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55" y="0"/>
                  </a:lnTo>
                </a:path>
              </a:pathLst>
            </a:custGeom>
            <a:ln w="17391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387113" y="290013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3474044" y="290013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5560974" y="2900138"/>
              <a:ext cx="2087245" cy="5669915"/>
            </a:xfrm>
            <a:custGeom>
              <a:avLst/>
              <a:gdLst/>
              <a:ahLst/>
              <a:cxnLst/>
              <a:rect l="l" t="t" r="r" b="b"/>
              <a:pathLst>
                <a:path w="2087245" h="5669915">
                  <a:moveTo>
                    <a:pt x="0" y="0"/>
                  </a:moveTo>
                  <a:lnTo>
                    <a:pt x="139128" y="0"/>
                  </a:lnTo>
                </a:path>
                <a:path w="2087245" h="5669915">
                  <a:moveTo>
                    <a:pt x="921727" y="5669495"/>
                  </a:moveTo>
                  <a:lnTo>
                    <a:pt x="2086930" y="5669495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7647905" y="8569633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6482702" y="7439212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7647905" y="743921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482702" y="6308791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7647905" y="6308791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482702" y="5160979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7647905" y="516097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482702" y="4030559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7647905" y="403055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482702" y="2900138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7647905" y="290013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9734836" y="290013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1821766" y="290013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4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3908697" y="290013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4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5700103" y="2847964"/>
              <a:ext cx="782955" cy="8000365"/>
            </a:xfrm>
            <a:custGeom>
              <a:avLst/>
              <a:gdLst/>
              <a:ahLst/>
              <a:cxnLst/>
              <a:rect l="l" t="t" r="r" b="b"/>
              <a:pathLst>
                <a:path w="782954" h="8000365">
                  <a:moveTo>
                    <a:pt x="782599" y="7999901"/>
                  </a:moveTo>
                  <a:lnTo>
                    <a:pt x="0" y="7999901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7999901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8569633" y="9717445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260866" y="0"/>
                  </a:lnTo>
                </a:path>
                <a:path w="1165225" h="0">
                  <a:moveTo>
                    <a:pt x="1043465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9734836" y="9717445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8830499" y="9021801"/>
              <a:ext cx="782955" cy="1826260"/>
            </a:xfrm>
            <a:custGeom>
              <a:avLst/>
              <a:gdLst/>
              <a:ahLst/>
              <a:cxnLst/>
              <a:rect l="l" t="t" r="r" b="b"/>
              <a:pathLst>
                <a:path w="782954" h="1826259">
                  <a:moveTo>
                    <a:pt x="782599" y="1826064"/>
                  </a:moveTo>
                  <a:lnTo>
                    <a:pt x="0" y="1826064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1826064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8569633" y="8569633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9734836" y="8569633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8569633" y="7439212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9734836" y="743921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8569633" y="6308791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9734836" y="6308791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8569633" y="5160979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9734836" y="5160979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8569633" y="4030559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9734836" y="4030559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1821766" y="4030559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4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3908697" y="4030559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4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7787034" y="3282742"/>
              <a:ext cx="782955" cy="7565390"/>
            </a:xfrm>
            <a:custGeom>
              <a:avLst/>
              <a:gdLst/>
              <a:ahLst/>
              <a:cxnLst/>
              <a:rect l="l" t="t" r="r" b="b"/>
              <a:pathLst>
                <a:path w="782954" h="7565390">
                  <a:moveTo>
                    <a:pt x="782599" y="7565123"/>
                  </a:moveTo>
                  <a:lnTo>
                    <a:pt x="0" y="7565123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7565123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0656564" y="9717445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260866" y="0"/>
                  </a:lnTo>
                </a:path>
                <a:path w="1165225" h="0">
                  <a:moveTo>
                    <a:pt x="1043465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1821766" y="9717445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0917430" y="9282668"/>
              <a:ext cx="782955" cy="1565275"/>
            </a:xfrm>
            <a:custGeom>
              <a:avLst/>
              <a:gdLst/>
              <a:ahLst/>
              <a:cxnLst/>
              <a:rect l="l" t="t" r="r" b="b"/>
              <a:pathLst>
                <a:path w="782954" h="1565275">
                  <a:moveTo>
                    <a:pt x="782599" y="1565198"/>
                  </a:moveTo>
                  <a:lnTo>
                    <a:pt x="0" y="1565198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1565198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10656564" y="8569633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11821766" y="8569633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10656564" y="7439212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11821766" y="743921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10656564" y="6308791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11821766" y="6308791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10656564" y="5160979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11821766" y="5156632"/>
              <a:ext cx="2087245" cy="8890"/>
            </a:xfrm>
            <a:custGeom>
              <a:avLst/>
              <a:gdLst/>
              <a:ahLst/>
              <a:cxnLst/>
              <a:rect l="l" t="t" r="r" b="b"/>
              <a:pathLst>
                <a:path w="2087244" h="8889">
                  <a:moveTo>
                    <a:pt x="0" y="8695"/>
                  </a:moveTo>
                  <a:lnTo>
                    <a:pt x="2086930" y="8695"/>
                  </a:lnTo>
                </a:path>
                <a:path w="2087244" h="8889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869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13908697" y="5160979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4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9873964" y="4187078"/>
              <a:ext cx="782955" cy="6661150"/>
            </a:xfrm>
            <a:custGeom>
              <a:avLst/>
              <a:gdLst/>
              <a:ahLst/>
              <a:cxnLst/>
              <a:rect l="l" t="t" r="r" b="b"/>
              <a:pathLst>
                <a:path w="782954" h="6661150">
                  <a:moveTo>
                    <a:pt x="782599" y="6660787"/>
                  </a:moveTo>
                  <a:lnTo>
                    <a:pt x="0" y="6660787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6660787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12743495" y="9717445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260866" y="0"/>
                  </a:lnTo>
                </a:path>
                <a:path w="1165225" h="0">
                  <a:moveTo>
                    <a:pt x="1043465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13908697" y="9717445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3004361" y="9352232"/>
              <a:ext cx="782955" cy="1496060"/>
            </a:xfrm>
            <a:custGeom>
              <a:avLst/>
              <a:gdLst/>
              <a:ahLst/>
              <a:cxnLst/>
              <a:rect l="l" t="t" r="r" b="b"/>
              <a:pathLst>
                <a:path w="782955" h="1496059">
                  <a:moveTo>
                    <a:pt x="782599" y="1495633"/>
                  </a:moveTo>
                  <a:lnTo>
                    <a:pt x="0" y="1495633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1495633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12743495" y="8569633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13908697" y="8569633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2743495" y="7439212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3908697" y="7439212"/>
              <a:ext cx="139700" cy="0"/>
            </a:xfrm>
            <a:custGeom>
              <a:avLst/>
              <a:gdLst/>
              <a:ahLst/>
              <a:cxnLst/>
              <a:rect l="l" t="t" r="r" b="b"/>
              <a:pathLst>
                <a:path w="139700" h="0">
                  <a:moveTo>
                    <a:pt x="0" y="0"/>
                  </a:moveTo>
                  <a:lnTo>
                    <a:pt x="139128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2743495" y="6308791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3908697" y="6308791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4" h="0">
                  <a:moveTo>
                    <a:pt x="0" y="0"/>
                  </a:moveTo>
                  <a:lnTo>
                    <a:pt x="2086930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1960895" y="5160979"/>
              <a:ext cx="782955" cy="5687060"/>
            </a:xfrm>
            <a:custGeom>
              <a:avLst/>
              <a:gdLst/>
              <a:ahLst/>
              <a:cxnLst/>
              <a:rect l="l" t="t" r="r" b="b"/>
              <a:pathLst>
                <a:path w="782954" h="5687059">
                  <a:moveTo>
                    <a:pt x="782599" y="5686886"/>
                  </a:moveTo>
                  <a:lnTo>
                    <a:pt x="0" y="5686886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5686886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14830425" y="9717445"/>
              <a:ext cx="1165225" cy="0"/>
            </a:xfrm>
            <a:custGeom>
              <a:avLst/>
              <a:gdLst/>
              <a:ahLst/>
              <a:cxnLst/>
              <a:rect l="l" t="t" r="r" b="b"/>
              <a:pathLst>
                <a:path w="1165225" h="0">
                  <a:moveTo>
                    <a:pt x="0" y="0"/>
                  </a:moveTo>
                  <a:lnTo>
                    <a:pt x="260866" y="0"/>
                  </a:lnTo>
                </a:path>
                <a:path w="1165225" h="0">
                  <a:moveTo>
                    <a:pt x="1043465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15091292" y="9178321"/>
              <a:ext cx="782955" cy="1670050"/>
            </a:xfrm>
            <a:custGeom>
              <a:avLst/>
              <a:gdLst/>
              <a:ahLst/>
              <a:cxnLst/>
              <a:rect l="l" t="t" r="r" b="b"/>
              <a:pathLst>
                <a:path w="782955" h="1670050">
                  <a:moveTo>
                    <a:pt x="782599" y="1669544"/>
                  </a:moveTo>
                  <a:lnTo>
                    <a:pt x="0" y="1669544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1669544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14830425" y="7439212"/>
              <a:ext cx="1165225" cy="1130935"/>
            </a:xfrm>
            <a:custGeom>
              <a:avLst/>
              <a:gdLst/>
              <a:ahLst/>
              <a:cxnLst/>
              <a:rect l="l" t="t" r="r" b="b"/>
              <a:pathLst>
                <a:path w="1165225" h="1130934">
                  <a:moveTo>
                    <a:pt x="0" y="1130420"/>
                  </a:moveTo>
                  <a:lnTo>
                    <a:pt x="1165203" y="1130420"/>
                  </a:lnTo>
                </a:path>
                <a:path w="1165225" h="1130934">
                  <a:moveTo>
                    <a:pt x="0" y="0"/>
                  </a:moveTo>
                  <a:lnTo>
                    <a:pt x="1165203" y="0"/>
                  </a:lnTo>
                </a:path>
              </a:pathLst>
            </a:custGeom>
            <a:ln w="1739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4047826" y="6726177"/>
              <a:ext cx="782955" cy="4121785"/>
            </a:xfrm>
            <a:custGeom>
              <a:avLst/>
              <a:gdLst/>
              <a:ahLst/>
              <a:cxnLst/>
              <a:rect l="l" t="t" r="r" b="b"/>
              <a:pathLst>
                <a:path w="782955" h="4121784">
                  <a:moveTo>
                    <a:pt x="782599" y="4121688"/>
                  </a:moveTo>
                  <a:lnTo>
                    <a:pt x="0" y="4121688"/>
                  </a:lnTo>
                  <a:lnTo>
                    <a:pt x="0" y="0"/>
                  </a:lnTo>
                  <a:lnTo>
                    <a:pt x="782599" y="0"/>
                  </a:lnTo>
                  <a:lnTo>
                    <a:pt x="782599" y="4121688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6" name="object 176" descr=""/>
          <p:cNvSpPr txBox="1"/>
          <p:nvPr/>
        </p:nvSpPr>
        <p:spPr>
          <a:xfrm>
            <a:off x="983385" y="10556908"/>
            <a:ext cx="27749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77" name="object 177" descr=""/>
          <p:cNvSpPr txBox="1"/>
          <p:nvPr/>
        </p:nvSpPr>
        <p:spPr>
          <a:xfrm>
            <a:off x="858387" y="9583007"/>
            <a:ext cx="40259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10K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78" name="object 178" descr=""/>
          <p:cNvSpPr txBox="1"/>
          <p:nvPr/>
        </p:nvSpPr>
        <p:spPr>
          <a:xfrm>
            <a:off x="858387" y="8435195"/>
            <a:ext cx="40259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20K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79" name="object 179" descr=""/>
          <p:cNvSpPr txBox="1"/>
          <p:nvPr/>
        </p:nvSpPr>
        <p:spPr>
          <a:xfrm>
            <a:off x="858387" y="7304775"/>
            <a:ext cx="40259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30K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0" name="object 180" descr=""/>
          <p:cNvSpPr txBox="1"/>
          <p:nvPr/>
        </p:nvSpPr>
        <p:spPr>
          <a:xfrm>
            <a:off x="858387" y="5948269"/>
            <a:ext cx="1403350" cy="5022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02310">
              <a:lnSpc>
                <a:spcPts val="188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40,239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ts val="1880"/>
              </a:lnSpc>
            </a:pP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40K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1" name="object 181" descr=""/>
          <p:cNvSpPr txBox="1"/>
          <p:nvPr/>
        </p:nvSpPr>
        <p:spPr>
          <a:xfrm>
            <a:off x="858387" y="5026542"/>
            <a:ext cx="40259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50K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2" name="object 182" descr=""/>
          <p:cNvSpPr txBox="1"/>
          <p:nvPr/>
        </p:nvSpPr>
        <p:spPr>
          <a:xfrm>
            <a:off x="858387" y="3896121"/>
            <a:ext cx="40259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60K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3" name="object 183" descr=""/>
          <p:cNvSpPr txBox="1"/>
          <p:nvPr/>
        </p:nvSpPr>
        <p:spPr>
          <a:xfrm>
            <a:off x="858387" y="2765700"/>
            <a:ext cx="40259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70K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4" name="object 184" descr=""/>
          <p:cNvSpPr txBox="1"/>
          <p:nvPr/>
        </p:nvSpPr>
        <p:spPr>
          <a:xfrm>
            <a:off x="389985" y="5435028"/>
            <a:ext cx="234315" cy="209550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745"/>
              </a:lnSpc>
            </a:pPr>
            <a:r>
              <a:rPr dirty="0" sz="1650" spc="-60">
                <a:solidFill>
                  <a:srgbClr val="333333"/>
                </a:solidFill>
                <a:latin typeface="Lucida Sans Unicode"/>
                <a:cs typeface="Lucida Sans Unicode"/>
              </a:rPr>
              <a:t>Count</a:t>
            </a:r>
            <a:r>
              <a:rPr dirty="0" sz="1650" spc="-16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1650" spc="-15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333333"/>
                </a:solidFill>
                <a:latin typeface="Lucida Sans Unicode"/>
                <a:cs typeface="Lucida Sans Unicode"/>
              </a:rPr>
              <a:t>Seconds.csv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5" name="object 185" descr=""/>
          <p:cNvSpPr txBox="1"/>
          <p:nvPr/>
        </p:nvSpPr>
        <p:spPr>
          <a:xfrm>
            <a:off x="2591789" y="8452586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18,174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6" name="object 186" descr=""/>
          <p:cNvSpPr txBox="1"/>
          <p:nvPr/>
        </p:nvSpPr>
        <p:spPr>
          <a:xfrm>
            <a:off x="3635254" y="4174378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55,918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7" name="object 187" descr=""/>
          <p:cNvSpPr txBox="1"/>
          <p:nvPr/>
        </p:nvSpPr>
        <p:spPr>
          <a:xfrm>
            <a:off x="4678720" y="8922146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14,083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8" name="object 188" descr=""/>
          <p:cNvSpPr txBox="1"/>
          <p:nvPr/>
        </p:nvSpPr>
        <p:spPr>
          <a:xfrm>
            <a:off x="5722185" y="2522225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70,389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89" name="object 189" descr=""/>
          <p:cNvSpPr txBox="1"/>
          <p:nvPr/>
        </p:nvSpPr>
        <p:spPr>
          <a:xfrm>
            <a:off x="6765650" y="8609106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16,842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0" name="object 190" descr=""/>
          <p:cNvSpPr txBox="1"/>
          <p:nvPr/>
        </p:nvSpPr>
        <p:spPr>
          <a:xfrm>
            <a:off x="7809116" y="2957002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66,523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1" name="object 191" descr=""/>
          <p:cNvSpPr txBox="1"/>
          <p:nvPr/>
        </p:nvSpPr>
        <p:spPr>
          <a:xfrm>
            <a:off x="8852581" y="8696061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16,139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2" name="object 192" descr=""/>
          <p:cNvSpPr txBox="1"/>
          <p:nvPr/>
        </p:nvSpPr>
        <p:spPr>
          <a:xfrm>
            <a:off x="9896047" y="3861339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58,554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3" name="object 193" descr=""/>
          <p:cNvSpPr txBox="1"/>
          <p:nvPr/>
        </p:nvSpPr>
        <p:spPr>
          <a:xfrm>
            <a:off x="10939512" y="8956927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13,727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4" name="object 194" descr=""/>
          <p:cNvSpPr txBox="1"/>
          <p:nvPr/>
        </p:nvSpPr>
        <p:spPr>
          <a:xfrm>
            <a:off x="11982977" y="4835239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50,018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5" name="object 195" descr=""/>
          <p:cNvSpPr txBox="1"/>
          <p:nvPr/>
        </p:nvSpPr>
        <p:spPr>
          <a:xfrm>
            <a:off x="13026443" y="9026492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13,234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6" name="object 196" descr=""/>
          <p:cNvSpPr txBox="1"/>
          <p:nvPr/>
        </p:nvSpPr>
        <p:spPr>
          <a:xfrm>
            <a:off x="14069908" y="6400438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36,327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97" name="object 197" descr=""/>
          <p:cNvSpPr txBox="1"/>
          <p:nvPr/>
        </p:nvSpPr>
        <p:spPr>
          <a:xfrm>
            <a:off x="15113373" y="8852581"/>
            <a:ext cx="7137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0">
                <a:latin typeface="Lucida Sans Unicode"/>
                <a:cs typeface="Lucida Sans Unicode"/>
              </a:rPr>
              <a:t>14,703</a:t>
            </a:r>
            <a:endParaRPr sz="1650">
              <a:latin typeface="Lucida Sans Unicode"/>
              <a:cs typeface="Lucida Sans Unicode"/>
            </a:endParaRPr>
          </a:p>
        </p:txBody>
      </p:sp>
      <p:grpSp>
        <p:nvGrpSpPr>
          <p:cNvPr id="198" name="object 198" descr=""/>
          <p:cNvGrpSpPr/>
          <p:nvPr/>
        </p:nvGrpSpPr>
        <p:grpSpPr>
          <a:xfrm>
            <a:off x="1378417" y="2126234"/>
            <a:ext cx="14625955" cy="8730615"/>
            <a:chOff x="1378417" y="2126234"/>
            <a:chExt cx="14625955" cy="8730615"/>
          </a:xfrm>
        </p:grpSpPr>
        <p:sp>
          <p:nvSpPr>
            <p:cNvPr id="199" name="object 199" descr=""/>
            <p:cNvSpPr/>
            <p:nvPr/>
          </p:nvSpPr>
          <p:spPr>
            <a:xfrm>
              <a:off x="1387113" y="2134930"/>
              <a:ext cx="2087245" cy="8713470"/>
            </a:xfrm>
            <a:custGeom>
              <a:avLst/>
              <a:gdLst/>
              <a:ahLst/>
              <a:cxnLst/>
              <a:rect l="l" t="t" r="r" b="b"/>
              <a:pathLst>
                <a:path w="2087245" h="8713470">
                  <a:moveTo>
                    <a:pt x="0" y="0"/>
                  </a:moveTo>
                  <a:lnTo>
                    <a:pt x="0" y="8712935"/>
                  </a:lnTo>
                </a:path>
                <a:path w="2087245" h="8713470">
                  <a:moveTo>
                    <a:pt x="2086930" y="0"/>
                  </a:moveTo>
                  <a:lnTo>
                    <a:pt x="2086930" y="8712935"/>
                  </a:lnTo>
                </a:path>
                <a:path w="2087245" h="8713470">
                  <a:moveTo>
                    <a:pt x="0" y="0"/>
                  </a:moveTo>
                  <a:lnTo>
                    <a:pt x="2086930" y="0"/>
                  </a:lnTo>
                </a:path>
                <a:path w="2087245" h="8713470">
                  <a:moveTo>
                    <a:pt x="0" y="8712935"/>
                  </a:moveTo>
                  <a:lnTo>
                    <a:pt x="2086930" y="8712935"/>
                  </a:lnTo>
                </a:path>
              </a:pathLst>
            </a:custGeom>
            <a:ln w="17391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3474044" y="2134930"/>
              <a:ext cx="2087245" cy="8713470"/>
            </a:xfrm>
            <a:custGeom>
              <a:avLst/>
              <a:gdLst/>
              <a:ahLst/>
              <a:cxnLst/>
              <a:rect l="l" t="t" r="r" b="b"/>
              <a:pathLst>
                <a:path w="2087245" h="8713470">
                  <a:moveTo>
                    <a:pt x="0" y="0"/>
                  </a:moveTo>
                  <a:lnTo>
                    <a:pt x="0" y="8712935"/>
                  </a:lnTo>
                </a:path>
                <a:path w="2087245" h="8713470">
                  <a:moveTo>
                    <a:pt x="2086930" y="0"/>
                  </a:moveTo>
                  <a:lnTo>
                    <a:pt x="2086930" y="8712935"/>
                  </a:lnTo>
                </a:path>
              </a:pathLst>
            </a:custGeom>
            <a:ln w="17391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3474034" y="2134938"/>
              <a:ext cx="2087245" cy="8721725"/>
            </a:xfrm>
            <a:custGeom>
              <a:avLst/>
              <a:gdLst/>
              <a:ahLst/>
              <a:cxnLst/>
              <a:rect l="l" t="t" r="r" b="b"/>
              <a:pathLst>
                <a:path w="2087245" h="8721725">
                  <a:moveTo>
                    <a:pt x="2086927" y="8704237"/>
                  </a:moveTo>
                  <a:lnTo>
                    <a:pt x="0" y="8704237"/>
                  </a:lnTo>
                  <a:lnTo>
                    <a:pt x="0" y="8721623"/>
                  </a:lnTo>
                  <a:lnTo>
                    <a:pt x="2086927" y="8721623"/>
                  </a:lnTo>
                  <a:lnTo>
                    <a:pt x="2086927" y="8704237"/>
                  </a:lnTo>
                  <a:close/>
                </a:path>
                <a:path w="2087245" h="8721725">
                  <a:moveTo>
                    <a:pt x="2086927" y="0"/>
                  </a:moveTo>
                  <a:lnTo>
                    <a:pt x="0" y="0"/>
                  </a:lnTo>
                  <a:lnTo>
                    <a:pt x="0" y="8686"/>
                  </a:lnTo>
                  <a:lnTo>
                    <a:pt x="2086927" y="8686"/>
                  </a:lnTo>
                  <a:lnTo>
                    <a:pt x="208692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5560974" y="2134930"/>
              <a:ext cx="2087245" cy="8713470"/>
            </a:xfrm>
            <a:custGeom>
              <a:avLst/>
              <a:gdLst/>
              <a:ahLst/>
              <a:cxnLst/>
              <a:rect l="l" t="t" r="r" b="b"/>
              <a:pathLst>
                <a:path w="2087245" h="8713470">
                  <a:moveTo>
                    <a:pt x="0" y="0"/>
                  </a:moveTo>
                  <a:lnTo>
                    <a:pt x="0" y="8712935"/>
                  </a:lnTo>
                </a:path>
                <a:path w="2087245" h="8713470">
                  <a:moveTo>
                    <a:pt x="2086930" y="0"/>
                  </a:moveTo>
                  <a:lnTo>
                    <a:pt x="2086930" y="8712935"/>
                  </a:lnTo>
                </a:path>
              </a:pathLst>
            </a:custGeom>
            <a:ln w="17391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5560962" y="2134938"/>
              <a:ext cx="2087245" cy="8721725"/>
            </a:xfrm>
            <a:custGeom>
              <a:avLst/>
              <a:gdLst/>
              <a:ahLst/>
              <a:cxnLst/>
              <a:rect l="l" t="t" r="r" b="b"/>
              <a:pathLst>
                <a:path w="2087245" h="8721725">
                  <a:moveTo>
                    <a:pt x="2086940" y="8704237"/>
                  </a:moveTo>
                  <a:lnTo>
                    <a:pt x="0" y="8704237"/>
                  </a:lnTo>
                  <a:lnTo>
                    <a:pt x="0" y="8721623"/>
                  </a:lnTo>
                  <a:lnTo>
                    <a:pt x="2086940" y="8721623"/>
                  </a:lnTo>
                  <a:lnTo>
                    <a:pt x="2086940" y="8704237"/>
                  </a:lnTo>
                  <a:close/>
                </a:path>
                <a:path w="2087245" h="8721725">
                  <a:moveTo>
                    <a:pt x="2086940" y="0"/>
                  </a:moveTo>
                  <a:lnTo>
                    <a:pt x="0" y="0"/>
                  </a:lnTo>
                  <a:lnTo>
                    <a:pt x="0" y="8686"/>
                  </a:lnTo>
                  <a:lnTo>
                    <a:pt x="2086940" y="8686"/>
                  </a:lnTo>
                  <a:lnTo>
                    <a:pt x="208694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7647905" y="2134930"/>
              <a:ext cx="2087245" cy="8713470"/>
            </a:xfrm>
            <a:custGeom>
              <a:avLst/>
              <a:gdLst/>
              <a:ahLst/>
              <a:cxnLst/>
              <a:rect l="l" t="t" r="r" b="b"/>
              <a:pathLst>
                <a:path w="2087245" h="8713470">
                  <a:moveTo>
                    <a:pt x="0" y="0"/>
                  </a:moveTo>
                  <a:lnTo>
                    <a:pt x="0" y="8712935"/>
                  </a:lnTo>
                </a:path>
                <a:path w="2087245" h="8713470">
                  <a:moveTo>
                    <a:pt x="2086930" y="0"/>
                  </a:moveTo>
                  <a:lnTo>
                    <a:pt x="2086930" y="8712935"/>
                  </a:lnTo>
                </a:path>
              </a:pathLst>
            </a:custGeom>
            <a:ln w="17391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7647902" y="2134938"/>
              <a:ext cx="2087245" cy="8721725"/>
            </a:xfrm>
            <a:custGeom>
              <a:avLst/>
              <a:gdLst/>
              <a:ahLst/>
              <a:cxnLst/>
              <a:rect l="l" t="t" r="r" b="b"/>
              <a:pathLst>
                <a:path w="2087245" h="8721725">
                  <a:moveTo>
                    <a:pt x="2086927" y="8704237"/>
                  </a:moveTo>
                  <a:lnTo>
                    <a:pt x="0" y="8704237"/>
                  </a:lnTo>
                  <a:lnTo>
                    <a:pt x="0" y="8721623"/>
                  </a:lnTo>
                  <a:lnTo>
                    <a:pt x="2086927" y="8721623"/>
                  </a:lnTo>
                  <a:lnTo>
                    <a:pt x="2086927" y="8704237"/>
                  </a:lnTo>
                  <a:close/>
                </a:path>
                <a:path w="2087245" h="8721725">
                  <a:moveTo>
                    <a:pt x="2086927" y="0"/>
                  </a:moveTo>
                  <a:lnTo>
                    <a:pt x="0" y="0"/>
                  </a:lnTo>
                  <a:lnTo>
                    <a:pt x="0" y="8686"/>
                  </a:lnTo>
                  <a:lnTo>
                    <a:pt x="2086927" y="8686"/>
                  </a:lnTo>
                  <a:lnTo>
                    <a:pt x="208692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9734836" y="2134930"/>
              <a:ext cx="2087245" cy="8713470"/>
            </a:xfrm>
            <a:custGeom>
              <a:avLst/>
              <a:gdLst/>
              <a:ahLst/>
              <a:cxnLst/>
              <a:rect l="l" t="t" r="r" b="b"/>
              <a:pathLst>
                <a:path w="2087245" h="8713470">
                  <a:moveTo>
                    <a:pt x="0" y="0"/>
                  </a:moveTo>
                  <a:lnTo>
                    <a:pt x="0" y="8712935"/>
                  </a:lnTo>
                </a:path>
                <a:path w="2087245" h="8713470">
                  <a:moveTo>
                    <a:pt x="2086930" y="0"/>
                  </a:moveTo>
                  <a:lnTo>
                    <a:pt x="2086930" y="8712935"/>
                  </a:lnTo>
                </a:path>
              </a:pathLst>
            </a:custGeom>
            <a:ln w="17391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9734830" y="2134938"/>
              <a:ext cx="2087245" cy="8721725"/>
            </a:xfrm>
            <a:custGeom>
              <a:avLst/>
              <a:gdLst/>
              <a:ahLst/>
              <a:cxnLst/>
              <a:rect l="l" t="t" r="r" b="b"/>
              <a:pathLst>
                <a:path w="2087245" h="8721725">
                  <a:moveTo>
                    <a:pt x="2086927" y="8704237"/>
                  </a:moveTo>
                  <a:lnTo>
                    <a:pt x="0" y="8704237"/>
                  </a:lnTo>
                  <a:lnTo>
                    <a:pt x="0" y="8721623"/>
                  </a:lnTo>
                  <a:lnTo>
                    <a:pt x="2086927" y="8721623"/>
                  </a:lnTo>
                  <a:lnTo>
                    <a:pt x="2086927" y="8704237"/>
                  </a:lnTo>
                  <a:close/>
                </a:path>
                <a:path w="2087245" h="8721725">
                  <a:moveTo>
                    <a:pt x="2086927" y="0"/>
                  </a:moveTo>
                  <a:lnTo>
                    <a:pt x="0" y="0"/>
                  </a:lnTo>
                  <a:lnTo>
                    <a:pt x="0" y="8686"/>
                  </a:lnTo>
                  <a:lnTo>
                    <a:pt x="2086927" y="8686"/>
                  </a:lnTo>
                  <a:lnTo>
                    <a:pt x="208692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11821767" y="2134930"/>
              <a:ext cx="2087245" cy="8713470"/>
            </a:xfrm>
            <a:custGeom>
              <a:avLst/>
              <a:gdLst/>
              <a:ahLst/>
              <a:cxnLst/>
              <a:rect l="l" t="t" r="r" b="b"/>
              <a:pathLst>
                <a:path w="2087244" h="8713470">
                  <a:moveTo>
                    <a:pt x="0" y="0"/>
                  </a:moveTo>
                  <a:lnTo>
                    <a:pt x="0" y="8712935"/>
                  </a:lnTo>
                </a:path>
                <a:path w="2087244" h="8713470">
                  <a:moveTo>
                    <a:pt x="2086930" y="0"/>
                  </a:moveTo>
                  <a:lnTo>
                    <a:pt x="2086930" y="8712935"/>
                  </a:lnTo>
                </a:path>
              </a:pathLst>
            </a:custGeom>
            <a:ln w="17391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11821757" y="2134938"/>
              <a:ext cx="2087245" cy="8721725"/>
            </a:xfrm>
            <a:custGeom>
              <a:avLst/>
              <a:gdLst/>
              <a:ahLst/>
              <a:cxnLst/>
              <a:rect l="l" t="t" r="r" b="b"/>
              <a:pathLst>
                <a:path w="2087244" h="8721725">
                  <a:moveTo>
                    <a:pt x="2086927" y="8704237"/>
                  </a:moveTo>
                  <a:lnTo>
                    <a:pt x="0" y="8704237"/>
                  </a:lnTo>
                  <a:lnTo>
                    <a:pt x="0" y="8721623"/>
                  </a:lnTo>
                  <a:lnTo>
                    <a:pt x="2086927" y="8721623"/>
                  </a:lnTo>
                  <a:lnTo>
                    <a:pt x="2086927" y="8704237"/>
                  </a:lnTo>
                  <a:close/>
                </a:path>
                <a:path w="2087244" h="8721725">
                  <a:moveTo>
                    <a:pt x="2086927" y="0"/>
                  </a:moveTo>
                  <a:lnTo>
                    <a:pt x="0" y="0"/>
                  </a:lnTo>
                  <a:lnTo>
                    <a:pt x="0" y="8686"/>
                  </a:lnTo>
                  <a:lnTo>
                    <a:pt x="2086927" y="8686"/>
                  </a:lnTo>
                  <a:lnTo>
                    <a:pt x="208692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13908697" y="2134930"/>
              <a:ext cx="2087245" cy="8713470"/>
            </a:xfrm>
            <a:custGeom>
              <a:avLst/>
              <a:gdLst/>
              <a:ahLst/>
              <a:cxnLst/>
              <a:rect l="l" t="t" r="r" b="b"/>
              <a:pathLst>
                <a:path w="2087244" h="8713470">
                  <a:moveTo>
                    <a:pt x="0" y="0"/>
                  </a:moveTo>
                  <a:lnTo>
                    <a:pt x="0" y="8712935"/>
                  </a:lnTo>
                </a:path>
                <a:path w="2087244" h="8713470">
                  <a:moveTo>
                    <a:pt x="2086930" y="0"/>
                  </a:moveTo>
                  <a:lnTo>
                    <a:pt x="2086930" y="8712935"/>
                  </a:lnTo>
                </a:path>
              </a:pathLst>
            </a:custGeom>
            <a:ln w="17391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13908684" y="2134938"/>
              <a:ext cx="2087245" cy="8721725"/>
            </a:xfrm>
            <a:custGeom>
              <a:avLst/>
              <a:gdLst/>
              <a:ahLst/>
              <a:cxnLst/>
              <a:rect l="l" t="t" r="r" b="b"/>
              <a:pathLst>
                <a:path w="2087244" h="8721725">
                  <a:moveTo>
                    <a:pt x="2086940" y="8704237"/>
                  </a:moveTo>
                  <a:lnTo>
                    <a:pt x="0" y="8704237"/>
                  </a:lnTo>
                  <a:lnTo>
                    <a:pt x="0" y="8721623"/>
                  </a:lnTo>
                  <a:lnTo>
                    <a:pt x="2086940" y="8721623"/>
                  </a:lnTo>
                  <a:lnTo>
                    <a:pt x="2086940" y="8704237"/>
                  </a:lnTo>
                  <a:close/>
                </a:path>
                <a:path w="2087244" h="8721725">
                  <a:moveTo>
                    <a:pt x="2086940" y="0"/>
                  </a:moveTo>
                  <a:lnTo>
                    <a:pt x="0" y="0"/>
                  </a:lnTo>
                  <a:lnTo>
                    <a:pt x="0" y="8686"/>
                  </a:lnTo>
                  <a:lnTo>
                    <a:pt x="2086940" y="8686"/>
                  </a:lnTo>
                  <a:lnTo>
                    <a:pt x="208694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2" name="object 212" descr=""/>
          <p:cNvSpPr txBox="1"/>
          <p:nvPr/>
        </p:nvSpPr>
        <p:spPr>
          <a:xfrm>
            <a:off x="261383" y="261384"/>
            <a:ext cx="7820659" cy="99949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700" b="1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dirty="0" sz="270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5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2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-50" b="1">
                <a:solidFill>
                  <a:srgbClr val="333333"/>
                </a:solidFill>
                <a:latin typeface="Arial"/>
                <a:cs typeface="Arial"/>
              </a:rPr>
              <a:t>Rides</a:t>
            </a:r>
            <a:r>
              <a:rPr dirty="0" sz="270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55" b="1">
                <a:solidFill>
                  <a:srgbClr val="333333"/>
                </a:solidFill>
                <a:latin typeface="Arial"/>
                <a:cs typeface="Arial"/>
              </a:rPr>
              <a:t>taken</a:t>
            </a:r>
            <a:r>
              <a:rPr dirty="0" sz="2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-60" b="1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dirty="0" sz="2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-90" b="1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dirty="0" sz="2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-10" b="1">
                <a:solidFill>
                  <a:srgbClr val="333333"/>
                </a:solidFill>
                <a:latin typeface="Arial"/>
                <a:cs typeface="Arial"/>
              </a:rPr>
              <a:t>Day</a:t>
            </a:r>
            <a:r>
              <a:rPr dirty="0" sz="2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5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2700" spc="-14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85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2700" spc="-1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700" spc="-20" b="1">
                <a:solidFill>
                  <a:srgbClr val="333333"/>
                </a:solidFill>
                <a:latin typeface="Arial"/>
                <a:cs typeface="Arial"/>
              </a:rPr>
              <a:t>Week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700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2700" spc="-2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333333"/>
                </a:solidFill>
                <a:latin typeface="Lucida Sans Unicode"/>
                <a:cs typeface="Lucida Sans Unicode"/>
              </a:rPr>
              <a:t>vs</a:t>
            </a:r>
            <a:r>
              <a:rPr dirty="0" sz="270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213" name="object 213" descr=""/>
          <p:cNvSpPr/>
          <p:nvPr/>
        </p:nvSpPr>
        <p:spPr>
          <a:xfrm>
            <a:off x="16256494" y="182189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243475" y="243475"/>
                </a:moveTo>
                <a:lnTo>
                  <a:pt x="0" y="243475"/>
                </a:lnTo>
                <a:lnTo>
                  <a:pt x="0" y="0"/>
                </a:lnTo>
                <a:lnTo>
                  <a:pt x="243475" y="0"/>
                </a:lnTo>
                <a:lnTo>
                  <a:pt x="243475" y="243475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16256494" y="216971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243475" y="243475"/>
                </a:moveTo>
                <a:lnTo>
                  <a:pt x="0" y="243475"/>
                </a:lnTo>
                <a:lnTo>
                  <a:pt x="0" y="0"/>
                </a:lnTo>
                <a:lnTo>
                  <a:pt x="243475" y="0"/>
                </a:lnTo>
                <a:lnTo>
                  <a:pt x="243475" y="243475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 txBox="1"/>
          <p:nvPr/>
        </p:nvSpPr>
        <p:spPr>
          <a:xfrm>
            <a:off x="16209012" y="1433542"/>
            <a:ext cx="2047239" cy="99949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650" spc="-30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endParaRPr sz="1650">
              <a:latin typeface="Lucida Sans Unicode"/>
              <a:cs typeface="Lucida Sans Unicode"/>
            </a:endParaRPr>
          </a:p>
          <a:p>
            <a:pPr marL="377825">
              <a:lnSpc>
                <a:spcPct val="100000"/>
              </a:lnSpc>
              <a:spcBef>
                <a:spcPts val="484"/>
              </a:spcBef>
            </a:pPr>
            <a:r>
              <a:rPr dirty="0" sz="1650" spc="-45">
                <a:solidFill>
                  <a:srgbClr val="333333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 spc="-14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Members</a:t>
            </a:r>
            <a:endParaRPr sz="1650">
              <a:latin typeface="Lucida Sans Unicode"/>
              <a:cs typeface="Lucida Sans Unicode"/>
            </a:endParaRPr>
          </a:p>
          <a:p>
            <a:pPr marL="377825">
              <a:lnSpc>
                <a:spcPct val="100000"/>
              </a:lnSpc>
              <a:spcBef>
                <a:spcPts val="760"/>
              </a:spcBef>
            </a:pPr>
            <a:r>
              <a:rPr dirty="0" sz="1650" spc="-45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333333"/>
                </a:solidFill>
                <a:latin typeface="Lucida Sans Unicode"/>
                <a:cs typeface="Lucida Sans Unicode"/>
              </a:rPr>
              <a:t>Members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216" name="object 216" descr=""/>
          <p:cNvSpPr txBox="1"/>
          <p:nvPr/>
        </p:nvSpPr>
        <p:spPr>
          <a:xfrm>
            <a:off x="191819" y="11642112"/>
            <a:ext cx="15741015" cy="159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Record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Counts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per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Type,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segmented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Day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Week.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Type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distinctions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indicated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color,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annotated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record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counts.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6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visualization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reveals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that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consistently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exhibit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more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rides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than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members,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particularly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70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workdays.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Weekends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show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decline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in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rides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members,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whereas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maintain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relatively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consistent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counts</a:t>
            </a:r>
            <a:r>
              <a:rPr dirty="0" sz="16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70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Monday,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Thursday,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1650" spc="-13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Friday.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Interestingly,</a:t>
            </a:r>
            <a:r>
              <a:rPr dirty="0" sz="1650" spc="-12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Sundays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register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highest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counts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members.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Notably,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Tuesdays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1650" spc="-1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Wednesdays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emerge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as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peak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days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5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members,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ranking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5">
                <a:solidFill>
                  <a:srgbClr val="666666"/>
                </a:solidFill>
                <a:latin typeface="Lucida Sans Unicode"/>
                <a:cs typeface="Lucida Sans Unicode"/>
              </a:rPr>
              <a:t>second</a:t>
            </a:r>
            <a:r>
              <a:rPr dirty="0" sz="1650" spc="-1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0">
                <a:solidFill>
                  <a:srgbClr val="666666"/>
                </a:solidFill>
                <a:latin typeface="Lucida Sans Unicode"/>
                <a:cs typeface="Lucida Sans Unicode"/>
              </a:rPr>
              <a:t>third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1650" spc="-1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members.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This</a:t>
            </a:r>
            <a:r>
              <a:rPr dirty="0" sz="1650" spc="-1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>
                <a:solidFill>
                  <a:srgbClr val="666666"/>
                </a:solidFill>
                <a:latin typeface="Lucida Sans Unicode"/>
                <a:cs typeface="Lucida Sans Unicode"/>
              </a:rPr>
              <a:t>variation</a:t>
            </a:r>
            <a:r>
              <a:rPr dirty="0" sz="1650" spc="-1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may</a:t>
            </a:r>
            <a:r>
              <a:rPr dirty="0" sz="1650" spc="-13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50">
                <a:solidFill>
                  <a:srgbClr val="666666"/>
                </a:solidFill>
                <a:latin typeface="Lucida Sans Unicode"/>
                <a:cs typeface="Lucida Sans Unicode"/>
              </a:rPr>
              <a:t>be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40">
                <a:solidFill>
                  <a:srgbClr val="666666"/>
                </a:solidFill>
                <a:latin typeface="Lucida Sans Unicode"/>
                <a:cs typeface="Lucida Sans Unicode"/>
              </a:rPr>
              <a:t>inﬂuenced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cultural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25">
                <a:solidFill>
                  <a:srgbClr val="666666"/>
                </a:solidFill>
                <a:latin typeface="Lucida Sans Unicode"/>
                <a:cs typeface="Lucida Sans Unicode"/>
              </a:rPr>
              <a:t>or</a:t>
            </a:r>
            <a:r>
              <a:rPr dirty="0" sz="1650" spc="-14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30">
                <a:solidFill>
                  <a:srgbClr val="666666"/>
                </a:solidFill>
                <a:latin typeface="Lucida Sans Unicode"/>
                <a:cs typeface="Lucida Sans Unicode"/>
              </a:rPr>
              <a:t>regional</a:t>
            </a:r>
            <a:r>
              <a:rPr dirty="0" sz="1650" spc="-1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1650" spc="-10">
                <a:solidFill>
                  <a:srgbClr val="666666"/>
                </a:solidFill>
                <a:latin typeface="Lucida Sans Unicode"/>
                <a:cs typeface="Lucida Sans Unicode"/>
              </a:rPr>
              <a:t>factors.</a:t>
            </a:r>
            <a:endParaRPr sz="1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65314" y="1358271"/>
            <a:ext cx="2200910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30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r>
              <a:rPr dirty="0" sz="225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225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0">
                <a:solidFill>
                  <a:srgbClr val="333333"/>
                </a:solidFill>
                <a:latin typeface="Lucida Sans Unicode"/>
                <a:cs typeface="Lucida Sans Unicode"/>
              </a:rPr>
              <a:t>Week</a:t>
            </a:r>
            <a:endParaRPr sz="225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762412" y="1774477"/>
            <a:ext cx="10123805" cy="14467205"/>
            <a:chOff x="1762412" y="1774477"/>
            <a:chExt cx="10123805" cy="14467205"/>
          </a:xfrm>
        </p:grpSpPr>
        <p:sp>
          <p:nvSpPr>
            <p:cNvPr id="4" name="object 4" descr=""/>
            <p:cNvSpPr/>
            <p:nvPr/>
          </p:nvSpPr>
          <p:spPr>
            <a:xfrm>
              <a:off x="1893155" y="16110813"/>
              <a:ext cx="9969500" cy="118745"/>
            </a:xfrm>
            <a:custGeom>
              <a:avLst/>
              <a:gdLst/>
              <a:ahLst/>
              <a:cxnLst/>
              <a:rect l="l" t="t" r="r" b="b"/>
              <a:pathLst>
                <a:path w="9969500" h="118744">
                  <a:moveTo>
                    <a:pt x="0" y="0"/>
                  </a:moveTo>
                  <a:lnTo>
                    <a:pt x="0" y="23735"/>
                  </a:lnTo>
                </a:path>
                <a:path w="9969500" h="118744">
                  <a:moveTo>
                    <a:pt x="0" y="23735"/>
                  </a:moveTo>
                  <a:lnTo>
                    <a:pt x="0" y="118678"/>
                  </a:lnTo>
                </a:path>
                <a:path w="9969500" h="118744">
                  <a:moveTo>
                    <a:pt x="1424139" y="23735"/>
                  </a:moveTo>
                  <a:lnTo>
                    <a:pt x="1424139" y="118678"/>
                  </a:lnTo>
                </a:path>
                <a:path w="9969500" h="118744">
                  <a:moveTo>
                    <a:pt x="2848278" y="23735"/>
                  </a:moveTo>
                  <a:lnTo>
                    <a:pt x="2848278" y="118678"/>
                  </a:lnTo>
                </a:path>
                <a:path w="9969500" h="118744">
                  <a:moveTo>
                    <a:pt x="4272417" y="23735"/>
                  </a:moveTo>
                  <a:lnTo>
                    <a:pt x="4272417" y="118678"/>
                  </a:lnTo>
                </a:path>
                <a:path w="9969500" h="118744">
                  <a:moveTo>
                    <a:pt x="5696557" y="23735"/>
                  </a:moveTo>
                  <a:lnTo>
                    <a:pt x="5696557" y="118678"/>
                  </a:lnTo>
                </a:path>
                <a:path w="9969500" h="118744">
                  <a:moveTo>
                    <a:pt x="7120696" y="23735"/>
                  </a:moveTo>
                  <a:lnTo>
                    <a:pt x="7120696" y="118678"/>
                  </a:lnTo>
                </a:path>
                <a:path w="9969500" h="118744">
                  <a:moveTo>
                    <a:pt x="8544835" y="23735"/>
                  </a:moveTo>
                  <a:lnTo>
                    <a:pt x="8544835" y="118678"/>
                  </a:lnTo>
                </a:path>
                <a:path w="9969500" h="118744">
                  <a:moveTo>
                    <a:pt x="9968974" y="23735"/>
                  </a:moveTo>
                  <a:lnTo>
                    <a:pt x="9968974" y="118678"/>
                  </a:lnTo>
                </a:path>
              </a:pathLst>
            </a:custGeom>
            <a:ln w="2373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74477" y="1845684"/>
              <a:ext cx="118745" cy="13980794"/>
            </a:xfrm>
            <a:custGeom>
              <a:avLst/>
              <a:gdLst/>
              <a:ahLst/>
              <a:cxnLst/>
              <a:rect l="l" t="t" r="r" b="b"/>
              <a:pathLst>
                <a:path w="118744" h="13980794">
                  <a:moveTo>
                    <a:pt x="0" y="13980300"/>
                  </a:moveTo>
                  <a:lnTo>
                    <a:pt x="118678" y="13980300"/>
                  </a:lnTo>
                </a:path>
                <a:path w="118744" h="13980794">
                  <a:moveTo>
                    <a:pt x="0" y="12223862"/>
                  </a:moveTo>
                  <a:lnTo>
                    <a:pt x="118678" y="12223862"/>
                  </a:lnTo>
                </a:path>
                <a:path w="118744" h="13980794">
                  <a:moveTo>
                    <a:pt x="0" y="10491159"/>
                  </a:moveTo>
                  <a:lnTo>
                    <a:pt x="118678" y="10491159"/>
                  </a:lnTo>
                </a:path>
                <a:path w="118744" h="13980794">
                  <a:moveTo>
                    <a:pt x="0" y="8734720"/>
                  </a:moveTo>
                  <a:lnTo>
                    <a:pt x="118678" y="8734720"/>
                  </a:lnTo>
                </a:path>
                <a:path w="118744" h="13980794">
                  <a:moveTo>
                    <a:pt x="0" y="6978282"/>
                  </a:moveTo>
                  <a:lnTo>
                    <a:pt x="118678" y="6978282"/>
                  </a:lnTo>
                </a:path>
                <a:path w="118744" h="13980794">
                  <a:moveTo>
                    <a:pt x="0" y="5245579"/>
                  </a:moveTo>
                  <a:lnTo>
                    <a:pt x="118678" y="5245579"/>
                  </a:lnTo>
                </a:path>
                <a:path w="118744" h="13980794">
                  <a:moveTo>
                    <a:pt x="0" y="3489141"/>
                  </a:moveTo>
                  <a:lnTo>
                    <a:pt x="118678" y="3489141"/>
                  </a:lnTo>
                </a:path>
                <a:path w="118744" h="13980794">
                  <a:moveTo>
                    <a:pt x="0" y="1756438"/>
                  </a:moveTo>
                  <a:lnTo>
                    <a:pt x="118678" y="1756438"/>
                  </a:lnTo>
                </a:path>
                <a:path w="118744" h="13980794">
                  <a:moveTo>
                    <a:pt x="0" y="0"/>
                  </a:moveTo>
                  <a:lnTo>
                    <a:pt x="118678" y="0"/>
                  </a:lnTo>
                </a:path>
              </a:pathLst>
            </a:custGeom>
            <a:ln w="23735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93155" y="1774477"/>
              <a:ext cx="9992995" cy="14360525"/>
            </a:xfrm>
            <a:custGeom>
              <a:avLst/>
              <a:gdLst/>
              <a:ahLst/>
              <a:cxnLst/>
              <a:rect l="l" t="t" r="r" b="b"/>
              <a:pathLst>
                <a:path w="9992995" h="14360525">
                  <a:moveTo>
                    <a:pt x="9992710" y="14360070"/>
                  </a:moveTo>
                  <a:lnTo>
                    <a:pt x="0" y="14360070"/>
                  </a:lnTo>
                  <a:lnTo>
                    <a:pt x="0" y="0"/>
                  </a:lnTo>
                  <a:lnTo>
                    <a:pt x="9992710" y="0"/>
                  </a:lnTo>
                  <a:lnTo>
                    <a:pt x="9992710" y="143600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93155" y="10580405"/>
              <a:ext cx="9969500" cy="5245735"/>
            </a:xfrm>
            <a:custGeom>
              <a:avLst/>
              <a:gdLst/>
              <a:ahLst/>
              <a:cxnLst/>
              <a:rect l="l" t="t" r="r" b="b"/>
              <a:pathLst>
                <a:path w="9969500" h="5245734">
                  <a:moveTo>
                    <a:pt x="0" y="5245579"/>
                  </a:moveTo>
                  <a:lnTo>
                    <a:pt x="189885" y="5245579"/>
                  </a:lnTo>
                </a:path>
                <a:path w="9969500" h="5245734">
                  <a:moveTo>
                    <a:pt x="1257989" y="5245579"/>
                  </a:moveTo>
                  <a:lnTo>
                    <a:pt x="1614024" y="5245579"/>
                  </a:lnTo>
                </a:path>
                <a:path w="9969500" h="5245734">
                  <a:moveTo>
                    <a:pt x="2682129" y="5245579"/>
                  </a:moveTo>
                  <a:lnTo>
                    <a:pt x="3038163" y="5245579"/>
                  </a:lnTo>
                </a:path>
                <a:path w="9969500" h="5245734">
                  <a:moveTo>
                    <a:pt x="4106268" y="5245579"/>
                  </a:moveTo>
                  <a:lnTo>
                    <a:pt x="4462303" y="5245579"/>
                  </a:lnTo>
                </a:path>
                <a:path w="9969500" h="5245734">
                  <a:moveTo>
                    <a:pt x="5530407" y="5245579"/>
                  </a:moveTo>
                  <a:lnTo>
                    <a:pt x="5886442" y="5245579"/>
                  </a:lnTo>
                </a:path>
                <a:path w="9969500" h="5245734">
                  <a:moveTo>
                    <a:pt x="6954547" y="5245579"/>
                  </a:moveTo>
                  <a:lnTo>
                    <a:pt x="7310581" y="5245579"/>
                  </a:lnTo>
                </a:path>
                <a:path w="9969500" h="5245734">
                  <a:moveTo>
                    <a:pt x="8378686" y="5245579"/>
                  </a:moveTo>
                  <a:lnTo>
                    <a:pt x="8734721" y="5245579"/>
                  </a:lnTo>
                </a:path>
                <a:path w="9969500" h="5245734">
                  <a:moveTo>
                    <a:pt x="9802825" y="5245579"/>
                  </a:moveTo>
                  <a:lnTo>
                    <a:pt x="9968974" y="5245579"/>
                  </a:lnTo>
                </a:path>
                <a:path w="9969500" h="5245734">
                  <a:moveTo>
                    <a:pt x="0" y="3489141"/>
                  </a:moveTo>
                  <a:lnTo>
                    <a:pt x="189885" y="3489141"/>
                  </a:lnTo>
                </a:path>
                <a:path w="9969500" h="5245734">
                  <a:moveTo>
                    <a:pt x="1257989" y="3489141"/>
                  </a:moveTo>
                  <a:lnTo>
                    <a:pt x="1614024" y="3489141"/>
                  </a:lnTo>
                </a:path>
                <a:path w="9969500" h="5245734">
                  <a:moveTo>
                    <a:pt x="2682129" y="3489141"/>
                  </a:moveTo>
                  <a:lnTo>
                    <a:pt x="3038163" y="3489141"/>
                  </a:lnTo>
                </a:path>
                <a:path w="9969500" h="5245734">
                  <a:moveTo>
                    <a:pt x="4106268" y="3489141"/>
                  </a:moveTo>
                  <a:lnTo>
                    <a:pt x="4462303" y="3489141"/>
                  </a:lnTo>
                </a:path>
                <a:path w="9969500" h="5245734">
                  <a:moveTo>
                    <a:pt x="5530407" y="3489141"/>
                  </a:moveTo>
                  <a:lnTo>
                    <a:pt x="5886442" y="3489141"/>
                  </a:lnTo>
                </a:path>
                <a:path w="9969500" h="5245734">
                  <a:moveTo>
                    <a:pt x="6954547" y="3489141"/>
                  </a:moveTo>
                  <a:lnTo>
                    <a:pt x="7310581" y="3489141"/>
                  </a:lnTo>
                </a:path>
                <a:path w="9969500" h="5245734">
                  <a:moveTo>
                    <a:pt x="8378686" y="3489141"/>
                  </a:moveTo>
                  <a:lnTo>
                    <a:pt x="9968974" y="3489141"/>
                  </a:lnTo>
                </a:path>
                <a:path w="9969500" h="5245734">
                  <a:moveTo>
                    <a:pt x="0" y="1756438"/>
                  </a:moveTo>
                  <a:lnTo>
                    <a:pt x="1614024" y="1756438"/>
                  </a:lnTo>
                </a:path>
                <a:path w="9969500" h="5245734">
                  <a:moveTo>
                    <a:pt x="2682129" y="1756438"/>
                  </a:moveTo>
                  <a:lnTo>
                    <a:pt x="3038163" y="1756438"/>
                  </a:lnTo>
                </a:path>
                <a:path w="9969500" h="5245734">
                  <a:moveTo>
                    <a:pt x="4106268" y="1756438"/>
                  </a:moveTo>
                  <a:lnTo>
                    <a:pt x="4462303" y="1756438"/>
                  </a:lnTo>
                </a:path>
                <a:path w="9969500" h="5245734">
                  <a:moveTo>
                    <a:pt x="5530407" y="1756438"/>
                  </a:moveTo>
                  <a:lnTo>
                    <a:pt x="5886442" y="1756438"/>
                  </a:lnTo>
                </a:path>
                <a:path w="9969500" h="5245734">
                  <a:moveTo>
                    <a:pt x="6954547" y="1756438"/>
                  </a:moveTo>
                  <a:lnTo>
                    <a:pt x="7310581" y="1756438"/>
                  </a:lnTo>
                </a:path>
                <a:path w="9969500" h="5245734">
                  <a:moveTo>
                    <a:pt x="8378686" y="1756438"/>
                  </a:moveTo>
                  <a:lnTo>
                    <a:pt x="9968974" y="1756438"/>
                  </a:lnTo>
                </a:path>
                <a:path w="9969500" h="5245734">
                  <a:moveTo>
                    <a:pt x="0" y="0"/>
                  </a:moveTo>
                  <a:lnTo>
                    <a:pt x="1614024" y="0"/>
                  </a:lnTo>
                </a:path>
                <a:path w="9969500" h="5245734">
                  <a:moveTo>
                    <a:pt x="2682129" y="0"/>
                  </a:moveTo>
                  <a:lnTo>
                    <a:pt x="3038163" y="0"/>
                  </a:lnTo>
                </a:path>
                <a:path w="9969500" h="5245734">
                  <a:moveTo>
                    <a:pt x="4106268" y="0"/>
                  </a:moveTo>
                  <a:lnTo>
                    <a:pt x="4462303" y="0"/>
                  </a:lnTo>
                </a:path>
                <a:path w="9969500" h="5245734">
                  <a:moveTo>
                    <a:pt x="5530407" y="0"/>
                  </a:moveTo>
                  <a:lnTo>
                    <a:pt x="5886442" y="0"/>
                  </a:lnTo>
                </a:path>
                <a:path w="9969500" h="5245734">
                  <a:moveTo>
                    <a:pt x="6954547" y="0"/>
                  </a:moveTo>
                  <a:lnTo>
                    <a:pt x="9968974" y="0"/>
                  </a:lnTo>
                </a:path>
              </a:pathLst>
            </a:custGeom>
            <a:ln w="2373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93151" y="8812109"/>
              <a:ext cx="3038475" cy="24130"/>
            </a:xfrm>
            <a:custGeom>
              <a:avLst/>
              <a:gdLst/>
              <a:ahLst/>
              <a:cxnLst/>
              <a:rect l="l" t="t" r="r" b="b"/>
              <a:pathLst>
                <a:path w="3038475" h="24129">
                  <a:moveTo>
                    <a:pt x="3038157" y="0"/>
                  </a:moveTo>
                  <a:lnTo>
                    <a:pt x="0" y="0"/>
                  </a:lnTo>
                  <a:lnTo>
                    <a:pt x="0" y="11861"/>
                  </a:lnTo>
                  <a:lnTo>
                    <a:pt x="0" y="23736"/>
                  </a:lnTo>
                  <a:lnTo>
                    <a:pt x="3038157" y="23736"/>
                  </a:lnTo>
                  <a:lnTo>
                    <a:pt x="3038157" y="11861"/>
                  </a:lnTo>
                  <a:lnTo>
                    <a:pt x="303815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93155" y="3602122"/>
              <a:ext cx="9969500" cy="5222240"/>
            </a:xfrm>
            <a:custGeom>
              <a:avLst/>
              <a:gdLst/>
              <a:ahLst/>
              <a:cxnLst/>
              <a:rect l="l" t="t" r="r" b="b"/>
              <a:pathLst>
                <a:path w="9969500" h="5222240">
                  <a:moveTo>
                    <a:pt x="4106268" y="5221843"/>
                  </a:moveTo>
                  <a:lnTo>
                    <a:pt x="4462303" y="5221843"/>
                  </a:lnTo>
                </a:path>
                <a:path w="9969500" h="5222240">
                  <a:moveTo>
                    <a:pt x="5530407" y="5221843"/>
                  </a:moveTo>
                  <a:lnTo>
                    <a:pt x="5886442" y="5221843"/>
                  </a:lnTo>
                </a:path>
                <a:path w="9969500" h="5222240">
                  <a:moveTo>
                    <a:pt x="6954547" y="5221843"/>
                  </a:moveTo>
                  <a:lnTo>
                    <a:pt x="9968974" y="5221843"/>
                  </a:lnTo>
                </a:path>
                <a:path w="9969500" h="5222240">
                  <a:moveTo>
                    <a:pt x="0" y="3489141"/>
                  </a:moveTo>
                  <a:lnTo>
                    <a:pt x="3038163" y="3489141"/>
                  </a:lnTo>
                </a:path>
                <a:path w="9969500" h="5222240">
                  <a:moveTo>
                    <a:pt x="4106268" y="3489141"/>
                  </a:moveTo>
                  <a:lnTo>
                    <a:pt x="4462303" y="3489141"/>
                  </a:lnTo>
                </a:path>
                <a:path w="9969500" h="5222240">
                  <a:moveTo>
                    <a:pt x="5530407" y="3489141"/>
                  </a:moveTo>
                  <a:lnTo>
                    <a:pt x="9968974" y="3489141"/>
                  </a:lnTo>
                </a:path>
                <a:path w="9969500" h="5222240">
                  <a:moveTo>
                    <a:pt x="0" y="1732702"/>
                  </a:moveTo>
                  <a:lnTo>
                    <a:pt x="3038163" y="1732702"/>
                  </a:lnTo>
                </a:path>
                <a:path w="9969500" h="5222240">
                  <a:moveTo>
                    <a:pt x="4106268" y="1732702"/>
                  </a:moveTo>
                  <a:lnTo>
                    <a:pt x="4462303" y="1732702"/>
                  </a:lnTo>
                </a:path>
                <a:path w="9969500" h="5222240">
                  <a:moveTo>
                    <a:pt x="5530407" y="1732702"/>
                  </a:moveTo>
                  <a:lnTo>
                    <a:pt x="9968974" y="1732702"/>
                  </a:lnTo>
                </a:path>
                <a:path w="9969500" h="5222240">
                  <a:moveTo>
                    <a:pt x="0" y="0"/>
                  </a:moveTo>
                  <a:lnTo>
                    <a:pt x="3038163" y="0"/>
                  </a:lnTo>
                </a:path>
                <a:path w="9969500" h="5222240">
                  <a:moveTo>
                    <a:pt x="4106268" y="0"/>
                  </a:moveTo>
                  <a:lnTo>
                    <a:pt x="9968974" y="0"/>
                  </a:lnTo>
                </a:path>
              </a:pathLst>
            </a:custGeom>
            <a:ln w="2373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93155" y="1845684"/>
              <a:ext cx="9969500" cy="0"/>
            </a:xfrm>
            <a:custGeom>
              <a:avLst/>
              <a:gdLst/>
              <a:ahLst/>
              <a:cxnLst/>
              <a:rect l="l" t="t" r="r" b="b"/>
              <a:pathLst>
                <a:path w="9969500" h="0">
                  <a:moveTo>
                    <a:pt x="0" y="0"/>
                  </a:moveTo>
                  <a:lnTo>
                    <a:pt x="9968974" y="0"/>
                  </a:lnTo>
                </a:path>
              </a:pathLst>
            </a:custGeom>
            <a:ln w="2373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627876" y="15469950"/>
              <a:ext cx="1068705" cy="641350"/>
            </a:xfrm>
            <a:custGeom>
              <a:avLst/>
              <a:gdLst/>
              <a:ahLst/>
              <a:cxnLst/>
              <a:rect l="l" t="t" r="r" b="b"/>
              <a:pathLst>
                <a:path w="1068704" h="641350">
                  <a:moveTo>
                    <a:pt x="0" y="0"/>
                  </a:moveTo>
                  <a:lnTo>
                    <a:pt x="1068104" y="0"/>
                  </a:lnTo>
                  <a:lnTo>
                    <a:pt x="1068104" y="640863"/>
                  </a:lnTo>
                  <a:lnTo>
                    <a:pt x="0" y="640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203737" y="11197532"/>
              <a:ext cx="1068705" cy="4913630"/>
            </a:xfrm>
            <a:custGeom>
              <a:avLst/>
              <a:gdLst/>
              <a:ahLst/>
              <a:cxnLst/>
              <a:rect l="l" t="t" r="r" b="b"/>
              <a:pathLst>
                <a:path w="1068704" h="4913630">
                  <a:moveTo>
                    <a:pt x="0" y="0"/>
                  </a:moveTo>
                  <a:lnTo>
                    <a:pt x="1068104" y="0"/>
                  </a:lnTo>
                  <a:lnTo>
                    <a:pt x="1068104" y="4913281"/>
                  </a:lnTo>
                  <a:lnTo>
                    <a:pt x="0" y="49132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AE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79598" y="8040690"/>
              <a:ext cx="1068705" cy="8070215"/>
            </a:xfrm>
            <a:custGeom>
              <a:avLst/>
              <a:gdLst/>
              <a:ahLst/>
              <a:cxnLst/>
              <a:rect l="l" t="t" r="r" b="b"/>
              <a:pathLst>
                <a:path w="1068704" h="8070215">
                  <a:moveTo>
                    <a:pt x="0" y="0"/>
                  </a:moveTo>
                  <a:lnTo>
                    <a:pt x="1068104" y="0"/>
                  </a:lnTo>
                  <a:lnTo>
                    <a:pt x="1068104" y="8070123"/>
                  </a:lnTo>
                  <a:lnTo>
                    <a:pt x="0" y="8070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8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55458" y="4409135"/>
              <a:ext cx="1068705" cy="11701780"/>
            </a:xfrm>
            <a:custGeom>
              <a:avLst/>
              <a:gdLst/>
              <a:ahLst/>
              <a:cxnLst/>
              <a:rect l="l" t="t" r="r" b="b"/>
              <a:pathLst>
                <a:path w="1068704" h="11701780">
                  <a:moveTo>
                    <a:pt x="0" y="0"/>
                  </a:moveTo>
                  <a:lnTo>
                    <a:pt x="1068104" y="0"/>
                  </a:lnTo>
                  <a:lnTo>
                    <a:pt x="1068104" y="11701678"/>
                  </a:lnTo>
                  <a:lnTo>
                    <a:pt x="0" y="11701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967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31319" y="2818846"/>
              <a:ext cx="1068705" cy="13292455"/>
            </a:xfrm>
            <a:custGeom>
              <a:avLst/>
              <a:gdLst/>
              <a:ahLst/>
              <a:cxnLst/>
              <a:rect l="l" t="t" r="r" b="b"/>
              <a:pathLst>
                <a:path w="1068704" h="13292455">
                  <a:moveTo>
                    <a:pt x="0" y="0"/>
                  </a:moveTo>
                  <a:lnTo>
                    <a:pt x="1068104" y="0"/>
                  </a:lnTo>
                  <a:lnTo>
                    <a:pt x="1068104" y="13291967"/>
                  </a:lnTo>
                  <a:lnTo>
                    <a:pt x="0" y="1329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507180" y="8823967"/>
              <a:ext cx="1068705" cy="7287259"/>
            </a:xfrm>
            <a:custGeom>
              <a:avLst/>
              <a:gdLst/>
              <a:ahLst/>
              <a:cxnLst/>
              <a:rect l="l" t="t" r="r" b="b"/>
              <a:pathLst>
                <a:path w="1068704" h="7287259">
                  <a:moveTo>
                    <a:pt x="0" y="0"/>
                  </a:moveTo>
                  <a:lnTo>
                    <a:pt x="1068104" y="0"/>
                  </a:lnTo>
                  <a:lnTo>
                    <a:pt x="1068104" y="7286846"/>
                  </a:lnTo>
                  <a:lnTo>
                    <a:pt x="0" y="72868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394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83041" y="12882764"/>
              <a:ext cx="1068705" cy="3228340"/>
            </a:xfrm>
            <a:custGeom>
              <a:avLst/>
              <a:gdLst/>
              <a:ahLst/>
              <a:cxnLst/>
              <a:rect l="l" t="t" r="r" b="b"/>
              <a:pathLst>
                <a:path w="1068705" h="3228340">
                  <a:moveTo>
                    <a:pt x="0" y="0"/>
                  </a:moveTo>
                  <a:lnTo>
                    <a:pt x="1068104" y="0"/>
                  </a:lnTo>
                  <a:lnTo>
                    <a:pt x="1068104" y="3228049"/>
                  </a:lnTo>
                  <a:lnTo>
                    <a:pt x="0" y="3228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C1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76174" y="13890696"/>
            <a:ext cx="54038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5">
                <a:solidFill>
                  <a:srgbClr val="666666"/>
                </a:solidFill>
                <a:latin typeface="Lucida Sans Unicode"/>
                <a:cs typeface="Lucida Sans Unicode"/>
              </a:rPr>
              <a:t>55K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76174" y="12157994"/>
            <a:ext cx="1906270" cy="652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470"/>
              </a:lnSpc>
              <a:spcBef>
                <a:spcPts val="90"/>
              </a:spcBef>
            </a:pP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60K</a:t>
            </a:r>
            <a:endParaRPr sz="2250">
              <a:latin typeface="Lucida Sans Unicode"/>
              <a:cs typeface="Lucida Sans Unicode"/>
            </a:endParaRPr>
          </a:p>
          <a:p>
            <a:pPr marL="953769">
              <a:lnSpc>
                <a:spcPts val="2470"/>
              </a:lnSpc>
            </a:pPr>
            <a:r>
              <a:rPr dirty="0" sz="2250" spc="-70">
                <a:latin typeface="Lucida Sans Unicode"/>
                <a:cs typeface="Lucida Sans Unicode"/>
              </a:rPr>
              <a:t>58,413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76174" y="10401555"/>
            <a:ext cx="54038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5">
                <a:solidFill>
                  <a:srgbClr val="666666"/>
                </a:solidFill>
                <a:latin typeface="Lucida Sans Unicode"/>
                <a:cs typeface="Lucida Sans Unicode"/>
              </a:rPr>
              <a:t>65K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76174" y="8645117"/>
            <a:ext cx="54038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5">
                <a:solidFill>
                  <a:srgbClr val="666666"/>
                </a:solidFill>
                <a:latin typeface="Lucida Sans Unicode"/>
                <a:cs typeface="Lucida Sans Unicode"/>
              </a:rPr>
              <a:t>70K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76174" y="6912414"/>
            <a:ext cx="54038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5">
                <a:solidFill>
                  <a:srgbClr val="666666"/>
                </a:solidFill>
                <a:latin typeface="Lucida Sans Unicode"/>
                <a:cs typeface="Lucida Sans Unicode"/>
              </a:rPr>
              <a:t>75K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76174" y="5155976"/>
            <a:ext cx="54038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5">
                <a:solidFill>
                  <a:srgbClr val="666666"/>
                </a:solidFill>
                <a:latin typeface="Lucida Sans Unicode"/>
                <a:cs typeface="Lucida Sans Unicode"/>
              </a:rPr>
              <a:t>80K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76174" y="3423272"/>
            <a:ext cx="54038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5">
                <a:solidFill>
                  <a:srgbClr val="666666"/>
                </a:solidFill>
                <a:latin typeface="Lucida Sans Unicode"/>
                <a:cs typeface="Lucida Sans Unicode"/>
              </a:rPr>
              <a:t>85K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76174" y="1809249"/>
            <a:ext cx="54038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5">
                <a:solidFill>
                  <a:srgbClr val="666666"/>
                </a:solidFill>
                <a:latin typeface="Lucida Sans Unicode"/>
                <a:cs typeface="Lucida Sans Unicode"/>
              </a:rPr>
              <a:t>90K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36892" y="7795176"/>
            <a:ext cx="310515" cy="224726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345"/>
              </a:lnSpc>
            </a:pPr>
            <a:r>
              <a:rPr dirty="0" sz="2250" spc="-60">
                <a:solidFill>
                  <a:srgbClr val="333333"/>
                </a:solidFill>
                <a:latin typeface="Lucida Sans Unicode"/>
                <a:cs typeface="Lucida Sans Unicode"/>
              </a:rPr>
              <a:t>Number</a:t>
            </a:r>
            <a:r>
              <a:rPr dirty="0" sz="225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225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333333"/>
                </a:solidFill>
                <a:latin typeface="Lucida Sans Unicode"/>
                <a:cs typeface="Lucida Sans Unicode"/>
              </a:rPr>
              <a:t>Rides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541951" y="8384025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latin typeface="Lucida Sans Unicode"/>
                <a:cs typeface="Lucida Sans Unicode"/>
              </a:rPr>
              <a:t>70,001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966090" y="2378904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latin typeface="Lucida Sans Unicode"/>
                <a:cs typeface="Lucida Sans Unicode"/>
              </a:rPr>
              <a:t>87,231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390230" y="3969192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latin typeface="Lucida Sans Unicode"/>
                <a:cs typeface="Lucida Sans Unicode"/>
              </a:rPr>
              <a:t>82,662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14369" y="7600748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latin typeface="Lucida Sans Unicode"/>
                <a:cs typeface="Lucida Sans Unicode"/>
              </a:rPr>
              <a:t>72,281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238508" y="10757590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latin typeface="Lucida Sans Unicode"/>
                <a:cs typeface="Lucida Sans Unicode"/>
              </a:rPr>
              <a:t>63,252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662647" y="15030008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latin typeface="Lucida Sans Unicode"/>
                <a:cs typeface="Lucida Sans Unicode"/>
              </a:rPr>
              <a:t>51,030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1893155" y="1774477"/>
            <a:ext cx="9969500" cy="14336394"/>
          </a:xfrm>
          <a:custGeom>
            <a:avLst/>
            <a:gdLst/>
            <a:ahLst/>
            <a:cxnLst/>
            <a:rect l="l" t="t" r="r" b="b"/>
            <a:pathLst>
              <a:path w="9969500" h="14336394">
                <a:moveTo>
                  <a:pt x="0" y="14336335"/>
                </a:moveTo>
                <a:lnTo>
                  <a:pt x="9968974" y="14336335"/>
                </a:lnTo>
              </a:path>
              <a:path w="9969500" h="14336394">
                <a:moveTo>
                  <a:pt x="0" y="0"/>
                </a:moveTo>
                <a:lnTo>
                  <a:pt x="0" y="14336335"/>
                </a:lnTo>
              </a:path>
            </a:pathLst>
          </a:custGeom>
          <a:ln w="23735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266431" y="15647134"/>
            <a:ext cx="11512550" cy="2432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22019">
              <a:lnSpc>
                <a:spcPct val="100000"/>
              </a:lnSpc>
              <a:spcBef>
                <a:spcPts val="90"/>
              </a:spcBef>
            </a:pP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50K</a:t>
            </a:r>
            <a:endParaRPr sz="2250">
              <a:latin typeface="Lucida Sans Unicode"/>
              <a:cs typeface="Lucida Sans Unicode"/>
            </a:endParaRPr>
          </a:p>
          <a:p>
            <a:pPr marL="1842770">
              <a:lnSpc>
                <a:spcPct val="100000"/>
              </a:lnSpc>
              <a:spcBef>
                <a:spcPts val="1975"/>
              </a:spcBef>
              <a:tabLst>
                <a:tab pos="3223260" algn="l"/>
                <a:tab pos="4626610" algn="l"/>
                <a:tab pos="5986780" algn="l"/>
                <a:tab pos="7408545" algn="l"/>
                <a:tab pos="9034145" algn="l"/>
                <a:tab pos="10267315" algn="l"/>
              </a:tabLst>
            </a:pP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Sunday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Monday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Tuesday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Wednes..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Thursday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Friday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Saturday</a:t>
            </a:r>
            <a:endParaRPr sz="2250">
              <a:latin typeface="Lucida Sans Unicode"/>
              <a:cs typeface="Lucida Sans Unicode"/>
            </a:endParaRPr>
          </a:p>
          <a:p>
            <a:pPr marL="12700" marR="118745">
              <a:lnSpc>
                <a:spcPct val="124600"/>
              </a:lnSpc>
              <a:spcBef>
                <a:spcPts val="1495"/>
              </a:spcBef>
            </a:pPr>
            <a:r>
              <a:rPr dirty="0" sz="2250" spc="-20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2250" spc="-1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70">
                <a:solidFill>
                  <a:srgbClr val="666666"/>
                </a:solidFill>
                <a:latin typeface="Lucida Sans Unicode"/>
                <a:cs typeface="Lucida Sans Unicode"/>
              </a:rPr>
              <a:t>Counts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0">
                <a:solidFill>
                  <a:srgbClr val="666666"/>
                </a:solidFill>
                <a:latin typeface="Lucida Sans Unicode"/>
                <a:cs typeface="Lucida Sans Unicode"/>
              </a:rPr>
              <a:t>Day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Week.</a:t>
            </a:r>
            <a:r>
              <a:rPr dirty="0" sz="2250" spc="-1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70">
                <a:solidFill>
                  <a:srgbClr val="666666"/>
                </a:solidFill>
                <a:latin typeface="Lucida Sans Unicode"/>
                <a:cs typeface="Lucida Sans Unicode"/>
              </a:rPr>
              <a:t>This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5">
                <a:solidFill>
                  <a:srgbClr val="666666"/>
                </a:solidFill>
                <a:latin typeface="Lucida Sans Unicode"/>
                <a:cs typeface="Lucida Sans Unicode"/>
              </a:rPr>
              <a:t>provides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40">
                <a:solidFill>
                  <a:srgbClr val="666666"/>
                </a:solidFill>
                <a:latin typeface="Lucida Sans Unicode"/>
                <a:cs typeface="Lucida Sans Unicode"/>
              </a:rPr>
              <a:t>an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overview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total</a:t>
            </a:r>
            <a:r>
              <a:rPr dirty="0" sz="2250" spc="-1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number </a:t>
            </a: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rides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95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day,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2250" spc="-1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666666"/>
                </a:solidFill>
                <a:latin typeface="Lucida Sans Unicode"/>
                <a:cs typeface="Lucida Sans Unicode"/>
              </a:rPr>
              <a:t>Tuesday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60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Wednesday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5">
                <a:solidFill>
                  <a:srgbClr val="666666"/>
                </a:solidFill>
                <a:latin typeface="Lucida Sans Unicode"/>
                <a:cs typeface="Lucida Sans Unicode"/>
              </a:rPr>
              <a:t>standing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0">
                <a:solidFill>
                  <a:srgbClr val="666666"/>
                </a:solidFill>
                <a:latin typeface="Lucida Sans Unicode"/>
                <a:cs typeface="Lucida Sans Unicode"/>
              </a:rPr>
              <a:t>out</a:t>
            </a:r>
            <a:r>
              <a:rPr dirty="0" sz="2250" spc="-1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as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60">
                <a:solidFill>
                  <a:srgbClr val="666666"/>
                </a:solidFill>
                <a:latin typeface="Lucida Sans Unicode"/>
                <a:cs typeface="Lucida Sans Unicode"/>
              </a:rPr>
              <a:t>two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days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0">
                <a:solidFill>
                  <a:srgbClr val="666666"/>
                </a:solidFill>
                <a:latin typeface="Lucida Sans Unicode"/>
                <a:cs typeface="Lucida Sans Unicode"/>
              </a:rPr>
              <a:t>with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0">
                <a:solidFill>
                  <a:srgbClr val="666666"/>
                </a:solidFill>
                <a:latin typeface="Lucida Sans Unicode"/>
                <a:cs typeface="Lucida Sans Unicode"/>
              </a:rPr>
              <a:t>highest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45">
                <a:solidFill>
                  <a:srgbClr val="666666"/>
                </a:solidFill>
                <a:latin typeface="Lucida Sans Unicode"/>
                <a:cs typeface="Lucida Sans Unicode"/>
              </a:rPr>
              <a:t>counts,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>
                <a:solidFill>
                  <a:srgbClr val="666666"/>
                </a:solidFill>
                <a:latin typeface="Lucida Sans Unicode"/>
                <a:cs typeface="Lucida Sans Unicode"/>
              </a:rPr>
              <a:t>potentially</a:t>
            </a:r>
            <a:r>
              <a:rPr dirty="0" sz="2250" spc="-1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50">
                <a:solidFill>
                  <a:srgbClr val="666666"/>
                </a:solidFill>
                <a:latin typeface="Lucida Sans Unicode"/>
                <a:cs typeface="Lucida Sans Unicode"/>
              </a:rPr>
              <a:t>inﬂuenced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5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cultural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5">
                <a:solidFill>
                  <a:srgbClr val="666666"/>
                </a:solidFill>
                <a:latin typeface="Lucida Sans Unicode"/>
                <a:cs typeface="Lucida Sans Unicode"/>
              </a:rPr>
              <a:t>or</a:t>
            </a:r>
            <a:r>
              <a:rPr dirty="0" sz="2250" spc="-19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35">
                <a:solidFill>
                  <a:srgbClr val="666666"/>
                </a:solidFill>
                <a:latin typeface="Lucida Sans Unicode"/>
                <a:cs typeface="Lucida Sans Unicode"/>
              </a:rPr>
              <a:t>regional</a:t>
            </a:r>
            <a:r>
              <a:rPr dirty="0" sz="2250" spc="-2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10">
                <a:solidFill>
                  <a:srgbClr val="666666"/>
                </a:solidFill>
                <a:latin typeface="Lucida Sans Unicode"/>
                <a:cs typeface="Lucida Sans Unicode"/>
              </a:rPr>
              <a:t>factors.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61373" y="456316"/>
            <a:ext cx="11003280" cy="5956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700" b="1">
                <a:solidFill>
                  <a:srgbClr val="333333"/>
                </a:solidFill>
                <a:latin typeface="Arial"/>
                <a:cs typeface="Arial"/>
              </a:rPr>
              <a:t>Overall</a:t>
            </a:r>
            <a:r>
              <a:rPr dirty="0" sz="3700" spc="-2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b="1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dirty="0" sz="3700" spc="-1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55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3700" spc="-1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-80" b="1">
                <a:solidFill>
                  <a:srgbClr val="333333"/>
                </a:solidFill>
                <a:latin typeface="Arial"/>
                <a:cs typeface="Arial"/>
              </a:rPr>
              <a:t>Rides</a:t>
            </a:r>
            <a:r>
              <a:rPr dirty="0" sz="3700" spc="-1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-100" b="1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dirty="0" sz="3700" spc="-2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-135" b="1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dirty="0" sz="3700" spc="-1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-10" b="1">
                <a:solidFill>
                  <a:srgbClr val="333333"/>
                </a:solidFill>
                <a:latin typeface="Arial"/>
                <a:cs typeface="Arial"/>
              </a:rPr>
              <a:t>Day</a:t>
            </a:r>
            <a:r>
              <a:rPr dirty="0" sz="3700" spc="-1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55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3700" spc="-19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105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3700" spc="-20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700" spc="-20" b="1">
                <a:solidFill>
                  <a:srgbClr val="333333"/>
                </a:solidFill>
                <a:latin typeface="Arial"/>
                <a:cs typeface="Arial"/>
              </a:rPr>
              <a:t>Week</a:t>
            </a:r>
            <a:endParaRPr sz="37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2181730" y="2307697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solidFill>
                  <a:srgbClr val="333333"/>
                </a:solidFill>
                <a:latin typeface="Lucida Sans Unicode"/>
                <a:cs typeface="Lucida Sans Unicode"/>
              </a:rPr>
              <a:t>51,030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4352799" y="2307697"/>
            <a:ext cx="96456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70">
                <a:solidFill>
                  <a:srgbClr val="333333"/>
                </a:solidFill>
                <a:latin typeface="Lucida Sans Unicode"/>
                <a:cs typeface="Lucida Sans Unicode"/>
              </a:rPr>
              <a:t>87,231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2086787" y="1429478"/>
            <a:ext cx="2850515" cy="3676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250" spc="-80">
                <a:solidFill>
                  <a:srgbClr val="333333"/>
                </a:solidFill>
                <a:latin typeface="Lucida Sans Unicode"/>
                <a:cs typeface="Lucida Sans Unicode"/>
              </a:rPr>
              <a:t>Count</a:t>
            </a:r>
            <a:r>
              <a:rPr dirty="0" sz="2250" spc="-21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2250" spc="-21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250" spc="-25">
                <a:solidFill>
                  <a:srgbClr val="333333"/>
                </a:solidFill>
                <a:latin typeface="Lucida Sans Unicode"/>
                <a:cs typeface="Lucida Sans Unicode"/>
              </a:rPr>
              <a:t>Seconds.csv</a:t>
            </a:r>
            <a:endParaRPr sz="2250">
              <a:latin typeface="Lucida Sans Unicode"/>
              <a:cs typeface="Lucida Sans Unicode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2182561" y="1857552"/>
            <a:ext cx="3133725" cy="380365"/>
            <a:chOff x="12182561" y="1857552"/>
            <a:chExt cx="3133725" cy="380365"/>
          </a:xfrm>
        </p:grpSpPr>
        <p:sp>
          <p:nvSpPr>
            <p:cNvPr id="40" name="object 40" descr=""/>
            <p:cNvSpPr/>
            <p:nvPr/>
          </p:nvSpPr>
          <p:spPr>
            <a:xfrm>
              <a:off x="12194429" y="1869420"/>
              <a:ext cx="71755" cy="356235"/>
            </a:xfrm>
            <a:custGeom>
              <a:avLst/>
              <a:gdLst/>
              <a:ahLst/>
              <a:cxnLst/>
              <a:rect l="l" t="t" r="r" b="b"/>
              <a:pathLst>
                <a:path w="71754" h="356235">
                  <a:moveTo>
                    <a:pt x="71206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71206" y="0"/>
                  </a:lnTo>
                  <a:lnTo>
                    <a:pt x="71206" y="356034"/>
                  </a:lnTo>
                  <a:close/>
                </a:path>
              </a:pathLst>
            </a:custGeom>
            <a:solidFill>
              <a:srgbClr val="B8DC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224190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B7DB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26563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B6DA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28937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B4D9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31310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B3D8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33684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B1D7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36057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B0D6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38431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ED5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40805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DD4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243178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BD3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245552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AD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247925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8D1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250299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7D0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252672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5C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255046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4CE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257420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3CD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259793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1C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262167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A0CC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264540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ECA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266914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DC9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269287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CC8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271661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AC7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274034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9C6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276408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7C5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278782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6C3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281155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5C2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283529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3C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285902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2C0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288276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91B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290649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FBE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293023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EB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295397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DB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297770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BBA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300144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AB9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302517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9B8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304891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7B7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07264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6B6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309638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5B4D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312012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3B3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314385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2B2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16759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1B1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319132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80B0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321506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FAF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323879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EAE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326253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DAD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328626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CAC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331000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BAB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333374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9AA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335747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8A9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338121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7A8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340494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6A7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342868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5A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345241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4A5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347615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3A4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349989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2A3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352362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1A2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354736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70A1C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357109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FA0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359483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E9F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361856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C9D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364230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B9C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366604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A9B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368977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99A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371351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899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1373724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799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1376098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697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1378471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696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380845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495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383218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394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1385592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293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1387966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6192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390339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F90B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392713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E8F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395086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D8E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397460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C8D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399833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B8C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402207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A8B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404581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98A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406954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88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409328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788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411701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687B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414075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586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416448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485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418822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384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421196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283B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423569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182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425943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5081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428316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F80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430690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E7F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433063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D7E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435437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C7D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437810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B7C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440184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A7B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442558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97A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444931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979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447305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8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449678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777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452052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676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454425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675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1456799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57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1459173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47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1461546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37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1463920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271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1466293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270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1468667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16F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471040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406E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473414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F6D9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475788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E6C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478161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D6B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480535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D6A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482908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C69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485282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B68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1487655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A679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14900294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966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1492402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8669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1494776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766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14971501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764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1499523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663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1501897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562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15042708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4618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1506644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360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1509017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35F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15113915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15E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15137650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30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5161386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2F5C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15185122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2E5B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15208857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2D5A8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5232593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2C59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5256329" y="1869420"/>
              <a:ext cx="47625" cy="356235"/>
            </a:xfrm>
            <a:custGeom>
              <a:avLst/>
              <a:gdLst/>
              <a:ahLst/>
              <a:cxnLst/>
              <a:rect l="l" t="t" r="r" b="b"/>
              <a:pathLst>
                <a:path w="47625" h="356235">
                  <a:moveTo>
                    <a:pt x="47471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47471" y="0"/>
                  </a:lnTo>
                  <a:lnTo>
                    <a:pt x="47471" y="356034"/>
                  </a:lnTo>
                  <a:close/>
                </a:path>
              </a:pathLst>
            </a:custGeom>
            <a:solidFill>
              <a:srgbClr val="2B58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5280064" y="1869420"/>
              <a:ext cx="24130" cy="356235"/>
            </a:xfrm>
            <a:custGeom>
              <a:avLst/>
              <a:gdLst/>
              <a:ahLst/>
              <a:cxnLst/>
              <a:rect l="l" t="t" r="r" b="b"/>
              <a:pathLst>
                <a:path w="24130" h="356235">
                  <a:moveTo>
                    <a:pt x="23735" y="356034"/>
                  </a:moveTo>
                  <a:lnTo>
                    <a:pt x="0" y="356034"/>
                  </a:lnTo>
                  <a:lnTo>
                    <a:pt x="0" y="0"/>
                  </a:lnTo>
                  <a:lnTo>
                    <a:pt x="23735" y="0"/>
                  </a:lnTo>
                  <a:lnTo>
                    <a:pt x="23735" y="356034"/>
                  </a:lnTo>
                  <a:close/>
                </a:path>
              </a:pathLst>
            </a:custGeom>
            <a:solidFill>
              <a:srgbClr val="2956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2194429" y="1869420"/>
              <a:ext cx="3109595" cy="356235"/>
            </a:xfrm>
            <a:custGeom>
              <a:avLst/>
              <a:gdLst/>
              <a:ahLst/>
              <a:cxnLst/>
              <a:rect l="l" t="t" r="r" b="b"/>
              <a:pathLst>
                <a:path w="3109594" h="356235">
                  <a:moveTo>
                    <a:pt x="0" y="0"/>
                  </a:moveTo>
                  <a:lnTo>
                    <a:pt x="3109370" y="0"/>
                  </a:lnTo>
                  <a:lnTo>
                    <a:pt x="3109370" y="356034"/>
                  </a:lnTo>
                  <a:lnTo>
                    <a:pt x="0" y="356034"/>
                  </a:lnTo>
                  <a:lnTo>
                    <a:pt x="0" y="0"/>
                  </a:lnTo>
                  <a:close/>
                </a:path>
              </a:pathLst>
            </a:custGeom>
            <a:ln w="23735">
              <a:solidFill>
                <a:srgbClr val="ABA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28203" y="1933267"/>
            <a:ext cx="3897629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25">
                <a:solidFill>
                  <a:srgbClr val="333333"/>
                </a:solidFill>
                <a:latin typeface="Lucida Sans Unicode"/>
                <a:cs typeface="Lucida Sans Unicode"/>
              </a:rPr>
              <a:t>Rideable</a:t>
            </a:r>
            <a:r>
              <a:rPr dirty="0" sz="2150" spc="-2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3"/>
                </a:solidFill>
                <a:latin typeface="Lucida Sans Unicode"/>
                <a:cs typeface="Lucida Sans Unicode"/>
              </a:rPr>
              <a:t>Type</a:t>
            </a:r>
            <a:r>
              <a:rPr dirty="0" sz="2150" spc="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50">
                <a:solidFill>
                  <a:srgbClr val="333333"/>
                </a:solidFill>
                <a:latin typeface="Lucida Sans Unicode"/>
                <a:cs typeface="Lucida Sans Unicode"/>
              </a:rPr>
              <a:t>/</a:t>
            </a:r>
            <a:r>
              <a:rPr dirty="0" sz="2150" spc="2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 spc="-22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3"/>
                </a:solidFill>
                <a:latin typeface="Lucida Sans Unicode"/>
                <a:cs typeface="Lucida Sans Unicode"/>
              </a:rPr>
              <a:t>Type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34373" y="2387084"/>
            <a:ext cx="152463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Classic</a:t>
            </a:r>
            <a:r>
              <a:rPr dirty="0" sz="2150" spc="-1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666666"/>
                </a:solidFill>
                <a:latin typeface="Lucida Sans Unicode"/>
                <a:cs typeface="Lucida Sans Unicode"/>
              </a:rPr>
              <a:t>Bike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87209" y="2387084"/>
            <a:ext cx="157924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90">
                <a:solidFill>
                  <a:srgbClr val="666666"/>
                </a:solidFill>
                <a:latin typeface="Lucida Sans Unicode"/>
                <a:cs typeface="Lucida Sans Unicode"/>
              </a:rPr>
              <a:t>Docked</a:t>
            </a:r>
            <a:r>
              <a:rPr dirty="0" sz="2150" spc="-19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666666"/>
                </a:solidFill>
                <a:latin typeface="Lucida Sans Unicode"/>
                <a:cs typeface="Lucida Sans Unicode"/>
              </a:rPr>
              <a:t>Bike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49973" y="2387084"/>
            <a:ext cx="161417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Electric</a:t>
            </a:r>
            <a:r>
              <a:rPr dirty="0" sz="2150" spc="-12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666666"/>
                </a:solidFill>
                <a:latin typeface="Lucida Sans Unicode"/>
                <a:cs typeface="Lucida Sans Unicode"/>
              </a:rPr>
              <a:t>Bike</a:t>
            </a:r>
            <a:endParaRPr sz="215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66844" y="2331712"/>
            <a:ext cx="14488794" cy="12321540"/>
            <a:chOff x="266844" y="2331712"/>
            <a:chExt cx="14488794" cy="12321540"/>
          </a:xfrm>
        </p:grpSpPr>
        <p:sp>
          <p:nvSpPr>
            <p:cNvPr id="7" name="object 7" descr=""/>
            <p:cNvSpPr/>
            <p:nvPr/>
          </p:nvSpPr>
          <p:spPr>
            <a:xfrm>
              <a:off x="1798472" y="2331711"/>
              <a:ext cx="22860" cy="476884"/>
            </a:xfrm>
            <a:custGeom>
              <a:avLst/>
              <a:gdLst/>
              <a:ahLst/>
              <a:cxnLst/>
              <a:rect l="l" t="t" r="r" b="b"/>
              <a:pathLst>
                <a:path w="22860" h="476885">
                  <a:moveTo>
                    <a:pt x="22694" y="0"/>
                  </a:moveTo>
                  <a:lnTo>
                    <a:pt x="0" y="0"/>
                  </a:lnTo>
                  <a:lnTo>
                    <a:pt x="0" y="453821"/>
                  </a:lnTo>
                  <a:lnTo>
                    <a:pt x="0" y="476516"/>
                  </a:lnTo>
                  <a:lnTo>
                    <a:pt x="11341" y="476516"/>
                  </a:lnTo>
                  <a:lnTo>
                    <a:pt x="11341" y="453821"/>
                  </a:lnTo>
                  <a:lnTo>
                    <a:pt x="22694" y="453821"/>
                  </a:lnTo>
                  <a:lnTo>
                    <a:pt x="2269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98477" y="14153649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60" h="22859">
                  <a:moveTo>
                    <a:pt x="0" y="22690"/>
                  </a:moveTo>
                  <a:lnTo>
                    <a:pt x="22690" y="22690"/>
                  </a:lnTo>
                  <a:lnTo>
                    <a:pt x="22690" y="0"/>
                  </a:lnTo>
                  <a:lnTo>
                    <a:pt x="0" y="0"/>
                  </a:lnTo>
                  <a:lnTo>
                    <a:pt x="0" y="2269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09822" y="14176339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w="0" h="90805">
                  <a:moveTo>
                    <a:pt x="0" y="0"/>
                  </a:moveTo>
                  <a:lnTo>
                    <a:pt x="0" y="90763"/>
                  </a:lnTo>
                </a:path>
              </a:pathLst>
            </a:custGeom>
            <a:ln w="2269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798472" y="14130964"/>
              <a:ext cx="22860" cy="521970"/>
            </a:xfrm>
            <a:custGeom>
              <a:avLst/>
              <a:gdLst/>
              <a:ahLst/>
              <a:cxnLst/>
              <a:rect l="l" t="t" r="r" b="b"/>
              <a:pathLst>
                <a:path w="22860" h="521969">
                  <a:moveTo>
                    <a:pt x="22694" y="22694"/>
                  </a:moveTo>
                  <a:lnTo>
                    <a:pt x="11341" y="22694"/>
                  </a:lnTo>
                  <a:lnTo>
                    <a:pt x="11341" y="0"/>
                  </a:lnTo>
                  <a:lnTo>
                    <a:pt x="0" y="0"/>
                  </a:lnTo>
                  <a:lnTo>
                    <a:pt x="0" y="22694"/>
                  </a:lnTo>
                  <a:lnTo>
                    <a:pt x="0" y="45377"/>
                  </a:lnTo>
                  <a:lnTo>
                    <a:pt x="0" y="521893"/>
                  </a:lnTo>
                  <a:lnTo>
                    <a:pt x="22694" y="521893"/>
                  </a:lnTo>
                  <a:lnTo>
                    <a:pt x="22694" y="45377"/>
                  </a:lnTo>
                  <a:lnTo>
                    <a:pt x="22694" y="22694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6844" y="2785529"/>
              <a:ext cx="1543050" cy="11368405"/>
            </a:xfrm>
            <a:custGeom>
              <a:avLst/>
              <a:gdLst/>
              <a:ahLst/>
              <a:cxnLst/>
              <a:rect l="l" t="t" r="r" b="b"/>
              <a:pathLst>
                <a:path w="1543050" h="11368405">
                  <a:moveTo>
                    <a:pt x="1542978" y="11368119"/>
                  </a:moveTo>
                  <a:lnTo>
                    <a:pt x="0" y="11368119"/>
                  </a:lnTo>
                  <a:lnTo>
                    <a:pt x="0" y="0"/>
                  </a:lnTo>
                  <a:lnTo>
                    <a:pt x="1542978" y="0"/>
                  </a:lnTo>
                  <a:lnTo>
                    <a:pt x="1542978" y="11368119"/>
                  </a:lnTo>
                  <a:close/>
                </a:path>
              </a:pathLst>
            </a:custGeom>
            <a:solidFill>
              <a:srgbClr val="8BC3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96368" y="3035129"/>
              <a:ext cx="113664" cy="11118850"/>
            </a:xfrm>
            <a:custGeom>
              <a:avLst/>
              <a:gdLst/>
              <a:ahLst/>
              <a:cxnLst/>
              <a:rect l="l" t="t" r="r" b="b"/>
              <a:pathLst>
                <a:path w="113664" h="11118850">
                  <a:moveTo>
                    <a:pt x="0" y="11118519"/>
                  </a:moveTo>
                  <a:lnTo>
                    <a:pt x="113454" y="11118519"/>
                  </a:lnTo>
                </a:path>
                <a:path w="113664" h="11118850">
                  <a:moveTo>
                    <a:pt x="0" y="8894815"/>
                  </a:moveTo>
                  <a:lnTo>
                    <a:pt x="113454" y="8894815"/>
                  </a:lnTo>
                </a:path>
                <a:path w="113664" h="11118850">
                  <a:moveTo>
                    <a:pt x="0" y="6671111"/>
                  </a:moveTo>
                  <a:lnTo>
                    <a:pt x="113454" y="6671111"/>
                  </a:lnTo>
                </a:path>
                <a:path w="113664" h="11118850">
                  <a:moveTo>
                    <a:pt x="0" y="4447407"/>
                  </a:moveTo>
                  <a:lnTo>
                    <a:pt x="113454" y="4447407"/>
                  </a:lnTo>
                </a:path>
                <a:path w="113664" h="11118850">
                  <a:moveTo>
                    <a:pt x="0" y="2223703"/>
                  </a:moveTo>
                  <a:lnTo>
                    <a:pt x="113454" y="2223703"/>
                  </a:lnTo>
                </a:path>
                <a:path w="113664" h="11118850">
                  <a:moveTo>
                    <a:pt x="0" y="0"/>
                  </a:moveTo>
                  <a:lnTo>
                    <a:pt x="113454" y="0"/>
                  </a:lnTo>
                </a:path>
              </a:pathLst>
            </a:custGeom>
            <a:ln w="22690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96580" y="14176339"/>
              <a:ext cx="0" cy="90805"/>
            </a:xfrm>
            <a:custGeom>
              <a:avLst/>
              <a:gdLst/>
              <a:ahLst/>
              <a:cxnLst/>
              <a:rect l="l" t="t" r="r" b="b"/>
              <a:pathLst>
                <a:path w="0" h="90805">
                  <a:moveTo>
                    <a:pt x="0" y="0"/>
                  </a:moveTo>
                  <a:lnTo>
                    <a:pt x="0" y="90763"/>
                  </a:lnTo>
                </a:path>
              </a:pathLst>
            </a:custGeom>
            <a:ln w="2269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971982" y="14176342"/>
              <a:ext cx="22860" cy="90805"/>
            </a:xfrm>
            <a:custGeom>
              <a:avLst/>
              <a:gdLst/>
              <a:ahLst/>
              <a:cxnLst/>
              <a:rect l="l" t="t" r="r" b="b"/>
              <a:pathLst>
                <a:path w="22859" h="90805">
                  <a:moveTo>
                    <a:pt x="22694" y="0"/>
                  </a:moveTo>
                  <a:lnTo>
                    <a:pt x="0" y="0"/>
                  </a:lnTo>
                  <a:lnTo>
                    <a:pt x="0" y="90766"/>
                  </a:lnTo>
                  <a:lnTo>
                    <a:pt x="22694" y="90766"/>
                  </a:lnTo>
                  <a:lnTo>
                    <a:pt x="2269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971992" y="14176339"/>
              <a:ext cx="22860" cy="476884"/>
            </a:xfrm>
            <a:custGeom>
              <a:avLst/>
              <a:gdLst/>
              <a:ahLst/>
              <a:cxnLst/>
              <a:rect l="l" t="t" r="r" b="b"/>
              <a:pathLst>
                <a:path w="22859" h="476884">
                  <a:moveTo>
                    <a:pt x="0" y="476507"/>
                  </a:moveTo>
                  <a:lnTo>
                    <a:pt x="22690" y="476507"/>
                  </a:lnTo>
                  <a:lnTo>
                    <a:pt x="22690" y="0"/>
                  </a:lnTo>
                  <a:lnTo>
                    <a:pt x="0" y="0"/>
                  </a:lnTo>
                  <a:lnTo>
                    <a:pt x="0" y="476507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558743" y="14176342"/>
              <a:ext cx="22860" cy="90805"/>
            </a:xfrm>
            <a:custGeom>
              <a:avLst/>
              <a:gdLst/>
              <a:ahLst/>
              <a:cxnLst/>
              <a:rect l="l" t="t" r="r" b="b"/>
              <a:pathLst>
                <a:path w="22859" h="90805">
                  <a:moveTo>
                    <a:pt x="22694" y="0"/>
                  </a:moveTo>
                  <a:lnTo>
                    <a:pt x="0" y="0"/>
                  </a:lnTo>
                  <a:lnTo>
                    <a:pt x="0" y="90766"/>
                  </a:lnTo>
                  <a:lnTo>
                    <a:pt x="22694" y="90766"/>
                  </a:lnTo>
                  <a:lnTo>
                    <a:pt x="22694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58750" y="14176339"/>
              <a:ext cx="22860" cy="476884"/>
            </a:xfrm>
            <a:custGeom>
              <a:avLst/>
              <a:gdLst/>
              <a:ahLst/>
              <a:cxnLst/>
              <a:rect l="l" t="t" r="r" b="b"/>
              <a:pathLst>
                <a:path w="22859" h="476884">
                  <a:moveTo>
                    <a:pt x="0" y="476507"/>
                  </a:moveTo>
                  <a:lnTo>
                    <a:pt x="22690" y="476507"/>
                  </a:lnTo>
                  <a:lnTo>
                    <a:pt x="22690" y="0"/>
                  </a:lnTo>
                  <a:lnTo>
                    <a:pt x="0" y="0"/>
                  </a:lnTo>
                  <a:lnTo>
                    <a:pt x="0" y="476507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156853" y="14176339"/>
              <a:ext cx="2586990" cy="90805"/>
            </a:xfrm>
            <a:custGeom>
              <a:avLst/>
              <a:gdLst/>
              <a:ahLst/>
              <a:cxnLst/>
              <a:rect l="l" t="t" r="r" b="b"/>
              <a:pathLst>
                <a:path w="2586990" h="90805">
                  <a:moveTo>
                    <a:pt x="0" y="0"/>
                  </a:moveTo>
                  <a:lnTo>
                    <a:pt x="0" y="90763"/>
                  </a:lnTo>
                </a:path>
                <a:path w="2586990" h="90805">
                  <a:moveTo>
                    <a:pt x="2586757" y="0"/>
                  </a:moveTo>
                  <a:lnTo>
                    <a:pt x="2586757" y="90763"/>
                  </a:lnTo>
                </a:path>
              </a:pathLst>
            </a:custGeom>
            <a:ln w="22690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71982" y="2331711"/>
              <a:ext cx="7783195" cy="12321540"/>
            </a:xfrm>
            <a:custGeom>
              <a:avLst/>
              <a:gdLst/>
              <a:ahLst/>
              <a:cxnLst/>
              <a:rect l="l" t="t" r="r" b="b"/>
              <a:pathLst>
                <a:path w="7783194" h="12321540">
                  <a:moveTo>
                    <a:pt x="22694" y="0"/>
                  </a:moveTo>
                  <a:lnTo>
                    <a:pt x="0" y="0"/>
                  </a:lnTo>
                  <a:lnTo>
                    <a:pt x="0" y="453821"/>
                  </a:lnTo>
                  <a:lnTo>
                    <a:pt x="22694" y="453821"/>
                  </a:lnTo>
                  <a:lnTo>
                    <a:pt x="22694" y="0"/>
                  </a:lnTo>
                  <a:close/>
                </a:path>
                <a:path w="7783194" h="12321540">
                  <a:moveTo>
                    <a:pt x="2609456" y="0"/>
                  </a:moveTo>
                  <a:lnTo>
                    <a:pt x="2586761" y="0"/>
                  </a:lnTo>
                  <a:lnTo>
                    <a:pt x="2586761" y="453821"/>
                  </a:lnTo>
                  <a:lnTo>
                    <a:pt x="2609456" y="453821"/>
                  </a:lnTo>
                  <a:lnTo>
                    <a:pt x="2609456" y="0"/>
                  </a:lnTo>
                  <a:close/>
                </a:path>
                <a:path w="7783194" h="12321540">
                  <a:moveTo>
                    <a:pt x="7782966" y="11844630"/>
                  </a:moveTo>
                  <a:lnTo>
                    <a:pt x="7760271" y="11844630"/>
                  </a:lnTo>
                  <a:lnTo>
                    <a:pt x="7760271" y="12321146"/>
                  </a:lnTo>
                  <a:lnTo>
                    <a:pt x="7782966" y="12321146"/>
                  </a:lnTo>
                  <a:lnTo>
                    <a:pt x="7782966" y="11844630"/>
                  </a:lnTo>
                  <a:close/>
                </a:path>
                <a:path w="7783194" h="12321540">
                  <a:moveTo>
                    <a:pt x="7782966" y="0"/>
                  </a:moveTo>
                  <a:lnTo>
                    <a:pt x="7760271" y="0"/>
                  </a:lnTo>
                  <a:lnTo>
                    <a:pt x="7760271" y="453821"/>
                  </a:lnTo>
                  <a:lnTo>
                    <a:pt x="7782966" y="453821"/>
                  </a:lnTo>
                  <a:lnTo>
                    <a:pt x="7782966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66844" y="2785529"/>
            <a:ext cx="1543050" cy="1136840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706120">
              <a:lnSpc>
                <a:spcPct val="100000"/>
              </a:lnSpc>
              <a:spcBef>
                <a:spcPts val="705"/>
              </a:spcBef>
            </a:pPr>
            <a:r>
              <a:rPr dirty="0" sz="2150" spc="-20">
                <a:solidFill>
                  <a:srgbClr val="333333"/>
                </a:solidFill>
                <a:latin typeface="Lucida Sans Unicode"/>
                <a:cs typeface="Lucida Sans Unicode"/>
              </a:rPr>
              <a:t>250K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706120">
              <a:lnSpc>
                <a:spcPct val="100000"/>
              </a:lnSpc>
            </a:pPr>
            <a:r>
              <a:rPr dirty="0" sz="2150" spc="-20">
                <a:solidFill>
                  <a:srgbClr val="333333"/>
                </a:solidFill>
                <a:latin typeface="Lucida Sans Unicode"/>
                <a:cs typeface="Lucida Sans Unicode"/>
              </a:rPr>
              <a:t>200K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706120">
              <a:lnSpc>
                <a:spcPct val="100000"/>
              </a:lnSpc>
            </a:pPr>
            <a:r>
              <a:rPr dirty="0" sz="2150" spc="-20">
                <a:solidFill>
                  <a:srgbClr val="333333"/>
                </a:solidFill>
                <a:latin typeface="Lucida Sans Unicode"/>
                <a:cs typeface="Lucida Sans Unicode"/>
              </a:rPr>
              <a:t>150K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 Unicode"/>
              <a:cs typeface="Lucida Sans Unicode"/>
            </a:endParaRPr>
          </a:p>
          <a:p>
            <a:pPr marL="706120">
              <a:lnSpc>
                <a:spcPct val="100000"/>
              </a:lnSpc>
            </a:pPr>
            <a:r>
              <a:rPr dirty="0" sz="2150" spc="-20">
                <a:solidFill>
                  <a:srgbClr val="333333"/>
                </a:solidFill>
                <a:latin typeface="Lucida Sans Unicode"/>
                <a:cs typeface="Lucida Sans Unicode"/>
              </a:rPr>
              <a:t>100K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Lucida Sans Unicode"/>
              <a:cs typeface="Lucida Sans Unicode"/>
            </a:endParaRPr>
          </a:p>
          <a:p>
            <a:pPr algn="r" marR="173355">
              <a:lnSpc>
                <a:spcPct val="100000"/>
              </a:lnSpc>
            </a:pPr>
            <a:r>
              <a:rPr dirty="0" sz="2150" spc="-25">
                <a:solidFill>
                  <a:srgbClr val="333333"/>
                </a:solidFill>
                <a:latin typeface="Lucida Sans Unicode"/>
                <a:cs typeface="Lucida Sans Unicode"/>
              </a:rPr>
              <a:t>50K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2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Lucida Sans Unicode"/>
              <a:cs typeface="Lucida Sans Unicode"/>
            </a:endParaRPr>
          </a:p>
          <a:p>
            <a:pPr algn="r" marR="173355">
              <a:lnSpc>
                <a:spcPct val="100000"/>
              </a:lnSpc>
            </a:pPr>
            <a:r>
              <a:rPr dirty="0" sz="2150" spc="-25">
                <a:solidFill>
                  <a:srgbClr val="333333"/>
                </a:solidFill>
                <a:latin typeface="Lucida Sans Unicode"/>
                <a:cs typeface="Lucida Sans Unicode"/>
              </a:rPr>
              <a:t>0K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2700" y="7372070"/>
            <a:ext cx="297815" cy="214947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2245"/>
              </a:lnSpc>
            </a:pPr>
            <a:r>
              <a:rPr dirty="0" sz="2150" spc="-60">
                <a:solidFill>
                  <a:srgbClr val="333333"/>
                </a:solidFill>
                <a:latin typeface="Lucida Sans Unicode"/>
                <a:cs typeface="Lucida Sans Unicode"/>
              </a:rPr>
              <a:t>Number</a:t>
            </a:r>
            <a:r>
              <a:rPr dirty="0" sz="2150" spc="-19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2150" spc="-19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Lucida Sans Unicode"/>
                <a:cs typeface="Lucida Sans Unicode"/>
              </a:rPr>
              <a:t>Rides</a:t>
            </a:r>
            <a:endParaRPr sz="2150">
              <a:latin typeface="Lucida Sans Unicode"/>
              <a:cs typeface="Lucida Sans Unicod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798392" y="3023699"/>
            <a:ext cx="12957175" cy="11141710"/>
            <a:chOff x="1798392" y="3023699"/>
            <a:chExt cx="12957175" cy="11141710"/>
          </a:xfrm>
        </p:grpSpPr>
        <p:sp>
          <p:nvSpPr>
            <p:cNvPr id="23" name="object 23" descr=""/>
            <p:cNvSpPr/>
            <p:nvPr/>
          </p:nvSpPr>
          <p:spPr>
            <a:xfrm>
              <a:off x="1809822" y="5258833"/>
              <a:ext cx="318135" cy="6671309"/>
            </a:xfrm>
            <a:custGeom>
              <a:avLst/>
              <a:gdLst/>
              <a:ahLst/>
              <a:cxnLst/>
              <a:rect l="l" t="t" r="r" b="b"/>
              <a:pathLst>
                <a:path w="318135" h="6671309">
                  <a:moveTo>
                    <a:pt x="0" y="6671111"/>
                  </a:moveTo>
                  <a:lnTo>
                    <a:pt x="317671" y="6671111"/>
                  </a:lnTo>
                </a:path>
                <a:path w="318135" h="6671309">
                  <a:moveTo>
                    <a:pt x="0" y="4447407"/>
                  </a:moveTo>
                  <a:lnTo>
                    <a:pt x="317671" y="4447407"/>
                  </a:lnTo>
                </a:path>
                <a:path w="318135" h="6671309">
                  <a:moveTo>
                    <a:pt x="0" y="2223703"/>
                  </a:moveTo>
                  <a:lnTo>
                    <a:pt x="317671" y="2223703"/>
                  </a:lnTo>
                </a:path>
                <a:path w="318135" h="6671309">
                  <a:moveTo>
                    <a:pt x="0" y="0"/>
                  </a:moveTo>
                  <a:lnTo>
                    <a:pt x="317671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809822" y="3035129"/>
              <a:ext cx="5173980" cy="0"/>
            </a:xfrm>
            <a:custGeom>
              <a:avLst/>
              <a:gdLst/>
              <a:ahLst/>
              <a:cxnLst/>
              <a:rect l="l" t="t" r="r" b="b"/>
              <a:pathLst>
                <a:path w="5173980" h="0">
                  <a:moveTo>
                    <a:pt x="0" y="0"/>
                  </a:moveTo>
                  <a:lnTo>
                    <a:pt x="5173515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078908" y="11929945"/>
              <a:ext cx="2904490" cy="0"/>
            </a:xfrm>
            <a:custGeom>
              <a:avLst/>
              <a:gdLst/>
              <a:ahLst/>
              <a:cxnLst/>
              <a:rect l="l" t="t" r="r" b="b"/>
              <a:pathLst>
                <a:path w="2904490" h="0">
                  <a:moveTo>
                    <a:pt x="0" y="0"/>
                  </a:moveTo>
                  <a:lnTo>
                    <a:pt x="2904429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983338" y="11929945"/>
              <a:ext cx="2586990" cy="0"/>
            </a:xfrm>
            <a:custGeom>
              <a:avLst/>
              <a:gdLst/>
              <a:ahLst/>
              <a:cxnLst/>
              <a:rect l="l" t="t" r="r" b="b"/>
              <a:pathLst>
                <a:path w="2586990" h="0">
                  <a:moveTo>
                    <a:pt x="0" y="0"/>
                  </a:moveTo>
                  <a:lnTo>
                    <a:pt x="2586757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078908" y="9706240"/>
              <a:ext cx="2904490" cy="0"/>
            </a:xfrm>
            <a:custGeom>
              <a:avLst/>
              <a:gdLst/>
              <a:ahLst/>
              <a:cxnLst/>
              <a:rect l="l" t="t" r="r" b="b"/>
              <a:pathLst>
                <a:path w="2904490" h="0">
                  <a:moveTo>
                    <a:pt x="0" y="0"/>
                  </a:moveTo>
                  <a:lnTo>
                    <a:pt x="2904429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983338" y="9706240"/>
              <a:ext cx="2586990" cy="0"/>
            </a:xfrm>
            <a:custGeom>
              <a:avLst/>
              <a:gdLst/>
              <a:ahLst/>
              <a:cxnLst/>
              <a:rect l="l" t="t" r="r" b="b"/>
              <a:pathLst>
                <a:path w="2586990" h="0">
                  <a:moveTo>
                    <a:pt x="0" y="0"/>
                  </a:moveTo>
                  <a:lnTo>
                    <a:pt x="2586757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078908" y="7482537"/>
              <a:ext cx="2904490" cy="0"/>
            </a:xfrm>
            <a:custGeom>
              <a:avLst/>
              <a:gdLst/>
              <a:ahLst/>
              <a:cxnLst/>
              <a:rect l="l" t="t" r="r" b="b"/>
              <a:pathLst>
                <a:path w="2904490" h="0">
                  <a:moveTo>
                    <a:pt x="0" y="0"/>
                  </a:moveTo>
                  <a:lnTo>
                    <a:pt x="2904429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983338" y="7482537"/>
              <a:ext cx="2586990" cy="0"/>
            </a:xfrm>
            <a:custGeom>
              <a:avLst/>
              <a:gdLst/>
              <a:ahLst/>
              <a:cxnLst/>
              <a:rect l="l" t="t" r="r" b="b"/>
              <a:pathLst>
                <a:path w="2586990" h="0">
                  <a:moveTo>
                    <a:pt x="0" y="0"/>
                  </a:moveTo>
                  <a:lnTo>
                    <a:pt x="2586757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78908" y="5258833"/>
              <a:ext cx="2904490" cy="0"/>
            </a:xfrm>
            <a:custGeom>
              <a:avLst/>
              <a:gdLst/>
              <a:ahLst/>
              <a:cxnLst/>
              <a:rect l="l" t="t" r="r" b="b"/>
              <a:pathLst>
                <a:path w="2904490" h="0">
                  <a:moveTo>
                    <a:pt x="0" y="0"/>
                  </a:moveTo>
                  <a:lnTo>
                    <a:pt x="2904429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83338" y="3035129"/>
              <a:ext cx="2586990" cy="2223770"/>
            </a:xfrm>
            <a:custGeom>
              <a:avLst/>
              <a:gdLst/>
              <a:ahLst/>
              <a:cxnLst/>
              <a:rect l="l" t="t" r="r" b="b"/>
              <a:pathLst>
                <a:path w="2586990" h="2223770">
                  <a:moveTo>
                    <a:pt x="0" y="2223703"/>
                  </a:moveTo>
                  <a:lnTo>
                    <a:pt x="2586757" y="2223703"/>
                  </a:lnTo>
                </a:path>
                <a:path w="2586990" h="2223770">
                  <a:moveTo>
                    <a:pt x="0" y="0"/>
                  </a:moveTo>
                  <a:lnTo>
                    <a:pt x="2586757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570095" y="9706240"/>
              <a:ext cx="318135" cy="2223770"/>
            </a:xfrm>
            <a:custGeom>
              <a:avLst/>
              <a:gdLst/>
              <a:ahLst/>
              <a:cxnLst/>
              <a:rect l="l" t="t" r="r" b="b"/>
              <a:pathLst>
                <a:path w="318134" h="2223770">
                  <a:moveTo>
                    <a:pt x="0" y="2223703"/>
                  </a:moveTo>
                  <a:lnTo>
                    <a:pt x="317671" y="2223703"/>
                  </a:lnTo>
                </a:path>
                <a:path w="318134" h="2223770">
                  <a:moveTo>
                    <a:pt x="0" y="0"/>
                  </a:moveTo>
                  <a:lnTo>
                    <a:pt x="317671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570095" y="3035129"/>
              <a:ext cx="5173980" cy="4447540"/>
            </a:xfrm>
            <a:custGeom>
              <a:avLst/>
              <a:gdLst/>
              <a:ahLst/>
              <a:cxnLst/>
              <a:rect l="l" t="t" r="r" b="b"/>
              <a:pathLst>
                <a:path w="5173980" h="4447540">
                  <a:moveTo>
                    <a:pt x="0" y="4447407"/>
                  </a:moveTo>
                  <a:lnTo>
                    <a:pt x="5173515" y="4447407"/>
                  </a:lnTo>
                </a:path>
                <a:path w="5173980" h="4447540">
                  <a:moveTo>
                    <a:pt x="0" y="2223703"/>
                  </a:moveTo>
                  <a:lnTo>
                    <a:pt x="5173515" y="2223703"/>
                  </a:lnTo>
                </a:path>
                <a:path w="5173980" h="4447540">
                  <a:moveTo>
                    <a:pt x="0" y="0"/>
                  </a:moveTo>
                  <a:lnTo>
                    <a:pt x="5173515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809822" y="14147976"/>
              <a:ext cx="5173980" cy="11430"/>
            </a:xfrm>
            <a:custGeom>
              <a:avLst/>
              <a:gdLst/>
              <a:ahLst/>
              <a:cxnLst/>
              <a:rect l="l" t="t" r="r" b="b"/>
              <a:pathLst>
                <a:path w="5173980" h="11430">
                  <a:moveTo>
                    <a:pt x="0" y="0"/>
                  </a:moveTo>
                  <a:lnTo>
                    <a:pt x="317671" y="0"/>
                  </a:lnTo>
                </a:path>
                <a:path w="5173980" h="11430">
                  <a:moveTo>
                    <a:pt x="2269085" y="0"/>
                  </a:moveTo>
                  <a:lnTo>
                    <a:pt x="5173515" y="0"/>
                  </a:lnTo>
                </a:path>
                <a:path w="5173980" h="11430">
                  <a:moveTo>
                    <a:pt x="0" y="11345"/>
                  </a:moveTo>
                  <a:lnTo>
                    <a:pt x="5173515" y="11345"/>
                  </a:lnTo>
                </a:path>
              </a:pathLst>
            </a:custGeom>
            <a:ln w="1134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983338" y="14147976"/>
              <a:ext cx="2586990" cy="11430"/>
            </a:xfrm>
            <a:custGeom>
              <a:avLst/>
              <a:gdLst/>
              <a:ahLst/>
              <a:cxnLst/>
              <a:rect l="l" t="t" r="r" b="b"/>
              <a:pathLst>
                <a:path w="2586990" h="11430">
                  <a:moveTo>
                    <a:pt x="0" y="0"/>
                  </a:moveTo>
                  <a:lnTo>
                    <a:pt x="2586757" y="0"/>
                  </a:lnTo>
                </a:path>
                <a:path w="2586990" h="11430">
                  <a:moveTo>
                    <a:pt x="0" y="11345"/>
                  </a:moveTo>
                  <a:lnTo>
                    <a:pt x="2586757" y="11345"/>
                  </a:lnTo>
                </a:path>
              </a:pathLst>
            </a:custGeom>
            <a:ln w="1134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570095" y="14147976"/>
              <a:ext cx="5173980" cy="11430"/>
            </a:xfrm>
            <a:custGeom>
              <a:avLst/>
              <a:gdLst/>
              <a:ahLst/>
              <a:cxnLst/>
              <a:rect l="l" t="t" r="r" b="b"/>
              <a:pathLst>
                <a:path w="5173980" h="11430">
                  <a:moveTo>
                    <a:pt x="0" y="0"/>
                  </a:moveTo>
                  <a:lnTo>
                    <a:pt x="317671" y="0"/>
                  </a:lnTo>
                </a:path>
                <a:path w="5173980" h="11430">
                  <a:moveTo>
                    <a:pt x="2269085" y="0"/>
                  </a:moveTo>
                  <a:lnTo>
                    <a:pt x="5173515" y="0"/>
                  </a:lnTo>
                </a:path>
                <a:path w="5173980" h="11430">
                  <a:moveTo>
                    <a:pt x="0" y="11345"/>
                  </a:moveTo>
                  <a:lnTo>
                    <a:pt x="5173515" y="11345"/>
                  </a:lnTo>
                </a:path>
              </a:pathLst>
            </a:custGeom>
            <a:ln w="11345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714252" y="12020708"/>
              <a:ext cx="1951989" cy="2132965"/>
            </a:xfrm>
            <a:custGeom>
              <a:avLst/>
              <a:gdLst/>
              <a:ahLst/>
              <a:cxnLst/>
              <a:rect l="l" t="t" r="r" b="b"/>
              <a:pathLst>
                <a:path w="1951990" h="2132965">
                  <a:moveTo>
                    <a:pt x="1951413" y="2132940"/>
                  </a:moveTo>
                  <a:lnTo>
                    <a:pt x="0" y="2132940"/>
                  </a:lnTo>
                  <a:lnTo>
                    <a:pt x="0" y="0"/>
                  </a:lnTo>
                  <a:lnTo>
                    <a:pt x="1951413" y="0"/>
                  </a:lnTo>
                  <a:lnTo>
                    <a:pt x="1951413" y="2132940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127494" y="3715854"/>
              <a:ext cx="1951989" cy="10438130"/>
            </a:xfrm>
            <a:custGeom>
              <a:avLst/>
              <a:gdLst/>
              <a:ahLst/>
              <a:cxnLst/>
              <a:rect l="l" t="t" r="r" b="b"/>
              <a:pathLst>
                <a:path w="1951989" h="10438130">
                  <a:moveTo>
                    <a:pt x="1951413" y="10437794"/>
                  </a:moveTo>
                  <a:lnTo>
                    <a:pt x="0" y="10437794"/>
                  </a:lnTo>
                  <a:lnTo>
                    <a:pt x="0" y="0"/>
                  </a:lnTo>
                  <a:lnTo>
                    <a:pt x="1951413" y="0"/>
                  </a:lnTo>
                  <a:lnTo>
                    <a:pt x="1951413" y="10437794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301009" y="13858668"/>
              <a:ext cx="1951989" cy="295275"/>
            </a:xfrm>
            <a:custGeom>
              <a:avLst/>
              <a:gdLst/>
              <a:ahLst/>
              <a:cxnLst/>
              <a:rect l="l" t="t" r="r" b="b"/>
              <a:pathLst>
                <a:path w="1951990" h="295275">
                  <a:moveTo>
                    <a:pt x="1951413" y="294981"/>
                  </a:moveTo>
                  <a:lnTo>
                    <a:pt x="0" y="294981"/>
                  </a:lnTo>
                  <a:lnTo>
                    <a:pt x="0" y="0"/>
                  </a:lnTo>
                  <a:lnTo>
                    <a:pt x="1951413" y="0"/>
                  </a:lnTo>
                  <a:lnTo>
                    <a:pt x="1951413" y="294981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1839181" y="11929945"/>
              <a:ext cx="2904490" cy="0"/>
            </a:xfrm>
            <a:custGeom>
              <a:avLst/>
              <a:gdLst/>
              <a:ahLst/>
              <a:cxnLst/>
              <a:rect l="l" t="t" r="r" b="b"/>
              <a:pathLst>
                <a:path w="2904490" h="0">
                  <a:moveTo>
                    <a:pt x="0" y="0"/>
                  </a:moveTo>
                  <a:lnTo>
                    <a:pt x="635343" y="0"/>
                  </a:lnTo>
                </a:path>
                <a:path w="2904490" h="0">
                  <a:moveTo>
                    <a:pt x="2586757" y="0"/>
                  </a:moveTo>
                  <a:lnTo>
                    <a:pt x="2904429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474525" y="11839182"/>
              <a:ext cx="1951989" cy="2314575"/>
            </a:xfrm>
            <a:custGeom>
              <a:avLst/>
              <a:gdLst/>
              <a:ahLst/>
              <a:cxnLst/>
              <a:rect l="l" t="t" r="r" b="b"/>
              <a:pathLst>
                <a:path w="1951990" h="2314575">
                  <a:moveTo>
                    <a:pt x="1951413" y="2314467"/>
                  </a:moveTo>
                  <a:lnTo>
                    <a:pt x="0" y="2314467"/>
                  </a:lnTo>
                  <a:lnTo>
                    <a:pt x="0" y="0"/>
                  </a:lnTo>
                  <a:lnTo>
                    <a:pt x="1951413" y="0"/>
                  </a:lnTo>
                  <a:lnTo>
                    <a:pt x="1951413" y="2314467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1839181" y="9706240"/>
              <a:ext cx="2904490" cy="0"/>
            </a:xfrm>
            <a:custGeom>
              <a:avLst/>
              <a:gdLst/>
              <a:ahLst/>
              <a:cxnLst/>
              <a:rect l="l" t="t" r="r" b="b"/>
              <a:pathLst>
                <a:path w="2904490" h="0">
                  <a:moveTo>
                    <a:pt x="0" y="0"/>
                  </a:moveTo>
                  <a:lnTo>
                    <a:pt x="2904429" y="0"/>
                  </a:lnTo>
                </a:path>
              </a:pathLst>
            </a:custGeom>
            <a:ln w="2269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887767" y="7777518"/>
              <a:ext cx="1951989" cy="6376670"/>
            </a:xfrm>
            <a:custGeom>
              <a:avLst/>
              <a:gdLst/>
              <a:ahLst/>
              <a:cxnLst/>
              <a:rect l="l" t="t" r="r" b="b"/>
              <a:pathLst>
                <a:path w="1951990" h="6376669">
                  <a:moveTo>
                    <a:pt x="1951413" y="6376130"/>
                  </a:moveTo>
                  <a:lnTo>
                    <a:pt x="0" y="6376130"/>
                  </a:lnTo>
                  <a:lnTo>
                    <a:pt x="0" y="0"/>
                  </a:lnTo>
                  <a:lnTo>
                    <a:pt x="1951413" y="0"/>
                  </a:lnTo>
                  <a:lnTo>
                    <a:pt x="1951413" y="637613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1821168" y="3294719"/>
            <a:ext cx="515112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7235">
              <a:lnSpc>
                <a:spcPct val="100000"/>
              </a:lnSpc>
              <a:spcBef>
                <a:spcPts val="95"/>
              </a:spcBef>
            </a:pPr>
            <a:r>
              <a:rPr dirty="0" sz="2150" spc="-10">
                <a:latin typeface="Lucida Sans Unicode"/>
                <a:cs typeface="Lucida Sans Unicode"/>
              </a:rPr>
              <a:t>234,567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236142" y="11599572"/>
            <a:ext cx="91059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150" spc="-65">
                <a:latin typeface="Lucida Sans Unicode"/>
                <a:cs typeface="Lucida Sans Unicode"/>
              </a:rPr>
              <a:t>48,081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994683" y="13437531"/>
            <a:ext cx="256413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9209">
              <a:lnSpc>
                <a:spcPct val="100000"/>
              </a:lnSpc>
              <a:spcBef>
                <a:spcPts val="95"/>
              </a:spcBef>
            </a:pPr>
            <a:r>
              <a:rPr dirty="0" sz="2150" spc="-10">
                <a:latin typeface="Lucida Sans Unicode"/>
                <a:cs typeface="Lucida Sans Unicode"/>
              </a:rPr>
              <a:t>6,720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581441" y="7356382"/>
            <a:ext cx="515112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7235">
              <a:lnSpc>
                <a:spcPct val="100000"/>
              </a:lnSpc>
              <a:spcBef>
                <a:spcPts val="95"/>
              </a:spcBef>
            </a:pPr>
            <a:r>
              <a:rPr dirty="0" sz="2150" spc="-10">
                <a:latin typeface="Lucida Sans Unicode"/>
                <a:cs typeface="Lucida Sans Unicode"/>
              </a:rPr>
              <a:t>143,401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2983715" y="11418045"/>
            <a:ext cx="92329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65">
                <a:latin typeface="Lucida Sans Unicode"/>
                <a:cs typeface="Lucida Sans Unicode"/>
              </a:rPr>
              <a:t>52,101</a:t>
            </a:r>
            <a:endParaRPr sz="2150">
              <a:latin typeface="Lucida Sans Unicode"/>
              <a:cs typeface="Lucida Sans Unicode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1798477" y="2774184"/>
            <a:ext cx="12956540" cy="11391265"/>
            <a:chOff x="1798477" y="2774184"/>
            <a:chExt cx="12956540" cy="11391265"/>
          </a:xfrm>
        </p:grpSpPr>
        <p:sp>
          <p:nvSpPr>
            <p:cNvPr id="51" name="object 51" descr=""/>
            <p:cNvSpPr/>
            <p:nvPr/>
          </p:nvSpPr>
          <p:spPr>
            <a:xfrm>
              <a:off x="1809822" y="2785529"/>
              <a:ext cx="5173980" cy="11368405"/>
            </a:xfrm>
            <a:custGeom>
              <a:avLst/>
              <a:gdLst/>
              <a:ahLst/>
              <a:cxnLst/>
              <a:rect l="l" t="t" r="r" b="b"/>
              <a:pathLst>
                <a:path w="5173980" h="11368405">
                  <a:moveTo>
                    <a:pt x="0" y="0"/>
                  </a:moveTo>
                  <a:lnTo>
                    <a:pt x="0" y="11368119"/>
                  </a:lnTo>
                </a:path>
                <a:path w="5173980" h="11368405">
                  <a:moveTo>
                    <a:pt x="5173515" y="0"/>
                  </a:moveTo>
                  <a:lnTo>
                    <a:pt x="5173515" y="11368119"/>
                  </a:lnTo>
                </a:path>
                <a:path w="5173980" h="11368405">
                  <a:moveTo>
                    <a:pt x="0" y="0"/>
                  </a:moveTo>
                  <a:lnTo>
                    <a:pt x="5173515" y="0"/>
                  </a:lnTo>
                </a:path>
                <a:path w="5173980" h="11368405">
                  <a:moveTo>
                    <a:pt x="0" y="11368119"/>
                  </a:moveTo>
                  <a:lnTo>
                    <a:pt x="5173515" y="11368119"/>
                  </a:lnTo>
                </a:path>
              </a:pathLst>
            </a:custGeom>
            <a:ln w="2269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983337" y="2785529"/>
              <a:ext cx="2586990" cy="11368405"/>
            </a:xfrm>
            <a:custGeom>
              <a:avLst/>
              <a:gdLst/>
              <a:ahLst/>
              <a:cxnLst/>
              <a:rect l="l" t="t" r="r" b="b"/>
              <a:pathLst>
                <a:path w="2586990" h="11368405">
                  <a:moveTo>
                    <a:pt x="0" y="0"/>
                  </a:moveTo>
                  <a:lnTo>
                    <a:pt x="0" y="11368119"/>
                  </a:lnTo>
                </a:path>
                <a:path w="2586990" h="11368405">
                  <a:moveTo>
                    <a:pt x="2586757" y="0"/>
                  </a:moveTo>
                  <a:lnTo>
                    <a:pt x="2586757" y="11368119"/>
                  </a:lnTo>
                </a:path>
              </a:pathLst>
            </a:custGeom>
            <a:ln w="2269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983336" y="2785533"/>
              <a:ext cx="2586990" cy="11379835"/>
            </a:xfrm>
            <a:custGeom>
              <a:avLst/>
              <a:gdLst/>
              <a:ahLst/>
              <a:cxnLst/>
              <a:rect l="l" t="t" r="r" b="b"/>
              <a:pathLst>
                <a:path w="2586990" h="11379835">
                  <a:moveTo>
                    <a:pt x="2586748" y="11356772"/>
                  </a:moveTo>
                  <a:lnTo>
                    <a:pt x="0" y="11356772"/>
                  </a:lnTo>
                  <a:lnTo>
                    <a:pt x="0" y="11379467"/>
                  </a:lnTo>
                  <a:lnTo>
                    <a:pt x="2586748" y="11379467"/>
                  </a:lnTo>
                  <a:lnTo>
                    <a:pt x="2586748" y="11356772"/>
                  </a:lnTo>
                  <a:close/>
                </a:path>
                <a:path w="2586990" h="11379835">
                  <a:moveTo>
                    <a:pt x="2586748" y="0"/>
                  </a:moveTo>
                  <a:lnTo>
                    <a:pt x="0" y="0"/>
                  </a:lnTo>
                  <a:lnTo>
                    <a:pt x="0" y="11341"/>
                  </a:lnTo>
                  <a:lnTo>
                    <a:pt x="2586748" y="11341"/>
                  </a:lnTo>
                  <a:lnTo>
                    <a:pt x="2586748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570095" y="2785529"/>
              <a:ext cx="5173980" cy="11368405"/>
            </a:xfrm>
            <a:custGeom>
              <a:avLst/>
              <a:gdLst/>
              <a:ahLst/>
              <a:cxnLst/>
              <a:rect l="l" t="t" r="r" b="b"/>
              <a:pathLst>
                <a:path w="5173980" h="11368405">
                  <a:moveTo>
                    <a:pt x="0" y="0"/>
                  </a:moveTo>
                  <a:lnTo>
                    <a:pt x="0" y="11368119"/>
                  </a:lnTo>
                </a:path>
                <a:path w="5173980" h="11368405">
                  <a:moveTo>
                    <a:pt x="5173515" y="0"/>
                  </a:moveTo>
                  <a:lnTo>
                    <a:pt x="5173515" y="11368119"/>
                  </a:lnTo>
                </a:path>
              </a:pathLst>
            </a:custGeom>
            <a:ln w="22690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570085" y="2785533"/>
              <a:ext cx="5173980" cy="11379835"/>
            </a:xfrm>
            <a:custGeom>
              <a:avLst/>
              <a:gdLst/>
              <a:ahLst/>
              <a:cxnLst/>
              <a:rect l="l" t="t" r="r" b="b"/>
              <a:pathLst>
                <a:path w="5173980" h="11379835">
                  <a:moveTo>
                    <a:pt x="5173523" y="11356772"/>
                  </a:moveTo>
                  <a:lnTo>
                    <a:pt x="0" y="11356772"/>
                  </a:lnTo>
                  <a:lnTo>
                    <a:pt x="0" y="11379467"/>
                  </a:lnTo>
                  <a:lnTo>
                    <a:pt x="5173523" y="11379467"/>
                  </a:lnTo>
                  <a:lnTo>
                    <a:pt x="5173523" y="11356772"/>
                  </a:lnTo>
                  <a:close/>
                </a:path>
                <a:path w="5173980" h="11379835">
                  <a:moveTo>
                    <a:pt x="5173523" y="0"/>
                  </a:moveTo>
                  <a:lnTo>
                    <a:pt x="0" y="0"/>
                  </a:lnTo>
                  <a:lnTo>
                    <a:pt x="0" y="11341"/>
                  </a:lnTo>
                  <a:lnTo>
                    <a:pt x="5173523" y="11341"/>
                  </a:lnTo>
                  <a:lnTo>
                    <a:pt x="5173523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254144" y="14277094"/>
            <a:ext cx="14430375" cy="298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37055">
              <a:lnSpc>
                <a:spcPct val="100000"/>
              </a:lnSpc>
              <a:spcBef>
                <a:spcPts val="95"/>
              </a:spcBef>
              <a:tabLst>
                <a:tab pos="4447540" algn="l"/>
                <a:tab pos="7034530" algn="l"/>
                <a:tab pos="9597390" algn="l"/>
                <a:tab pos="12207875" algn="l"/>
              </a:tabLst>
            </a:pPr>
            <a:r>
              <a:rPr dirty="0" sz="2150" spc="-6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150" spc="-6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endParaRPr sz="2150">
              <a:latin typeface="Lucida Sans Unicode"/>
              <a:cs typeface="Lucida Sans Unicode"/>
            </a:endParaRPr>
          </a:p>
          <a:p>
            <a:pPr marL="12700" marR="5080">
              <a:lnSpc>
                <a:spcPct val="124700"/>
              </a:lnSpc>
              <a:spcBef>
                <a:spcPts val="1425"/>
              </a:spcBef>
            </a:pPr>
            <a:r>
              <a:rPr dirty="0" sz="2150" spc="-20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70">
                <a:solidFill>
                  <a:srgbClr val="666666"/>
                </a:solidFill>
                <a:latin typeface="Lucida Sans Unicode"/>
                <a:cs typeface="Lucida Sans Unicode"/>
              </a:rPr>
              <a:t>Counts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dirty="0" sz="2150" spc="-1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Type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66666"/>
                </a:solidFill>
                <a:latin typeface="Lucida Sans Unicode"/>
                <a:cs typeface="Lucida Sans Unicode"/>
              </a:rPr>
              <a:t>categorized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5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Rideable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Type.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type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distinctions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666666"/>
                </a:solidFill>
                <a:latin typeface="Lucida Sans Unicode"/>
                <a:cs typeface="Lucida Sans Unicode"/>
              </a:rPr>
              <a:t>represented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by </a:t>
            </a:r>
            <a:r>
              <a:rPr dirty="0" sz="2150" spc="-50">
                <a:solidFill>
                  <a:srgbClr val="666666"/>
                </a:solidFill>
                <a:latin typeface="Lucida Sans Unicode"/>
                <a:cs typeface="Lucida Sans Unicode"/>
              </a:rPr>
              <a:t>color,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5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annotated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2150" spc="-16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5">
                <a:solidFill>
                  <a:srgbClr val="666666"/>
                </a:solidFill>
                <a:latin typeface="Lucida Sans Unicode"/>
                <a:cs typeface="Lucida Sans Unicode"/>
              </a:rPr>
              <a:t>counts.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85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visualization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suggests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that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members </a:t>
            </a:r>
            <a:r>
              <a:rPr dirty="0" sz="2150" spc="-35">
                <a:solidFill>
                  <a:srgbClr val="666666"/>
                </a:solidFill>
                <a:latin typeface="Lucida Sans Unicode"/>
                <a:cs typeface="Lucida Sans Unicode"/>
              </a:rPr>
              <a:t>predominantly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666666"/>
                </a:solidFill>
                <a:latin typeface="Lucida Sans Unicode"/>
                <a:cs typeface="Lucida Sans Unicode"/>
              </a:rPr>
              <a:t>opt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classic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bikes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electric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bikes.</a:t>
            </a:r>
            <a:r>
              <a:rPr dirty="0" sz="2150" spc="-1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contrast,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6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utilize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classic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bikes,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docked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bikes,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electric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bikes.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Notably,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6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666666"/>
                </a:solidFill>
                <a:latin typeface="Lucida Sans Unicode"/>
                <a:cs typeface="Lucida Sans Unicode"/>
              </a:rPr>
              <a:t>show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0">
                <a:solidFill>
                  <a:srgbClr val="666666"/>
                </a:solidFill>
                <a:latin typeface="Lucida Sans Unicode"/>
                <a:cs typeface="Lucida Sans Unicode"/>
              </a:rPr>
              <a:t>minimal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66666"/>
                </a:solidFill>
                <a:latin typeface="Lucida Sans Unicode"/>
                <a:cs typeface="Lucida Sans Unicode"/>
              </a:rPr>
              <a:t>usage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85">
                <a:solidFill>
                  <a:srgbClr val="666666"/>
                </a:solidFill>
                <a:latin typeface="Lucida Sans Unicode"/>
                <a:cs typeface="Lucida Sans Unicode"/>
              </a:rPr>
              <a:t>docked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bikes,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66666"/>
                </a:solidFill>
                <a:latin typeface="Lucida Sans Unicode"/>
                <a:cs typeface="Lucida Sans Unicode"/>
              </a:rPr>
              <a:t>possibly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0">
                <a:solidFill>
                  <a:srgbClr val="666666"/>
                </a:solidFill>
                <a:latin typeface="Lucida Sans Unicode"/>
                <a:cs typeface="Lucida Sans Unicode"/>
              </a:rPr>
              <a:t>inﬂuenced</a:t>
            </a:r>
            <a:r>
              <a:rPr dirty="0" sz="2150" spc="-18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by </a:t>
            </a:r>
            <a:r>
              <a:rPr dirty="0" sz="2150" spc="-60">
                <a:solidFill>
                  <a:srgbClr val="666666"/>
                </a:solidFill>
                <a:latin typeface="Lucida Sans Unicode"/>
                <a:cs typeface="Lucida Sans Unicode"/>
              </a:rPr>
              <a:t>membership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66666"/>
                </a:solidFill>
                <a:latin typeface="Lucida Sans Unicode"/>
                <a:cs typeface="Lucida Sans Unicode"/>
              </a:rPr>
              <a:t>plans,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availability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constraints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60">
                <a:solidFill>
                  <a:srgbClr val="666666"/>
                </a:solidFill>
                <a:latin typeface="Lucida Sans Unicode"/>
                <a:cs typeface="Lucida Sans Unicode"/>
              </a:rPr>
              <a:t>during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5">
                <a:solidFill>
                  <a:srgbClr val="666666"/>
                </a:solidFill>
                <a:latin typeface="Lucida Sans Unicode"/>
                <a:cs typeface="Lucida Sans Unicode"/>
              </a:rPr>
              <a:t>speciﬁc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hours,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0">
                <a:solidFill>
                  <a:srgbClr val="666666"/>
                </a:solidFill>
                <a:latin typeface="Lucida Sans Unicode"/>
                <a:cs typeface="Lucida Sans Unicode"/>
              </a:rPr>
              <a:t>or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666666"/>
                </a:solidFill>
                <a:latin typeface="Lucida Sans Unicode"/>
                <a:cs typeface="Lucida Sans Unicode"/>
              </a:rPr>
              <a:t>even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35">
                <a:solidFill>
                  <a:srgbClr val="666666"/>
                </a:solidFill>
                <a:latin typeface="Lucida Sans Unicode"/>
                <a:cs typeface="Lucida Sans Unicode"/>
              </a:rPr>
              <a:t>considerations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related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to</a:t>
            </a:r>
            <a:r>
              <a:rPr dirty="0" sz="2150" spc="-1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60">
                <a:solidFill>
                  <a:srgbClr val="666666"/>
                </a:solidFill>
                <a:latin typeface="Lucida Sans Unicode"/>
                <a:cs typeface="Lucida Sans Unicode"/>
              </a:rPr>
              <a:t>bike</a:t>
            </a:r>
            <a:r>
              <a:rPr dirty="0" sz="2150" spc="-1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features,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as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85">
                <a:solidFill>
                  <a:srgbClr val="666666"/>
                </a:solidFill>
                <a:latin typeface="Lucida Sans Unicode"/>
                <a:cs typeface="Lucida Sans Unicode"/>
              </a:rPr>
              <a:t>docked</a:t>
            </a:r>
            <a:r>
              <a:rPr dirty="0" sz="2150" spc="-1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666666"/>
                </a:solidFill>
                <a:latin typeface="Lucida Sans Unicode"/>
                <a:cs typeface="Lucida Sans Unicode"/>
              </a:rPr>
              <a:t>bikes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5">
                <a:solidFill>
                  <a:srgbClr val="666666"/>
                </a:solidFill>
                <a:latin typeface="Lucida Sans Unicode"/>
                <a:cs typeface="Lucida Sans Unicode"/>
              </a:rPr>
              <a:t>emerge</a:t>
            </a:r>
            <a:r>
              <a:rPr dirty="0" sz="2150" spc="-1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as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2150" spc="-1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666666"/>
                </a:solidFill>
                <a:latin typeface="Lucida Sans Unicode"/>
                <a:cs typeface="Lucida Sans Unicode"/>
              </a:rPr>
              <a:t>least</a:t>
            </a:r>
            <a:r>
              <a:rPr dirty="0" sz="2150" spc="-18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0">
                <a:solidFill>
                  <a:srgbClr val="666666"/>
                </a:solidFill>
                <a:latin typeface="Lucida Sans Unicode"/>
                <a:cs typeface="Lucida Sans Unicode"/>
              </a:rPr>
              <a:t>utilized</a:t>
            </a:r>
            <a:r>
              <a:rPr dirty="0" sz="2150" spc="-17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666666"/>
                </a:solidFill>
                <a:latin typeface="Lucida Sans Unicode"/>
                <a:cs typeface="Lucida Sans Unicode"/>
              </a:rPr>
              <a:t>type.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44907" y="344910"/>
            <a:ext cx="4727575" cy="12966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550" spc="-60" b="1">
                <a:solidFill>
                  <a:srgbClr val="333333"/>
                </a:solidFill>
                <a:latin typeface="Arial"/>
                <a:cs typeface="Arial"/>
              </a:rPr>
              <a:t>Type</a:t>
            </a:r>
            <a:r>
              <a:rPr dirty="0" sz="3550" spc="-21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50" spc="55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3550" spc="-2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50" spc="-25" b="1">
                <a:solidFill>
                  <a:srgbClr val="333333"/>
                </a:solidFill>
                <a:latin typeface="Arial"/>
                <a:cs typeface="Arial"/>
              </a:rPr>
              <a:t>Rideable</a:t>
            </a:r>
            <a:r>
              <a:rPr dirty="0" sz="3550" spc="-2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3550" spc="-20" b="1">
                <a:solidFill>
                  <a:srgbClr val="333333"/>
                </a:solidFill>
                <a:latin typeface="Arial"/>
                <a:cs typeface="Arial"/>
              </a:rPr>
              <a:t>Used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550" spc="-25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3550" spc="-29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550">
                <a:solidFill>
                  <a:srgbClr val="333333"/>
                </a:solidFill>
                <a:latin typeface="Lucida Sans Unicode"/>
                <a:cs typeface="Lucida Sans Unicode"/>
              </a:rPr>
              <a:t>vs</a:t>
            </a:r>
            <a:r>
              <a:rPr dirty="0" sz="3550" spc="-28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3550" spc="-10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endParaRPr sz="3550">
              <a:latin typeface="Lucida Sans Unicode"/>
              <a:cs typeface="Lucida Sans Unicode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5025892" y="1955959"/>
            <a:ext cx="200152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30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2150" spc="-18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15083973" y="2377094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4" h="318135">
                <a:moveTo>
                  <a:pt x="317671" y="317671"/>
                </a:moveTo>
                <a:lnTo>
                  <a:pt x="0" y="317671"/>
                </a:lnTo>
                <a:lnTo>
                  <a:pt x="0" y="0"/>
                </a:lnTo>
                <a:lnTo>
                  <a:pt x="317671" y="0"/>
                </a:lnTo>
                <a:lnTo>
                  <a:pt x="317671" y="317671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15502401" y="2237325"/>
            <a:ext cx="2186940" cy="93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100"/>
              </a:spcBef>
            </a:pPr>
            <a:r>
              <a:rPr dirty="0" sz="2150" spc="-60">
                <a:solidFill>
                  <a:srgbClr val="333333"/>
                </a:solidFill>
                <a:latin typeface="Lucida Sans Unicode"/>
                <a:cs typeface="Lucida Sans Unicode"/>
              </a:rPr>
              <a:t>Annual</a:t>
            </a:r>
            <a:r>
              <a:rPr dirty="0" sz="2150" spc="-17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Lucida Sans Unicode"/>
                <a:cs typeface="Lucida Sans Unicode"/>
              </a:rPr>
              <a:t>Members </a:t>
            </a:r>
            <a:r>
              <a:rPr dirty="0" sz="2150" spc="-55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r>
              <a:rPr dirty="0" sz="2150" spc="-18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Lucida Sans Unicode"/>
                <a:cs typeface="Lucida Sans Unicode"/>
              </a:rPr>
              <a:t>Members</a:t>
            </a:r>
            <a:endParaRPr sz="2150">
              <a:latin typeface="Lucida Sans Unicode"/>
              <a:cs typeface="Lucida Sans Unicode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15083973" y="2830911"/>
            <a:ext cx="318135" cy="318135"/>
          </a:xfrm>
          <a:custGeom>
            <a:avLst/>
            <a:gdLst/>
            <a:ahLst/>
            <a:cxnLst/>
            <a:rect l="l" t="t" r="r" b="b"/>
            <a:pathLst>
              <a:path w="318134" h="318135">
                <a:moveTo>
                  <a:pt x="317671" y="317671"/>
                </a:moveTo>
                <a:lnTo>
                  <a:pt x="0" y="317671"/>
                </a:lnTo>
                <a:lnTo>
                  <a:pt x="0" y="0"/>
                </a:lnTo>
                <a:lnTo>
                  <a:pt x="317671" y="0"/>
                </a:lnTo>
                <a:lnTo>
                  <a:pt x="317671" y="317671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222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6928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105634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84340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463046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41753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820458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488881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167587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846293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525000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203706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882412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561118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0239824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918530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1597237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2275942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2954649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3623072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4301778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4980484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5659189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337895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016603" y="6681759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691407" y="845658"/>
            <a:ext cx="17009745" cy="5893435"/>
            <a:chOff x="691407" y="845658"/>
            <a:chExt cx="17009745" cy="5893435"/>
          </a:xfrm>
        </p:grpSpPr>
        <p:sp>
          <p:nvSpPr>
            <p:cNvPr id="28" name="object 28" descr=""/>
            <p:cNvSpPr/>
            <p:nvPr/>
          </p:nvSpPr>
          <p:spPr>
            <a:xfrm>
              <a:off x="17695309" y="6681759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4">
                  <a:moveTo>
                    <a:pt x="0" y="0"/>
                  </a:moveTo>
                  <a:lnTo>
                    <a:pt x="0" y="51417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96804" y="6023620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48222" y="6023620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96804" y="5365480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48222" y="5365480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96804" y="4717624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48222" y="4717624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96804" y="4059485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48222" y="4059485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96804" y="3401346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48222" y="3401346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96804" y="2743206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48222" y="2743206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96804" y="2095351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48222" y="2095351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96804" y="1437211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48222" y="851056"/>
              <a:ext cx="16947515" cy="5821045"/>
            </a:xfrm>
            <a:custGeom>
              <a:avLst/>
              <a:gdLst/>
              <a:ahLst/>
              <a:cxnLst/>
              <a:rect l="l" t="t" r="r" b="b"/>
              <a:pathLst>
                <a:path w="16947515" h="5821045">
                  <a:moveTo>
                    <a:pt x="0" y="586155"/>
                  </a:moveTo>
                  <a:lnTo>
                    <a:pt x="16947086" y="586155"/>
                  </a:lnTo>
                </a:path>
                <a:path w="16947515" h="5821045">
                  <a:moveTo>
                    <a:pt x="678706" y="5820419"/>
                  </a:moveTo>
                  <a:lnTo>
                    <a:pt x="678706" y="0"/>
                  </a:lnTo>
                </a:path>
                <a:path w="16947515" h="5821045">
                  <a:moveTo>
                    <a:pt x="1357412" y="5820419"/>
                  </a:moveTo>
                  <a:lnTo>
                    <a:pt x="1357412" y="0"/>
                  </a:lnTo>
                </a:path>
                <a:path w="16947515" h="5821045">
                  <a:moveTo>
                    <a:pt x="2036118" y="5820419"/>
                  </a:moveTo>
                  <a:lnTo>
                    <a:pt x="2036118" y="0"/>
                  </a:lnTo>
                </a:path>
                <a:path w="16947515" h="5821045">
                  <a:moveTo>
                    <a:pt x="2714824" y="5820419"/>
                  </a:moveTo>
                  <a:lnTo>
                    <a:pt x="2714824" y="0"/>
                  </a:lnTo>
                </a:path>
                <a:path w="16947515" h="5821045">
                  <a:moveTo>
                    <a:pt x="3393530" y="5820419"/>
                  </a:moveTo>
                  <a:lnTo>
                    <a:pt x="3393530" y="0"/>
                  </a:lnTo>
                </a:path>
                <a:path w="16947515" h="5821045">
                  <a:moveTo>
                    <a:pt x="4072236" y="5820419"/>
                  </a:moveTo>
                  <a:lnTo>
                    <a:pt x="4072236" y="0"/>
                  </a:lnTo>
                </a:path>
                <a:path w="16947515" h="5821045">
                  <a:moveTo>
                    <a:pt x="4740659" y="5820419"/>
                  </a:moveTo>
                  <a:lnTo>
                    <a:pt x="4740659" y="0"/>
                  </a:lnTo>
                </a:path>
                <a:path w="16947515" h="5821045">
                  <a:moveTo>
                    <a:pt x="5419365" y="5820419"/>
                  </a:moveTo>
                  <a:lnTo>
                    <a:pt x="5419365" y="0"/>
                  </a:lnTo>
                </a:path>
                <a:path w="16947515" h="5821045">
                  <a:moveTo>
                    <a:pt x="6098071" y="5820419"/>
                  </a:moveTo>
                  <a:lnTo>
                    <a:pt x="6098071" y="0"/>
                  </a:lnTo>
                </a:path>
                <a:path w="16947515" h="5821045">
                  <a:moveTo>
                    <a:pt x="6776777" y="5820419"/>
                  </a:moveTo>
                  <a:lnTo>
                    <a:pt x="6776777" y="0"/>
                  </a:lnTo>
                </a:path>
                <a:path w="16947515" h="5821045">
                  <a:moveTo>
                    <a:pt x="7455484" y="5820419"/>
                  </a:moveTo>
                  <a:lnTo>
                    <a:pt x="7455484" y="0"/>
                  </a:lnTo>
                </a:path>
                <a:path w="16947515" h="5821045">
                  <a:moveTo>
                    <a:pt x="8134190" y="5820419"/>
                  </a:moveTo>
                  <a:lnTo>
                    <a:pt x="8134190" y="0"/>
                  </a:lnTo>
                </a:path>
                <a:path w="16947515" h="5821045">
                  <a:moveTo>
                    <a:pt x="8812896" y="5820419"/>
                  </a:moveTo>
                  <a:lnTo>
                    <a:pt x="8812896" y="0"/>
                  </a:lnTo>
                </a:path>
                <a:path w="16947515" h="5821045">
                  <a:moveTo>
                    <a:pt x="9491602" y="5820419"/>
                  </a:moveTo>
                  <a:lnTo>
                    <a:pt x="9491602" y="0"/>
                  </a:lnTo>
                </a:path>
                <a:path w="16947515" h="5821045">
                  <a:moveTo>
                    <a:pt x="10170308" y="5820419"/>
                  </a:moveTo>
                  <a:lnTo>
                    <a:pt x="10170308" y="0"/>
                  </a:lnTo>
                </a:path>
                <a:path w="16947515" h="5821045">
                  <a:moveTo>
                    <a:pt x="10849014" y="5820419"/>
                  </a:moveTo>
                  <a:lnTo>
                    <a:pt x="10849014" y="0"/>
                  </a:lnTo>
                </a:path>
                <a:path w="16947515" h="5821045">
                  <a:moveTo>
                    <a:pt x="11527720" y="5820419"/>
                  </a:moveTo>
                  <a:lnTo>
                    <a:pt x="11527720" y="0"/>
                  </a:lnTo>
                </a:path>
                <a:path w="16947515" h="5821045">
                  <a:moveTo>
                    <a:pt x="12206427" y="5820419"/>
                  </a:moveTo>
                  <a:lnTo>
                    <a:pt x="12206427" y="0"/>
                  </a:lnTo>
                </a:path>
                <a:path w="16947515" h="5821045">
                  <a:moveTo>
                    <a:pt x="12874849" y="5820419"/>
                  </a:moveTo>
                  <a:lnTo>
                    <a:pt x="12874849" y="0"/>
                  </a:lnTo>
                </a:path>
                <a:path w="16947515" h="5821045">
                  <a:moveTo>
                    <a:pt x="13553555" y="5820419"/>
                  </a:moveTo>
                  <a:lnTo>
                    <a:pt x="13553555" y="0"/>
                  </a:lnTo>
                </a:path>
                <a:path w="16947515" h="5821045">
                  <a:moveTo>
                    <a:pt x="14232262" y="5820419"/>
                  </a:moveTo>
                  <a:lnTo>
                    <a:pt x="14232262" y="0"/>
                  </a:lnTo>
                </a:path>
                <a:path w="16947515" h="5821045">
                  <a:moveTo>
                    <a:pt x="14910968" y="5820419"/>
                  </a:moveTo>
                  <a:lnTo>
                    <a:pt x="14910968" y="0"/>
                  </a:lnTo>
                </a:path>
                <a:path w="16947515" h="5821045">
                  <a:moveTo>
                    <a:pt x="15589674" y="5820419"/>
                  </a:moveTo>
                  <a:lnTo>
                    <a:pt x="15589674" y="0"/>
                  </a:lnTo>
                </a:path>
                <a:path w="16947515" h="5821045">
                  <a:moveTo>
                    <a:pt x="16268380" y="5820419"/>
                  </a:moveTo>
                  <a:lnTo>
                    <a:pt x="16268380" y="0"/>
                  </a:lnTo>
                </a:path>
                <a:path w="16947515" h="5821045">
                  <a:moveTo>
                    <a:pt x="16947086" y="5820419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96804" y="6681759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48222" y="851056"/>
              <a:ext cx="16947515" cy="5831205"/>
            </a:xfrm>
            <a:custGeom>
              <a:avLst/>
              <a:gdLst/>
              <a:ahLst/>
              <a:cxnLst/>
              <a:rect l="l" t="t" r="r" b="b"/>
              <a:pathLst>
                <a:path w="16947515" h="5831205">
                  <a:moveTo>
                    <a:pt x="0" y="5830702"/>
                  </a:moveTo>
                  <a:lnTo>
                    <a:pt x="16947086" y="5830702"/>
                  </a:lnTo>
                </a:path>
                <a:path w="16947515" h="5831205">
                  <a:moveTo>
                    <a:pt x="0" y="5820419"/>
                  </a:moveTo>
                  <a:lnTo>
                    <a:pt x="0" y="0"/>
                  </a:lnTo>
                </a:path>
              </a:pathLst>
            </a:custGeom>
            <a:ln w="1028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31247" y="1148553"/>
              <a:ext cx="15591790" cy="5474335"/>
            </a:xfrm>
            <a:custGeom>
              <a:avLst/>
              <a:gdLst/>
              <a:ahLst/>
              <a:cxnLst/>
              <a:rect l="l" t="t" r="r" b="b"/>
              <a:pathLst>
                <a:path w="15591790" h="5474334">
                  <a:moveTo>
                    <a:pt x="0" y="5346198"/>
                  </a:moveTo>
                  <a:lnTo>
                    <a:pt x="677883" y="5416893"/>
                  </a:lnTo>
                  <a:lnTo>
                    <a:pt x="1355766" y="5474210"/>
                  </a:lnTo>
                  <a:lnTo>
                    <a:pt x="2033650" y="5433551"/>
                  </a:lnTo>
                  <a:lnTo>
                    <a:pt x="2711533" y="5012922"/>
                  </a:lnTo>
                  <a:lnTo>
                    <a:pt x="3389417" y="3840092"/>
                  </a:lnTo>
                  <a:lnTo>
                    <a:pt x="4067300" y="2363365"/>
                  </a:lnTo>
                  <a:lnTo>
                    <a:pt x="4745184" y="1559357"/>
                  </a:lnTo>
                  <a:lnTo>
                    <a:pt x="5423068" y="3139044"/>
                  </a:lnTo>
                  <a:lnTo>
                    <a:pt x="6100951" y="3535277"/>
                  </a:lnTo>
                  <a:lnTo>
                    <a:pt x="6778834" y="3207247"/>
                  </a:lnTo>
                  <a:lnTo>
                    <a:pt x="7456717" y="2807997"/>
                  </a:lnTo>
                  <a:lnTo>
                    <a:pt x="8134601" y="2769960"/>
                  </a:lnTo>
                  <a:lnTo>
                    <a:pt x="8812485" y="2793438"/>
                  </a:lnTo>
                  <a:lnTo>
                    <a:pt x="9490368" y="2034548"/>
                  </a:lnTo>
                  <a:lnTo>
                    <a:pt x="10168251" y="796926"/>
                  </a:lnTo>
                  <a:lnTo>
                    <a:pt x="10846135" y="0"/>
                  </a:lnTo>
                  <a:lnTo>
                    <a:pt x="11524019" y="1685532"/>
                  </a:lnTo>
                  <a:lnTo>
                    <a:pt x="12201902" y="3038313"/>
                  </a:lnTo>
                  <a:lnTo>
                    <a:pt x="12879786" y="3900032"/>
                  </a:lnTo>
                  <a:lnTo>
                    <a:pt x="13557668" y="4282494"/>
                  </a:lnTo>
                  <a:lnTo>
                    <a:pt x="14235552" y="4698270"/>
                  </a:lnTo>
                  <a:lnTo>
                    <a:pt x="14913436" y="4995608"/>
                  </a:lnTo>
                  <a:lnTo>
                    <a:pt x="15591319" y="5214908"/>
                  </a:lnTo>
                </a:path>
              </a:pathLst>
            </a:custGeom>
            <a:ln w="30850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400390" y="1117710"/>
              <a:ext cx="15653385" cy="5535930"/>
            </a:xfrm>
            <a:custGeom>
              <a:avLst/>
              <a:gdLst/>
              <a:ahLst/>
              <a:cxnLst/>
              <a:rect l="l" t="t" r="r" b="b"/>
              <a:pathLst>
                <a:path w="15653385" h="5535930">
                  <a:moveTo>
                    <a:pt x="61696" y="5377053"/>
                  </a:moveTo>
                  <a:lnTo>
                    <a:pt x="59270" y="5365039"/>
                  </a:lnTo>
                  <a:lnTo>
                    <a:pt x="52666" y="5355234"/>
                  </a:lnTo>
                  <a:lnTo>
                    <a:pt x="42862" y="5348617"/>
                  </a:lnTo>
                  <a:lnTo>
                    <a:pt x="30848" y="5346192"/>
                  </a:lnTo>
                  <a:lnTo>
                    <a:pt x="18846" y="5348617"/>
                  </a:lnTo>
                  <a:lnTo>
                    <a:pt x="9029" y="5355234"/>
                  </a:lnTo>
                  <a:lnTo>
                    <a:pt x="2425" y="5365039"/>
                  </a:lnTo>
                  <a:lnTo>
                    <a:pt x="0" y="5377053"/>
                  </a:lnTo>
                  <a:lnTo>
                    <a:pt x="2425" y="5389054"/>
                  </a:lnTo>
                  <a:lnTo>
                    <a:pt x="9029" y="5398859"/>
                  </a:lnTo>
                  <a:lnTo>
                    <a:pt x="18846" y="5405475"/>
                  </a:lnTo>
                  <a:lnTo>
                    <a:pt x="30848" y="5407901"/>
                  </a:lnTo>
                  <a:lnTo>
                    <a:pt x="42862" y="5405475"/>
                  </a:lnTo>
                  <a:lnTo>
                    <a:pt x="52666" y="5398859"/>
                  </a:lnTo>
                  <a:lnTo>
                    <a:pt x="59270" y="5389054"/>
                  </a:lnTo>
                  <a:lnTo>
                    <a:pt x="61696" y="5377053"/>
                  </a:lnTo>
                  <a:close/>
                </a:path>
                <a:path w="15653385" h="5535930">
                  <a:moveTo>
                    <a:pt x="739584" y="5447741"/>
                  </a:moveTo>
                  <a:lnTo>
                    <a:pt x="737158" y="5435739"/>
                  </a:lnTo>
                  <a:lnTo>
                    <a:pt x="730542" y="5425922"/>
                  </a:lnTo>
                  <a:lnTo>
                    <a:pt x="720737" y="5419318"/>
                  </a:lnTo>
                  <a:lnTo>
                    <a:pt x="708736" y="5416893"/>
                  </a:lnTo>
                  <a:lnTo>
                    <a:pt x="696722" y="5419318"/>
                  </a:lnTo>
                  <a:lnTo>
                    <a:pt x="686917" y="5425922"/>
                  </a:lnTo>
                  <a:lnTo>
                    <a:pt x="680313" y="5435739"/>
                  </a:lnTo>
                  <a:lnTo>
                    <a:pt x="677887" y="5447741"/>
                  </a:lnTo>
                  <a:lnTo>
                    <a:pt x="680313" y="5459755"/>
                  </a:lnTo>
                  <a:lnTo>
                    <a:pt x="686917" y="5469560"/>
                  </a:lnTo>
                  <a:lnTo>
                    <a:pt x="696722" y="5476164"/>
                  </a:lnTo>
                  <a:lnTo>
                    <a:pt x="708736" y="5478589"/>
                  </a:lnTo>
                  <a:lnTo>
                    <a:pt x="720737" y="5476164"/>
                  </a:lnTo>
                  <a:lnTo>
                    <a:pt x="730542" y="5469560"/>
                  </a:lnTo>
                  <a:lnTo>
                    <a:pt x="737158" y="5459755"/>
                  </a:lnTo>
                  <a:lnTo>
                    <a:pt x="739584" y="5447741"/>
                  </a:lnTo>
                  <a:close/>
                </a:path>
                <a:path w="15653385" h="5535930">
                  <a:moveTo>
                    <a:pt x="1417472" y="5505056"/>
                  </a:moveTo>
                  <a:lnTo>
                    <a:pt x="1415046" y="5493055"/>
                  </a:lnTo>
                  <a:lnTo>
                    <a:pt x="1408430" y="5483250"/>
                  </a:lnTo>
                  <a:lnTo>
                    <a:pt x="1398625" y="5476633"/>
                  </a:lnTo>
                  <a:lnTo>
                    <a:pt x="1386611" y="5474208"/>
                  </a:lnTo>
                  <a:lnTo>
                    <a:pt x="1374609" y="5476633"/>
                  </a:lnTo>
                  <a:lnTo>
                    <a:pt x="1364805" y="5483250"/>
                  </a:lnTo>
                  <a:lnTo>
                    <a:pt x="1358188" y="5493055"/>
                  </a:lnTo>
                  <a:lnTo>
                    <a:pt x="1355763" y="5505056"/>
                  </a:lnTo>
                  <a:lnTo>
                    <a:pt x="1358188" y="5517070"/>
                  </a:lnTo>
                  <a:lnTo>
                    <a:pt x="1364805" y="5526875"/>
                  </a:lnTo>
                  <a:lnTo>
                    <a:pt x="1374609" y="5533491"/>
                  </a:lnTo>
                  <a:lnTo>
                    <a:pt x="1386611" y="5535904"/>
                  </a:lnTo>
                  <a:lnTo>
                    <a:pt x="1398625" y="5533491"/>
                  </a:lnTo>
                  <a:lnTo>
                    <a:pt x="1408430" y="5526875"/>
                  </a:lnTo>
                  <a:lnTo>
                    <a:pt x="1415046" y="5517070"/>
                  </a:lnTo>
                  <a:lnTo>
                    <a:pt x="1417472" y="5505056"/>
                  </a:lnTo>
                  <a:close/>
                </a:path>
                <a:path w="15653385" h="5535930">
                  <a:moveTo>
                    <a:pt x="2095347" y="5464403"/>
                  </a:moveTo>
                  <a:lnTo>
                    <a:pt x="2092921" y="5452389"/>
                  </a:lnTo>
                  <a:lnTo>
                    <a:pt x="2086317" y="5442585"/>
                  </a:lnTo>
                  <a:lnTo>
                    <a:pt x="2076513" y="5435968"/>
                  </a:lnTo>
                  <a:lnTo>
                    <a:pt x="2064499" y="5433555"/>
                  </a:lnTo>
                  <a:lnTo>
                    <a:pt x="2052497" y="5435968"/>
                  </a:lnTo>
                  <a:lnTo>
                    <a:pt x="2042680" y="5442585"/>
                  </a:lnTo>
                  <a:lnTo>
                    <a:pt x="2036076" y="5452389"/>
                  </a:lnTo>
                  <a:lnTo>
                    <a:pt x="2033651" y="5464403"/>
                  </a:lnTo>
                  <a:lnTo>
                    <a:pt x="2036076" y="5476405"/>
                  </a:lnTo>
                  <a:lnTo>
                    <a:pt x="2042680" y="5486209"/>
                  </a:lnTo>
                  <a:lnTo>
                    <a:pt x="2052497" y="5492826"/>
                  </a:lnTo>
                  <a:lnTo>
                    <a:pt x="2064499" y="5495252"/>
                  </a:lnTo>
                  <a:lnTo>
                    <a:pt x="2076513" y="5492826"/>
                  </a:lnTo>
                  <a:lnTo>
                    <a:pt x="2086317" y="5486209"/>
                  </a:lnTo>
                  <a:lnTo>
                    <a:pt x="2092921" y="5476405"/>
                  </a:lnTo>
                  <a:lnTo>
                    <a:pt x="2095347" y="5464403"/>
                  </a:lnTo>
                  <a:close/>
                </a:path>
                <a:path w="15653385" h="5535930">
                  <a:moveTo>
                    <a:pt x="2773235" y="5043767"/>
                  </a:moveTo>
                  <a:lnTo>
                    <a:pt x="2770809" y="5031765"/>
                  </a:lnTo>
                  <a:lnTo>
                    <a:pt x="2764193" y="5021961"/>
                  </a:lnTo>
                  <a:lnTo>
                    <a:pt x="2754388" y="5015344"/>
                  </a:lnTo>
                  <a:lnTo>
                    <a:pt x="2742387" y="5012918"/>
                  </a:lnTo>
                  <a:lnTo>
                    <a:pt x="2730373" y="5015344"/>
                  </a:lnTo>
                  <a:lnTo>
                    <a:pt x="2720568" y="5021961"/>
                  </a:lnTo>
                  <a:lnTo>
                    <a:pt x="2713952" y="5031765"/>
                  </a:lnTo>
                  <a:lnTo>
                    <a:pt x="2711539" y="5043767"/>
                  </a:lnTo>
                  <a:lnTo>
                    <a:pt x="2713952" y="5055781"/>
                  </a:lnTo>
                  <a:lnTo>
                    <a:pt x="2720568" y="5065585"/>
                  </a:lnTo>
                  <a:lnTo>
                    <a:pt x="2730373" y="5072202"/>
                  </a:lnTo>
                  <a:lnTo>
                    <a:pt x="2742387" y="5074615"/>
                  </a:lnTo>
                  <a:lnTo>
                    <a:pt x="2754388" y="5072202"/>
                  </a:lnTo>
                  <a:lnTo>
                    <a:pt x="2764193" y="5065585"/>
                  </a:lnTo>
                  <a:lnTo>
                    <a:pt x="2770809" y="5055781"/>
                  </a:lnTo>
                  <a:lnTo>
                    <a:pt x="2773235" y="5043767"/>
                  </a:lnTo>
                  <a:close/>
                </a:path>
                <a:path w="15653385" h="5535930">
                  <a:moveTo>
                    <a:pt x="3451123" y="3870947"/>
                  </a:moveTo>
                  <a:lnTo>
                    <a:pt x="3448697" y="3858933"/>
                  </a:lnTo>
                  <a:lnTo>
                    <a:pt x="3442081" y="3849128"/>
                  </a:lnTo>
                  <a:lnTo>
                    <a:pt x="3432276" y="3842512"/>
                  </a:lnTo>
                  <a:lnTo>
                    <a:pt x="3420262" y="3840086"/>
                  </a:lnTo>
                  <a:lnTo>
                    <a:pt x="3408261" y="3842512"/>
                  </a:lnTo>
                  <a:lnTo>
                    <a:pt x="3398456" y="3849128"/>
                  </a:lnTo>
                  <a:lnTo>
                    <a:pt x="3391839" y="3858933"/>
                  </a:lnTo>
                  <a:lnTo>
                    <a:pt x="3389414" y="3870947"/>
                  </a:lnTo>
                  <a:lnTo>
                    <a:pt x="3391839" y="3882948"/>
                  </a:lnTo>
                  <a:lnTo>
                    <a:pt x="3398456" y="3892753"/>
                  </a:lnTo>
                  <a:lnTo>
                    <a:pt x="3408261" y="3899370"/>
                  </a:lnTo>
                  <a:lnTo>
                    <a:pt x="3420262" y="3901795"/>
                  </a:lnTo>
                  <a:lnTo>
                    <a:pt x="3432276" y="3899370"/>
                  </a:lnTo>
                  <a:lnTo>
                    <a:pt x="3442081" y="3892753"/>
                  </a:lnTo>
                  <a:lnTo>
                    <a:pt x="3448697" y="3882948"/>
                  </a:lnTo>
                  <a:lnTo>
                    <a:pt x="3451123" y="3870947"/>
                  </a:lnTo>
                  <a:close/>
                </a:path>
                <a:path w="15653385" h="5535930">
                  <a:moveTo>
                    <a:pt x="4128998" y="2394216"/>
                  </a:moveTo>
                  <a:lnTo>
                    <a:pt x="4126573" y="2382202"/>
                  </a:lnTo>
                  <a:lnTo>
                    <a:pt x="4119969" y="2372398"/>
                  </a:lnTo>
                  <a:lnTo>
                    <a:pt x="4110164" y="2365794"/>
                  </a:lnTo>
                  <a:lnTo>
                    <a:pt x="4098150" y="2363368"/>
                  </a:lnTo>
                  <a:lnTo>
                    <a:pt x="4086148" y="2365794"/>
                  </a:lnTo>
                  <a:lnTo>
                    <a:pt x="4076331" y="2372398"/>
                  </a:lnTo>
                  <a:lnTo>
                    <a:pt x="4069727" y="2382202"/>
                  </a:lnTo>
                  <a:lnTo>
                    <a:pt x="4067302" y="2394216"/>
                  </a:lnTo>
                  <a:lnTo>
                    <a:pt x="4069727" y="2406218"/>
                  </a:lnTo>
                  <a:lnTo>
                    <a:pt x="4076331" y="2416035"/>
                  </a:lnTo>
                  <a:lnTo>
                    <a:pt x="4086148" y="2422639"/>
                  </a:lnTo>
                  <a:lnTo>
                    <a:pt x="4098150" y="2425065"/>
                  </a:lnTo>
                  <a:lnTo>
                    <a:pt x="4110164" y="2422639"/>
                  </a:lnTo>
                  <a:lnTo>
                    <a:pt x="4119969" y="2416035"/>
                  </a:lnTo>
                  <a:lnTo>
                    <a:pt x="4126573" y="2406218"/>
                  </a:lnTo>
                  <a:lnTo>
                    <a:pt x="4128998" y="2394216"/>
                  </a:lnTo>
                  <a:close/>
                </a:path>
                <a:path w="15653385" h="5535930">
                  <a:moveTo>
                    <a:pt x="4806886" y="1590205"/>
                  </a:moveTo>
                  <a:lnTo>
                    <a:pt x="4804461" y="1578203"/>
                  </a:lnTo>
                  <a:lnTo>
                    <a:pt x="4797844" y="1568386"/>
                  </a:lnTo>
                  <a:lnTo>
                    <a:pt x="4788039" y="1561782"/>
                  </a:lnTo>
                  <a:lnTo>
                    <a:pt x="4776038" y="1559356"/>
                  </a:lnTo>
                  <a:lnTo>
                    <a:pt x="4764024" y="1561782"/>
                  </a:lnTo>
                  <a:lnTo>
                    <a:pt x="4754219" y="1568386"/>
                  </a:lnTo>
                  <a:lnTo>
                    <a:pt x="4747603" y="1578203"/>
                  </a:lnTo>
                  <a:lnTo>
                    <a:pt x="4745190" y="1590205"/>
                  </a:lnTo>
                  <a:lnTo>
                    <a:pt x="4747603" y="1602219"/>
                  </a:lnTo>
                  <a:lnTo>
                    <a:pt x="4754219" y="1612023"/>
                  </a:lnTo>
                  <a:lnTo>
                    <a:pt x="4764024" y="1618627"/>
                  </a:lnTo>
                  <a:lnTo>
                    <a:pt x="4776038" y="1621053"/>
                  </a:lnTo>
                  <a:lnTo>
                    <a:pt x="4788039" y="1618627"/>
                  </a:lnTo>
                  <a:lnTo>
                    <a:pt x="4797844" y="1612023"/>
                  </a:lnTo>
                  <a:lnTo>
                    <a:pt x="4804461" y="1602219"/>
                  </a:lnTo>
                  <a:lnTo>
                    <a:pt x="4806886" y="1590205"/>
                  </a:lnTo>
                  <a:close/>
                </a:path>
                <a:path w="15653385" h="5535930">
                  <a:moveTo>
                    <a:pt x="5484774" y="3169894"/>
                  </a:moveTo>
                  <a:lnTo>
                    <a:pt x="5482348" y="3157880"/>
                  </a:lnTo>
                  <a:lnTo>
                    <a:pt x="5475732" y="3148076"/>
                  </a:lnTo>
                  <a:lnTo>
                    <a:pt x="5465927" y="3141472"/>
                  </a:lnTo>
                  <a:lnTo>
                    <a:pt x="5453913" y="3139046"/>
                  </a:lnTo>
                  <a:lnTo>
                    <a:pt x="5441912" y="3141472"/>
                  </a:lnTo>
                  <a:lnTo>
                    <a:pt x="5432107" y="3148076"/>
                  </a:lnTo>
                  <a:lnTo>
                    <a:pt x="5425491" y="3157880"/>
                  </a:lnTo>
                  <a:lnTo>
                    <a:pt x="5423065" y="3169894"/>
                  </a:lnTo>
                  <a:lnTo>
                    <a:pt x="5425491" y="3181896"/>
                  </a:lnTo>
                  <a:lnTo>
                    <a:pt x="5432107" y="3191713"/>
                  </a:lnTo>
                  <a:lnTo>
                    <a:pt x="5441912" y="3198317"/>
                  </a:lnTo>
                  <a:lnTo>
                    <a:pt x="5453913" y="3200743"/>
                  </a:lnTo>
                  <a:lnTo>
                    <a:pt x="5465927" y="3198317"/>
                  </a:lnTo>
                  <a:lnTo>
                    <a:pt x="5475732" y="3191713"/>
                  </a:lnTo>
                  <a:lnTo>
                    <a:pt x="5482348" y="3181896"/>
                  </a:lnTo>
                  <a:lnTo>
                    <a:pt x="5484774" y="3169894"/>
                  </a:lnTo>
                  <a:close/>
                </a:path>
                <a:path w="15653385" h="5535930">
                  <a:moveTo>
                    <a:pt x="6162649" y="3566122"/>
                  </a:moveTo>
                  <a:lnTo>
                    <a:pt x="6160224" y="3554120"/>
                  </a:lnTo>
                  <a:lnTo>
                    <a:pt x="6153620" y="3544316"/>
                  </a:lnTo>
                  <a:lnTo>
                    <a:pt x="6143815" y="3537699"/>
                  </a:lnTo>
                  <a:lnTo>
                    <a:pt x="6131801" y="3535273"/>
                  </a:lnTo>
                  <a:lnTo>
                    <a:pt x="6119787" y="3537699"/>
                  </a:lnTo>
                  <a:lnTo>
                    <a:pt x="6109982" y="3544316"/>
                  </a:lnTo>
                  <a:lnTo>
                    <a:pt x="6103378" y="3554120"/>
                  </a:lnTo>
                  <a:lnTo>
                    <a:pt x="6100953" y="3566122"/>
                  </a:lnTo>
                  <a:lnTo>
                    <a:pt x="6103378" y="3578136"/>
                  </a:lnTo>
                  <a:lnTo>
                    <a:pt x="6109982" y="3587940"/>
                  </a:lnTo>
                  <a:lnTo>
                    <a:pt x="6119787" y="3594557"/>
                  </a:lnTo>
                  <a:lnTo>
                    <a:pt x="6131801" y="3596970"/>
                  </a:lnTo>
                  <a:lnTo>
                    <a:pt x="6143815" y="3594557"/>
                  </a:lnTo>
                  <a:lnTo>
                    <a:pt x="6153620" y="3587940"/>
                  </a:lnTo>
                  <a:lnTo>
                    <a:pt x="6160224" y="3578136"/>
                  </a:lnTo>
                  <a:lnTo>
                    <a:pt x="6162649" y="3566122"/>
                  </a:lnTo>
                  <a:close/>
                </a:path>
                <a:path w="15653385" h="5535930">
                  <a:moveTo>
                    <a:pt x="6840537" y="3238093"/>
                  </a:moveTo>
                  <a:lnTo>
                    <a:pt x="6838112" y="3226092"/>
                  </a:lnTo>
                  <a:lnTo>
                    <a:pt x="6831495" y="3216287"/>
                  </a:lnTo>
                  <a:lnTo>
                    <a:pt x="6821691" y="3209671"/>
                  </a:lnTo>
                  <a:lnTo>
                    <a:pt x="6809689" y="3207245"/>
                  </a:lnTo>
                  <a:lnTo>
                    <a:pt x="6797675" y="3209671"/>
                  </a:lnTo>
                  <a:lnTo>
                    <a:pt x="6787870" y="3216287"/>
                  </a:lnTo>
                  <a:lnTo>
                    <a:pt x="6781254" y="3226092"/>
                  </a:lnTo>
                  <a:lnTo>
                    <a:pt x="6778828" y="3238093"/>
                  </a:lnTo>
                  <a:lnTo>
                    <a:pt x="6781254" y="3250107"/>
                  </a:lnTo>
                  <a:lnTo>
                    <a:pt x="6787870" y="3259912"/>
                  </a:lnTo>
                  <a:lnTo>
                    <a:pt x="6797675" y="3266516"/>
                  </a:lnTo>
                  <a:lnTo>
                    <a:pt x="6809689" y="3268942"/>
                  </a:lnTo>
                  <a:lnTo>
                    <a:pt x="6821691" y="3266516"/>
                  </a:lnTo>
                  <a:lnTo>
                    <a:pt x="6831495" y="3259912"/>
                  </a:lnTo>
                  <a:lnTo>
                    <a:pt x="6838112" y="3250107"/>
                  </a:lnTo>
                  <a:lnTo>
                    <a:pt x="6840537" y="3238093"/>
                  </a:lnTo>
                  <a:close/>
                </a:path>
                <a:path w="15653385" h="5535930">
                  <a:moveTo>
                    <a:pt x="7518413" y="2838843"/>
                  </a:moveTo>
                  <a:lnTo>
                    <a:pt x="7516000" y="2826842"/>
                  </a:lnTo>
                  <a:lnTo>
                    <a:pt x="7509383" y="2817025"/>
                  </a:lnTo>
                  <a:lnTo>
                    <a:pt x="7499578" y="2810421"/>
                  </a:lnTo>
                  <a:lnTo>
                    <a:pt x="7487564" y="2807995"/>
                  </a:lnTo>
                  <a:lnTo>
                    <a:pt x="7475563" y="2810421"/>
                  </a:lnTo>
                  <a:lnTo>
                    <a:pt x="7465758" y="2817025"/>
                  </a:lnTo>
                  <a:lnTo>
                    <a:pt x="7459142" y="2826842"/>
                  </a:lnTo>
                  <a:lnTo>
                    <a:pt x="7456716" y="2838843"/>
                  </a:lnTo>
                  <a:lnTo>
                    <a:pt x="7459142" y="2850858"/>
                  </a:lnTo>
                  <a:lnTo>
                    <a:pt x="7465758" y="2860662"/>
                  </a:lnTo>
                  <a:lnTo>
                    <a:pt x="7475563" y="2867266"/>
                  </a:lnTo>
                  <a:lnTo>
                    <a:pt x="7487564" y="2869692"/>
                  </a:lnTo>
                  <a:lnTo>
                    <a:pt x="7499578" y="2867266"/>
                  </a:lnTo>
                  <a:lnTo>
                    <a:pt x="7509383" y="2860662"/>
                  </a:lnTo>
                  <a:lnTo>
                    <a:pt x="7516000" y="2850858"/>
                  </a:lnTo>
                  <a:lnTo>
                    <a:pt x="7518413" y="2838843"/>
                  </a:lnTo>
                  <a:close/>
                </a:path>
                <a:path w="15653385" h="5535930">
                  <a:moveTo>
                    <a:pt x="8196300" y="2800807"/>
                  </a:moveTo>
                  <a:lnTo>
                    <a:pt x="8193875" y="2788805"/>
                  </a:lnTo>
                  <a:lnTo>
                    <a:pt x="8187271" y="2779001"/>
                  </a:lnTo>
                  <a:lnTo>
                    <a:pt x="8177466" y="2772384"/>
                  </a:lnTo>
                  <a:lnTo>
                    <a:pt x="8165452" y="2769959"/>
                  </a:lnTo>
                  <a:lnTo>
                    <a:pt x="8153438" y="2772384"/>
                  </a:lnTo>
                  <a:lnTo>
                    <a:pt x="8143634" y="2779001"/>
                  </a:lnTo>
                  <a:lnTo>
                    <a:pt x="8137030" y="2788805"/>
                  </a:lnTo>
                  <a:lnTo>
                    <a:pt x="8134604" y="2800807"/>
                  </a:lnTo>
                  <a:lnTo>
                    <a:pt x="8137030" y="2812821"/>
                  </a:lnTo>
                  <a:lnTo>
                    <a:pt x="8143634" y="2822625"/>
                  </a:lnTo>
                  <a:lnTo>
                    <a:pt x="8153438" y="2829229"/>
                  </a:lnTo>
                  <a:lnTo>
                    <a:pt x="8165452" y="2831655"/>
                  </a:lnTo>
                  <a:lnTo>
                    <a:pt x="8177466" y="2829229"/>
                  </a:lnTo>
                  <a:lnTo>
                    <a:pt x="8187271" y="2822625"/>
                  </a:lnTo>
                  <a:lnTo>
                    <a:pt x="8193875" y="2812821"/>
                  </a:lnTo>
                  <a:lnTo>
                    <a:pt x="8196300" y="2800807"/>
                  </a:lnTo>
                  <a:close/>
                </a:path>
                <a:path w="15653385" h="5535930">
                  <a:moveTo>
                    <a:pt x="8874188" y="2824289"/>
                  </a:moveTo>
                  <a:lnTo>
                    <a:pt x="8871763" y="2812275"/>
                  </a:lnTo>
                  <a:lnTo>
                    <a:pt x="8865146" y="2802471"/>
                  </a:lnTo>
                  <a:lnTo>
                    <a:pt x="8855342" y="2795867"/>
                  </a:lnTo>
                  <a:lnTo>
                    <a:pt x="8843340" y="2793441"/>
                  </a:lnTo>
                  <a:lnTo>
                    <a:pt x="8831326" y="2795867"/>
                  </a:lnTo>
                  <a:lnTo>
                    <a:pt x="8821522" y="2802471"/>
                  </a:lnTo>
                  <a:lnTo>
                    <a:pt x="8814905" y="2812275"/>
                  </a:lnTo>
                  <a:lnTo>
                    <a:pt x="8812479" y="2824289"/>
                  </a:lnTo>
                  <a:lnTo>
                    <a:pt x="8814905" y="2836291"/>
                  </a:lnTo>
                  <a:lnTo>
                    <a:pt x="8821522" y="2846095"/>
                  </a:lnTo>
                  <a:lnTo>
                    <a:pt x="8831326" y="2852712"/>
                  </a:lnTo>
                  <a:lnTo>
                    <a:pt x="8843340" y="2855137"/>
                  </a:lnTo>
                  <a:lnTo>
                    <a:pt x="8855342" y="2852712"/>
                  </a:lnTo>
                  <a:lnTo>
                    <a:pt x="8865146" y="2846095"/>
                  </a:lnTo>
                  <a:lnTo>
                    <a:pt x="8871763" y="2836291"/>
                  </a:lnTo>
                  <a:lnTo>
                    <a:pt x="8874188" y="2824289"/>
                  </a:lnTo>
                  <a:close/>
                </a:path>
                <a:path w="15653385" h="5535930">
                  <a:moveTo>
                    <a:pt x="9552064" y="2065401"/>
                  </a:moveTo>
                  <a:lnTo>
                    <a:pt x="9549638" y="2053386"/>
                  </a:lnTo>
                  <a:lnTo>
                    <a:pt x="9543034" y="2043582"/>
                  </a:lnTo>
                  <a:lnTo>
                    <a:pt x="9533230" y="2036965"/>
                  </a:lnTo>
                  <a:lnTo>
                    <a:pt x="9521215" y="2034552"/>
                  </a:lnTo>
                  <a:lnTo>
                    <a:pt x="9509214" y="2036965"/>
                  </a:lnTo>
                  <a:lnTo>
                    <a:pt x="9499409" y="2043582"/>
                  </a:lnTo>
                  <a:lnTo>
                    <a:pt x="9492793" y="2053386"/>
                  </a:lnTo>
                  <a:lnTo>
                    <a:pt x="9490367" y="2065401"/>
                  </a:lnTo>
                  <a:lnTo>
                    <a:pt x="9492793" y="2077402"/>
                  </a:lnTo>
                  <a:lnTo>
                    <a:pt x="9499409" y="2087206"/>
                  </a:lnTo>
                  <a:lnTo>
                    <a:pt x="9509214" y="2093823"/>
                  </a:lnTo>
                  <a:lnTo>
                    <a:pt x="9521215" y="2096249"/>
                  </a:lnTo>
                  <a:lnTo>
                    <a:pt x="9533230" y="2093823"/>
                  </a:lnTo>
                  <a:lnTo>
                    <a:pt x="9543034" y="2087206"/>
                  </a:lnTo>
                  <a:lnTo>
                    <a:pt x="9549638" y="2077402"/>
                  </a:lnTo>
                  <a:lnTo>
                    <a:pt x="9552064" y="2065401"/>
                  </a:lnTo>
                  <a:close/>
                </a:path>
                <a:path w="15653385" h="5535930">
                  <a:moveTo>
                    <a:pt x="10229952" y="827773"/>
                  </a:moveTo>
                  <a:lnTo>
                    <a:pt x="10227526" y="815771"/>
                  </a:lnTo>
                  <a:lnTo>
                    <a:pt x="10220922" y="805954"/>
                  </a:lnTo>
                  <a:lnTo>
                    <a:pt x="10211105" y="799350"/>
                  </a:lnTo>
                  <a:lnTo>
                    <a:pt x="10199103" y="796925"/>
                  </a:lnTo>
                  <a:lnTo>
                    <a:pt x="10187089" y="799350"/>
                  </a:lnTo>
                  <a:lnTo>
                    <a:pt x="10177285" y="805954"/>
                  </a:lnTo>
                  <a:lnTo>
                    <a:pt x="10170681" y="815771"/>
                  </a:lnTo>
                  <a:lnTo>
                    <a:pt x="10168255" y="827773"/>
                  </a:lnTo>
                  <a:lnTo>
                    <a:pt x="10170681" y="839787"/>
                  </a:lnTo>
                  <a:lnTo>
                    <a:pt x="10177285" y="849591"/>
                  </a:lnTo>
                  <a:lnTo>
                    <a:pt x="10187089" y="856195"/>
                  </a:lnTo>
                  <a:lnTo>
                    <a:pt x="10199103" y="858621"/>
                  </a:lnTo>
                  <a:lnTo>
                    <a:pt x="10211105" y="856195"/>
                  </a:lnTo>
                  <a:lnTo>
                    <a:pt x="10220922" y="849591"/>
                  </a:lnTo>
                  <a:lnTo>
                    <a:pt x="10227526" y="839787"/>
                  </a:lnTo>
                  <a:lnTo>
                    <a:pt x="10229952" y="827773"/>
                  </a:lnTo>
                  <a:close/>
                </a:path>
                <a:path w="15653385" h="5535930">
                  <a:moveTo>
                    <a:pt x="10907840" y="30848"/>
                  </a:moveTo>
                  <a:lnTo>
                    <a:pt x="10905414" y="18834"/>
                  </a:lnTo>
                  <a:lnTo>
                    <a:pt x="10898797" y="9029"/>
                  </a:lnTo>
                  <a:lnTo>
                    <a:pt x="10888993" y="2425"/>
                  </a:lnTo>
                  <a:lnTo>
                    <a:pt x="10876991" y="0"/>
                  </a:lnTo>
                  <a:lnTo>
                    <a:pt x="10864977" y="2425"/>
                  </a:lnTo>
                  <a:lnTo>
                    <a:pt x="10855173" y="9029"/>
                  </a:lnTo>
                  <a:lnTo>
                    <a:pt x="10848556" y="18834"/>
                  </a:lnTo>
                  <a:lnTo>
                    <a:pt x="10846130" y="30848"/>
                  </a:lnTo>
                  <a:lnTo>
                    <a:pt x="10848556" y="42862"/>
                  </a:lnTo>
                  <a:lnTo>
                    <a:pt x="10855173" y="52666"/>
                  </a:lnTo>
                  <a:lnTo>
                    <a:pt x="10864977" y="59270"/>
                  </a:lnTo>
                  <a:lnTo>
                    <a:pt x="10876991" y="61696"/>
                  </a:lnTo>
                  <a:lnTo>
                    <a:pt x="10888993" y="59270"/>
                  </a:lnTo>
                  <a:lnTo>
                    <a:pt x="10898797" y="52666"/>
                  </a:lnTo>
                  <a:lnTo>
                    <a:pt x="10905414" y="42862"/>
                  </a:lnTo>
                  <a:lnTo>
                    <a:pt x="10907840" y="30848"/>
                  </a:lnTo>
                  <a:close/>
                </a:path>
                <a:path w="15653385" h="5535930">
                  <a:moveTo>
                    <a:pt x="11585715" y="1716379"/>
                  </a:moveTo>
                  <a:lnTo>
                    <a:pt x="11583302" y="1704378"/>
                  </a:lnTo>
                  <a:lnTo>
                    <a:pt x="11576685" y="1694561"/>
                  </a:lnTo>
                  <a:lnTo>
                    <a:pt x="11566881" y="1687957"/>
                  </a:lnTo>
                  <a:lnTo>
                    <a:pt x="11554866" y="1685531"/>
                  </a:lnTo>
                  <a:lnTo>
                    <a:pt x="11542865" y="1687957"/>
                  </a:lnTo>
                  <a:lnTo>
                    <a:pt x="11533061" y="1694561"/>
                  </a:lnTo>
                  <a:lnTo>
                    <a:pt x="11526444" y="1704378"/>
                  </a:lnTo>
                  <a:lnTo>
                    <a:pt x="11524018" y="1716379"/>
                  </a:lnTo>
                  <a:lnTo>
                    <a:pt x="11526444" y="1728393"/>
                  </a:lnTo>
                  <a:lnTo>
                    <a:pt x="11533061" y="1738198"/>
                  </a:lnTo>
                  <a:lnTo>
                    <a:pt x="11542865" y="1744802"/>
                  </a:lnTo>
                  <a:lnTo>
                    <a:pt x="11554866" y="1747227"/>
                  </a:lnTo>
                  <a:lnTo>
                    <a:pt x="11566881" y="1744802"/>
                  </a:lnTo>
                  <a:lnTo>
                    <a:pt x="11576685" y="1738198"/>
                  </a:lnTo>
                  <a:lnTo>
                    <a:pt x="11583302" y="1728393"/>
                  </a:lnTo>
                  <a:lnTo>
                    <a:pt x="11585715" y="1716379"/>
                  </a:lnTo>
                  <a:close/>
                </a:path>
                <a:path w="15653385" h="5535930">
                  <a:moveTo>
                    <a:pt x="12263603" y="3069158"/>
                  </a:moveTo>
                  <a:lnTo>
                    <a:pt x="12261177" y="3057156"/>
                  </a:lnTo>
                  <a:lnTo>
                    <a:pt x="12254573" y="3047352"/>
                  </a:lnTo>
                  <a:lnTo>
                    <a:pt x="12244756" y="3040735"/>
                  </a:lnTo>
                  <a:lnTo>
                    <a:pt x="12232754" y="3038310"/>
                  </a:lnTo>
                  <a:lnTo>
                    <a:pt x="12220740" y="3040735"/>
                  </a:lnTo>
                  <a:lnTo>
                    <a:pt x="12210936" y="3047352"/>
                  </a:lnTo>
                  <a:lnTo>
                    <a:pt x="12204332" y="3057156"/>
                  </a:lnTo>
                  <a:lnTo>
                    <a:pt x="12201906" y="3069158"/>
                  </a:lnTo>
                  <a:lnTo>
                    <a:pt x="12204332" y="3081172"/>
                  </a:lnTo>
                  <a:lnTo>
                    <a:pt x="12210936" y="3090976"/>
                  </a:lnTo>
                  <a:lnTo>
                    <a:pt x="12220740" y="3097593"/>
                  </a:lnTo>
                  <a:lnTo>
                    <a:pt x="12232754" y="3100006"/>
                  </a:lnTo>
                  <a:lnTo>
                    <a:pt x="12244756" y="3097593"/>
                  </a:lnTo>
                  <a:lnTo>
                    <a:pt x="12254573" y="3090976"/>
                  </a:lnTo>
                  <a:lnTo>
                    <a:pt x="12261177" y="3081172"/>
                  </a:lnTo>
                  <a:lnTo>
                    <a:pt x="12263603" y="3069158"/>
                  </a:lnTo>
                  <a:close/>
                </a:path>
                <a:path w="15653385" h="5535930">
                  <a:moveTo>
                    <a:pt x="12941491" y="3930878"/>
                  </a:moveTo>
                  <a:lnTo>
                    <a:pt x="12939065" y="3918877"/>
                  </a:lnTo>
                  <a:lnTo>
                    <a:pt x="12932448" y="3909072"/>
                  </a:lnTo>
                  <a:lnTo>
                    <a:pt x="12922644" y="3902456"/>
                  </a:lnTo>
                  <a:lnTo>
                    <a:pt x="12910642" y="3900030"/>
                  </a:lnTo>
                  <a:lnTo>
                    <a:pt x="12898628" y="3902456"/>
                  </a:lnTo>
                  <a:lnTo>
                    <a:pt x="12888824" y="3909072"/>
                  </a:lnTo>
                  <a:lnTo>
                    <a:pt x="12882207" y="3918877"/>
                  </a:lnTo>
                  <a:lnTo>
                    <a:pt x="12879781" y="3930878"/>
                  </a:lnTo>
                  <a:lnTo>
                    <a:pt x="12882207" y="3942892"/>
                  </a:lnTo>
                  <a:lnTo>
                    <a:pt x="12888824" y="3952697"/>
                  </a:lnTo>
                  <a:lnTo>
                    <a:pt x="12898628" y="3959301"/>
                  </a:lnTo>
                  <a:lnTo>
                    <a:pt x="12910642" y="3961727"/>
                  </a:lnTo>
                  <a:lnTo>
                    <a:pt x="12922644" y="3959301"/>
                  </a:lnTo>
                  <a:lnTo>
                    <a:pt x="12932448" y="3952697"/>
                  </a:lnTo>
                  <a:lnTo>
                    <a:pt x="12939065" y="3942892"/>
                  </a:lnTo>
                  <a:lnTo>
                    <a:pt x="12941491" y="3930878"/>
                  </a:lnTo>
                  <a:close/>
                </a:path>
                <a:path w="15653385" h="5535930">
                  <a:moveTo>
                    <a:pt x="13619366" y="4313339"/>
                  </a:moveTo>
                  <a:lnTo>
                    <a:pt x="13616940" y="4301337"/>
                  </a:lnTo>
                  <a:lnTo>
                    <a:pt x="13610336" y="4291533"/>
                  </a:lnTo>
                  <a:lnTo>
                    <a:pt x="13600532" y="4284916"/>
                  </a:lnTo>
                  <a:lnTo>
                    <a:pt x="13588518" y="4282491"/>
                  </a:lnTo>
                  <a:lnTo>
                    <a:pt x="13576516" y="4284916"/>
                  </a:lnTo>
                  <a:lnTo>
                    <a:pt x="13566699" y="4291533"/>
                  </a:lnTo>
                  <a:lnTo>
                    <a:pt x="13560095" y="4301337"/>
                  </a:lnTo>
                  <a:lnTo>
                    <a:pt x="13557669" y="4313339"/>
                  </a:lnTo>
                  <a:lnTo>
                    <a:pt x="13560095" y="4325353"/>
                  </a:lnTo>
                  <a:lnTo>
                    <a:pt x="13566699" y="4335157"/>
                  </a:lnTo>
                  <a:lnTo>
                    <a:pt x="13576516" y="4341774"/>
                  </a:lnTo>
                  <a:lnTo>
                    <a:pt x="13588518" y="4344187"/>
                  </a:lnTo>
                  <a:lnTo>
                    <a:pt x="13600532" y="4341774"/>
                  </a:lnTo>
                  <a:lnTo>
                    <a:pt x="13610336" y="4335157"/>
                  </a:lnTo>
                  <a:lnTo>
                    <a:pt x="13616940" y="4325353"/>
                  </a:lnTo>
                  <a:lnTo>
                    <a:pt x="13619366" y="4313339"/>
                  </a:lnTo>
                  <a:close/>
                </a:path>
                <a:path w="15653385" h="5535930">
                  <a:moveTo>
                    <a:pt x="14297254" y="4729124"/>
                  </a:moveTo>
                  <a:lnTo>
                    <a:pt x="14294828" y="4717110"/>
                  </a:lnTo>
                  <a:lnTo>
                    <a:pt x="14288211" y="4707306"/>
                  </a:lnTo>
                  <a:lnTo>
                    <a:pt x="14278407" y="4700689"/>
                  </a:lnTo>
                  <a:lnTo>
                    <a:pt x="14266405" y="4698263"/>
                  </a:lnTo>
                  <a:lnTo>
                    <a:pt x="14254391" y="4700689"/>
                  </a:lnTo>
                  <a:lnTo>
                    <a:pt x="14244587" y="4707306"/>
                  </a:lnTo>
                  <a:lnTo>
                    <a:pt x="14237983" y="4717110"/>
                  </a:lnTo>
                  <a:lnTo>
                    <a:pt x="14235557" y="4729124"/>
                  </a:lnTo>
                  <a:lnTo>
                    <a:pt x="14237983" y="4741126"/>
                  </a:lnTo>
                  <a:lnTo>
                    <a:pt x="14244587" y="4750930"/>
                  </a:lnTo>
                  <a:lnTo>
                    <a:pt x="14254391" y="4757547"/>
                  </a:lnTo>
                  <a:lnTo>
                    <a:pt x="14266405" y="4759972"/>
                  </a:lnTo>
                  <a:lnTo>
                    <a:pt x="14278407" y="4757547"/>
                  </a:lnTo>
                  <a:lnTo>
                    <a:pt x="14288211" y="4750930"/>
                  </a:lnTo>
                  <a:lnTo>
                    <a:pt x="14294828" y="4741126"/>
                  </a:lnTo>
                  <a:lnTo>
                    <a:pt x="14297254" y="4729124"/>
                  </a:lnTo>
                  <a:close/>
                </a:path>
                <a:path w="15653385" h="5535930">
                  <a:moveTo>
                    <a:pt x="14975142" y="5026457"/>
                  </a:moveTo>
                  <a:lnTo>
                    <a:pt x="14972716" y="5014455"/>
                  </a:lnTo>
                  <a:lnTo>
                    <a:pt x="14966099" y="5004638"/>
                  </a:lnTo>
                  <a:lnTo>
                    <a:pt x="14956295" y="4998034"/>
                  </a:lnTo>
                  <a:lnTo>
                    <a:pt x="14944281" y="4995608"/>
                  </a:lnTo>
                  <a:lnTo>
                    <a:pt x="14932279" y="4998034"/>
                  </a:lnTo>
                  <a:lnTo>
                    <a:pt x="14922475" y="5004638"/>
                  </a:lnTo>
                  <a:lnTo>
                    <a:pt x="14915858" y="5014455"/>
                  </a:lnTo>
                  <a:lnTo>
                    <a:pt x="14913432" y="5026457"/>
                  </a:lnTo>
                  <a:lnTo>
                    <a:pt x="14915858" y="5038471"/>
                  </a:lnTo>
                  <a:lnTo>
                    <a:pt x="14922475" y="5048275"/>
                  </a:lnTo>
                  <a:lnTo>
                    <a:pt x="14932279" y="5054879"/>
                  </a:lnTo>
                  <a:lnTo>
                    <a:pt x="14944281" y="5057305"/>
                  </a:lnTo>
                  <a:lnTo>
                    <a:pt x="14956295" y="5054879"/>
                  </a:lnTo>
                  <a:lnTo>
                    <a:pt x="14966099" y="5048275"/>
                  </a:lnTo>
                  <a:lnTo>
                    <a:pt x="14972716" y="5038471"/>
                  </a:lnTo>
                  <a:lnTo>
                    <a:pt x="14975142" y="5026457"/>
                  </a:lnTo>
                  <a:close/>
                </a:path>
                <a:path w="15653385" h="5535930">
                  <a:moveTo>
                    <a:pt x="15653017" y="5245760"/>
                  </a:moveTo>
                  <a:lnTo>
                    <a:pt x="15650591" y="5233746"/>
                  </a:lnTo>
                  <a:lnTo>
                    <a:pt x="15643987" y="5223942"/>
                  </a:lnTo>
                  <a:lnTo>
                    <a:pt x="15634183" y="5217325"/>
                  </a:lnTo>
                  <a:lnTo>
                    <a:pt x="15622169" y="5214912"/>
                  </a:lnTo>
                  <a:lnTo>
                    <a:pt x="15610167" y="5217325"/>
                  </a:lnTo>
                  <a:lnTo>
                    <a:pt x="15600350" y="5223942"/>
                  </a:lnTo>
                  <a:lnTo>
                    <a:pt x="15593746" y="5233746"/>
                  </a:lnTo>
                  <a:lnTo>
                    <a:pt x="15591320" y="5245760"/>
                  </a:lnTo>
                  <a:lnTo>
                    <a:pt x="15593746" y="5257762"/>
                  </a:lnTo>
                  <a:lnTo>
                    <a:pt x="15600350" y="5267566"/>
                  </a:lnTo>
                  <a:lnTo>
                    <a:pt x="15610167" y="5274183"/>
                  </a:lnTo>
                  <a:lnTo>
                    <a:pt x="15622169" y="5276608"/>
                  </a:lnTo>
                  <a:lnTo>
                    <a:pt x="15634183" y="5274183"/>
                  </a:lnTo>
                  <a:lnTo>
                    <a:pt x="15643987" y="5267566"/>
                  </a:lnTo>
                  <a:lnTo>
                    <a:pt x="15650591" y="5257762"/>
                  </a:lnTo>
                  <a:lnTo>
                    <a:pt x="15653017" y="5245760"/>
                  </a:lnTo>
                  <a:close/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31247" y="5292280"/>
              <a:ext cx="15591790" cy="1353185"/>
            </a:xfrm>
            <a:custGeom>
              <a:avLst/>
              <a:gdLst/>
              <a:ahLst/>
              <a:cxnLst/>
              <a:rect l="l" t="t" r="r" b="b"/>
              <a:pathLst>
                <a:path w="15591790" h="1353184">
                  <a:moveTo>
                    <a:pt x="0" y="1268182"/>
                  </a:moveTo>
                  <a:lnTo>
                    <a:pt x="677883" y="1305956"/>
                  </a:lnTo>
                  <a:lnTo>
                    <a:pt x="1355766" y="1353174"/>
                  </a:lnTo>
                  <a:lnTo>
                    <a:pt x="2033650" y="1350550"/>
                  </a:lnTo>
                  <a:lnTo>
                    <a:pt x="2711533" y="1286020"/>
                  </a:lnTo>
                  <a:lnTo>
                    <a:pt x="3389417" y="1106069"/>
                  </a:lnTo>
                  <a:lnTo>
                    <a:pt x="4067300" y="887819"/>
                  </a:lnTo>
                  <a:lnTo>
                    <a:pt x="4745184" y="746560"/>
                  </a:lnTo>
                  <a:lnTo>
                    <a:pt x="5423068" y="848865"/>
                  </a:lnTo>
                  <a:lnTo>
                    <a:pt x="6100951" y="812665"/>
                  </a:lnTo>
                  <a:lnTo>
                    <a:pt x="6778834" y="641239"/>
                  </a:lnTo>
                  <a:lnTo>
                    <a:pt x="7456717" y="495390"/>
                  </a:lnTo>
                  <a:lnTo>
                    <a:pt x="8134601" y="394528"/>
                  </a:lnTo>
                  <a:lnTo>
                    <a:pt x="8812485" y="292092"/>
                  </a:lnTo>
                  <a:lnTo>
                    <a:pt x="9490368" y="199231"/>
                  </a:lnTo>
                  <a:lnTo>
                    <a:pt x="10168251" y="0"/>
                  </a:lnTo>
                  <a:lnTo>
                    <a:pt x="10846135" y="8394"/>
                  </a:lnTo>
                  <a:lnTo>
                    <a:pt x="11524019" y="419710"/>
                  </a:lnTo>
                  <a:lnTo>
                    <a:pt x="12201902" y="711147"/>
                  </a:lnTo>
                  <a:lnTo>
                    <a:pt x="12879786" y="925724"/>
                  </a:lnTo>
                  <a:lnTo>
                    <a:pt x="13557668" y="982910"/>
                  </a:lnTo>
                  <a:lnTo>
                    <a:pt x="14235552" y="1054786"/>
                  </a:lnTo>
                  <a:lnTo>
                    <a:pt x="14913436" y="1149221"/>
                  </a:lnTo>
                  <a:lnTo>
                    <a:pt x="15591319" y="1209422"/>
                  </a:lnTo>
                </a:path>
              </a:pathLst>
            </a:custGeom>
            <a:ln w="30850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48222" y="85105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solidFill>
              <a:srgbClr val="F18D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111930" y="5261440"/>
              <a:ext cx="12941935" cy="1348105"/>
            </a:xfrm>
            <a:custGeom>
              <a:avLst/>
              <a:gdLst/>
              <a:ahLst/>
              <a:cxnLst/>
              <a:rect l="l" t="t" r="r" b="b"/>
              <a:pathLst>
                <a:path w="12941935" h="1348104">
                  <a:moveTo>
                    <a:pt x="61696" y="1316863"/>
                  </a:moveTo>
                  <a:lnTo>
                    <a:pt x="59270" y="1304861"/>
                  </a:lnTo>
                  <a:lnTo>
                    <a:pt x="52654" y="1295057"/>
                  </a:lnTo>
                  <a:lnTo>
                    <a:pt x="42849" y="1288440"/>
                  </a:lnTo>
                  <a:lnTo>
                    <a:pt x="30848" y="1286014"/>
                  </a:lnTo>
                  <a:lnTo>
                    <a:pt x="18834" y="1288440"/>
                  </a:lnTo>
                  <a:lnTo>
                    <a:pt x="9029" y="1295057"/>
                  </a:lnTo>
                  <a:lnTo>
                    <a:pt x="2413" y="1304861"/>
                  </a:lnTo>
                  <a:lnTo>
                    <a:pt x="0" y="1316863"/>
                  </a:lnTo>
                  <a:lnTo>
                    <a:pt x="2413" y="1328877"/>
                  </a:lnTo>
                  <a:lnTo>
                    <a:pt x="9029" y="1338681"/>
                  </a:lnTo>
                  <a:lnTo>
                    <a:pt x="18834" y="1345285"/>
                  </a:lnTo>
                  <a:lnTo>
                    <a:pt x="30848" y="1347711"/>
                  </a:lnTo>
                  <a:lnTo>
                    <a:pt x="42849" y="1345285"/>
                  </a:lnTo>
                  <a:lnTo>
                    <a:pt x="52654" y="1338681"/>
                  </a:lnTo>
                  <a:lnTo>
                    <a:pt x="59270" y="1328877"/>
                  </a:lnTo>
                  <a:lnTo>
                    <a:pt x="61696" y="1316863"/>
                  </a:lnTo>
                  <a:close/>
                </a:path>
                <a:path w="12941935" h="1348104">
                  <a:moveTo>
                    <a:pt x="739584" y="1136916"/>
                  </a:moveTo>
                  <a:lnTo>
                    <a:pt x="737158" y="1124902"/>
                  </a:lnTo>
                  <a:lnTo>
                    <a:pt x="730542" y="1115098"/>
                  </a:lnTo>
                  <a:lnTo>
                    <a:pt x="720737" y="1108494"/>
                  </a:lnTo>
                  <a:lnTo>
                    <a:pt x="708723" y="1106068"/>
                  </a:lnTo>
                  <a:lnTo>
                    <a:pt x="696722" y="1108494"/>
                  </a:lnTo>
                  <a:lnTo>
                    <a:pt x="686917" y="1115098"/>
                  </a:lnTo>
                  <a:lnTo>
                    <a:pt x="680300" y="1124902"/>
                  </a:lnTo>
                  <a:lnTo>
                    <a:pt x="677875" y="1136916"/>
                  </a:lnTo>
                  <a:lnTo>
                    <a:pt x="680300" y="1148918"/>
                  </a:lnTo>
                  <a:lnTo>
                    <a:pt x="686917" y="1158735"/>
                  </a:lnTo>
                  <a:lnTo>
                    <a:pt x="696722" y="1165339"/>
                  </a:lnTo>
                  <a:lnTo>
                    <a:pt x="708723" y="1167765"/>
                  </a:lnTo>
                  <a:lnTo>
                    <a:pt x="720737" y="1165339"/>
                  </a:lnTo>
                  <a:lnTo>
                    <a:pt x="730542" y="1158735"/>
                  </a:lnTo>
                  <a:lnTo>
                    <a:pt x="737158" y="1148918"/>
                  </a:lnTo>
                  <a:lnTo>
                    <a:pt x="739584" y="1136916"/>
                  </a:lnTo>
                  <a:close/>
                </a:path>
                <a:path w="12941935" h="1348104">
                  <a:moveTo>
                    <a:pt x="1417459" y="918667"/>
                  </a:moveTo>
                  <a:lnTo>
                    <a:pt x="1415034" y="906653"/>
                  </a:lnTo>
                  <a:lnTo>
                    <a:pt x="1408430" y="896848"/>
                  </a:lnTo>
                  <a:lnTo>
                    <a:pt x="1398625" y="890244"/>
                  </a:lnTo>
                  <a:lnTo>
                    <a:pt x="1386611" y="887818"/>
                  </a:lnTo>
                  <a:lnTo>
                    <a:pt x="1374609" y="890244"/>
                  </a:lnTo>
                  <a:lnTo>
                    <a:pt x="1364792" y="896848"/>
                  </a:lnTo>
                  <a:lnTo>
                    <a:pt x="1358188" y="906653"/>
                  </a:lnTo>
                  <a:lnTo>
                    <a:pt x="1355763" y="918667"/>
                  </a:lnTo>
                  <a:lnTo>
                    <a:pt x="1358188" y="930668"/>
                  </a:lnTo>
                  <a:lnTo>
                    <a:pt x="1364792" y="940485"/>
                  </a:lnTo>
                  <a:lnTo>
                    <a:pt x="1374609" y="947089"/>
                  </a:lnTo>
                  <a:lnTo>
                    <a:pt x="1386611" y="949515"/>
                  </a:lnTo>
                  <a:lnTo>
                    <a:pt x="1398625" y="947089"/>
                  </a:lnTo>
                  <a:lnTo>
                    <a:pt x="1408430" y="940485"/>
                  </a:lnTo>
                  <a:lnTo>
                    <a:pt x="1415034" y="930668"/>
                  </a:lnTo>
                  <a:lnTo>
                    <a:pt x="1417459" y="918667"/>
                  </a:lnTo>
                  <a:close/>
                </a:path>
                <a:path w="12941935" h="1348104">
                  <a:moveTo>
                    <a:pt x="2095347" y="777405"/>
                  </a:moveTo>
                  <a:lnTo>
                    <a:pt x="2092921" y="765403"/>
                  </a:lnTo>
                  <a:lnTo>
                    <a:pt x="2086305" y="755586"/>
                  </a:lnTo>
                  <a:lnTo>
                    <a:pt x="2076500" y="748982"/>
                  </a:lnTo>
                  <a:lnTo>
                    <a:pt x="2064499" y="746556"/>
                  </a:lnTo>
                  <a:lnTo>
                    <a:pt x="2052485" y="748982"/>
                  </a:lnTo>
                  <a:lnTo>
                    <a:pt x="2042680" y="755586"/>
                  </a:lnTo>
                  <a:lnTo>
                    <a:pt x="2036064" y="765403"/>
                  </a:lnTo>
                  <a:lnTo>
                    <a:pt x="2033651" y="777405"/>
                  </a:lnTo>
                  <a:lnTo>
                    <a:pt x="2036064" y="789419"/>
                  </a:lnTo>
                  <a:lnTo>
                    <a:pt x="2042680" y="799223"/>
                  </a:lnTo>
                  <a:lnTo>
                    <a:pt x="2052485" y="805827"/>
                  </a:lnTo>
                  <a:lnTo>
                    <a:pt x="2064499" y="808253"/>
                  </a:lnTo>
                  <a:lnTo>
                    <a:pt x="2076500" y="805827"/>
                  </a:lnTo>
                  <a:lnTo>
                    <a:pt x="2086305" y="799223"/>
                  </a:lnTo>
                  <a:lnTo>
                    <a:pt x="2092921" y="789419"/>
                  </a:lnTo>
                  <a:lnTo>
                    <a:pt x="2095347" y="777405"/>
                  </a:lnTo>
                  <a:close/>
                </a:path>
                <a:path w="12941935" h="1348104">
                  <a:moveTo>
                    <a:pt x="2773235" y="879716"/>
                  </a:moveTo>
                  <a:lnTo>
                    <a:pt x="2770809" y="867702"/>
                  </a:lnTo>
                  <a:lnTo>
                    <a:pt x="2764193" y="857897"/>
                  </a:lnTo>
                  <a:lnTo>
                    <a:pt x="2754388" y="851281"/>
                  </a:lnTo>
                  <a:lnTo>
                    <a:pt x="2742374" y="848855"/>
                  </a:lnTo>
                  <a:lnTo>
                    <a:pt x="2730373" y="851281"/>
                  </a:lnTo>
                  <a:lnTo>
                    <a:pt x="2720568" y="857897"/>
                  </a:lnTo>
                  <a:lnTo>
                    <a:pt x="2713952" y="867702"/>
                  </a:lnTo>
                  <a:lnTo>
                    <a:pt x="2711526" y="879716"/>
                  </a:lnTo>
                  <a:lnTo>
                    <a:pt x="2713952" y="891717"/>
                  </a:lnTo>
                  <a:lnTo>
                    <a:pt x="2720568" y="901522"/>
                  </a:lnTo>
                  <a:lnTo>
                    <a:pt x="2730373" y="908138"/>
                  </a:lnTo>
                  <a:lnTo>
                    <a:pt x="2742374" y="910564"/>
                  </a:lnTo>
                  <a:lnTo>
                    <a:pt x="2754388" y="908138"/>
                  </a:lnTo>
                  <a:lnTo>
                    <a:pt x="2764193" y="901522"/>
                  </a:lnTo>
                  <a:lnTo>
                    <a:pt x="2770809" y="891717"/>
                  </a:lnTo>
                  <a:lnTo>
                    <a:pt x="2773235" y="879716"/>
                  </a:lnTo>
                  <a:close/>
                </a:path>
                <a:path w="12941935" h="1348104">
                  <a:moveTo>
                    <a:pt x="3451110" y="843508"/>
                  </a:moveTo>
                  <a:lnTo>
                    <a:pt x="3448685" y="831507"/>
                  </a:lnTo>
                  <a:lnTo>
                    <a:pt x="3442081" y="821690"/>
                  </a:lnTo>
                  <a:lnTo>
                    <a:pt x="3432276" y="815086"/>
                  </a:lnTo>
                  <a:lnTo>
                    <a:pt x="3420262" y="812660"/>
                  </a:lnTo>
                  <a:lnTo>
                    <a:pt x="3408248" y="815086"/>
                  </a:lnTo>
                  <a:lnTo>
                    <a:pt x="3398443" y="821690"/>
                  </a:lnTo>
                  <a:lnTo>
                    <a:pt x="3391839" y="831507"/>
                  </a:lnTo>
                  <a:lnTo>
                    <a:pt x="3389414" y="843508"/>
                  </a:lnTo>
                  <a:lnTo>
                    <a:pt x="3391839" y="855522"/>
                  </a:lnTo>
                  <a:lnTo>
                    <a:pt x="3398443" y="865327"/>
                  </a:lnTo>
                  <a:lnTo>
                    <a:pt x="3408248" y="871931"/>
                  </a:lnTo>
                  <a:lnTo>
                    <a:pt x="3420262" y="874356"/>
                  </a:lnTo>
                  <a:lnTo>
                    <a:pt x="3432276" y="871931"/>
                  </a:lnTo>
                  <a:lnTo>
                    <a:pt x="3442081" y="865327"/>
                  </a:lnTo>
                  <a:lnTo>
                    <a:pt x="3448685" y="855522"/>
                  </a:lnTo>
                  <a:lnTo>
                    <a:pt x="3451110" y="843508"/>
                  </a:lnTo>
                  <a:close/>
                </a:path>
                <a:path w="12941935" h="1348104">
                  <a:moveTo>
                    <a:pt x="4128998" y="672084"/>
                  </a:moveTo>
                  <a:lnTo>
                    <a:pt x="4126573" y="660082"/>
                  </a:lnTo>
                  <a:lnTo>
                    <a:pt x="4119956" y="650265"/>
                  </a:lnTo>
                  <a:lnTo>
                    <a:pt x="4110151" y="643661"/>
                  </a:lnTo>
                  <a:lnTo>
                    <a:pt x="4098150" y="641235"/>
                  </a:lnTo>
                  <a:lnTo>
                    <a:pt x="4086136" y="643661"/>
                  </a:lnTo>
                  <a:lnTo>
                    <a:pt x="4076331" y="650265"/>
                  </a:lnTo>
                  <a:lnTo>
                    <a:pt x="4069715" y="660082"/>
                  </a:lnTo>
                  <a:lnTo>
                    <a:pt x="4067289" y="672084"/>
                  </a:lnTo>
                  <a:lnTo>
                    <a:pt x="4069715" y="684098"/>
                  </a:lnTo>
                  <a:lnTo>
                    <a:pt x="4076331" y="693902"/>
                  </a:lnTo>
                  <a:lnTo>
                    <a:pt x="4086136" y="700506"/>
                  </a:lnTo>
                  <a:lnTo>
                    <a:pt x="4098150" y="702932"/>
                  </a:lnTo>
                  <a:lnTo>
                    <a:pt x="4110151" y="700506"/>
                  </a:lnTo>
                  <a:lnTo>
                    <a:pt x="4119956" y="693902"/>
                  </a:lnTo>
                  <a:lnTo>
                    <a:pt x="4126573" y="684098"/>
                  </a:lnTo>
                  <a:lnTo>
                    <a:pt x="4128998" y="672084"/>
                  </a:lnTo>
                  <a:close/>
                </a:path>
                <a:path w="12941935" h="1348104">
                  <a:moveTo>
                    <a:pt x="4806874" y="526237"/>
                  </a:moveTo>
                  <a:lnTo>
                    <a:pt x="4804461" y="514223"/>
                  </a:lnTo>
                  <a:lnTo>
                    <a:pt x="4797844" y="504418"/>
                  </a:lnTo>
                  <a:lnTo>
                    <a:pt x="4788039" y="497814"/>
                  </a:lnTo>
                  <a:lnTo>
                    <a:pt x="4776025" y="495388"/>
                  </a:lnTo>
                  <a:lnTo>
                    <a:pt x="4764024" y="497814"/>
                  </a:lnTo>
                  <a:lnTo>
                    <a:pt x="4754219" y="504418"/>
                  </a:lnTo>
                  <a:lnTo>
                    <a:pt x="4747603" y="514223"/>
                  </a:lnTo>
                  <a:lnTo>
                    <a:pt x="4745177" y="526237"/>
                  </a:lnTo>
                  <a:lnTo>
                    <a:pt x="4747603" y="538238"/>
                  </a:lnTo>
                  <a:lnTo>
                    <a:pt x="4754219" y="548055"/>
                  </a:lnTo>
                  <a:lnTo>
                    <a:pt x="4764024" y="554659"/>
                  </a:lnTo>
                  <a:lnTo>
                    <a:pt x="4776025" y="557085"/>
                  </a:lnTo>
                  <a:lnTo>
                    <a:pt x="4788039" y="554659"/>
                  </a:lnTo>
                  <a:lnTo>
                    <a:pt x="4797844" y="548055"/>
                  </a:lnTo>
                  <a:lnTo>
                    <a:pt x="4804461" y="538238"/>
                  </a:lnTo>
                  <a:lnTo>
                    <a:pt x="4806874" y="526237"/>
                  </a:lnTo>
                  <a:close/>
                </a:path>
                <a:path w="12941935" h="1348104">
                  <a:moveTo>
                    <a:pt x="5484761" y="425373"/>
                  </a:moveTo>
                  <a:lnTo>
                    <a:pt x="5482336" y="413359"/>
                  </a:lnTo>
                  <a:lnTo>
                    <a:pt x="5475732" y="403555"/>
                  </a:lnTo>
                  <a:lnTo>
                    <a:pt x="5465927" y="396951"/>
                  </a:lnTo>
                  <a:lnTo>
                    <a:pt x="5453913" y="394525"/>
                  </a:lnTo>
                  <a:lnTo>
                    <a:pt x="5441899" y="396951"/>
                  </a:lnTo>
                  <a:lnTo>
                    <a:pt x="5432095" y="403555"/>
                  </a:lnTo>
                  <a:lnTo>
                    <a:pt x="5425491" y="413359"/>
                  </a:lnTo>
                  <a:lnTo>
                    <a:pt x="5423065" y="425373"/>
                  </a:lnTo>
                  <a:lnTo>
                    <a:pt x="5425491" y="437388"/>
                  </a:lnTo>
                  <a:lnTo>
                    <a:pt x="5432095" y="447192"/>
                  </a:lnTo>
                  <a:lnTo>
                    <a:pt x="5441899" y="453796"/>
                  </a:lnTo>
                  <a:lnTo>
                    <a:pt x="5453913" y="456222"/>
                  </a:lnTo>
                  <a:lnTo>
                    <a:pt x="5465927" y="453796"/>
                  </a:lnTo>
                  <a:lnTo>
                    <a:pt x="5475732" y="447192"/>
                  </a:lnTo>
                  <a:lnTo>
                    <a:pt x="5482336" y="437388"/>
                  </a:lnTo>
                  <a:lnTo>
                    <a:pt x="5484761" y="425373"/>
                  </a:lnTo>
                  <a:close/>
                </a:path>
                <a:path w="12941935" h="1348104">
                  <a:moveTo>
                    <a:pt x="6162649" y="322935"/>
                  </a:moveTo>
                  <a:lnTo>
                    <a:pt x="6160224" y="310934"/>
                  </a:lnTo>
                  <a:lnTo>
                    <a:pt x="6153607" y="301129"/>
                  </a:lnTo>
                  <a:lnTo>
                    <a:pt x="6143803" y="294513"/>
                  </a:lnTo>
                  <a:lnTo>
                    <a:pt x="6131801" y="292087"/>
                  </a:lnTo>
                  <a:lnTo>
                    <a:pt x="6119787" y="294513"/>
                  </a:lnTo>
                  <a:lnTo>
                    <a:pt x="6109982" y="301129"/>
                  </a:lnTo>
                  <a:lnTo>
                    <a:pt x="6103366" y="310934"/>
                  </a:lnTo>
                  <a:lnTo>
                    <a:pt x="6100940" y="322935"/>
                  </a:lnTo>
                  <a:lnTo>
                    <a:pt x="6103366" y="334949"/>
                  </a:lnTo>
                  <a:lnTo>
                    <a:pt x="6109982" y="344754"/>
                  </a:lnTo>
                  <a:lnTo>
                    <a:pt x="6119787" y="351358"/>
                  </a:lnTo>
                  <a:lnTo>
                    <a:pt x="6131801" y="353783"/>
                  </a:lnTo>
                  <a:lnTo>
                    <a:pt x="6143803" y="351358"/>
                  </a:lnTo>
                  <a:lnTo>
                    <a:pt x="6153607" y="344754"/>
                  </a:lnTo>
                  <a:lnTo>
                    <a:pt x="6160224" y="334949"/>
                  </a:lnTo>
                  <a:lnTo>
                    <a:pt x="6162649" y="322935"/>
                  </a:lnTo>
                  <a:close/>
                </a:path>
                <a:path w="12941935" h="1348104">
                  <a:moveTo>
                    <a:pt x="6840525" y="230073"/>
                  </a:moveTo>
                  <a:lnTo>
                    <a:pt x="6838099" y="218071"/>
                  </a:lnTo>
                  <a:lnTo>
                    <a:pt x="6831495" y="208267"/>
                  </a:lnTo>
                  <a:lnTo>
                    <a:pt x="6821691" y="201650"/>
                  </a:lnTo>
                  <a:lnTo>
                    <a:pt x="6809676" y="199224"/>
                  </a:lnTo>
                  <a:lnTo>
                    <a:pt x="6797675" y="201650"/>
                  </a:lnTo>
                  <a:lnTo>
                    <a:pt x="6787870" y="208267"/>
                  </a:lnTo>
                  <a:lnTo>
                    <a:pt x="6781254" y="218071"/>
                  </a:lnTo>
                  <a:lnTo>
                    <a:pt x="6778828" y="230073"/>
                  </a:lnTo>
                  <a:lnTo>
                    <a:pt x="6781254" y="242087"/>
                  </a:lnTo>
                  <a:lnTo>
                    <a:pt x="6787870" y="251891"/>
                  </a:lnTo>
                  <a:lnTo>
                    <a:pt x="6797675" y="258508"/>
                  </a:lnTo>
                  <a:lnTo>
                    <a:pt x="6809676" y="260921"/>
                  </a:lnTo>
                  <a:lnTo>
                    <a:pt x="6821691" y="258508"/>
                  </a:lnTo>
                  <a:lnTo>
                    <a:pt x="6831495" y="251891"/>
                  </a:lnTo>
                  <a:lnTo>
                    <a:pt x="6838099" y="242087"/>
                  </a:lnTo>
                  <a:lnTo>
                    <a:pt x="6840525" y="230073"/>
                  </a:lnTo>
                  <a:close/>
                </a:path>
                <a:path w="12941935" h="1348104">
                  <a:moveTo>
                    <a:pt x="7518413" y="30848"/>
                  </a:moveTo>
                  <a:lnTo>
                    <a:pt x="7515987" y="18834"/>
                  </a:lnTo>
                  <a:lnTo>
                    <a:pt x="7509383" y="9029"/>
                  </a:lnTo>
                  <a:lnTo>
                    <a:pt x="7499566" y="2425"/>
                  </a:lnTo>
                  <a:lnTo>
                    <a:pt x="7487564" y="0"/>
                  </a:lnTo>
                  <a:lnTo>
                    <a:pt x="7475550" y="2425"/>
                  </a:lnTo>
                  <a:lnTo>
                    <a:pt x="7465746" y="9029"/>
                  </a:lnTo>
                  <a:lnTo>
                    <a:pt x="7459142" y="18834"/>
                  </a:lnTo>
                  <a:lnTo>
                    <a:pt x="7456716" y="30848"/>
                  </a:lnTo>
                  <a:lnTo>
                    <a:pt x="7459142" y="42849"/>
                  </a:lnTo>
                  <a:lnTo>
                    <a:pt x="7465746" y="52654"/>
                  </a:lnTo>
                  <a:lnTo>
                    <a:pt x="7475550" y="59270"/>
                  </a:lnTo>
                  <a:lnTo>
                    <a:pt x="7487564" y="61696"/>
                  </a:lnTo>
                  <a:lnTo>
                    <a:pt x="7499566" y="59270"/>
                  </a:lnTo>
                  <a:lnTo>
                    <a:pt x="7509383" y="52654"/>
                  </a:lnTo>
                  <a:lnTo>
                    <a:pt x="7515987" y="42849"/>
                  </a:lnTo>
                  <a:lnTo>
                    <a:pt x="7518413" y="30848"/>
                  </a:lnTo>
                  <a:close/>
                </a:path>
                <a:path w="12941935" h="1348104">
                  <a:moveTo>
                    <a:pt x="8196300" y="39243"/>
                  </a:moveTo>
                  <a:lnTo>
                    <a:pt x="8193875" y="27228"/>
                  </a:lnTo>
                  <a:lnTo>
                    <a:pt x="8187258" y="17424"/>
                  </a:lnTo>
                  <a:lnTo>
                    <a:pt x="8177454" y="10807"/>
                  </a:lnTo>
                  <a:lnTo>
                    <a:pt x="8165452" y="8394"/>
                  </a:lnTo>
                  <a:lnTo>
                    <a:pt x="8153438" y="10807"/>
                  </a:lnTo>
                  <a:lnTo>
                    <a:pt x="8143634" y="17424"/>
                  </a:lnTo>
                  <a:lnTo>
                    <a:pt x="8137017" y="27228"/>
                  </a:lnTo>
                  <a:lnTo>
                    <a:pt x="8134591" y="39243"/>
                  </a:lnTo>
                  <a:lnTo>
                    <a:pt x="8137017" y="51244"/>
                  </a:lnTo>
                  <a:lnTo>
                    <a:pt x="8143634" y="61048"/>
                  </a:lnTo>
                  <a:lnTo>
                    <a:pt x="8153438" y="67665"/>
                  </a:lnTo>
                  <a:lnTo>
                    <a:pt x="8165452" y="70091"/>
                  </a:lnTo>
                  <a:lnTo>
                    <a:pt x="8177454" y="67665"/>
                  </a:lnTo>
                  <a:lnTo>
                    <a:pt x="8187258" y="61048"/>
                  </a:lnTo>
                  <a:lnTo>
                    <a:pt x="8193875" y="51244"/>
                  </a:lnTo>
                  <a:lnTo>
                    <a:pt x="8196300" y="39243"/>
                  </a:lnTo>
                  <a:close/>
                </a:path>
                <a:path w="12941935" h="1348104">
                  <a:moveTo>
                    <a:pt x="8874176" y="450557"/>
                  </a:moveTo>
                  <a:lnTo>
                    <a:pt x="8871763" y="438543"/>
                  </a:lnTo>
                  <a:lnTo>
                    <a:pt x="8865146" y="428739"/>
                  </a:lnTo>
                  <a:lnTo>
                    <a:pt x="8855342" y="422135"/>
                  </a:lnTo>
                  <a:lnTo>
                    <a:pt x="8843327" y="419709"/>
                  </a:lnTo>
                  <a:lnTo>
                    <a:pt x="8831326" y="422135"/>
                  </a:lnTo>
                  <a:lnTo>
                    <a:pt x="8821522" y="428739"/>
                  </a:lnTo>
                  <a:lnTo>
                    <a:pt x="8814905" y="438543"/>
                  </a:lnTo>
                  <a:lnTo>
                    <a:pt x="8812479" y="450557"/>
                  </a:lnTo>
                  <a:lnTo>
                    <a:pt x="8814905" y="462559"/>
                  </a:lnTo>
                  <a:lnTo>
                    <a:pt x="8821522" y="472376"/>
                  </a:lnTo>
                  <a:lnTo>
                    <a:pt x="8831326" y="478980"/>
                  </a:lnTo>
                  <a:lnTo>
                    <a:pt x="8843327" y="481406"/>
                  </a:lnTo>
                  <a:lnTo>
                    <a:pt x="8855342" y="478980"/>
                  </a:lnTo>
                  <a:lnTo>
                    <a:pt x="8865146" y="472376"/>
                  </a:lnTo>
                  <a:lnTo>
                    <a:pt x="8871763" y="462559"/>
                  </a:lnTo>
                  <a:lnTo>
                    <a:pt x="8874176" y="450557"/>
                  </a:lnTo>
                  <a:close/>
                </a:path>
                <a:path w="12941935" h="1348104">
                  <a:moveTo>
                    <a:pt x="9552064" y="741997"/>
                  </a:moveTo>
                  <a:lnTo>
                    <a:pt x="9549638" y="729983"/>
                  </a:lnTo>
                  <a:lnTo>
                    <a:pt x="9543034" y="720178"/>
                  </a:lnTo>
                  <a:lnTo>
                    <a:pt x="9533217" y="713562"/>
                  </a:lnTo>
                  <a:lnTo>
                    <a:pt x="9521215" y="711136"/>
                  </a:lnTo>
                  <a:lnTo>
                    <a:pt x="9509201" y="713562"/>
                  </a:lnTo>
                  <a:lnTo>
                    <a:pt x="9499397" y="720178"/>
                  </a:lnTo>
                  <a:lnTo>
                    <a:pt x="9492793" y="729983"/>
                  </a:lnTo>
                  <a:lnTo>
                    <a:pt x="9490367" y="741997"/>
                  </a:lnTo>
                  <a:lnTo>
                    <a:pt x="9492793" y="753999"/>
                  </a:lnTo>
                  <a:lnTo>
                    <a:pt x="9499397" y="763803"/>
                  </a:lnTo>
                  <a:lnTo>
                    <a:pt x="9509201" y="770420"/>
                  </a:lnTo>
                  <a:lnTo>
                    <a:pt x="9521215" y="772845"/>
                  </a:lnTo>
                  <a:lnTo>
                    <a:pt x="9533217" y="770420"/>
                  </a:lnTo>
                  <a:lnTo>
                    <a:pt x="9543034" y="763803"/>
                  </a:lnTo>
                  <a:lnTo>
                    <a:pt x="9549638" y="753999"/>
                  </a:lnTo>
                  <a:lnTo>
                    <a:pt x="9552064" y="741997"/>
                  </a:lnTo>
                  <a:close/>
                </a:path>
                <a:path w="12941935" h="1348104">
                  <a:moveTo>
                    <a:pt x="10229952" y="956564"/>
                  </a:moveTo>
                  <a:lnTo>
                    <a:pt x="10227526" y="944562"/>
                  </a:lnTo>
                  <a:lnTo>
                    <a:pt x="10220909" y="934758"/>
                  </a:lnTo>
                  <a:lnTo>
                    <a:pt x="10211105" y="928141"/>
                  </a:lnTo>
                  <a:lnTo>
                    <a:pt x="10199103" y="925715"/>
                  </a:lnTo>
                  <a:lnTo>
                    <a:pt x="10187089" y="928141"/>
                  </a:lnTo>
                  <a:lnTo>
                    <a:pt x="10177285" y="934758"/>
                  </a:lnTo>
                  <a:lnTo>
                    <a:pt x="10170668" y="944562"/>
                  </a:lnTo>
                  <a:lnTo>
                    <a:pt x="10168242" y="956564"/>
                  </a:lnTo>
                  <a:lnTo>
                    <a:pt x="10170668" y="968578"/>
                  </a:lnTo>
                  <a:lnTo>
                    <a:pt x="10177285" y="978382"/>
                  </a:lnTo>
                  <a:lnTo>
                    <a:pt x="10187089" y="984999"/>
                  </a:lnTo>
                  <a:lnTo>
                    <a:pt x="10199103" y="987425"/>
                  </a:lnTo>
                  <a:lnTo>
                    <a:pt x="10211105" y="984999"/>
                  </a:lnTo>
                  <a:lnTo>
                    <a:pt x="10220909" y="978382"/>
                  </a:lnTo>
                  <a:lnTo>
                    <a:pt x="10227526" y="968578"/>
                  </a:lnTo>
                  <a:lnTo>
                    <a:pt x="10229952" y="956564"/>
                  </a:lnTo>
                  <a:close/>
                </a:path>
                <a:path w="12941935" h="1348104">
                  <a:moveTo>
                    <a:pt x="10907827" y="1013752"/>
                  </a:moveTo>
                  <a:lnTo>
                    <a:pt x="10905401" y="1001750"/>
                  </a:lnTo>
                  <a:lnTo>
                    <a:pt x="10898797" y="991946"/>
                  </a:lnTo>
                  <a:lnTo>
                    <a:pt x="10888993" y="985329"/>
                  </a:lnTo>
                  <a:lnTo>
                    <a:pt x="10876979" y="982903"/>
                  </a:lnTo>
                  <a:lnTo>
                    <a:pt x="10864977" y="985329"/>
                  </a:lnTo>
                  <a:lnTo>
                    <a:pt x="10855160" y="991946"/>
                  </a:lnTo>
                  <a:lnTo>
                    <a:pt x="10848556" y="1001750"/>
                  </a:lnTo>
                  <a:lnTo>
                    <a:pt x="10846130" y="1013752"/>
                  </a:lnTo>
                  <a:lnTo>
                    <a:pt x="10848556" y="1025766"/>
                  </a:lnTo>
                  <a:lnTo>
                    <a:pt x="10855160" y="1035570"/>
                  </a:lnTo>
                  <a:lnTo>
                    <a:pt x="10864977" y="1042187"/>
                  </a:lnTo>
                  <a:lnTo>
                    <a:pt x="10876979" y="1044600"/>
                  </a:lnTo>
                  <a:lnTo>
                    <a:pt x="10888993" y="1042187"/>
                  </a:lnTo>
                  <a:lnTo>
                    <a:pt x="10898797" y="1035570"/>
                  </a:lnTo>
                  <a:lnTo>
                    <a:pt x="10905401" y="1025766"/>
                  </a:lnTo>
                  <a:lnTo>
                    <a:pt x="10907827" y="1013752"/>
                  </a:lnTo>
                  <a:close/>
                </a:path>
                <a:path w="12941935" h="1348104">
                  <a:moveTo>
                    <a:pt x="11585715" y="1085634"/>
                  </a:moveTo>
                  <a:lnTo>
                    <a:pt x="11583289" y="1073619"/>
                  </a:lnTo>
                  <a:lnTo>
                    <a:pt x="11576672" y="1063815"/>
                  </a:lnTo>
                  <a:lnTo>
                    <a:pt x="11566868" y="1057211"/>
                  </a:lnTo>
                  <a:lnTo>
                    <a:pt x="11554866" y="1054785"/>
                  </a:lnTo>
                  <a:lnTo>
                    <a:pt x="11542852" y="1057211"/>
                  </a:lnTo>
                  <a:lnTo>
                    <a:pt x="11533048" y="1063815"/>
                  </a:lnTo>
                  <a:lnTo>
                    <a:pt x="11526444" y="1073619"/>
                  </a:lnTo>
                  <a:lnTo>
                    <a:pt x="11524018" y="1085634"/>
                  </a:lnTo>
                  <a:lnTo>
                    <a:pt x="11526444" y="1097635"/>
                  </a:lnTo>
                  <a:lnTo>
                    <a:pt x="11533048" y="1107440"/>
                  </a:lnTo>
                  <a:lnTo>
                    <a:pt x="11542852" y="1114056"/>
                  </a:lnTo>
                  <a:lnTo>
                    <a:pt x="11554866" y="1116482"/>
                  </a:lnTo>
                  <a:lnTo>
                    <a:pt x="11566868" y="1114056"/>
                  </a:lnTo>
                  <a:lnTo>
                    <a:pt x="11576672" y="1107440"/>
                  </a:lnTo>
                  <a:lnTo>
                    <a:pt x="11583289" y="1097635"/>
                  </a:lnTo>
                  <a:lnTo>
                    <a:pt x="11585715" y="1085634"/>
                  </a:lnTo>
                  <a:close/>
                </a:path>
                <a:path w="12941935" h="1348104">
                  <a:moveTo>
                    <a:pt x="12263603" y="1180071"/>
                  </a:moveTo>
                  <a:lnTo>
                    <a:pt x="12261177" y="1168057"/>
                  </a:lnTo>
                  <a:lnTo>
                    <a:pt x="12254560" y="1158252"/>
                  </a:lnTo>
                  <a:lnTo>
                    <a:pt x="12244756" y="1151636"/>
                  </a:lnTo>
                  <a:lnTo>
                    <a:pt x="12232742" y="1149210"/>
                  </a:lnTo>
                  <a:lnTo>
                    <a:pt x="12220740" y="1151636"/>
                  </a:lnTo>
                  <a:lnTo>
                    <a:pt x="12210936" y="1158252"/>
                  </a:lnTo>
                  <a:lnTo>
                    <a:pt x="12204319" y="1168057"/>
                  </a:lnTo>
                  <a:lnTo>
                    <a:pt x="12201893" y="1180071"/>
                  </a:lnTo>
                  <a:lnTo>
                    <a:pt x="12204319" y="1192072"/>
                  </a:lnTo>
                  <a:lnTo>
                    <a:pt x="12210936" y="1201877"/>
                  </a:lnTo>
                  <a:lnTo>
                    <a:pt x="12220740" y="1208493"/>
                  </a:lnTo>
                  <a:lnTo>
                    <a:pt x="12232742" y="1210919"/>
                  </a:lnTo>
                  <a:lnTo>
                    <a:pt x="12244756" y="1208493"/>
                  </a:lnTo>
                  <a:lnTo>
                    <a:pt x="12254560" y="1201877"/>
                  </a:lnTo>
                  <a:lnTo>
                    <a:pt x="12261177" y="1192072"/>
                  </a:lnTo>
                  <a:lnTo>
                    <a:pt x="12263603" y="1180071"/>
                  </a:lnTo>
                  <a:close/>
                </a:path>
                <a:path w="12941935" h="1348104">
                  <a:moveTo>
                    <a:pt x="12941478" y="1240269"/>
                  </a:moveTo>
                  <a:lnTo>
                    <a:pt x="12939052" y="1228255"/>
                  </a:lnTo>
                  <a:lnTo>
                    <a:pt x="12932448" y="1218450"/>
                  </a:lnTo>
                  <a:lnTo>
                    <a:pt x="12922644" y="1211846"/>
                  </a:lnTo>
                  <a:lnTo>
                    <a:pt x="12910630" y="1209421"/>
                  </a:lnTo>
                  <a:lnTo>
                    <a:pt x="12898628" y="1211846"/>
                  </a:lnTo>
                  <a:lnTo>
                    <a:pt x="12888811" y="1218450"/>
                  </a:lnTo>
                  <a:lnTo>
                    <a:pt x="12882207" y="1228255"/>
                  </a:lnTo>
                  <a:lnTo>
                    <a:pt x="12879781" y="1240269"/>
                  </a:lnTo>
                  <a:lnTo>
                    <a:pt x="12882207" y="1252270"/>
                  </a:lnTo>
                  <a:lnTo>
                    <a:pt x="12888811" y="1262087"/>
                  </a:lnTo>
                  <a:lnTo>
                    <a:pt x="12898628" y="1268691"/>
                  </a:lnTo>
                  <a:lnTo>
                    <a:pt x="12910630" y="1271117"/>
                  </a:lnTo>
                  <a:lnTo>
                    <a:pt x="12922644" y="1268691"/>
                  </a:lnTo>
                  <a:lnTo>
                    <a:pt x="12932448" y="1262087"/>
                  </a:lnTo>
                  <a:lnTo>
                    <a:pt x="12939052" y="1252270"/>
                  </a:lnTo>
                  <a:lnTo>
                    <a:pt x="12941478" y="1240269"/>
                  </a:lnTo>
                  <a:close/>
                </a:path>
              </a:pathLst>
            </a:custGeom>
            <a:solidFill>
              <a:srgbClr val="4D78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749983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377272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055978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734684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413390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092096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770802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439225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6117931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6796637" y="6761610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7438387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117094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757398" y="6761610"/>
            <a:ext cx="929005" cy="431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12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13</a:t>
            </a: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Hour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0153212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0831918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1510625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2189331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2868037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3536460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4215166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4893872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5572578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6251285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6929991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7516146" y="6761610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04305" y="6504524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0K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504305" y="5938935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5K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430393" y="5280796"/>
            <a:ext cx="2489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10K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430393" y="4632940"/>
            <a:ext cx="2489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15K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430393" y="3974801"/>
            <a:ext cx="2489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20K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30393" y="3316662"/>
            <a:ext cx="2489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25K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430393" y="2658523"/>
            <a:ext cx="2489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30K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30393" y="2010666"/>
            <a:ext cx="2489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35K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430393" y="1352528"/>
            <a:ext cx="24892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40K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225409" y="3441790"/>
            <a:ext cx="149225" cy="628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Frequency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2057574" y="920624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42,226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306631" y="4725491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15,272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8191006" y="4396421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17,773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6432540" y="4334721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18,293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807759" y="5033994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12,948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3888025" y="5095695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12,491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3209319" y="4231887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19,061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1173200" y="1722731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36,150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8664044" y="3727999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20,817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10227125" y="3985085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20,928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9342750" y="3697149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21,107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14967784" y="5208812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9,575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5075128" y="3285811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24,207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2658522" y="6401690"/>
            <a:ext cx="2476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latin typeface="Lucida Sans Unicode"/>
                <a:cs typeface="Lucida Sans Unicode"/>
              </a:rPr>
              <a:t>489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7347765" y="6144604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4,437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3224111" y="6360556"/>
            <a:ext cx="2476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latin typeface="Lucida Sans Unicode"/>
                <a:cs typeface="Lucida Sans Unicode"/>
              </a:rPr>
              <a:t>799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6669059" y="6185738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4,161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11378869" y="5064844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10,633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12057574" y="5075128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10,569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1979816" y="6339989"/>
            <a:ext cx="2476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latin typeface="Lucida Sans Unicode"/>
                <a:cs typeface="Lucida Sans Unicode"/>
              </a:rPr>
              <a:t>926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5990353" y="5815534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4,941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5147112" y="5959502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3,864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5959502" y="2483704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30,337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15317421" y="5887518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6,405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13281302" y="6052053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5,211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14124544" y="6257722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3,575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1044024" y="6401690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1,465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7861937" y="5712700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5,744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14803249" y="6052053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3,139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12941949" y="2607105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29,375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10741296" y="5537882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9,114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15481955" y="6124037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2,591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17045037" y="6278289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2,466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4807759" y="6442823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2,200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10905831" y="3224111"/>
            <a:ext cx="432434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26,714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8540643" y="5568732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6,856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10062590" y="5363064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8,406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16160661" y="6483957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1,871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4015935" y="6350273"/>
            <a:ext cx="2476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latin typeface="Lucida Sans Unicode"/>
                <a:cs typeface="Lucida Sans Unicode"/>
              </a:rPr>
              <a:t>828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15996127" y="6185738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4,138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12602596" y="5753834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7,433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3789699" y="5938935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4,006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17003903" y="6494241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1,412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9383883" y="5733267"/>
            <a:ext cx="35814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10">
                <a:latin typeface="Lucida Sans Unicode"/>
                <a:cs typeface="Lucida Sans Unicode"/>
              </a:rPr>
              <a:t>7,625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31" name="object 131" descr=""/>
          <p:cNvSpPr/>
          <p:nvPr/>
        </p:nvSpPr>
        <p:spPr>
          <a:xfrm>
            <a:off x="748222" y="851056"/>
            <a:ext cx="16947515" cy="5831205"/>
          </a:xfrm>
          <a:custGeom>
            <a:avLst/>
            <a:gdLst/>
            <a:ahLst/>
            <a:cxnLst/>
            <a:rect l="l" t="t" r="r" b="b"/>
            <a:pathLst>
              <a:path w="16947515" h="5831205">
                <a:moveTo>
                  <a:pt x="0" y="5830702"/>
                </a:moveTo>
                <a:lnTo>
                  <a:pt x="16947086" y="5830702"/>
                </a:lnTo>
              </a:path>
              <a:path w="16947515" h="5831205">
                <a:moveTo>
                  <a:pt x="0" y="0"/>
                </a:moveTo>
                <a:lnTo>
                  <a:pt x="0" y="5830702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 txBox="1"/>
          <p:nvPr/>
        </p:nvSpPr>
        <p:spPr>
          <a:xfrm>
            <a:off x="149366" y="149367"/>
            <a:ext cx="4797425" cy="60134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333333"/>
                </a:solidFill>
                <a:latin typeface="Arial"/>
                <a:cs typeface="Arial"/>
              </a:rPr>
              <a:t>Rides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45" b="1">
                <a:solidFill>
                  <a:srgbClr val="333333"/>
                </a:solidFill>
                <a:latin typeface="Arial"/>
                <a:cs typeface="Arial"/>
              </a:rPr>
              <a:t>started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95" b="1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33333"/>
                </a:solidFill>
                <a:latin typeface="Arial"/>
                <a:cs typeface="Arial"/>
              </a:rPr>
              <a:t>Every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Hour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33333"/>
                </a:solidFill>
                <a:latin typeface="Arial"/>
                <a:cs typeface="Arial"/>
              </a:rPr>
              <a:t>Day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10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1600" spc="-11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Sans Unicode"/>
                <a:cs typeface="Lucida Sans Unicode"/>
              </a:rPr>
              <a:t>vs</a:t>
            </a:r>
            <a:r>
              <a:rPr dirty="0" sz="1600" spc="-114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Lucida Sans Unicode"/>
                <a:cs typeface="Lucida Sans Unicode"/>
              </a:rPr>
              <a:t>Casual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33" name="object 133" descr=""/>
          <p:cNvSpPr/>
          <p:nvPr/>
        </p:nvSpPr>
        <p:spPr>
          <a:xfrm>
            <a:off x="17828993" y="10772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17828993" y="128296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 txBox="1"/>
          <p:nvPr/>
        </p:nvSpPr>
        <p:spPr>
          <a:xfrm>
            <a:off x="17795727" y="842469"/>
            <a:ext cx="921385" cy="6013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228600" marR="5080" indent="-216535">
              <a:lnSpc>
                <a:spcPct val="135000"/>
              </a:lnSpc>
              <a:spcBef>
                <a:spcPts val="15"/>
              </a:spcBef>
            </a:pP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Member</a:t>
            </a:r>
            <a:r>
              <a:rPr dirty="0" sz="950" spc="-8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Casual casual member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108233" y="7321028"/>
            <a:ext cx="17446625" cy="51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95"/>
              </a:spcBef>
            </a:pPr>
            <a:r>
              <a:rPr dirty="0" sz="950" spc="-40">
                <a:latin typeface="Verdana"/>
                <a:cs typeface="Verdana"/>
              </a:rPr>
              <a:t>Sum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of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Frequency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Trend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per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Hour,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with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member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type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distinctions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indicated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by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color.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Marks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are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labeled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with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sum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of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frequency.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This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visualization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illustrates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number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of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rides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initiated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at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each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hour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for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each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member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50">
                <a:latin typeface="Verdana"/>
                <a:cs typeface="Verdana"/>
              </a:rPr>
              <a:t>type.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For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annual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members,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ride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frequency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peaks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from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75">
                <a:latin typeface="Verdana"/>
                <a:cs typeface="Verdana"/>
              </a:rPr>
              <a:t>7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to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9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in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morning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and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experiences</a:t>
            </a:r>
            <a:r>
              <a:rPr dirty="0" sz="950" spc="-5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another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surge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from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105">
                <a:latin typeface="Verdana"/>
                <a:cs typeface="Verdana"/>
              </a:rPr>
              <a:t>16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to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110">
                <a:latin typeface="Verdana"/>
                <a:cs typeface="Verdana"/>
              </a:rPr>
              <a:t>18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(4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pm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to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15">
                <a:latin typeface="Verdana"/>
                <a:cs typeface="Verdana"/>
              </a:rPr>
              <a:t>6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55">
                <a:latin typeface="Verdana"/>
                <a:cs typeface="Verdana"/>
              </a:rPr>
              <a:t>pm),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corresponding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to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55">
                <a:latin typeface="Verdana"/>
                <a:cs typeface="Verdana"/>
              </a:rPr>
              <a:t>heavy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traffic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during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typical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shift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end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times.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This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suggests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a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preference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for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bikes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as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a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faster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mode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of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transportation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in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congested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traffic.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casual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members'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chart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reflects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highest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ride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initiation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at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4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pm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and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5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55">
                <a:latin typeface="Verdana"/>
                <a:cs typeface="Verdana"/>
              </a:rPr>
              <a:t>pm,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emphasizing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a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rising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trend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during</a:t>
            </a:r>
            <a:r>
              <a:rPr dirty="0" sz="950" spc="-3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daytime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hours.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5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55">
                <a:latin typeface="Verdana"/>
                <a:cs typeface="Verdana"/>
              </a:rPr>
              <a:t>key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difference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observed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is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that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annual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members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primarily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focus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on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start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and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end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of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55">
                <a:latin typeface="Verdana"/>
                <a:cs typeface="Verdana"/>
              </a:rPr>
              <a:t>day,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while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0">
                <a:latin typeface="Verdana"/>
                <a:cs typeface="Verdana"/>
              </a:rPr>
              <a:t>casual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members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exhibit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5">
                <a:latin typeface="Verdana"/>
                <a:cs typeface="Verdana"/>
              </a:rPr>
              <a:t>an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increasing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35">
                <a:latin typeface="Verdana"/>
                <a:cs typeface="Verdana"/>
              </a:rPr>
              <a:t>rate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20">
                <a:latin typeface="Verdana"/>
                <a:cs typeface="Verdana"/>
              </a:rPr>
              <a:t>of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usage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throughout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40">
                <a:latin typeface="Verdana"/>
                <a:cs typeface="Verdana"/>
              </a:rPr>
              <a:t>the</a:t>
            </a:r>
            <a:r>
              <a:rPr dirty="0" sz="950" spc="-120">
                <a:latin typeface="Verdana"/>
                <a:cs typeface="Verdana"/>
              </a:rPr>
              <a:t> </a:t>
            </a:r>
            <a:r>
              <a:rPr dirty="0" sz="950" spc="-55">
                <a:latin typeface="Verdana"/>
                <a:cs typeface="Verdana"/>
              </a:rPr>
              <a:t>day.</a:t>
            </a:r>
            <a:endParaRPr sz="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8222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26928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105634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84340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463046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41753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820458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488881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167587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846293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525000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203706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882412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561118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0239824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918530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1597237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2275942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2954649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3623072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4301778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4980484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5659189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337895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016603" y="6620058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696804" y="851056"/>
            <a:ext cx="17004030" cy="5821045"/>
            <a:chOff x="696804" y="851056"/>
            <a:chExt cx="17004030" cy="5821045"/>
          </a:xfrm>
        </p:grpSpPr>
        <p:sp>
          <p:nvSpPr>
            <p:cNvPr id="28" name="object 28" descr=""/>
            <p:cNvSpPr/>
            <p:nvPr/>
          </p:nvSpPr>
          <p:spPr>
            <a:xfrm>
              <a:off x="17695308" y="6620058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4">
                  <a:moveTo>
                    <a:pt x="0" y="0"/>
                  </a:moveTo>
                  <a:lnTo>
                    <a:pt x="0" y="51417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96804" y="6013336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48222" y="6013336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96804" y="541689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48222" y="5416897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96804" y="4810175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48222" y="4810175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96804" y="4213736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48222" y="4213736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96804" y="3607014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48222" y="3607014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96804" y="3010575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48222" y="3010575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96804" y="240385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48222" y="2403853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96804" y="1807415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48222" y="1807415"/>
              <a:ext cx="16947515" cy="0"/>
            </a:xfrm>
            <a:custGeom>
              <a:avLst/>
              <a:gdLst/>
              <a:ahLst/>
              <a:cxnLst/>
              <a:rect l="l" t="t" r="r" b="b"/>
              <a:pathLst>
                <a:path w="16947515" h="0">
                  <a:moveTo>
                    <a:pt x="0" y="0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96804" y="1200692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48222" y="851056"/>
              <a:ext cx="16947515" cy="5758815"/>
            </a:xfrm>
            <a:custGeom>
              <a:avLst/>
              <a:gdLst/>
              <a:ahLst/>
              <a:cxnLst/>
              <a:rect l="l" t="t" r="r" b="b"/>
              <a:pathLst>
                <a:path w="16947515" h="5758815">
                  <a:moveTo>
                    <a:pt x="0" y="349636"/>
                  </a:moveTo>
                  <a:lnTo>
                    <a:pt x="16947086" y="349636"/>
                  </a:lnTo>
                </a:path>
                <a:path w="16947515" h="5758815">
                  <a:moveTo>
                    <a:pt x="678706" y="5758718"/>
                  </a:moveTo>
                  <a:lnTo>
                    <a:pt x="678706" y="0"/>
                  </a:lnTo>
                </a:path>
                <a:path w="16947515" h="5758815">
                  <a:moveTo>
                    <a:pt x="1357412" y="5758718"/>
                  </a:moveTo>
                  <a:lnTo>
                    <a:pt x="1357412" y="0"/>
                  </a:lnTo>
                </a:path>
                <a:path w="16947515" h="5758815">
                  <a:moveTo>
                    <a:pt x="2036118" y="5758718"/>
                  </a:moveTo>
                  <a:lnTo>
                    <a:pt x="2036118" y="0"/>
                  </a:lnTo>
                </a:path>
                <a:path w="16947515" h="5758815">
                  <a:moveTo>
                    <a:pt x="2714824" y="5758718"/>
                  </a:moveTo>
                  <a:lnTo>
                    <a:pt x="2714824" y="0"/>
                  </a:lnTo>
                </a:path>
                <a:path w="16947515" h="5758815">
                  <a:moveTo>
                    <a:pt x="3393530" y="5758718"/>
                  </a:moveTo>
                  <a:lnTo>
                    <a:pt x="3393530" y="0"/>
                  </a:lnTo>
                </a:path>
                <a:path w="16947515" h="5758815">
                  <a:moveTo>
                    <a:pt x="4072236" y="5758718"/>
                  </a:moveTo>
                  <a:lnTo>
                    <a:pt x="4072236" y="0"/>
                  </a:lnTo>
                </a:path>
                <a:path w="16947515" h="5758815">
                  <a:moveTo>
                    <a:pt x="4740659" y="5758718"/>
                  </a:moveTo>
                  <a:lnTo>
                    <a:pt x="4740659" y="0"/>
                  </a:lnTo>
                </a:path>
                <a:path w="16947515" h="5758815">
                  <a:moveTo>
                    <a:pt x="5419365" y="5758718"/>
                  </a:moveTo>
                  <a:lnTo>
                    <a:pt x="5419365" y="0"/>
                  </a:lnTo>
                </a:path>
                <a:path w="16947515" h="5758815">
                  <a:moveTo>
                    <a:pt x="6098071" y="5758718"/>
                  </a:moveTo>
                  <a:lnTo>
                    <a:pt x="6098071" y="0"/>
                  </a:lnTo>
                </a:path>
                <a:path w="16947515" h="5758815">
                  <a:moveTo>
                    <a:pt x="6776777" y="5758718"/>
                  </a:moveTo>
                  <a:lnTo>
                    <a:pt x="6776777" y="0"/>
                  </a:lnTo>
                </a:path>
                <a:path w="16947515" h="5758815">
                  <a:moveTo>
                    <a:pt x="7455484" y="5758718"/>
                  </a:moveTo>
                  <a:lnTo>
                    <a:pt x="7455484" y="0"/>
                  </a:lnTo>
                </a:path>
                <a:path w="16947515" h="5758815">
                  <a:moveTo>
                    <a:pt x="8134190" y="5758718"/>
                  </a:moveTo>
                  <a:lnTo>
                    <a:pt x="8134190" y="0"/>
                  </a:lnTo>
                </a:path>
                <a:path w="16947515" h="5758815">
                  <a:moveTo>
                    <a:pt x="8812896" y="5758718"/>
                  </a:moveTo>
                  <a:lnTo>
                    <a:pt x="8812896" y="0"/>
                  </a:lnTo>
                </a:path>
                <a:path w="16947515" h="5758815">
                  <a:moveTo>
                    <a:pt x="9491602" y="5758718"/>
                  </a:moveTo>
                  <a:lnTo>
                    <a:pt x="9491602" y="0"/>
                  </a:lnTo>
                </a:path>
                <a:path w="16947515" h="5758815">
                  <a:moveTo>
                    <a:pt x="10170308" y="5758718"/>
                  </a:moveTo>
                  <a:lnTo>
                    <a:pt x="10170308" y="0"/>
                  </a:lnTo>
                </a:path>
                <a:path w="16947515" h="5758815">
                  <a:moveTo>
                    <a:pt x="10849014" y="5758718"/>
                  </a:moveTo>
                  <a:lnTo>
                    <a:pt x="10849014" y="0"/>
                  </a:lnTo>
                </a:path>
                <a:path w="16947515" h="5758815">
                  <a:moveTo>
                    <a:pt x="11527720" y="5758718"/>
                  </a:moveTo>
                  <a:lnTo>
                    <a:pt x="11527720" y="0"/>
                  </a:lnTo>
                </a:path>
                <a:path w="16947515" h="5758815">
                  <a:moveTo>
                    <a:pt x="12206427" y="5758718"/>
                  </a:moveTo>
                  <a:lnTo>
                    <a:pt x="12206427" y="0"/>
                  </a:lnTo>
                </a:path>
                <a:path w="16947515" h="5758815">
                  <a:moveTo>
                    <a:pt x="12874849" y="5758718"/>
                  </a:moveTo>
                  <a:lnTo>
                    <a:pt x="12874849" y="0"/>
                  </a:lnTo>
                </a:path>
                <a:path w="16947515" h="5758815">
                  <a:moveTo>
                    <a:pt x="13553555" y="5758718"/>
                  </a:moveTo>
                  <a:lnTo>
                    <a:pt x="13553555" y="0"/>
                  </a:lnTo>
                </a:path>
                <a:path w="16947515" h="5758815">
                  <a:moveTo>
                    <a:pt x="14232262" y="5758718"/>
                  </a:moveTo>
                  <a:lnTo>
                    <a:pt x="14232262" y="0"/>
                  </a:lnTo>
                </a:path>
                <a:path w="16947515" h="5758815">
                  <a:moveTo>
                    <a:pt x="14910968" y="5758718"/>
                  </a:moveTo>
                  <a:lnTo>
                    <a:pt x="14910968" y="0"/>
                  </a:lnTo>
                </a:path>
                <a:path w="16947515" h="5758815">
                  <a:moveTo>
                    <a:pt x="15589674" y="5758718"/>
                  </a:moveTo>
                  <a:lnTo>
                    <a:pt x="15589674" y="0"/>
                  </a:lnTo>
                </a:path>
                <a:path w="16947515" h="5758815">
                  <a:moveTo>
                    <a:pt x="16268380" y="5758718"/>
                  </a:moveTo>
                  <a:lnTo>
                    <a:pt x="16268380" y="0"/>
                  </a:lnTo>
                </a:path>
                <a:path w="16947515" h="5758815">
                  <a:moveTo>
                    <a:pt x="16947086" y="5758718"/>
                  </a:moveTo>
                  <a:lnTo>
                    <a:pt x="169470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96804" y="6620058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48222" y="851056"/>
              <a:ext cx="16947515" cy="5769610"/>
            </a:xfrm>
            <a:custGeom>
              <a:avLst/>
              <a:gdLst/>
              <a:ahLst/>
              <a:cxnLst/>
              <a:rect l="l" t="t" r="r" b="b"/>
              <a:pathLst>
                <a:path w="16947515" h="5769609">
                  <a:moveTo>
                    <a:pt x="0" y="5769002"/>
                  </a:moveTo>
                  <a:lnTo>
                    <a:pt x="16947086" y="5769002"/>
                  </a:lnTo>
                </a:path>
                <a:path w="16947515" h="5769609">
                  <a:moveTo>
                    <a:pt x="0" y="5758718"/>
                  </a:moveTo>
                  <a:lnTo>
                    <a:pt x="0" y="0"/>
                  </a:lnTo>
                </a:path>
              </a:pathLst>
            </a:custGeom>
            <a:ln w="1028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53363" y="4740731"/>
              <a:ext cx="15591790" cy="1847850"/>
            </a:xfrm>
            <a:custGeom>
              <a:avLst/>
              <a:gdLst/>
              <a:ahLst/>
              <a:cxnLst/>
              <a:rect l="l" t="t" r="r" b="b"/>
              <a:pathLst>
                <a:path w="15591790" h="1847850">
                  <a:moveTo>
                    <a:pt x="0" y="1580424"/>
                  </a:moveTo>
                  <a:lnTo>
                    <a:pt x="677883" y="1688194"/>
                  </a:lnTo>
                  <a:lnTo>
                    <a:pt x="1355766" y="1782719"/>
                  </a:lnTo>
                  <a:lnTo>
                    <a:pt x="2033650" y="1836904"/>
                  </a:lnTo>
                  <a:lnTo>
                    <a:pt x="2711533" y="1847741"/>
                  </a:lnTo>
                  <a:lnTo>
                    <a:pt x="3389417" y="1806801"/>
                  </a:lnTo>
                  <a:lnTo>
                    <a:pt x="4067300" y="1620763"/>
                  </a:lnTo>
                  <a:lnTo>
                    <a:pt x="4745184" y="1402814"/>
                  </a:lnTo>
                  <a:lnTo>
                    <a:pt x="5423067" y="1045789"/>
                  </a:lnTo>
                  <a:lnTo>
                    <a:pt x="6100951" y="629159"/>
                  </a:lnTo>
                  <a:lnTo>
                    <a:pt x="6778834" y="459376"/>
                  </a:lnTo>
                  <a:lnTo>
                    <a:pt x="7456718" y="251663"/>
                  </a:lnTo>
                  <a:lnTo>
                    <a:pt x="8134601" y="116800"/>
                  </a:lnTo>
                  <a:lnTo>
                    <a:pt x="8812485" y="62614"/>
                  </a:lnTo>
                  <a:lnTo>
                    <a:pt x="9490368" y="0"/>
                  </a:lnTo>
                  <a:lnTo>
                    <a:pt x="10168251" y="74656"/>
                  </a:lnTo>
                  <a:lnTo>
                    <a:pt x="10846135" y="240224"/>
                  </a:lnTo>
                  <a:lnTo>
                    <a:pt x="11524018" y="297420"/>
                  </a:lnTo>
                  <a:lnTo>
                    <a:pt x="12201902" y="518379"/>
                  </a:lnTo>
                  <a:lnTo>
                    <a:pt x="12879785" y="867577"/>
                  </a:lnTo>
                  <a:lnTo>
                    <a:pt x="13557669" y="1195704"/>
                  </a:lnTo>
                  <a:lnTo>
                    <a:pt x="14235552" y="1228215"/>
                  </a:lnTo>
                  <a:lnTo>
                    <a:pt x="14913436" y="1366691"/>
                  </a:lnTo>
                  <a:lnTo>
                    <a:pt x="15591319" y="1435326"/>
                  </a:lnTo>
                </a:path>
              </a:pathLst>
            </a:custGeom>
            <a:ln w="30850">
              <a:solidFill>
                <a:srgbClr val="AF79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53363" y="3486627"/>
              <a:ext cx="15591790" cy="3101975"/>
            </a:xfrm>
            <a:custGeom>
              <a:avLst/>
              <a:gdLst/>
              <a:ahLst/>
              <a:cxnLst/>
              <a:rect l="l" t="t" r="r" b="b"/>
              <a:pathLst>
                <a:path w="15591790" h="3101975">
                  <a:moveTo>
                    <a:pt x="0" y="2977821"/>
                  </a:moveTo>
                  <a:lnTo>
                    <a:pt x="677883" y="3041640"/>
                  </a:lnTo>
                  <a:lnTo>
                    <a:pt x="1355766" y="3079570"/>
                  </a:lnTo>
                  <a:lnTo>
                    <a:pt x="2033650" y="3101846"/>
                  </a:lnTo>
                  <a:lnTo>
                    <a:pt x="2711533" y="3069937"/>
                  </a:lnTo>
                  <a:lnTo>
                    <a:pt x="3389417" y="2759271"/>
                  </a:lnTo>
                  <a:lnTo>
                    <a:pt x="4067300" y="2033178"/>
                  </a:lnTo>
                  <a:lnTo>
                    <a:pt x="4745184" y="1211960"/>
                  </a:lnTo>
                  <a:lnTo>
                    <a:pt x="5423067" y="861557"/>
                  </a:lnTo>
                  <a:lnTo>
                    <a:pt x="6100951" y="1714083"/>
                  </a:lnTo>
                  <a:lnTo>
                    <a:pt x="6778834" y="1987421"/>
                  </a:lnTo>
                  <a:lnTo>
                    <a:pt x="7456718" y="1712277"/>
                  </a:lnTo>
                  <a:lnTo>
                    <a:pt x="8134601" y="1475665"/>
                  </a:lnTo>
                  <a:lnTo>
                    <a:pt x="8812485" y="1290228"/>
                  </a:lnTo>
                  <a:lnTo>
                    <a:pt x="9490368" y="1334179"/>
                  </a:lnTo>
                  <a:lnTo>
                    <a:pt x="10168251" y="754991"/>
                  </a:lnTo>
                  <a:lnTo>
                    <a:pt x="10846135" y="254072"/>
                  </a:lnTo>
                  <a:lnTo>
                    <a:pt x="11524018" y="0"/>
                  </a:lnTo>
                  <a:lnTo>
                    <a:pt x="12201902" y="842291"/>
                  </a:lnTo>
                  <a:lnTo>
                    <a:pt x="12879785" y="1700236"/>
                  </a:lnTo>
                  <a:lnTo>
                    <a:pt x="13557669" y="2210186"/>
                  </a:lnTo>
                  <a:lnTo>
                    <a:pt x="14235552" y="2497974"/>
                  </a:lnTo>
                  <a:lnTo>
                    <a:pt x="14913436" y="2595509"/>
                  </a:lnTo>
                  <a:lnTo>
                    <a:pt x="15591319" y="2705687"/>
                  </a:lnTo>
                </a:path>
              </a:pathLst>
            </a:custGeom>
            <a:ln w="30850">
              <a:solidFill>
                <a:srgbClr val="ECC8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53363" y="2266238"/>
              <a:ext cx="15591790" cy="4333875"/>
            </a:xfrm>
            <a:custGeom>
              <a:avLst/>
              <a:gdLst/>
              <a:ahLst/>
              <a:cxnLst/>
              <a:rect l="l" t="t" r="r" b="b"/>
              <a:pathLst>
                <a:path w="15591790" h="4333875">
                  <a:moveTo>
                    <a:pt x="0" y="4180750"/>
                  </a:moveTo>
                  <a:lnTo>
                    <a:pt x="677883" y="4289122"/>
                  </a:lnTo>
                  <a:lnTo>
                    <a:pt x="1355766" y="4320430"/>
                  </a:lnTo>
                  <a:lnTo>
                    <a:pt x="2033650" y="4333675"/>
                  </a:lnTo>
                  <a:lnTo>
                    <a:pt x="2711533" y="4283703"/>
                  </a:lnTo>
                  <a:lnTo>
                    <a:pt x="3389417" y="3911024"/>
                  </a:lnTo>
                  <a:lnTo>
                    <a:pt x="4067300" y="2879684"/>
                  </a:lnTo>
                  <a:lnTo>
                    <a:pt x="4745184" y="1506370"/>
                  </a:lnTo>
                  <a:lnTo>
                    <a:pt x="5423067" y="819412"/>
                  </a:lnTo>
                  <a:lnTo>
                    <a:pt x="6100951" y="2458238"/>
                  </a:lnTo>
                  <a:lnTo>
                    <a:pt x="6778834" y="3118704"/>
                  </a:lnTo>
                  <a:lnTo>
                    <a:pt x="7456718" y="2999495"/>
                  </a:lnTo>
                  <a:lnTo>
                    <a:pt x="8134601" y="2777935"/>
                  </a:lnTo>
                  <a:lnTo>
                    <a:pt x="8812485" y="2841754"/>
                  </a:lnTo>
                  <a:lnTo>
                    <a:pt x="9490368" y="2928451"/>
                  </a:lnTo>
                  <a:lnTo>
                    <a:pt x="10168251" y="2125295"/>
                  </a:lnTo>
                  <a:lnTo>
                    <a:pt x="10846135" y="991001"/>
                  </a:lnTo>
                  <a:lnTo>
                    <a:pt x="11524018" y="0"/>
                  </a:lnTo>
                  <a:lnTo>
                    <a:pt x="12201902" y="1502758"/>
                  </a:lnTo>
                  <a:lnTo>
                    <a:pt x="12879785" y="2562395"/>
                  </a:lnTo>
                  <a:lnTo>
                    <a:pt x="13557669" y="3228281"/>
                  </a:lnTo>
                  <a:lnTo>
                    <a:pt x="14235552" y="3511252"/>
                  </a:lnTo>
                  <a:lnTo>
                    <a:pt x="14913436" y="3780978"/>
                  </a:lnTo>
                  <a:lnTo>
                    <a:pt x="15591319" y="4010967"/>
                  </a:lnTo>
                </a:path>
              </a:pathLst>
            </a:custGeom>
            <a:ln w="30850">
              <a:solidFill>
                <a:srgbClr val="58A0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53363" y="1704509"/>
              <a:ext cx="15591790" cy="4892675"/>
            </a:xfrm>
            <a:custGeom>
              <a:avLst/>
              <a:gdLst/>
              <a:ahLst/>
              <a:cxnLst/>
              <a:rect l="l" t="t" r="r" b="b"/>
              <a:pathLst>
                <a:path w="15591790" h="4892675">
                  <a:moveTo>
                    <a:pt x="0" y="4789439"/>
                  </a:moveTo>
                  <a:lnTo>
                    <a:pt x="677883" y="4854463"/>
                  </a:lnTo>
                  <a:lnTo>
                    <a:pt x="1355766" y="4883963"/>
                  </a:lnTo>
                  <a:lnTo>
                    <a:pt x="2033650" y="4892393"/>
                  </a:lnTo>
                  <a:lnTo>
                    <a:pt x="2711533" y="4846033"/>
                  </a:lnTo>
                  <a:lnTo>
                    <a:pt x="3389417" y="4381238"/>
                  </a:lnTo>
                  <a:lnTo>
                    <a:pt x="4067300" y="3225270"/>
                  </a:lnTo>
                  <a:lnTo>
                    <a:pt x="4745184" y="1626181"/>
                  </a:lnTo>
                  <a:lnTo>
                    <a:pt x="5423067" y="939223"/>
                  </a:lnTo>
                  <a:lnTo>
                    <a:pt x="6100951" y="2926043"/>
                  </a:lnTo>
                  <a:lnTo>
                    <a:pt x="6778834" y="3597950"/>
                  </a:lnTo>
                  <a:lnTo>
                    <a:pt x="7456718" y="3388430"/>
                  </a:lnTo>
                  <a:lnTo>
                    <a:pt x="8134601" y="3107867"/>
                  </a:lnTo>
                  <a:lnTo>
                    <a:pt x="8812485" y="3106663"/>
                  </a:lnTo>
                  <a:lnTo>
                    <a:pt x="9490368" y="3168074"/>
                  </a:lnTo>
                  <a:lnTo>
                    <a:pt x="10168251" y="2416093"/>
                  </a:lnTo>
                  <a:lnTo>
                    <a:pt x="10846135" y="1007859"/>
                  </a:lnTo>
                  <a:lnTo>
                    <a:pt x="11524018" y="0"/>
                  </a:lnTo>
                  <a:lnTo>
                    <a:pt x="12201902" y="1661101"/>
                  </a:lnTo>
                  <a:lnTo>
                    <a:pt x="12879785" y="2819477"/>
                  </a:lnTo>
                  <a:lnTo>
                    <a:pt x="13557669" y="3581092"/>
                  </a:lnTo>
                  <a:lnTo>
                    <a:pt x="14235552" y="3939321"/>
                  </a:lnTo>
                  <a:lnTo>
                    <a:pt x="14913436" y="4313807"/>
                  </a:lnTo>
                  <a:lnTo>
                    <a:pt x="15591319" y="4573297"/>
                  </a:lnTo>
                </a:path>
              </a:pathLst>
            </a:custGeom>
            <a:ln w="30850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53363" y="1145792"/>
              <a:ext cx="15591790" cy="5450840"/>
            </a:xfrm>
            <a:custGeom>
              <a:avLst/>
              <a:gdLst/>
              <a:ahLst/>
              <a:cxnLst/>
              <a:rect l="l" t="t" r="r" b="b"/>
              <a:pathLst>
                <a:path w="15591790" h="5450840">
                  <a:moveTo>
                    <a:pt x="0" y="5345147"/>
                  </a:moveTo>
                  <a:lnTo>
                    <a:pt x="677883" y="5416191"/>
                  </a:lnTo>
                  <a:lnTo>
                    <a:pt x="1355766" y="5430038"/>
                  </a:lnTo>
                  <a:lnTo>
                    <a:pt x="2033650" y="5450509"/>
                  </a:lnTo>
                  <a:lnTo>
                    <a:pt x="2711533" y="5386689"/>
                  </a:lnTo>
                  <a:lnTo>
                    <a:pt x="3389417" y="4959222"/>
                  </a:lnTo>
                  <a:lnTo>
                    <a:pt x="4067300" y="3691270"/>
                  </a:lnTo>
                  <a:lnTo>
                    <a:pt x="4745184" y="2079538"/>
                  </a:lnTo>
                  <a:lnTo>
                    <a:pt x="5423067" y="1240859"/>
                  </a:lnTo>
                  <a:lnTo>
                    <a:pt x="6100951" y="3494996"/>
                  </a:lnTo>
                  <a:lnTo>
                    <a:pt x="6778834" y="4110910"/>
                  </a:lnTo>
                  <a:lnTo>
                    <a:pt x="7456718" y="3989895"/>
                  </a:lnTo>
                  <a:lnTo>
                    <a:pt x="8134601" y="3568448"/>
                  </a:lnTo>
                  <a:lnTo>
                    <a:pt x="8812485" y="3675014"/>
                  </a:lnTo>
                  <a:lnTo>
                    <a:pt x="9490368" y="3676218"/>
                  </a:lnTo>
                  <a:lnTo>
                    <a:pt x="10168251" y="2882694"/>
                  </a:lnTo>
                  <a:lnTo>
                    <a:pt x="10846135" y="1047595"/>
                  </a:lnTo>
                  <a:lnTo>
                    <a:pt x="11524018" y="0"/>
                  </a:lnTo>
                  <a:lnTo>
                    <a:pt x="12201902" y="1950695"/>
                  </a:lnTo>
                  <a:lnTo>
                    <a:pt x="12879785" y="3284273"/>
                  </a:lnTo>
                  <a:lnTo>
                    <a:pt x="13557669" y="4026621"/>
                  </a:lnTo>
                  <a:lnTo>
                    <a:pt x="14235552" y="4440241"/>
                  </a:lnTo>
                  <a:lnTo>
                    <a:pt x="14913436" y="4832186"/>
                  </a:lnTo>
                  <a:lnTo>
                    <a:pt x="15591319" y="5147669"/>
                  </a:lnTo>
                </a:path>
              </a:pathLst>
            </a:custGeom>
            <a:ln w="30850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53363" y="2437827"/>
              <a:ext cx="15591790" cy="4161154"/>
            </a:xfrm>
            <a:custGeom>
              <a:avLst/>
              <a:gdLst/>
              <a:ahLst/>
              <a:cxnLst/>
              <a:rect l="l" t="t" r="r" b="b"/>
              <a:pathLst>
                <a:path w="15591790" h="4161154">
                  <a:moveTo>
                    <a:pt x="0" y="4038060"/>
                  </a:moveTo>
                  <a:lnTo>
                    <a:pt x="677883" y="4119941"/>
                  </a:lnTo>
                  <a:lnTo>
                    <a:pt x="1355766" y="4143422"/>
                  </a:lnTo>
                  <a:lnTo>
                    <a:pt x="2033650" y="4160882"/>
                  </a:lnTo>
                  <a:lnTo>
                    <a:pt x="2711533" y="4109706"/>
                  </a:lnTo>
                  <a:lnTo>
                    <a:pt x="3389417" y="3824326"/>
                  </a:lnTo>
                  <a:lnTo>
                    <a:pt x="4067300" y="2968790"/>
                  </a:lnTo>
                  <a:lnTo>
                    <a:pt x="4745184" y="2064486"/>
                  </a:lnTo>
                  <a:lnTo>
                    <a:pt x="5423067" y="1513595"/>
                  </a:lnTo>
                  <a:lnTo>
                    <a:pt x="6100951" y="2821886"/>
                  </a:lnTo>
                  <a:lnTo>
                    <a:pt x="6778834" y="3019966"/>
                  </a:lnTo>
                  <a:lnTo>
                    <a:pt x="7456718" y="2786364"/>
                  </a:lnTo>
                  <a:lnTo>
                    <a:pt x="8134601" y="2472687"/>
                  </a:lnTo>
                  <a:lnTo>
                    <a:pt x="8812485" y="2490147"/>
                  </a:lnTo>
                  <a:lnTo>
                    <a:pt x="9490368" y="2393214"/>
                  </a:lnTo>
                  <a:lnTo>
                    <a:pt x="10168251" y="1872426"/>
                  </a:lnTo>
                  <a:lnTo>
                    <a:pt x="10846135" y="776063"/>
                  </a:lnTo>
                  <a:lnTo>
                    <a:pt x="11524018" y="0"/>
                  </a:lnTo>
                  <a:lnTo>
                    <a:pt x="12201902" y="1168009"/>
                  </a:lnTo>
                  <a:lnTo>
                    <a:pt x="12879785" y="2275811"/>
                  </a:lnTo>
                  <a:lnTo>
                    <a:pt x="13557669" y="2959759"/>
                  </a:lnTo>
                  <a:lnTo>
                    <a:pt x="14235552" y="3280058"/>
                  </a:lnTo>
                  <a:lnTo>
                    <a:pt x="14913436" y="3679228"/>
                  </a:lnTo>
                  <a:lnTo>
                    <a:pt x="15591319" y="3891758"/>
                  </a:lnTo>
                </a:path>
              </a:pathLst>
            </a:custGeom>
            <a:ln w="30850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53363" y="4384910"/>
              <a:ext cx="15591790" cy="2185035"/>
            </a:xfrm>
            <a:custGeom>
              <a:avLst/>
              <a:gdLst/>
              <a:ahLst/>
              <a:cxnLst/>
              <a:rect l="l" t="t" r="r" b="b"/>
              <a:pathLst>
                <a:path w="15591790" h="2185034">
                  <a:moveTo>
                    <a:pt x="0" y="1813424"/>
                  </a:moveTo>
                  <a:lnTo>
                    <a:pt x="677883" y="1918183"/>
                  </a:lnTo>
                  <a:lnTo>
                    <a:pt x="1355766" y="2012106"/>
                  </a:lnTo>
                  <a:lnTo>
                    <a:pt x="2033650" y="2139142"/>
                  </a:lnTo>
                  <a:lnTo>
                    <a:pt x="2711533" y="2184899"/>
                  </a:lnTo>
                  <a:lnTo>
                    <a:pt x="3389417" y="2156000"/>
                  </a:lnTo>
                  <a:lnTo>
                    <a:pt x="4067300" y="1995248"/>
                  </a:lnTo>
                  <a:lnTo>
                    <a:pt x="4745184" y="1744186"/>
                  </a:lnTo>
                  <a:lnTo>
                    <a:pt x="5423067" y="1524432"/>
                  </a:lnTo>
                  <a:lnTo>
                    <a:pt x="6100951" y="1151753"/>
                  </a:lnTo>
                  <a:lnTo>
                    <a:pt x="6778834" y="720673"/>
                  </a:lnTo>
                  <a:lnTo>
                    <a:pt x="7456718" y="381108"/>
                  </a:lnTo>
                  <a:lnTo>
                    <a:pt x="8134601" y="157139"/>
                  </a:lnTo>
                  <a:lnTo>
                    <a:pt x="8812485" y="35521"/>
                  </a:lnTo>
                  <a:lnTo>
                    <a:pt x="9490368" y="109575"/>
                  </a:lnTo>
                  <a:lnTo>
                    <a:pt x="10168251" y="0"/>
                  </a:lnTo>
                  <a:lnTo>
                    <a:pt x="10846135" y="128239"/>
                  </a:lnTo>
                  <a:lnTo>
                    <a:pt x="11524018" y="489479"/>
                  </a:lnTo>
                  <a:lnTo>
                    <a:pt x="12201902" y="880823"/>
                  </a:lnTo>
                  <a:lnTo>
                    <a:pt x="12879785" y="1224001"/>
                  </a:lnTo>
                  <a:lnTo>
                    <a:pt x="13557669" y="1487706"/>
                  </a:lnTo>
                  <a:lnTo>
                    <a:pt x="14235552" y="1547912"/>
                  </a:lnTo>
                  <a:lnTo>
                    <a:pt x="14913436" y="1785127"/>
                  </a:lnTo>
                  <a:lnTo>
                    <a:pt x="15591319" y="1953705"/>
                  </a:lnTo>
                </a:path>
              </a:pathLst>
            </a:custGeom>
            <a:ln w="30850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48222" y="851056"/>
              <a:ext cx="16947515" cy="5769610"/>
            </a:xfrm>
            <a:custGeom>
              <a:avLst/>
              <a:gdLst/>
              <a:ahLst/>
              <a:cxnLst/>
              <a:rect l="l" t="t" r="r" b="b"/>
              <a:pathLst>
                <a:path w="16947515" h="5769609">
                  <a:moveTo>
                    <a:pt x="0" y="5769002"/>
                  </a:moveTo>
                  <a:lnTo>
                    <a:pt x="16947086" y="5769002"/>
                  </a:lnTo>
                </a:path>
                <a:path w="16947515" h="5769609">
                  <a:moveTo>
                    <a:pt x="0" y="0"/>
                  </a:moveTo>
                  <a:lnTo>
                    <a:pt x="0" y="5769002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749983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377272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055978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734684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413390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092096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770802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5439225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117931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796637" y="6699909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438387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117094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757398" y="6699909"/>
            <a:ext cx="929005" cy="431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12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13</a:t>
            </a: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Hour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0153212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831918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1510625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12189331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2868037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3536460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4215166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4893872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5572578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16251285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6929991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7516146" y="6699909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504305" y="5928652"/>
            <a:ext cx="174625" cy="6877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1K</a:t>
            </a: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0K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504305" y="5332214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504305" y="4725491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3K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504305" y="4129053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4K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04305" y="3522330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5K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504305" y="2925892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6K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504305" y="2319169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7K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504305" y="1722731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8K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504305" y="1116009"/>
            <a:ext cx="17462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9K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225409" y="3410940"/>
            <a:ext cx="149225" cy="628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Frequency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49366" y="149367"/>
            <a:ext cx="4797425" cy="60134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333333"/>
                </a:solidFill>
                <a:latin typeface="Arial"/>
                <a:cs typeface="Arial"/>
              </a:rPr>
              <a:t>Rides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45" b="1">
                <a:solidFill>
                  <a:srgbClr val="333333"/>
                </a:solidFill>
                <a:latin typeface="Arial"/>
                <a:cs typeface="Arial"/>
              </a:rPr>
              <a:t>started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95" b="1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33333"/>
                </a:solidFill>
                <a:latin typeface="Arial"/>
                <a:cs typeface="Arial"/>
              </a:rPr>
              <a:t>Every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Hour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33333"/>
                </a:solidFill>
                <a:latin typeface="Arial"/>
                <a:cs typeface="Arial"/>
              </a:rPr>
              <a:t>Day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65">
                <a:solidFill>
                  <a:srgbClr val="333333"/>
                </a:solidFill>
                <a:latin typeface="Lucida Sans Unicode"/>
                <a:cs typeface="Lucida Sans Unicode"/>
              </a:rPr>
              <a:t>On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Sans Unicode"/>
                <a:cs typeface="Lucida Sans Unicode"/>
              </a:rPr>
              <a:t>Every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Lucida Sans Unicode"/>
                <a:cs typeface="Lucida Sans Unicode"/>
              </a:rPr>
              <a:t>Week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3" name="object 93" descr=""/>
          <p:cNvSpPr/>
          <p:nvPr/>
        </p:nvSpPr>
        <p:spPr>
          <a:xfrm>
            <a:off x="17828993" y="10772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7828993" y="128296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7828993" y="148862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7828993" y="169429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75B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7828993" y="189996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58A0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7828993" y="210563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ECC8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17828993" y="231130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AF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 txBox="1"/>
          <p:nvPr/>
        </p:nvSpPr>
        <p:spPr>
          <a:xfrm>
            <a:off x="17795727" y="842469"/>
            <a:ext cx="925830" cy="16300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228600" marR="5080" indent="-216535">
              <a:lnSpc>
                <a:spcPct val="135000"/>
              </a:lnSpc>
              <a:spcBef>
                <a:spcPts val="15"/>
              </a:spcBef>
            </a:pP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Weekday</a:t>
            </a:r>
            <a:r>
              <a:rPr dirty="0" sz="950" spc="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333333"/>
                </a:solidFill>
                <a:latin typeface="Lucida Sans Unicode"/>
                <a:cs typeface="Lucida Sans Unicode"/>
              </a:rPr>
              <a:t>Name </a:t>
            </a: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Sunday Monday</a:t>
            </a:r>
            <a:endParaRPr sz="950">
              <a:latin typeface="Lucida Sans Unicode"/>
              <a:cs typeface="Lucida Sans Unicode"/>
            </a:endParaRPr>
          </a:p>
          <a:p>
            <a:pPr marL="228600" marR="11430">
              <a:lnSpc>
                <a:spcPct val="14210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Tuesday Wednesday Thursday Friday Saturday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108233" y="7259328"/>
            <a:ext cx="17419955" cy="581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5"/>
              </a:spcBef>
            </a:pP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Frequency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Trend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per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Hour,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weekday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distinctions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represented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color.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labeled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frequency.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data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is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ﬁltered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Members,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Lucida Sans Unicode"/>
                <a:cs typeface="Lucida Sans Unicode"/>
              </a:rPr>
              <a:t>excluding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Members.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This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visualization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reveals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that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annual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members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exhibit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consistent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ride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pattern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at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each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dirty="0" sz="950" spc="50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workdays,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deviations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observed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weekends.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weekend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pattern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closely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aligns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pattern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in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terms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number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rides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initiated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at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every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day,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displaying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gradual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rise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during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daytime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clear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peaks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during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morning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evening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rush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Lucida Sans Unicode"/>
                <a:cs typeface="Lucida Sans Unicode"/>
              </a:rPr>
              <a:t>on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workdays.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This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suggests</a:t>
            </a:r>
            <a:r>
              <a:rPr dirty="0" sz="950" spc="-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pronounced</a:t>
            </a:r>
            <a:r>
              <a:rPr dirty="0" sz="950" spc="-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association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4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commuting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activities.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9922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88628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157051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35757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514463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82886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861592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540298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208721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887427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566133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234556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913262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591968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0270674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0939097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1617804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2296509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2964932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3643638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4322344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4990767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5669473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348180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7016603" y="6805160"/>
            <a:ext cx="0" cy="51435"/>
          </a:xfrm>
          <a:custGeom>
            <a:avLst/>
            <a:gdLst/>
            <a:ahLst/>
            <a:cxnLst/>
            <a:rect l="l" t="t" r="r" b="b"/>
            <a:pathLst>
              <a:path w="0" h="51434">
                <a:moveTo>
                  <a:pt x="0" y="0"/>
                </a:moveTo>
                <a:lnTo>
                  <a:pt x="0" y="51417"/>
                </a:lnTo>
              </a:path>
            </a:pathLst>
          </a:custGeom>
          <a:ln w="10283">
            <a:solidFill>
              <a:srgbClr val="F4F4F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758505" y="851056"/>
            <a:ext cx="16942435" cy="6005830"/>
            <a:chOff x="758505" y="851056"/>
            <a:chExt cx="16942435" cy="6005830"/>
          </a:xfrm>
        </p:grpSpPr>
        <p:sp>
          <p:nvSpPr>
            <p:cNvPr id="28" name="object 28" descr=""/>
            <p:cNvSpPr/>
            <p:nvPr/>
          </p:nvSpPr>
          <p:spPr>
            <a:xfrm>
              <a:off x="17695308" y="6805160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w="0" h="51434">
                  <a:moveTo>
                    <a:pt x="0" y="0"/>
                  </a:moveTo>
                  <a:lnTo>
                    <a:pt x="0" y="51417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58505" y="6270422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09922" y="6270422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58505" y="573568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09922" y="5735683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58505" y="5200945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09922" y="5200945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58505" y="4666207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09922" y="4666207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58505" y="4141752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09922" y="4141752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58505" y="3607014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09922" y="3607014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58505" y="3072276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09922" y="3072276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58505" y="2537538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09922" y="2537538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58505" y="2002800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09922" y="2002800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58505" y="1468061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09922" y="1468061"/>
              <a:ext cx="16885920" cy="0"/>
            </a:xfrm>
            <a:custGeom>
              <a:avLst/>
              <a:gdLst/>
              <a:ahLst/>
              <a:cxnLst/>
              <a:rect l="l" t="t" r="r" b="b"/>
              <a:pathLst>
                <a:path w="16885920" h="0">
                  <a:moveTo>
                    <a:pt x="0" y="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58505" y="93332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09922" y="851056"/>
              <a:ext cx="16885920" cy="5944235"/>
            </a:xfrm>
            <a:custGeom>
              <a:avLst/>
              <a:gdLst/>
              <a:ahLst/>
              <a:cxnLst/>
              <a:rect l="l" t="t" r="r" b="b"/>
              <a:pathLst>
                <a:path w="16885920" h="5944234">
                  <a:moveTo>
                    <a:pt x="0" y="82267"/>
                  </a:moveTo>
                  <a:lnTo>
                    <a:pt x="16885386" y="82267"/>
                  </a:lnTo>
                </a:path>
                <a:path w="16885920" h="5944234">
                  <a:moveTo>
                    <a:pt x="678706" y="5943820"/>
                  </a:moveTo>
                  <a:lnTo>
                    <a:pt x="678706" y="0"/>
                  </a:lnTo>
                </a:path>
                <a:path w="16885920" h="5944234">
                  <a:moveTo>
                    <a:pt x="1347128" y="5943820"/>
                  </a:moveTo>
                  <a:lnTo>
                    <a:pt x="1347128" y="0"/>
                  </a:lnTo>
                </a:path>
                <a:path w="16885920" h="5944234">
                  <a:moveTo>
                    <a:pt x="2025834" y="5943820"/>
                  </a:moveTo>
                  <a:lnTo>
                    <a:pt x="2025834" y="0"/>
                  </a:lnTo>
                </a:path>
                <a:path w="16885920" h="5944234">
                  <a:moveTo>
                    <a:pt x="2704541" y="5943820"/>
                  </a:moveTo>
                  <a:lnTo>
                    <a:pt x="2704541" y="0"/>
                  </a:lnTo>
                </a:path>
                <a:path w="16885920" h="5944234">
                  <a:moveTo>
                    <a:pt x="3372963" y="5943820"/>
                  </a:moveTo>
                  <a:lnTo>
                    <a:pt x="3372963" y="0"/>
                  </a:lnTo>
                </a:path>
                <a:path w="16885920" h="5944234">
                  <a:moveTo>
                    <a:pt x="4051669" y="5943820"/>
                  </a:moveTo>
                  <a:lnTo>
                    <a:pt x="4051669" y="0"/>
                  </a:lnTo>
                </a:path>
                <a:path w="16885920" h="5944234">
                  <a:moveTo>
                    <a:pt x="4730376" y="5943820"/>
                  </a:moveTo>
                  <a:lnTo>
                    <a:pt x="4730376" y="0"/>
                  </a:lnTo>
                </a:path>
                <a:path w="16885920" h="5944234">
                  <a:moveTo>
                    <a:pt x="5398798" y="5943820"/>
                  </a:moveTo>
                  <a:lnTo>
                    <a:pt x="5398798" y="0"/>
                  </a:lnTo>
                </a:path>
                <a:path w="16885920" h="5944234">
                  <a:moveTo>
                    <a:pt x="6077504" y="5943820"/>
                  </a:moveTo>
                  <a:lnTo>
                    <a:pt x="6077504" y="0"/>
                  </a:lnTo>
                </a:path>
                <a:path w="16885920" h="5944234">
                  <a:moveTo>
                    <a:pt x="6756211" y="5943820"/>
                  </a:moveTo>
                  <a:lnTo>
                    <a:pt x="6756211" y="0"/>
                  </a:lnTo>
                </a:path>
                <a:path w="16885920" h="5944234">
                  <a:moveTo>
                    <a:pt x="7424633" y="5943820"/>
                  </a:moveTo>
                  <a:lnTo>
                    <a:pt x="7424633" y="0"/>
                  </a:lnTo>
                </a:path>
                <a:path w="16885920" h="5944234">
                  <a:moveTo>
                    <a:pt x="8103339" y="5943820"/>
                  </a:moveTo>
                  <a:lnTo>
                    <a:pt x="8103339" y="0"/>
                  </a:lnTo>
                </a:path>
                <a:path w="16885920" h="5944234">
                  <a:moveTo>
                    <a:pt x="8782046" y="5943820"/>
                  </a:moveTo>
                  <a:lnTo>
                    <a:pt x="8782046" y="0"/>
                  </a:lnTo>
                </a:path>
                <a:path w="16885920" h="5944234">
                  <a:moveTo>
                    <a:pt x="9460752" y="5943820"/>
                  </a:moveTo>
                  <a:lnTo>
                    <a:pt x="9460752" y="0"/>
                  </a:lnTo>
                </a:path>
                <a:path w="16885920" h="5944234">
                  <a:moveTo>
                    <a:pt x="10129174" y="5943820"/>
                  </a:moveTo>
                  <a:lnTo>
                    <a:pt x="10129174" y="0"/>
                  </a:lnTo>
                </a:path>
                <a:path w="16885920" h="5944234">
                  <a:moveTo>
                    <a:pt x="10807881" y="5943820"/>
                  </a:moveTo>
                  <a:lnTo>
                    <a:pt x="10807881" y="0"/>
                  </a:lnTo>
                </a:path>
                <a:path w="16885920" h="5944234">
                  <a:moveTo>
                    <a:pt x="11486587" y="5943820"/>
                  </a:moveTo>
                  <a:lnTo>
                    <a:pt x="11486587" y="0"/>
                  </a:lnTo>
                </a:path>
                <a:path w="16885920" h="5944234">
                  <a:moveTo>
                    <a:pt x="12155009" y="5943820"/>
                  </a:moveTo>
                  <a:lnTo>
                    <a:pt x="12155009" y="0"/>
                  </a:lnTo>
                </a:path>
                <a:path w="16885920" h="5944234">
                  <a:moveTo>
                    <a:pt x="12833716" y="5943820"/>
                  </a:moveTo>
                  <a:lnTo>
                    <a:pt x="12833716" y="0"/>
                  </a:lnTo>
                </a:path>
                <a:path w="16885920" h="5944234">
                  <a:moveTo>
                    <a:pt x="13512422" y="5943820"/>
                  </a:moveTo>
                  <a:lnTo>
                    <a:pt x="13512422" y="0"/>
                  </a:lnTo>
                </a:path>
                <a:path w="16885920" h="5944234">
                  <a:moveTo>
                    <a:pt x="14180844" y="5943820"/>
                  </a:moveTo>
                  <a:lnTo>
                    <a:pt x="14180844" y="0"/>
                  </a:lnTo>
                </a:path>
                <a:path w="16885920" h="5944234">
                  <a:moveTo>
                    <a:pt x="14859551" y="5943820"/>
                  </a:moveTo>
                  <a:lnTo>
                    <a:pt x="14859551" y="0"/>
                  </a:lnTo>
                </a:path>
                <a:path w="16885920" h="5944234">
                  <a:moveTo>
                    <a:pt x="15538257" y="5943820"/>
                  </a:moveTo>
                  <a:lnTo>
                    <a:pt x="15538257" y="0"/>
                  </a:lnTo>
                </a:path>
                <a:path w="16885920" h="5944234">
                  <a:moveTo>
                    <a:pt x="16206679" y="5943820"/>
                  </a:moveTo>
                  <a:lnTo>
                    <a:pt x="16206679" y="0"/>
                  </a:lnTo>
                </a:path>
                <a:path w="16885920" h="5944234">
                  <a:moveTo>
                    <a:pt x="16885386" y="5943820"/>
                  </a:moveTo>
                  <a:lnTo>
                    <a:pt x="16885386" y="0"/>
                  </a:lnTo>
                </a:path>
              </a:pathLst>
            </a:custGeom>
            <a:ln w="102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58505" y="6805160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4" h="0">
                  <a:moveTo>
                    <a:pt x="0" y="0"/>
                  </a:moveTo>
                  <a:lnTo>
                    <a:pt x="51417" y="0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09922" y="851056"/>
              <a:ext cx="16885920" cy="5954395"/>
            </a:xfrm>
            <a:custGeom>
              <a:avLst/>
              <a:gdLst/>
              <a:ahLst/>
              <a:cxnLst/>
              <a:rect l="l" t="t" r="r" b="b"/>
              <a:pathLst>
                <a:path w="16885920" h="5954395">
                  <a:moveTo>
                    <a:pt x="0" y="5954103"/>
                  </a:moveTo>
                  <a:lnTo>
                    <a:pt x="16885386" y="5954103"/>
                  </a:lnTo>
                </a:path>
                <a:path w="16885920" h="5954395">
                  <a:moveTo>
                    <a:pt x="0" y="5943820"/>
                  </a:moveTo>
                  <a:lnTo>
                    <a:pt x="0" y="0"/>
                  </a:lnTo>
                </a:path>
              </a:pathLst>
            </a:custGeom>
            <a:ln w="10283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15064" y="2840899"/>
              <a:ext cx="15534640" cy="3860165"/>
            </a:xfrm>
            <a:custGeom>
              <a:avLst/>
              <a:gdLst/>
              <a:ahLst/>
              <a:cxnLst/>
              <a:rect l="l" t="t" r="r" b="b"/>
              <a:pathLst>
                <a:path w="15534640" h="3860165">
                  <a:moveTo>
                    <a:pt x="0" y="3243812"/>
                  </a:moveTo>
                  <a:lnTo>
                    <a:pt x="675415" y="3361187"/>
                  </a:lnTo>
                  <a:lnTo>
                    <a:pt x="1350830" y="3641286"/>
                  </a:lnTo>
                  <a:lnTo>
                    <a:pt x="2026246" y="3804010"/>
                  </a:lnTo>
                  <a:lnTo>
                    <a:pt x="2701661" y="3857363"/>
                  </a:lnTo>
                  <a:lnTo>
                    <a:pt x="3377077" y="3860030"/>
                  </a:lnTo>
                  <a:lnTo>
                    <a:pt x="4052492" y="3755993"/>
                  </a:lnTo>
                  <a:lnTo>
                    <a:pt x="4727908" y="3451886"/>
                  </a:lnTo>
                  <a:lnTo>
                    <a:pt x="5403323" y="3118435"/>
                  </a:lnTo>
                  <a:lnTo>
                    <a:pt x="6078738" y="2411518"/>
                  </a:lnTo>
                  <a:lnTo>
                    <a:pt x="6754154" y="1872661"/>
                  </a:lnTo>
                  <a:lnTo>
                    <a:pt x="7429569" y="1357813"/>
                  </a:lnTo>
                  <a:lnTo>
                    <a:pt x="8104985" y="773606"/>
                  </a:lnTo>
                  <a:lnTo>
                    <a:pt x="8780401" y="376132"/>
                  </a:lnTo>
                  <a:lnTo>
                    <a:pt x="9455816" y="0"/>
                  </a:lnTo>
                  <a:lnTo>
                    <a:pt x="10131231" y="93366"/>
                  </a:lnTo>
                  <a:lnTo>
                    <a:pt x="10806647" y="544192"/>
                  </a:lnTo>
                  <a:lnTo>
                    <a:pt x="11482063" y="1291122"/>
                  </a:lnTo>
                  <a:lnTo>
                    <a:pt x="12157477" y="1565886"/>
                  </a:lnTo>
                  <a:lnTo>
                    <a:pt x="12832893" y="2062062"/>
                  </a:lnTo>
                  <a:lnTo>
                    <a:pt x="13508308" y="2768978"/>
                  </a:lnTo>
                  <a:lnTo>
                    <a:pt x="14183724" y="2926367"/>
                  </a:lnTo>
                  <a:lnTo>
                    <a:pt x="14859139" y="2969049"/>
                  </a:lnTo>
                  <a:lnTo>
                    <a:pt x="15534555" y="2937037"/>
                  </a:lnTo>
                </a:path>
              </a:pathLst>
            </a:custGeom>
            <a:ln w="30850">
              <a:solidFill>
                <a:srgbClr val="AF79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15064" y="3305063"/>
              <a:ext cx="15534640" cy="3404235"/>
            </a:xfrm>
            <a:custGeom>
              <a:avLst/>
              <a:gdLst/>
              <a:ahLst/>
              <a:cxnLst/>
              <a:rect l="l" t="t" r="r" b="b"/>
              <a:pathLst>
                <a:path w="15534640" h="3404234">
                  <a:moveTo>
                    <a:pt x="0" y="3078421"/>
                  </a:moveTo>
                  <a:lnTo>
                    <a:pt x="675415" y="3265153"/>
                  </a:lnTo>
                  <a:lnTo>
                    <a:pt x="1350830" y="3358520"/>
                  </a:lnTo>
                  <a:lnTo>
                    <a:pt x="2026246" y="3398534"/>
                  </a:lnTo>
                  <a:lnTo>
                    <a:pt x="2701661" y="3403869"/>
                  </a:lnTo>
                  <a:lnTo>
                    <a:pt x="3377077" y="3195796"/>
                  </a:lnTo>
                  <a:lnTo>
                    <a:pt x="4052492" y="2691617"/>
                  </a:lnTo>
                  <a:lnTo>
                    <a:pt x="4727908" y="2166098"/>
                  </a:lnTo>
                  <a:lnTo>
                    <a:pt x="5403323" y="1974030"/>
                  </a:lnTo>
                  <a:lnTo>
                    <a:pt x="6078738" y="2131419"/>
                  </a:lnTo>
                  <a:lnTo>
                    <a:pt x="6754154" y="2168766"/>
                  </a:lnTo>
                  <a:lnTo>
                    <a:pt x="7429569" y="1744616"/>
                  </a:lnTo>
                  <a:lnTo>
                    <a:pt x="8104985" y="1107057"/>
                  </a:lnTo>
                  <a:lnTo>
                    <a:pt x="8780401" y="1019026"/>
                  </a:lnTo>
                  <a:lnTo>
                    <a:pt x="9455816" y="693578"/>
                  </a:lnTo>
                  <a:lnTo>
                    <a:pt x="10131231" y="360127"/>
                  </a:lnTo>
                  <a:lnTo>
                    <a:pt x="10806647" y="0"/>
                  </a:lnTo>
                  <a:lnTo>
                    <a:pt x="11482063" y="360127"/>
                  </a:lnTo>
                  <a:lnTo>
                    <a:pt x="12157477" y="1107057"/>
                  </a:lnTo>
                  <a:lnTo>
                    <a:pt x="12832893" y="1675258"/>
                  </a:lnTo>
                  <a:lnTo>
                    <a:pt x="13508308" y="2302146"/>
                  </a:lnTo>
                  <a:lnTo>
                    <a:pt x="14183724" y="2611589"/>
                  </a:lnTo>
                  <a:lnTo>
                    <a:pt x="14859139" y="2488879"/>
                  </a:lnTo>
                  <a:lnTo>
                    <a:pt x="15534555" y="2520890"/>
                  </a:lnTo>
                </a:path>
              </a:pathLst>
            </a:custGeom>
            <a:ln w="30850">
              <a:solidFill>
                <a:srgbClr val="ECC84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15064" y="2510115"/>
              <a:ext cx="15534640" cy="4210050"/>
            </a:xfrm>
            <a:custGeom>
              <a:avLst/>
              <a:gdLst/>
              <a:ahLst/>
              <a:cxnLst/>
              <a:rect l="l" t="t" r="r" b="b"/>
              <a:pathLst>
                <a:path w="15534640" h="4210050">
                  <a:moveTo>
                    <a:pt x="0" y="3870701"/>
                  </a:moveTo>
                  <a:lnTo>
                    <a:pt x="675415" y="4084109"/>
                  </a:lnTo>
                  <a:lnTo>
                    <a:pt x="1350830" y="4126791"/>
                  </a:lnTo>
                  <a:lnTo>
                    <a:pt x="2026246" y="4209487"/>
                  </a:lnTo>
                  <a:lnTo>
                    <a:pt x="2701661" y="4188146"/>
                  </a:lnTo>
                  <a:lnTo>
                    <a:pt x="3377077" y="3924053"/>
                  </a:lnTo>
                  <a:lnTo>
                    <a:pt x="4052492" y="3139776"/>
                  </a:lnTo>
                  <a:lnTo>
                    <a:pt x="4727908" y="2382175"/>
                  </a:lnTo>
                  <a:lnTo>
                    <a:pt x="5403323" y="1728610"/>
                  </a:lnTo>
                  <a:lnTo>
                    <a:pt x="6078738" y="2680947"/>
                  </a:lnTo>
                  <a:lnTo>
                    <a:pt x="6754154" y="2931702"/>
                  </a:lnTo>
                  <a:lnTo>
                    <a:pt x="7429569" y="2816995"/>
                  </a:lnTo>
                  <a:lnTo>
                    <a:pt x="8104985" y="2603586"/>
                  </a:lnTo>
                  <a:lnTo>
                    <a:pt x="8780401" y="2438194"/>
                  </a:lnTo>
                  <a:lnTo>
                    <a:pt x="9455816" y="2286141"/>
                  </a:lnTo>
                  <a:lnTo>
                    <a:pt x="10131231" y="1688596"/>
                  </a:lnTo>
                  <a:lnTo>
                    <a:pt x="10806647" y="640226"/>
                  </a:lnTo>
                  <a:lnTo>
                    <a:pt x="11482063" y="0"/>
                  </a:lnTo>
                  <a:lnTo>
                    <a:pt x="12157477" y="1381821"/>
                  </a:lnTo>
                  <a:lnTo>
                    <a:pt x="12832893" y="2480876"/>
                  </a:lnTo>
                  <a:lnTo>
                    <a:pt x="13508308" y="2889020"/>
                  </a:lnTo>
                  <a:lnTo>
                    <a:pt x="14183724" y="3131773"/>
                  </a:lnTo>
                  <a:lnTo>
                    <a:pt x="14859139" y="3331844"/>
                  </a:lnTo>
                  <a:lnTo>
                    <a:pt x="15534555" y="3630616"/>
                  </a:lnTo>
                </a:path>
              </a:pathLst>
            </a:custGeom>
            <a:ln w="30850">
              <a:solidFill>
                <a:srgbClr val="58A0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15064" y="1664483"/>
              <a:ext cx="15534640" cy="5050155"/>
            </a:xfrm>
            <a:custGeom>
              <a:avLst/>
              <a:gdLst/>
              <a:ahLst/>
              <a:cxnLst/>
              <a:rect l="l" t="t" r="r" b="b"/>
              <a:pathLst>
                <a:path w="15534640" h="5050155">
                  <a:moveTo>
                    <a:pt x="0" y="4871054"/>
                  </a:moveTo>
                  <a:lnTo>
                    <a:pt x="675415" y="4937744"/>
                  </a:lnTo>
                  <a:lnTo>
                    <a:pt x="1350830" y="5017773"/>
                  </a:lnTo>
                  <a:lnTo>
                    <a:pt x="2026246" y="5049784"/>
                  </a:lnTo>
                  <a:lnTo>
                    <a:pt x="2701661" y="4985761"/>
                  </a:lnTo>
                  <a:lnTo>
                    <a:pt x="3377077" y="4673651"/>
                  </a:lnTo>
                  <a:lnTo>
                    <a:pt x="4052492" y="3929388"/>
                  </a:lnTo>
                  <a:lnTo>
                    <a:pt x="4727908" y="2792986"/>
                  </a:lnTo>
                  <a:lnTo>
                    <a:pt x="5403323" y="2291476"/>
                  </a:lnTo>
                  <a:lnTo>
                    <a:pt x="6078738" y="3385196"/>
                  </a:lnTo>
                  <a:lnTo>
                    <a:pt x="6754154" y="3801343"/>
                  </a:lnTo>
                  <a:lnTo>
                    <a:pt x="7429569" y="3267821"/>
                  </a:lnTo>
                  <a:lnTo>
                    <a:pt x="8104985" y="3017066"/>
                  </a:lnTo>
                  <a:lnTo>
                    <a:pt x="8780401" y="2758308"/>
                  </a:lnTo>
                  <a:lnTo>
                    <a:pt x="9455816" y="2544899"/>
                  </a:lnTo>
                  <a:lnTo>
                    <a:pt x="10131231" y="2046056"/>
                  </a:lnTo>
                  <a:lnTo>
                    <a:pt x="10806647" y="610882"/>
                  </a:lnTo>
                  <a:lnTo>
                    <a:pt x="11482063" y="0"/>
                  </a:lnTo>
                  <a:lnTo>
                    <a:pt x="12157477" y="1827312"/>
                  </a:lnTo>
                  <a:lnTo>
                    <a:pt x="12832893" y="2763643"/>
                  </a:lnTo>
                  <a:lnTo>
                    <a:pt x="13508308" y="3726650"/>
                  </a:lnTo>
                  <a:lnTo>
                    <a:pt x="14183724" y="3619945"/>
                  </a:lnTo>
                  <a:lnTo>
                    <a:pt x="14859139" y="4020087"/>
                  </a:lnTo>
                  <a:lnTo>
                    <a:pt x="15534555" y="4508259"/>
                  </a:lnTo>
                </a:path>
              </a:pathLst>
            </a:custGeom>
            <a:ln w="30850">
              <a:solidFill>
                <a:srgbClr val="75B6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15064" y="1226995"/>
              <a:ext cx="15534640" cy="5506085"/>
            </a:xfrm>
            <a:custGeom>
              <a:avLst/>
              <a:gdLst/>
              <a:ahLst/>
              <a:cxnLst/>
              <a:rect l="l" t="t" r="r" b="b"/>
              <a:pathLst>
                <a:path w="15534640" h="5506084">
                  <a:moveTo>
                    <a:pt x="0" y="5289868"/>
                  </a:moveTo>
                  <a:lnTo>
                    <a:pt x="675415" y="5487272"/>
                  </a:lnTo>
                  <a:lnTo>
                    <a:pt x="1350830" y="5465931"/>
                  </a:lnTo>
                  <a:lnTo>
                    <a:pt x="2026246" y="5505945"/>
                  </a:lnTo>
                  <a:lnTo>
                    <a:pt x="2701661" y="5473934"/>
                  </a:lnTo>
                  <a:lnTo>
                    <a:pt x="3377077" y="5193835"/>
                  </a:lnTo>
                  <a:lnTo>
                    <a:pt x="4052492" y="4292183"/>
                  </a:lnTo>
                  <a:lnTo>
                    <a:pt x="4727908" y="3203798"/>
                  </a:lnTo>
                  <a:lnTo>
                    <a:pt x="5403323" y="2662273"/>
                  </a:lnTo>
                  <a:lnTo>
                    <a:pt x="6078738" y="3769331"/>
                  </a:lnTo>
                  <a:lnTo>
                    <a:pt x="6754154" y="4084109"/>
                  </a:lnTo>
                  <a:lnTo>
                    <a:pt x="7429569" y="3585266"/>
                  </a:lnTo>
                  <a:lnTo>
                    <a:pt x="8104985" y="3198463"/>
                  </a:lnTo>
                  <a:lnTo>
                    <a:pt x="8780401" y="3081088"/>
                  </a:lnTo>
                  <a:lnTo>
                    <a:pt x="9455816" y="2760975"/>
                  </a:lnTo>
                  <a:lnTo>
                    <a:pt x="10131231" y="2222118"/>
                  </a:lnTo>
                  <a:lnTo>
                    <a:pt x="10806647" y="832294"/>
                  </a:lnTo>
                  <a:lnTo>
                    <a:pt x="11482063" y="0"/>
                  </a:lnTo>
                  <a:lnTo>
                    <a:pt x="12157477" y="1936684"/>
                  </a:lnTo>
                  <a:lnTo>
                    <a:pt x="12832893" y="3355852"/>
                  </a:lnTo>
                  <a:lnTo>
                    <a:pt x="13508308" y="3900044"/>
                  </a:lnTo>
                  <a:lnTo>
                    <a:pt x="14183724" y="4284180"/>
                  </a:lnTo>
                  <a:lnTo>
                    <a:pt x="14859139" y="4502924"/>
                  </a:lnTo>
                  <a:lnTo>
                    <a:pt x="15534555" y="4983093"/>
                  </a:lnTo>
                </a:path>
              </a:pathLst>
            </a:custGeom>
            <a:ln w="30850">
              <a:solidFill>
                <a:srgbClr val="E056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15064" y="2707518"/>
              <a:ext cx="15534640" cy="4041775"/>
            </a:xfrm>
            <a:custGeom>
              <a:avLst/>
              <a:gdLst/>
              <a:ahLst/>
              <a:cxnLst/>
              <a:rect l="l" t="t" r="r" b="b"/>
              <a:pathLst>
                <a:path w="15534640" h="4041775">
                  <a:moveTo>
                    <a:pt x="0" y="3755993"/>
                  </a:moveTo>
                  <a:lnTo>
                    <a:pt x="675415" y="3878703"/>
                  </a:lnTo>
                  <a:lnTo>
                    <a:pt x="1350830" y="3972070"/>
                  </a:lnTo>
                  <a:lnTo>
                    <a:pt x="2026246" y="4041428"/>
                  </a:lnTo>
                  <a:lnTo>
                    <a:pt x="2701661" y="3953397"/>
                  </a:lnTo>
                  <a:lnTo>
                    <a:pt x="3377077" y="3705309"/>
                  </a:lnTo>
                  <a:lnTo>
                    <a:pt x="4052492" y="3273156"/>
                  </a:lnTo>
                  <a:lnTo>
                    <a:pt x="4727908" y="2841003"/>
                  </a:lnTo>
                  <a:lnTo>
                    <a:pt x="5403323" y="2411518"/>
                  </a:lnTo>
                  <a:lnTo>
                    <a:pt x="6078738" y="2867680"/>
                  </a:lnTo>
                  <a:lnTo>
                    <a:pt x="6754154" y="2528893"/>
                  </a:lnTo>
                  <a:lnTo>
                    <a:pt x="7429569" y="2166098"/>
                  </a:lnTo>
                  <a:lnTo>
                    <a:pt x="8104985" y="1768625"/>
                  </a:lnTo>
                  <a:lnTo>
                    <a:pt x="8780401" y="1525872"/>
                  </a:lnTo>
                  <a:lnTo>
                    <a:pt x="9455816" y="1552548"/>
                  </a:lnTo>
                  <a:lnTo>
                    <a:pt x="10131231" y="845631"/>
                  </a:lnTo>
                  <a:lnTo>
                    <a:pt x="10806647" y="0"/>
                  </a:lnTo>
                  <a:lnTo>
                    <a:pt x="11482063" y="50684"/>
                  </a:lnTo>
                  <a:lnTo>
                    <a:pt x="12157477" y="1149739"/>
                  </a:lnTo>
                  <a:lnTo>
                    <a:pt x="12832893" y="2019380"/>
                  </a:lnTo>
                  <a:lnTo>
                    <a:pt x="13508308" y="2710291"/>
                  </a:lnTo>
                  <a:lnTo>
                    <a:pt x="14183724" y="2966381"/>
                  </a:lnTo>
                  <a:lnTo>
                    <a:pt x="14859139" y="3337179"/>
                  </a:lnTo>
                  <a:lnTo>
                    <a:pt x="15534555" y="3577263"/>
                  </a:lnTo>
                </a:path>
              </a:pathLst>
            </a:custGeom>
            <a:ln w="30850">
              <a:solidFill>
                <a:srgbClr val="F18D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15064" y="1154970"/>
              <a:ext cx="15534640" cy="5503545"/>
            </a:xfrm>
            <a:custGeom>
              <a:avLst/>
              <a:gdLst/>
              <a:ahLst/>
              <a:cxnLst/>
              <a:rect l="l" t="t" r="r" b="b"/>
              <a:pathLst>
                <a:path w="15534640" h="5503545">
                  <a:moveTo>
                    <a:pt x="0" y="4385549"/>
                  </a:moveTo>
                  <a:lnTo>
                    <a:pt x="675415" y="4676319"/>
                  </a:lnTo>
                  <a:lnTo>
                    <a:pt x="1350830" y="4876389"/>
                  </a:lnTo>
                  <a:lnTo>
                    <a:pt x="2026246" y="5409911"/>
                  </a:lnTo>
                  <a:lnTo>
                    <a:pt x="2701661" y="5503277"/>
                  </a:lnTo>
                  <a:lnTo>
                    <a:pt x="3377077" y="5500610"/>
                  </a:lnTo>
                  <a:lnTo>
                    <a:pt x="4052492" y="5311210"/>
                  </a:lnTo>
                  <a:lnTo>
                    <a:pt x="4727908" y="5116474"/>
                  </a:lnTo>
                  <a:lnTo>
                    <a:pt x="5403323" y="4895062"/>
                  </a:lnTo>
                  <a:lnTo>
                    <a:pt x="6078738" y="3916050"/>
                  </a:lnTo>
                  <a:lnTo>
                    <a:pt x="6754154" y="3038407"/>
                  </a:lnTo>
                  <a:lnTo>
                    <a:pt x="7429569" y="2000706"/>
                  </a:lnTo>
                  <a:lnTo>
                    <a:pt x="8104985" y="1504531"/>
                  </a:lnTo>
                  <a:lnTo>
                    <a:pt x="8780401" y="722922"/>
                  </a:lnTo>
                  <a:lnTo>
                    <a:pt x="9455816" y="0"/>
                  </a:lnTo>
                  <a:lnTo>
                    <a:pt x="10131231" y="693578"/>
                  </a:lnTo>
                  <a:lnTo>
                    <a:pt x="10806647" y="1269781"/>
                  </a:lnTo>
                  <a:lnTo>
                    <a:pt x="11482063" y="2366169"/>
                  </a:lnTo>
                  <a:lnTo>
                    <a:pt x="12157477" y="3465224"/>
                  </a:lnTo>
                  <a:lnTo>
                    <a:pt x="12832893" y="4004081"/>
                  </a:lnTo>
                  <a:lnTo>
                    <a:pt x="13508308" y="4428231"/>
                  </a:lnTo>
                  <a:lnTo>
                    <a:pt x="14183724" y="4348202"/>
                  </a:lnTo>
                  <a:lnTo>
                    <a:pt x="14859139" y="4700327"/>
                  </a:lnTo>
                  <a:lnTo>
                    <a:pt x="15534555" y="5113806"/>
                  </a:lnTo>
                </a:path>
              </a:pathLst>
            </a:custGeom>
            <a:ln w="30850">
              <a:solidFill>
                <a:srgbClr val="4D78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09922" y="851056"/>
              <a:ext cx="16885920" cy="5954395"/>
            </a:xfrm>
            <a:custGeom>
              <a:avLst/>
              <a:gdLst/>
              <a:ahLst/>
              <a:cxnLst/>
              <a:rect l="l" t="t" r="r" b="b"/>
              <a:pathLst>
                <a:path w="16885920" h="5954395">
                  <a:moveTo>
                    <a:pt x="0" y="5954103"/>
                  </a:moveTo>
                  <a:lnTo>
                    <a:pt x="16885386" y="5954103"/>
                  </a:lnTo>
                </a:path>
                <a:path w="16885920" h="5954395">
                  <a:moveTo>
                    <a:pt x="0" y="0"/>
                  </a:moveTo>
                  <a:lnTo>
                    <a:pt x="0" y="5954103"/>
                  </a:lnTo>
                </a:path>
              </a:pathLst>
            </a:custGeom>
            <a:ln w="10283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811683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438972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107395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2786101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464807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133230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4811936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490642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6159065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6837771" y="6885011"/>
            <a:ext cx="99695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479521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8147944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8788248" y="6885011"/>
            <a:ext cx="929005" cy="4311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729615" algn="l"/>
              </a:tabLst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12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	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13</a:t>
            </a: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Hour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75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10184062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10852485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1531192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16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2209898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17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2878320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18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13557026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19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4235732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4904155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21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15582862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22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6261568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23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6929991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24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7516146" y="6885011"/>
            <a:ext cx="17399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25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03502" y="6185738"/>
            <a:ext cx="247650" cy="615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200</a:t>
            </a:r>
            <a:endParaRPr sz="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9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503502" y="5651000"/>
            <a:ext cx="2476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400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503502" y="5116261"/>
            <a:ext cx="2476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600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503502" y="4581523"/>
            <a:ext cx="24765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800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29590" y="4057069"/>
            <a:ext cx="321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1000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429590" y="3522330"/>
            <a:ext cx="321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1200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429590" y="2987592"/>
            <a:ext cx="321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1400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29590" y="2452854"/>
            <a:ext cx="321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1600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429590" y="1918116"/>
            <a:ext cx="321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1800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29590" y="1383378"/>
            <a:ext cx="321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2000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429590" y="858923"/>
            <a:ext cx="321310" cy="1739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2200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225409" y="3503491"/>
            <a:ext cx="149225" cy="62865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7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Frequency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149366" y="149367"/>
            <a:ext cx="4797425" cy="60134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40" b="1">
                <a:solidFill>
                  <a:srgbClr val="333333"/>
                </a:solidFill>
                <a:latin typeface="Arial"/>
                <a:cs typeface="Arial"/>
              </a:rPr>
              <a:t>Rides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45" b="1">
                <a:solidFill>
                  <a:srgbClr val="333333"/>
                </a:solidFill>
                <a:latin typeface="Arial"/>
                <a:cs typeface="Arial"/>
              </a:rPr>
              <a:t>started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95" b="1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333333"/>
                </a:solidFill>
                <a:latin typeface="Arial"/>
                <a:cs typeface="Arial"/>
              </a:rPr>
              <a:t>Every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Hour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dirty="0" sz="160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dirty="0" sz="160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25" b="1">
                <a:solidFill>
                  <a:srgbClr val="333333"/>
                </a:solidFill>
                <a:latin typeface="Arial"/>
                <a:cs typeface="Arial"/>
              </a:rPr>
              <a:t>Day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00" spc="-65">
                <a:solidFill>
                  <a:srgbClr val="333333"/>
                </a:solidFill>
                <a:latin typeface="Lucida Sans Unicode"/>
                <a:cs typeface="Lucida Sans Unicode"/>
              </a:rPr>
              <a:t>On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Sans Unicode"/>
                <a:cs typeface="Lucida Sans Unicode"/>
              </a:rPr>
              <a:t>Every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Sans Unicode"/>
                <a:cs typeface="Lucida Sans Unicode"/>
              </a:rPr>
              <a:t>Day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Lucida Sans Unicode"/>
                <a:cs typeface="Lucida Sans Unicode"/>
              </a:rPr>
              <a:t>of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Sans Unicode"/>
                <a:cs typeface="Lucida Sans Unicode"/>
              </a:rPr>
              <a:t>the</a:t>
            </a:r>
            <a:r>
              <a:rPr dirty="0" sz="1600" spc="-10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Lucida Sans Unicode"/>
                <a:cs typeface="Lucida Sans Unicode"/>
              </a:rPr>
              <a:t>Week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9" name="object 99" descr=""/>
          <p:cNvSpPr/>
          <p:nvPr/>
        </p:nvSpPr>
        <p:spPr>
          <a:xfrm>
            <a:off x="17828993" y="107729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4D78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17828993" y="128296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F18D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7828993" y="148862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E056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7828993" y="1694297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75B6B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7828993" y="1899966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58A0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7828993" y="2105634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ECC8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7828993" y="2311302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143967" y="143967"/>
                </a:moveTo>
                <a:lnTo>
                  <a:pt x="0" y="143967"/>
                </a:lnTo>
                <a:lnTo>
                  <a:pt x="0" y="0"/>
                </a:lnTo>
                <a:lnTo>
                  <a:pt x="143967" y="0"/>
                </a:lnTo>
                <a:lnTo>
                  <a:pt x="143967" y="143967"/>
                </a:lnTo>
                <a:close/>
              </a:path>
            </a:pathLst>
          </a:custGeom>
          <a:solidFill>
            <a:srgbClr val="AF79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 txBox="1"/>
          <p:nvPr/>
        </p:nvSpPr>
        <p:spPr>
          <a:xfrm>
            <a:off x="17795727" y="842469"/>
            <a:ext cx="925830" cy="163004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228600" marR="5080" indent="-216535">
              <a:lnSpc>
                <a:spcPct val="135000"/>
              </a:lnSpc>
              <a:spcBef>
                <a:spcPts val="15"/>
              </a:spcBef>
            </a:pPr>
            <a:r>
              <a:rPr dirty="0" sz="950">
                <a:solidFill>
                  <a:srgbClr val="333333"/>
                </a:solidFill>
                <a:latin typeface="Lucida Sans Unicode"/>
                <a:cs typeface="Lucida Sans Unicode"/>
              </a:rPr>
              <a:t>Weekday</a:t>
            </a:r>
            <a:r>
              <a:rPr dirty="0" sz="950" spc="20">
                <a:solidFill>
                  <a:srgbClr val="333333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333333"/>
                </a:solidFill>
                <a:latin typeface="Lucida Sans Unicode"/>
                <a:cs typeface="Lucida Sans Unicode"/>
              </a:rPr>
              <a:t>Name </a:t>
            </a: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Sunday Monday</a:t>
            </a:r>
            <a:endParaRPr sz="950">
              <a:latin typeface="Lucida Sans Unicode"/>
              <a:cs typeface="Lucida Sans Unicode"/>
            </a:endParaRPr>
          </a:p>
          <a:p>
            <a:pPr marL="228600" marR="11430">
              <a:lnSpc>
                <a:spcPct val="142100"/>
              </a:lnSpc>
            </a:pPr>
            <a:r>
              <a:rPr dirty="0" sz="950" spc="-10">
                <a:solidFill>
                  <a:srgbClr val="333333"/>
                </a:solidFill>
                <a:latin typeface="Lucida Sans Unicode"/>
                <a:cs typeface="Lucida Sans Unicode"/>
              </a:rPr>
              <a:t>Tuesday Wednesday Thursday Friday Saturday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108233" y="7444429"/>
            <a:ext cx="17309465" cy="395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5"/>
              </a:spcBef>
            </a:pP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Frequency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Trend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per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Hour,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weekday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distinctions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indicated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by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color.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Marks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are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labeled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sum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frequency.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data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is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ﬁltered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for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Members,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isolating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Casual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Member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patterns.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This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visualization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demonstrates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gradual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rise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in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rate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of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rides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during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daytime</a:t>
            </a:r>
            <a:r>
              <a:rPr dirty="0" sz="950" spc="-5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hours,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with</a:t>
            </a:r>
            <a:r>
              <a:rPr dirty="0" sz="950" spc="-5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0">
                <a:solidFill>
                  <a:srgbClr val="666666"/>
                </a:solidFill>
                <a:latin typeface="Lucida Sans Unicode"/>
                <a:cs typeface="Lucida Sans Unicode"/>
              </a:rPr>
              <a:t>less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pronounced</a:t>
            </a:r>
            <a:r>
              <a:rPr dirty="0" sz="950" spc="-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peaks.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highest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usage</a:t>
            </a:r>
            <a:r>
              <a:rPr dirty="0" sz="950" spc="-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is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likely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to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25">
                <a:solidFill>
                  <a:srgbClr val="666666"/>
                </a:solidFill>
                <a:latin typeface="Lucida Sans Unicode"/>
                <a:cs typeface="Lucida Sans Unicode"/>
              </a:rPr>
              <a:t>occur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during</a:t>
            </a:r>
            <a:r>
              <a:rPr dirty="0" sz="950" spc="-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the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>
                <a:solidFill>
                  <a:srgbClr val="666666"/>
                </a:solidFill>
                <a:latin typeface="Lucida Sans Unicode"/>
                <a:cs typeface="Lucida Sans Unicode"/>
              </a:rPr>
              <a:t>afternoon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and</a:t>
            </a:r>
            <a:r>
              <a:rPr dirty="0" sz="950" spc="-65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evening</a:t>
            </a:r>
            <a:r>
              <a:rPr dirty="0" sz="950" spc="-7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10">
                <a:solidFill>
                  <a:srgbClr val="666666"/>
                </a:solidFill>
                <a:latin typeface="Lucida Sans Unicode"/>
                <a:cs typeface="Lucida Sans Unicode"/>
              </a:rPr>
              <a:t>hours.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2023-12-13T06:38:15Z</dcterms:created>
  <dcterms:modified xsi:type="dcterms:W3CDTF">2023-12-13T06:38:15Z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Creator">
    <vt:lpwstr>Tableau 20233.23.1205.1338</vt:lpwstr>
  </property>
  <property fmtid="{D5CDD505-2E9C-101B-9397-08002B2CF9AE}" pid="4" name="Producer">
    <vt:lpwstr>Qt 5.15.14</vt:lpwstr>
  </property>
  <property fmtid="{D5CDD505-2E9C-101B-9397-08002B2CF9AE}" pid="5" name="LastSaved">
    <vt:filetime>2023-12-13T00:00:00Z</vt:filetime>
  </property>
</Properties>
</file>