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6" r:id="rId4"/>
    <p:sldId id="267" r:id="rId5"/>
    <p:sldId id="259" r:id="rId6"/>
    <p:sldId id="289" r:id="rId7"/>
    <p:sldId id="260" r:id="rId8"/>
    <p:sldId id="261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62" r:id="rId19"/>
    <p:sldId id="300" r:id="rId20"/>
    <p:sldId id="290" r:id="rId21"/>
    <p:sldId id="278" r:id="rId22"/>
    <p:sldId id="301" r:id="rId2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5"/>
      <p:bold r:id="rId26"/>
      <p:italic r:id="rId27"/>
      <p:boldItalic r:id="rId28"/>
    </p:embeddedFont>
    <p:embeddedFont>
      <p:font typeface="Fira Sans Black" panose="020B0A03050000020004" pitchFamily="3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4FBD57-3171-47D1-A59A-6B676CD37D1C}">
  <a:tblStyle styleId="{3D4FBD57-3171-47D1-A59A-6B676CD37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08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24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90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71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69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76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12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84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71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686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1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646c4d463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646c4d463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34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0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WhatsApp%20Video%202024-04-18%20at%206.06.13%20PM.mp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WhatsApp%20Video%202024-04-18%20at%206.19.35%20PM.mp4" TargetMode="Externa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046037" y="1927990"/>
            <a:ext cx="4829449" cy="720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steganography GUI</a:t>
            </a:r>
            <a:endParaRPr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3980721" y="2907607"/>
            <a:ext cx="482944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Prepared by : </a:t>
            </a:r>
            <a:r>
              <a:rPr lang="en-US" dirty="0"/>
              <a:t>Islam Gomaa 212495</a:t>
            </a:r>
          </a:p>
          <a:p>
            <a:r>
              <a:rPr lang="en-US" dirty="0"/>
              <a:t>Mahmoud </a:t>
            </a:r>
            <a:r>
              <a:rPr lang="en-US" dirty="0" err="1"/>
              <a:t>Bahaa</a:t>
            </a:r>
            <a:r>
              <a:rPr lang="en-US" dirty="0"/>
              <a:t> 210733</a:t>
            </a:r>
          </a:p>
          <a:p>
            <a:endParaRPr lang="en-US"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051367" y="1527028"/>
            <a:ext cx="6379663" cy="3640448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91BB9E4-0BBC-9248-A907-6AF908925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71" b="45133"/>
          <a:stretch/>
        </p:blipFill>
        <p:spPr>
          <a:xfrm>
            <a:off x="17906" y="227532"/>
            <a:ext cx="3574665" cy="791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ADB18A-CFB2-1526-9586-003F2224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49" y="-167312"/>
            <a:ext cx="2178261" cy="1452174"/>
          </a:xfrm>
          <a:prstGeom prst="rect">
            <a:avLst/>
          </a:prstGeom>
        </p:spPr>
      </p:pic>
      <p:sp>
        <p:nvSpPr>
          <p:cNvPr id="6" name="Google Shape;55;p15">
            <a:extLst>
              <a:ext uri="{FF2B5EF4-FFF2-40B4-BE49-F238E27FC236}">
                <a16:creationId xmlns:a16="http://schemas.microsoft.com/office/drawing/2014/main" id="{D8A95F1C-F77E-2E5F-77E2-52D4EFB802B5}"/>
              </a:ext>
            </a:extLst>
          </p:cNvPr>
          <p:cNvSpPr txBox="1">
            <a:spLocks/>
          </p:cNvSpPr>
          <p:nvPr/>
        </p:nvSpPr>
        <p:spPr>
          <a:xfrm>
            <a:off x="3980720" y="3997499"/>
            <a:ext cx="482944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b="1" dirty="0"/>
              <a:t>Presented To : </a:t>
            </a:r>
            <a:r>
              <a:rPr lang="en-US" dirty="0"/>
              <a:t>DR. Manal Mostafa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F3889-C6ED-59D6-CFDB-22CAC9706A92}"/>
              </a:ext>
            </a:extLst>
          </p:cNvPr>
          <p:cNvSpPr txBox="1"/>
          <p:nvPr/>
        </p:nvSpPr>
        <p:spPr>
          <a:xfrm>
            <a:off x="294198" y="1103471"/>
            <a:ext cx="4788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3. Login page settings</a:t>
            </a:r>
          </a:p>
          <a:p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C8A4B-BE3C-3651-1D75-43F9D056C6A7}"/>
              </a:ext>
            </a:extLst>
          </p:cNvPr>
          <p:cNvSpPr txBox="1"/>
          <p:nvPr/>
        </p:nvSpPr>
        <p:spPr>
          <a:xfrm>
            <a:off x="294198" y="4028007"/>
            <a:ext cx="8076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Description</a:t>
            </a:r>
            <a:r>
              <a:rPr lang="en-US" sz="1800" dirty="0">
                <a:latin typeface="Fira Sans" panose="020B0503050000020004" pitchFamily="34" charset="0"/>
              </a:rPr>
              <a:t>: Defines login page class and its Constructor, then setup the GUI with window size and set window Icon.  </a:t>
            </a:r>
            <a:endParaRPr lang="en-US" sz="1800" b="1" dirty="0">
              <a:latin typeface="Fira Sans" panose="020B05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B3E2D-B9BF-5B9D-116A-4FC228D1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2" y="1569873"/>
            <a:ext cx="4591691" cy="2314898"/>
          </a:xfrm>
          <a:prstGeom prst="rect">
            <a:avLst/>
          </a:prstGeom>
        </p:spPr>
      </p:pic>
      <p:grpSp>
        <p:nvGrpSpPr>
          <p:cNvPr id="541" name="Google Shape;703;p22">
            <a:extLst>
              <a:ext uri="{FF2B5EF4-FFF2-40B4-BE49-F238E27FC236}">
                <a16:creationId xmlns:a16="http://schemas.microsoft.com/office/drawing/2014/main" id="{1AB4B266-8D01-31E3-0DB7-5F03CF5532E5}"/>
              </a:ext>
            </a:extLst>
          </p:cNvPr>
          <p:cNvGrpSpPr/>
          <p:nvPr/>
        </p:nvGrpSpPr>
        <p:grpSpPr>
          <a:xfrm>
            <a:off x="5690200" y="655320"/>
            <a:ext cx="2867060" cy="2613660"/>
            <a:chOff x="470500" y="1150745"/>
            <a:chExt cx="4370426" cy="3805879"/>
          </a:xfrm>
        </p:grpSpPr>
        <p:sp>
          <p:nvSpPr>
            <p:cNvPr id="542" name="Google Shape;704;p22">
              <a:extLst>
                <a:ext uri="{FF2B5EF4-FFF2-40B4-BE49-F238E27FC236}">
                  <a16:creationId xmlns:a16="http://schemas.microsoft.com/office/drawing/2014/main" id="{A152B153-DE9F-4349-F2E0-C5808C15B149}"/>
                </a:ext>
              </a:extLst>
            </p:cNvPr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05;p22">
              <a:extLst>
                <a:ext uri="{FF2B5EF4-FFF2-40B4-BE49-F238E27FC236}">
                  <a16:creationId xmlns:a16="http://schemas.microsoft.com/office/drawing/2014/main" id="{93C5F7EC-6747-1AD3-B1B7-EF95AEBBFD32}"/>
                </a:ext>
              </a:extLst>
            </p:cNvPr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06;p22">
              <a:extLst>
                <a:ext uri="{FF2B5EF4-FFF2-40B4-BE49-F238E27FC236}">
                  <a16:creationId xmlns:a16="http://schemas.microsoft.com/office/drawing/2014/main" id="{EBAA0488-32C4-ED11-CBDB-87EECF2E700B}"/>
                </a:ext>
              </a:extLst>
            </p:cNvPr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07;p22">
              <a:extLst>
                <a:ext uri="{FF2B5EF4-FFF2-40B4-BE49-F238E27FC236}">
                  <a16:creationId xmlns:a16="http://schemas.microsoft.com/office/drawing/2014/main" id="{ED3F809A-A931-9B18-98DA-4873C2EF4D23}"/>
                </a:ext>
              </a:extLst>
            </p:cNvPr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08;p22">
              <a:extLst>
                <a:ext uri="{FF2B5EF4-FFF2-40B4-BE49-F238E27FC236}">
                  <a16:creationId xmlns:a16="http://schemas.microsoft.com/office/drawing/2014/main" id="{5AFA283B-AE4D-793C-751B-5C8781D10638}"/>
                </a:ext>
              </a:extLst>
            </p:cNvPr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09;p22">
              <a:extLst>
                <a:ext uri="{FF2B5EF4-FFF2-40B4-BE49-F238E27FC236}">
                  <a16:creationId xmlns:a16="http://schemas.microsoft.com/office/drawing/2014/main" id="{28098C9C-1AEB-5A6C-395B-89D704D71EB7}"/>
                </a:ext>
              </a:extLst>
            </p:cNvPr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10;p22">
              <a:extLst>
                <a:ext uri="{FF2B5EF4-FFF2-40B4-BE49-F238E27FC236}">
                  <a16:creationId xmlns:a16="http://schemas.microsoft.com/office/drawing/2014/main" id="{D8D80A28-24DB-AA8E-105B-4924D4307B04}"/>
                </a:ext>
              </a:extLst>
            </p:cNvPr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11;p22">
              <a:extLst>
                <a:ext uri="{FF2B5EF4-FFF2-40B4-BE49-F238E27FC236}">
                  <a16:creationId xmlns:a16="http://schemas.microsoft.com/office/drawing/2014/main" id="{E5925BF1-032A-4BDF-5377-88054D59BF9E}"/>
                </a:ext>
              </a:extLst>
            </p:cNvPr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12;p22">
              <a:extLst>
                <a:ext uri="{FF2B5EF4-FFF2-40B4-BE49-F238E27FC236}">
                  <a16:creationId xmlns:a16="http://schemas.microsoft.com/office/drawing/2014/main" id="{7E38BD12-E1A2-FCDA-1131-ABD1D989224A}"/>
                </a:ext>
              </a:extLst>
            </p:cNvPr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13;p22">
              <a:extLst>
                <a:ext uri="{FF2B5EF4-FFF2-40B4-BE49-F238E27FC236}">
                  <a16:creationId xmlns:a16="http://schemas.microsoft.com/office/drawing/2014/main" id="{4E6BBDB5-20E2-BDF1-1F1A-BB9E44698129}"/>
                </a:ext>
              </a:extLst>
            </p:cNvPr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14;p22">
              <a:extLst>
                <a:ext uri="{FF2B5EF4-FFF2-40B4-BE49-F238E27FC236}">
                  <a16:creationId xmlns:a16="http://schemas.microsoft.com/office/drawing/2014/main" id="{606A5845-2953-FF01-EB20-531483CA6911}"/>
                </a:ext>
              </a:extLst>
            </p:cNvPr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15;p22">
              <a:extLst>
                <a:ext uri="{FF2B5EF4-FFF2-40B4-BE49-F238E27FC236}">
                  <a16:creationId xmlns:a16="http://schemas.microsoft.com/office/drawing/2014/main" id="{13CB51C0-5B95-EBF8-6CE6-BEF32346FE7B}"/>
                </a:ext>
              </a:extLst>
            </p:cNvPr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16;p22">
              <a:extLst>
                <a:ext uri="{FF2B5EF4-FFF2-40B4-BE49-F238E27FC236}">
                  <a16:creationId xmlns:a16="http://schemas.microsoft.com/office/drawing/2014/main" id="{07AC0033-EAE2-6DCE-D565-E1C179D7FBD3}"/>
                </a:ext>
              </a:extLst>
            </p:cNvPr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17;p22">
              <a:extLst>
                <a:ext uri="{FF2B5EF4-FFF2-40B4-BE49-F238E27FC236}">
                  <a16:creationId xmlns:a16="http://schemas.microsoft.com/office/drawing/2014/main" id="{0D1E193D-907A-C25C-2C7A-4238CBB701EF}"/>
                </a:ext>
              </a:extLst>
            </p:cNvPr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18;p22">
              <a:extLst>
                <a:ext uri="{FF2B5EF4-FFF2-40B4-BE49-F238E27FC236}">
                  <a16:creationId xmlns:a16="http://schemas.microsoft.com/office/drawing/2014/main" id="{479F7632-2B45-D0EB-2B2E-42205670B75A}"/>
                </a:ext>
              </a:extLst>
            </p:cNvPr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19;p22">
              <a:extLst>
                <a:ext uri="{FF2B5EF4-FFF2-40B4-BE49-F238E27FC236}">
                  <a16:creationId xmlns:a16="http://schemas.microsoft.com/office/drawing/2014/main" id="{DF9F0623-87E8-FB16-D84A-0A5F1B0A22AB}"/>
                </a:ext>
              </a:extLst>
            </p:cNvPr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20;p22">
              <a:extLst>
                <a:ext uri="{FF2B5EF4-FFF2-40B4-BE49-F238E27FC236}">
                  <a16:creationId xmlns:a16="http://schemas.microsoft.com/office/drawing/2014/main" id="{4DBC1415-9484-CD10-297E-CBDE61567A7A}"/>
                </a:ext>
              </a:extLst>
            </p:cNvPr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21;p22">
              <a:extLst>
                <a:ext uri="{FF2B5EF4-FFF2-40B4-BE49-F238E27FC236}">
                  <a16:creationId xmlns:a16="http://schemas.microsoft.com/office/drawing/2014/main" id="{E1716807-77CF-A1CC-7CA0-14EDB0557378}"/>
                </a:ext>
              </a:extLst>
            </p:cNvPr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22;p22">
              <a:extLst>
                <a:ext uri="{FF2B5EF4-FFF2-40B4-BE49-F238E27FC236}">
                  <a16:creationId xmlns:a16="http://schemas.microsoft.com/office/drawing/2014/main" id="{883A7183-F006-0B14-3109-1FBB3F8BDCBF}"/>
                </a:ext>
              </a:extLst>
            </p:cNvPr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23;p22">
              <a:extLst>
                <a:ext uri="{FF2B5EF4-FFF2-40B4-BE49-F238E27FC236}">
                  <a16:creationId xmlns:a16="http://schemas.microsoft.com/office/drawing/2014/main" id="{364234DF-2C29-EBF0-4C29-EFFEC2FFAE58}"/>
                </a:ext>
              </a:extLst>
            </p:cNvPr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24;p22">
              <a:extLst>
                <a:ext uri="{FF2B5EF4-FFF2-40B4-BE49-F238E27FC236}">
                  <a16:creationId xmlns:a16="http://schemas.microsoft.com/office/drawing/2014/main" id="{ECE79253-F1EF-29AE-5A82-3564B3F55958}"/>
                </a:ext>
              </a:extLst>
            </p:cNvPr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25;p22">
              <a:extLst>
                <a:ext uri="{FF2B5EF4-FFF2-40B4-BE49-F238E27FC236}">
                  <a16:creationId xmlns:a16="http://schemas.microsoft.com/office/drawing/2014/main" id="{77C63CD5-C4D5-73F7-8671-E6F651C17A9F}"/>
                </a:ext>
              </a:extLst>
            </p:cNvPr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726;p22">
              <a:extLst>
                <a:ext uri="{FF2B5EF4-FFF2-40B4-BE49-F238E27FC236}">
                  <a16:creationId xmlns:a16="http://schemas.microsoft.com/office/drawing/2014/main" id="{BC1D2E69-9B78-7D58-82EC-02026D5C0C52}"/>
                </a:ext>
              </a:extLst>
            </p:cNvPr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727;p22">
              <a:extLst>
                <a:ext uri="{FF2B5EF4-FFF2-40B4-BE49-F238E27FC236}">
                  <a16:creationId xmlns:a16="http://schemas.microsoft.com/office/drawing/2014/main" id="{A92A14DF-2F11-396E-333C-5F9DA5B2288E}"/>
                </a:ext>
              </a:extLst>
            </p:cNvPr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728;p22">
              <a:extLst>
                <a:ext uri="{FF2B5EF4-FFF2-40B4-BE49-F238E27FC236}">
                  <a16:creationId xmlns:a16="http://schemas.microsoft.com/office/drawing/2014/main" id="{BAFB40C5-6698-507A-453D-9B7B71BB093C}"/>
                </a:ext>
              </a:extLst>
            </p:cNvPr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729;p22">
              <a:extLst>
                <a:ext uri="{FF2B5EF4-FFF2-40B4-BE49-F238E27FC236}">
                  <a16:creationId xmlns:a16="http://schemas.microsoft.com/office/drawing/2014/main" id="{9D238127-245B-E1AC-A2DB-DFB1B0DC4EFD}"/>
                </a:ext>
              </a:extLst>
            </p:cNvPr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730;p22">
              <a:extLst>
                <a:ext uri="{FF2B5EF4-FFF2-40B4-BE49-F238E27FC236}">
                  <a16:creationId xmlns:a16="http://schemas.microsoft.com/office/drawing/2014/main" id="{ED40B6A9-DDA8-0532-A04D-76FB14EA2330}"/>
                </a:ext>
              </a:extLst>
            </p:cNvPr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731;p22">
              <a:extLst>
                <a:ext uri="{FF2B5EF4-FFF2-40B4-BE49-F238E27FC236}">
                  <a16:creationId xmlns:a16="http://schemas.microsoft.com/office/drawing/2014/main" id="{CACDA40F-37A6-A831-D89B-022E8E73027D}"/>
                </a:ext>
              </a:extLst>
            </p:cNvPr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732;p22">
              <a:extLst>
                <a:ext uri="{FF2B5EF4-FFF2-40B4-BE49-F238E27FC236}">
                  <a16:creationId xmlns:a16="http://schemas.microsoft.com/office/drawing/2014/main" id="{C30B22BE-EED2-782D-25AF-9AF7CB4A7DB0}"/>
                </a:ext>
              </a:extLst>
            </p:cNvPr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733;p22">
              <a:extLst>
                <a:ext uri="{FF2B5EF4-FFF2-40B4-BE49-F238E27FC236}">
                  <a16:creationId xmlns:a16="http://schemas.microsoft.com/office/drawing/2014/main" id="{26C895E7-7399-A5AB-C625-CAF65ECD708E}"/>
                </a:ext>
              </a:extLst>
            </p:cNvPr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734;p22">
              <a:extLst>
                <a:ext uri="{FF2B5EF4-FFF2-40B4-BE49-F238E27FC236}">
                  <a16:creationId xmlns:a16="http://schemas.microsoft.com/office/drawing/2014/main" id="{52509A4A-1FA3-89A9-129B-138954D2E0D7}"/>
                </a:ext>
              </a:extLst>
            </p:cNvPr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735;p22">
              <a:extLst>
                <a:ext uri="{FF2B5EF4-FFF2-40B4-BE49-F238E27FC236}">
                  <a16:creationId xmlns:a16="http://schemas.microsoft.com/office/drawing/2014/main" id="{1514154F-2E12-6390-06C8-2FD58BECEFF4}"/>
                </a:ext>
              </a:extLst>
            </p:cNvPr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736;p22">
              <a:extLst>
                <a:ext uri="{FF2B5EF4-FFF2-40B4-BE49-F238E27FC236}">
                  <a16:creationId xmlns:a16="http://schemas.microsoft.com/office/drawing/2014/main" id="{D0564895-25AF-EA80-21B0-E10D70E98DA5}"/>
                </a:ext>
              </a:extLst>
            </p:cNvPr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737;p22">
              <a:extLst>
                <a:ext uri="{FF2B5EF4-FFF2-40B4-BE49-F238E27FC236}">
                  <a16:creationId xmlns:a16="http://schemas.microsoft.com/office/drawing/2014/main" id="{4946A701-D49B-D86C-8D16-2ACBC543BCC9}"/>
                </a:ext>
              </a:extLst>
            </p:cNvPr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38;p22">
              <a:extLst>
                <a:ext uri="{FF2B5EF4-FFF2-40B4-BE49-F238E27FC236}">
                  <a16:creationId xmlns:a16="http://schemas.microsoft.com/office/drawing/2014/main" id="{02EA77C6-8D27-A283-8872-B6D8AFA8043E}"/>
                </a:ext>
              </a:extLst>
            </p:cNvPr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39;p22">
              <a:extLst>
                <a:ext uri="{FF2B5EF4-FFF2-40B4-BE49-F238E27FC236}">
                  <a16:creationId xmlns:a16="http://schemas.microsoft.com/office/drawing/2014/main" id="{5473C7DB-74C4-D7A1-BD02-3132BB51B4EF}"/>
                </a:ext>
              </a:extLst>
            </p:cNvPr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40;p22">
              <a:extLst>
                <a:ext uri="{FF2B5EF4-FFF2-40B4-BE49-F238E27FC236}">
                  <a16:creationId xmlns:a16="http://schemas.microsoft.com/office/drawing/2014/main" id="{4A3E9169-FA8A-4E6D-BFD3-825321C41DDD}"/>
                </a:ext>
              </a:extLst>
            </p:cNvPr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41;p22">
              <a:extLst>
                <a:ext uri="{FF2B5EF4-FFF2-40B4-BE49-F238E27FC236}">
                  <a16:creationId xmlns:a16="http://schemas.microsoft.com/office/drawing/2014/main" id="{93B6A985-5B58-530D-D0BC-2C12505355CB}"/>
                </a:ext>
              </a:extLst>
            </p:cNvPr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42;p22">
              <a:extLst>
                <a:ext uri="{FF2B5EF4-FFF2-40B4-BE49-F238E27FC236}">
                  <a16:creationId xmlns:a16="http://schemas.microsoft.com/office/drawing/2014/main" id="{E07EF49E-8869-6ECC-6766-3D2F3AC103EB}"/>
                </a:ext>
              </a:extLst>
            </p:cNvPr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43;p22">
              <a:extLst>
                <a:ext uri="{FF2B5EF4-FFF2-40B4-BE49-F238E27FC236}">
                  <a16:creationId xmlns:a16="http://schemas.microsoft.com/office/drawing/2014/main" id="{454B4215-1025-217A-F17D-97F11CAFE7B8}"/>
                </a:ext>
              </a:extLst>
            </p:cNvPr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44;p22">
              <a:extLst>
                <a:ext uri="{FF2B5EF4-FFF2-40B4-BE49-F238E27FC236}">
                  <a16:creationId xmlns:a16="http://schemas.microsoft.com/office/drawing/2014/main" id="{4958D4E3-7C59-0BB2-2441-891E64CE309C}"/>
                </a:ext>
              </a:extLst>
            </p:cNvPr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45;p22">
              <a:extLst>
                <a:ext uri="{FF2B5EF4-FFF2-40B4-BE49-F238E27FC236}">
                  <a16:creationId xmlns:a16="http://schemas.microsoft.com/office/drawing/2014/main" id="{F3261665-1D5F-3F87-E26D-112AEC3461FC}"/>
                </a:ext>
              </a:extLst>
            </p:cNvPr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46;p22">
              <a:extLst>
                <a:ext uri="{FF2B5EF4-FFF2-40B4-BE49-F238E27FC236}">
                  <a16:creationId xmlns:a16="http://schemas.microsoft.com/office/drawing/2014/main" id="{29CE93B9-6854-099B-D1DE-A01A6870CA2A}"/>
                </a:ext>
              </a:extLst>
            </p:cNvPr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47;p22">
              <a:extLst>
                <a:ext uri="{FF2B5EF4-FFF2-40B4-BE49-F238E27FC236}">
                  <a16:creationId xmlns:a16="http://schemas.microsoft.com/office/drawing/2014/main" id="{956C7592-BB0E-9C3F-4C70-1BC84A27F050}"/>
                </a:ext>
              </a:extLst>
            </p:cNvPr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48;p22">
              <a:extLst>
                <a:ext uri="{FF2B5EF4-FFF2-40B4-BE49-F238E27FC236}">
                  <a16:creationId xmlns:a16="http://schemas.microsoft.com/office/drawing/2014/main" id="{10AABC23-96D6-F92A-E547-415D22A94921}"/>
                </a:ext>
              </a:extLst>
            </p:cNvPr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49;p22">
              <a:extLst>
                <a:ext uri="{FF2B5EF4-FFF2-40B4-BE49-F238E27FC236}">
                  <a16:creationId xmlns:a16="http://schemas.microsoft.com/office/drawing/2014/main" id="{35E40055-234E-67F1-08BC-8D28C0C9B05B}"/>
                </a:ext>
              </a:extLst>
            </p:cNvPr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50;p22">
              <a:extLst>
                <a:ext uri="{FF2B5EF4-FFF2-40B4-BE49-F238E27FC236}">
                  <a16:creationId xmlns:a16="http://schemas.microsoft.com/office/drawing/2014/main" id="{41F7D770-23AB-9DCA-5E74-AFEB2C07E698}"/>
                </a:ext>
              </a:extLst>
            </p:cNvPr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751;p22">
              <a:extLst>
                <a:ext uri="{FF2B5EF4-FFF2-40B4-BE49-F238E27FC236}">
                  <a16:creationId xmlns:a16="http://schemas.microsoft.com/office/drawing/2014/main" id="{FE1AEB47-5CD4-4A19-6481-CBF947F19BF3}"/>
                </a:ext>
              </a:extLst>
            </p:cNvPr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752;p22">
              <a:extLst>
                <a:ext uri="{FF2B5EF4-FFF2-40B4-BE49-F238E27FC236}">
                  <a16:creationId xmlns:a16="http://schemas.microsoft.com/office/drawing/2014/main" id="{77F54B4C-42DF-9CCF-7E17-B6041C34F063}"/>
                </a:ext>
              </a:extLst>
            </p:cNvPr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753;p22">
              <a:extLst>
                <a:ext uri="{FF2B5EF4-FFF2-40B4-BE49-F238E27FC236}">
                  <a16:creationId xmlns:a16="http://schemas.microsoft.com/office/drawing/2014/main" id="{2AEF6EC5-3BF8-D672-D0D7-9B41503D0893}"/>
                </a:ext>
              </a:extLst>
            </p:cNvPr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54;p22">
              <a:extLst>
                <a:ext uri="{FF2B5EF4-FFF2-40B4-BE49-F238E27FC236}">
                  <a16:creationId xmlns:a16="http://schemas.microsoft.com/office/drawing/2014/main" id="{78D60E2D-7D14-76F9-C781-6B53E114888D}"/>
                </a:ext>
              </a:extLst>
            </p:cNvPr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55;p22">
              <a:extLst>
                <a:ext uri="{FF2B5EF4-FFF2-40B4-BE49-F238E27FC236}">
                  <a16:creationId xmlns:a16="http://schemas.microsoft.com/office/drawing/2014/main" id="{C236889A-FE59-9997-0E50-03E31BB28552}"/>
                </a:ext>
              </a:extLst>
            </p:cNvPr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56;p22">
              <a:extLst>
                <a:ext uri="{FF2B5EF4-FFF2-40B4-BE49-F238E27FC236}">
                  <a16:creationId xmlns:a16="http://schemas.microsoft.com/office/drawing/2014/main" id="{CC238A5A-7601-3276-56A6-E984F0BB4009}"/>
                </a:ext>
              </a:extLst>
            </p:cNvPr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57;p22">
              <a:extLst>
                <a:ext uri="{FF2B5EF4-FFF2-40B4-BE49-F238E27FC236}">
                  <a16:creationId xmlns:a16="http://schemas.microsoft.com/office/drawing/2014/main" id="{46D8F2D3-124E-E3D4-C10E-0002087E3A1F}"/>
                </a:ext>
              </a:extLst>
            </p:cNvPr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58;p22">
              <a:extLst>
                <a:ext uri="{FF2B5EF4-FFF2-40B4-BE49-F238E27FC236}">
                  <a16:creationId xmlns:a16="http://schemas.microsoft.com/office/drawing/2014/main" id="{9AAB5338-25C1-02BF-EA09-BA5A027F95F3}"/>
                </a:ext>
              </a:extLst>
            </p:cNvPr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59;p22">
              <a:extLst>
                <a:ext uri="{FF2B5EF4-FFF2-40B4-BE49-F238E27FC236}">
                  <a16:creationId xmlns:a16="http://schemas.microsoft.com/office/drawing/2014/main" id="{91ED9D4B-F28C-6DFC-0D64-70AC1B7434B3}"/>
                </a:ext>
              </a:extLst>
            </p:cNvPr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60;p22">
              <a:extLst>
                <a:ext uri="{FF2B5EF4-FFF2-40B4-BE49-F238E27FC236}">
                  <a16:creationId xmlns:a16="http://schemas.microsoft.com/office/drawing/2014/main" id="{2A9919BF-B1DD-1DDC-4861-5BECC57AE4C1}"/>
                </a:ext>
              </a:extLst>
            </p:cNvPr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61;p22">
              <a:extLst>
                <a:ext uri="{FF2B5EF4-FFF2-40B4-BE49-F238E27FC236}">
                  <a16:creationId xmlns:a16="http://schemas.microsoft.com/office/drawing/2014/main" id="{AB26A58A-5F22-421A-CEC8-562787ACE17D}"/>
                </a:ext>
              </a:extLst>
            </p:cNvPr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62;p22">
              <a:extLst>
                <a:ext uri="{FF2B5EF4-FFF2-40B4-BE49-F238E27FC236}">
                  <a16:creationId xmlns:a16="http://schemas.microsoft.com/office/drawing/2014/main" id="{B29B4C8E-9995-9968-8BAA-69F13FA95AAC}"/>
                </a:ext>
              </a:extLst>
            </p:cNvPr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63;p22">
              <a:extLst>
                <a:ext uri="{FF2B5EF4-FFF2-40B4-BE49-F238E27FC236}">
                  <a16:creationId xmlns:a16="http://schemas.microsoft.com/office/drawing/2014/main" id="{BF5E332A-3D86-2FAF-941A-3F45F81392E5}"/>
                </a:ext>
              </a:extLst>
            </p:cNvPr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64;p22">
              <a:extLst>
                <a:ext uri="{FF2B5EF4-FFF2-40B4-BE49-F238E27FC236}">
                  <a16:creationId xmlns:a16="http://schemas.microsoft.com/office/drawing/2014/main" id="{315B6952-8773-56DE-8DBD-369C5FE1FA8D}"/>
                </a:ext>
              </a:extLst>
            </p:cNvPr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65;p22">
              <a:extLst>
                <a:ext uri="{FF2B5EF4-FFF2-40B4-BE49-F238E27FC236}">
                  <a16:creationId xmlns:a16="http://schemas.microsoft.com/office/drawing/2014/main" id="{061F3330-5F7F-A52B-2D43-80D07941E107}"/>
                </a:ext>
              </a:extLst>
            </p:cNvPr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66;p22">
              <a:extLst>
                <a:ext uri="{FF2B5EF4-FFF2-40B4-BE49-F238E27FC236}">
                  <a16:creationId xmlns:a16="http://schemas.microsoft.com/office/drawing/2014/main" id="{7064240E-611E-AB7C-B6F2-BC87C432BA92}"/>
                </a:ext>
              </a:extLst>
            </p:cNvPr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67;p22">
              <a:extLst>
                <a:ext uri="{FF2B5EF4-FFF2-40B4-BE49-F238E27FC236}">
                  <a16:creationId xmlns:a16="http://schemas.microsoft.com/office/drawing/2014/main" id="{83A49EEF-7F18-66C7-B7ED-9ECD9D4D53C4}"/>
                </a:ext>
              </a:extLst>
            </p:cNvPr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68;p22">
              <a:extLst>
                <a:ext uri="{FF2B5EF4-FFF2-40B4-BE49-F238E27FC236}">
                  <a16:creationId xmlns:a16="http://schemas.microsoft.com/office/drawing/2014/main" id="{8C6570CF-0805-DCB0-BC9B-4FEFE6596184}"/>
                </a:ext>
              </a:extLst>
            </p:cNvPr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69;p22">
              <a:extLst>
                <a:ext uri="{FF2B5EF4-FFF2-40B4-BE49-F238E27FC236}">
                  <a16:creationId xmlns:a16="http://schemas.microsoft.com/office/drawing/2014/main" id="{5C62106B-1BE4-3378-2426-6C755F30A892}"/>
                </a:ext>
              </a:extLst>
            </p:cNvPr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70;p22">
              <a:extLst>
                <a:ext uri="{FF2B5EF4-FFF2-40B4-BE49-F238E27FC236}">
                  <a16:creationId xmlns:a16="http://schemas.microsoft.com/office/drawing/2014/main" id="{580A267E-17C7-396C-0174-BF3977A454C5}"/>
                </a:ext>
              </a:extLst>
            </p:cNvPr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71;p22">
              <a:extLst>
                <a:ext uri="{FF2B5EF4-FFF2-40B4-BE49-F238E27FC236}">
                  <a16:creationId xmlns:a16="http://schemas.microsoft.com/office/drawing/2014/main" id="{6F6DE8FD-6B72-3405-0B52-854CC8718948}"/>
                </a:ext>
              </a:extLst>
            </p:cNvPr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72;p22">
              <a:extLst>
                <a:ext uri="{FF2B5EF4-FFF2-40B4-BE49-F238E27FC236}">
                  <a16:creationId xmlns:a16="http://schemas.microsoft.com/office/drawing/2014/main" id="{B09C3F48-9CB1-AA9B-21F0-B006FE8727EE}"/>
                </a:ext>
              </a:extLst>
            </p:cNvPr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73;p22">
              <a:extLst>
                <a:ext uri="{FF2B5EF4-FFF2-40B4-BE49-F238E27FC236}">
                  <a16:creationId xmlns:a16="http://schemas.microsoft.com/office/drawing/2014/main" id="{66580191-B4F7-A65E-C3AA-2EC76B321DA8}"/>
                </a:ext>
              </a:extLst>
            </p:cNvPr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74;p22">
              <a:extLst>
                <a:ext uri="{FF2B5EF4-FFF2-40B4-BE49-F238E27FC236}">
                  <a16:creationId xmlns:a16="http://schemas.microsoft.com/office/drawing/2014/main" id="{3DB8CFB1-5B7F-9F44-8C6E-FE14882E1509}"/>
                </a:ext>
              </a:extLst>
            </p:cNvPr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75;p22">
              <a:extLst>
                <a:ext uri="{FF2B5EF4-FFF2-40B4-BE49-F238E27FC236}">
                  <a16:creationId xmlns:a16="http://schemas.microsoft.com/office/drawing/2014/main" id="{F901C33A-D82B-FE56-E308-F638304EE3F6}"/>
                </a:ext>
              </a:extLst>
            </p:cNvPr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76;p22">
              <a:extLst>
                <a:ext uri="{FF2B5EF4-FFF2-40B4-BE49-F238E27FC236}">
                  <a16:creationId xmlns:a16="http://schemas.microsoft.com/office/drawing/2014/main" id="{B44F644B-EAFB-DE30-EC2F-C30A79E13BA0}"/>
                </a:ext>
              </a:extLst>
            </p:cNvPr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77;p22">
              <a:extLst>
                <a:ext uri="{FF2B5EF4-FFF2-40B4-BE49-F238E27FC236}">
                  <a16:creationId xmlns:a16="http://schemas.microsoft.com/office/drawing/2014/main" id="{D9A515A2-F3E8-CE3B-BD11-3C588CD2A6BE}"/>
                </a:ext>
              </a:extLst>
            </p:cNvPr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78;p22">
              <a:extLst>
                <a:ext uri="{FF2B5EF4-FFF2-40B4-BE49-F238E27FC236}">
                  <a16:creationId xmlns:a16="http://schemas.microsoft.com/office/drawing/2014/main" id="{9FC443AE-95FB-381D-CBBE-1C80CF56A224}"/>
                </a:ext>
              </a:extLst>
            </p:cNvPr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79;p22">
              <a:extLst>
                <a:ext uri="{FF2B5EF4-FFF2-40B4-BE49-F238E27FC236}">
                  <a16:creationId xmlns:a16="http://schemas.microsoft.com/office/drawing/2014/main" id="{E03B89A8-5E44-E51D-9D20-4409069C6A6D}"/>
                </a:ext>
              </a:extLst>
            </p:cNvPr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80;p22">
              <a:extLst>
                <a:ext uri="{FF2B5EF4-FFF2-40B4-BE49-F238E27FC236}">
                  <a16:creationId xmlns:a16="http://schemas.microsoft.com/office/drawing/2014/main" id="{2D3D553B-9A8C-9284-625D-C02D0626229E}"/>
                </a:ext>
              </a:extLst>
            </p:cNvPr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81;p22">
              <a:extLst>
                <a:ext uri="{FF2B5EF4-FFF2-40B4-BE49-F238E27FC236}">
                  <a16:creationId xmlns:a16="http://schemas.microsoft.com/office/drawing/2014/main" id="{552486B3-E5F6-3DF4-7408-3B442BC4AB35}"/>
                </a:ext>
              </a:extLst>
            </p:cNvPr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82;p22">
              <a:extLst>
                <a:ext uri="{FF2B5EF4-FFF2-40B4-BE49-F238E27FC236}">
                  <a16:creationId xmlns:a16="http://schemas.microsoft.com/office/drawing/2014/main" id="{1597EB05-CB0D-D9FF-89A1-1B64890A6AA5}"/>
                </a:ext>
              </a:extLst>
            </p:cNvPr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83;p22">
              <a:extLst>
                <a:ext uri="{FF2B5EF4-FFF2-40B4-BE49-F238E27FC236}">
                  <a16:creationId xmlns:a16="http://schemas.microsoft.com/office/drawing/2014/main" id="{B283CA54-7B9E-730D-5211-01B216B23C2D}"/>
                </a:ext>
              </a:extLst>
            </p:cNvPr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84;p22">
              <a:extLst>
                <a:ext uri="{FF2B5EF4-FFF2-40B4-BE49-F238E27FC236}">
                  <a16:creationId xmlns:a16="http://schemas.microsoft.com/office/drawing/2014/main" id="{27C5205D-31FA-AF34-31CC-562080FDC92B}"/>
                </a:ext>
              </a:extLst>
            </p:cNvPr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85;p22">
              <a:extLst>
                <a:ext uri="{FF2B5EF4-FFF2-40B4-BE49-F238E27FC236}">
                  <a16:creationId xmlns:a16="http://schemas.microsoft.com/office/drawing/2014/main" id="{41023D02-A7BA-122E-427A-13CB245DF2D5}"/>
                </a:ext>
              </a:extLst>
            </p:cNvPr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86;p22">
              <a:extLst>
                <a:ext uri="{FF2B5EF4-FFF2-40B4-BE49-F238E27FC236}">
                  <a16:creationId xmlns:a16="http://schemas.microsoft.com/office/drawing/2014/main" id="{5538786B-B18F-DC48-BBE0-68899A687CB9}"/>
                </a:ext>
              </a:extLst>
            </p:cNvPr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87;p22">
              <a:extLst>
                <a:ext uri="{FF2B5EF4-FFF2-40B4-BE49-F238E27FC236}">
                  <a16:creationId xmlns:a16="http://schemas.microsoft.com/office/drawing/2014/main" id="{DF050C91-98A3-2E14-5697-DC5981717B27}"/>
                </a:ext>
              </a:extLst>
            </p:cNvPr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88;p22">
              <a:extLst>
                <a:ext uri="{FF2B5EF4-FFF2-40B4-BE49-F238E27FC236}">
                  <a16:creationId xmlns:a16="http://schemas.microsoft.com/office/drawing/2014/main" id="{540E8C1C-D1E0-B9AA-0C01-3C0B3B35A746}"/>
                </a:ext>
              </a:extLst>
            </p:cNvPr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89;p22">
              <a:extLst>
                <a:ext uri="{FF2B5EF4-FFF2-40B4-BE49-F238E27FC236}">
                  <a16:creationId xmlns:a16="http://schemas.microsoft.com/office/drawing/2014/main" id="{4939B22E-C9E4-B388-2DDE-64914BFE1649}"/>
                </a:ext>
              </a:extLst>
            </p:cNvPr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90;p22">
              <a:extLst>
                <a:ext uri="{FF2B5EF4-FFF2-40B4-BE49-F238E27FC236}">
                  <a16:creationId xmlns:a16="http://schemas.microsoft.com/office/drawing/2014/main" id="{141FD1D7-BA07-01EF-F68E-E9A9843214CF}"/>
                </a:ext>
              </a:extLst>
            </p:cNvPr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91;p22">
              <a:extLst>
                <a:ext uri="{FF2B5EF4-FFF2-40B4-BE49-F238E27FC236}">
                  <a16:creationId xmlns:a16="http://schemas.microsoft.com/office/drawing/2014/main" id="{66D4CD95-B2E7-D88A-CA5F-E414821AD2C0}"/>
                </a:ext>
              </a:extLst>
            </p:cNvPr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92;p22">
              <a:extLst>
                <a:ext uri="{FF2B5EF4-FFF2-40B4-BE49-F238E27FC236}">
                  <a16:creationId xmlns:a16="http://schemas.microsoft.com/office/drawing/2014/main" id="{751F148C-470C-C725-2CB5-1C6C6CD12B7F}"/>
                </a:ext>
              </a:extLst>
            </p:cNvPr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93;p22">
              <a:extLst>
                <a:ext uri="{FF2B5EF4-FFF2-40B4-BE49-F238E27FC236}">
                  <a16:creationId xmlns:a16="http://schemas.microsoft.com/office/drawing/2014/main" id="{07597257-3864-62A5-1668-097B3C9D0B8B}"/>
                </a:ext>
              </a:extLst>
            </p:cNvPr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94;p22">
              <a:extLst>
                <a:ext uri="{FF2B5EF4-FFF2-40B4-BE49-F238E27FC236}">
                  <a16:creationId xmlns:a16="http://schemas.microsoft.com/office/drawing/2014/main" id="{35E8D37E-08E0-4864-CC17-5048AD0E156B}"/>
                </a:ext>
              </a:extLst>
            </p:cNvPr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95;p22">
              <a:extLst>
                <a:ext uri="{FF2B5EF4-FFF2-40B4-BE49-F238E27FC236}">
                  <a16:creationId xmlns:a16="http://schemas.microsoft.com/office/drawing/2014/main" id="{193B235C-53F6-44C6-04F4-137531D37A0C}"/>
                </a:ext>
              </a:extLst>
            </p:cNvPr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96;p22">
              <a:extLst>
                <a:ext uri="{FF2B5EF4-FFF2-40B4-BE49-F238E27FC236}">
                  <a16:creationId xmlns:a16="http://schemas.microsoft.com/office/drawing/2014/main" id="{A9972AA1-A5E8-40E4-0D81-AB57FB6F7209}"/>
                </a:ext>
              </a:extLst>
            </p:cNvPr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97;p22">
              <a:extLst>
                <a:ext uri="{FF2B5EF4-FFF2-40B4-BE49-F238E27FC236}">
                  <a16:creationId xmlns:a16="http://schemas.microsoft.com/office/drawing/2014/main" id="{FF04A6CE-7F39-BC53-7296-0C8A947EC0EA}"/>
                </a:ext>
              </a:extLst>
            </p:cNvPr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98;p22">
              <a:extLst>
                <a:ext uri="{FF2B5EF4-FFF2-40B4-BE49-F238E27FC236}">
                  <a16:creationId xmlns:a16="http://schemas.microsoft.com/office/drawing/2014/main" id="{5344195F-2776-24F8-A4C9-7E46615275CB}"/>
                </a:ext>
              </a:extLst>
            </p:cNvPr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99;p22">
              <a:extLst>
                <a:ext uri="{FF2B5EF4-FFF2-40B4-BE49-F238E27FC236}">
                  <a16:creationId xmlns:a16="http://schemas.microsoft.com/office/drawing/2014/main" id="{E2399BEB-BB9C-EA08-FCA7-32D9AF40D7BB}"/>
                </a:ext>
              </a:extLst>
            </p:cNvPr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00;p22">
              <a:extLst>
                <a:ext uri="{FF2B5EF4-FFF2-40B4-BE49-F238E27FC236}">
                  <a16:creationId xmlns:a16="http://schemas.microsoft.com/office/drawing/2014/main" id="{BBCD01F8-A32C-4680-F646-A67EA06E52EA}"/>
                </a:ext>
              </a:extLst>
            </p:cNvPr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01;p22">
              <a:extLst>
                <a:ext uri="{FF2B5EF4-FFF2-40B4-BE49-F238E27FC236}">
                  <a16:creationId xmlns:a16="http://schemas.microsoft.com/office/drawing/2014/main" id="{DF9DDA90-0855-12AC-EBC3-33939E17F075}"/>
                </a:ext>
              </a:extLst>
            </p:cNvPr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02;p22">
              <a:extLst>
                <a:ext uri="{FF2B5EF4-FFF2-40B4-BE49-F238E27FC236}">
                  <a16:creationId xmlns:a16="http://schemas.microsoft.com/office/drawing/2014/main" id="{232DE286-E990-EA42-4973-CF5DBF2FF663}"/>
                </a:ext>
              </a:extLst>
            </p:cNvPr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03;p22">
              <a:extLst>
                <a:ext uri="{FF2B5EF4-FFF2-40B4-BE49-F238E27FC236}">
                  <a16:creationId xmlns:a16="http://schemas.microsoft.com/office/drawing/2014/main" id="{36755149-353D-40E5-DE04-C1FEBAC8B571}"/>
                </a:ext>
              </a:extLst>
            </p:cNvPr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04;p22">
              <a:extLst>
                <a:ext uri="{FF2B5EF4-FFF2-40B4-BE49-F238E27FC236}">
                  <a16:creationId xmlns:a16="http://schemas.microsoft.com/office/drawing/2014/main" id="{1B3E7412-5764-360C-51B4-142B7D886423}"/>
                </a:ext>
              </a:extLst>
            </p:cNvPr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05;p22">
              <a:extLst>
                <a:ext uri="{FF2B5EF4-FFF2-40B4-BE49-F238E27FC236}">
                  <a16:creationId xmlns:a16="http://schemas.microsoft.com/office/drawing/2014/main" id="{6D63302B-88C8-6057-6635-347FCC5E5569}"/>
                </a:ext>
              </a:extLst>
            </p:cNvPr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06;p22">
              <a:extLst>
                <a:ext uri="{FF2B5EF4-FFF2-40B4-BE49-F238E27FC236}">
                  <a16:creationId xmlns:a16="http://schemas.microsoft.com/office/drawing/2014/main" id="{794966B1-7595-5E63-5238-ABDA829C945E}"/>
                </a:ext>
              </a:extLst>
            </p:cNvPr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07;p22">
              <a:extLst>
                <a:ext uri="{FF2B5EF4-FFF2-40B4-BE49-F238E27FC236}">
                  <a16:creationId xmlns:a16="http://schemas.microsoft.com/office/drawing/2014/main" id="{2733F730-F984-AED1-43D2-2898F002FC06}"/>
                </a:ext>
              </a:extLst>
            </p:cNvPr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08;p22">
              <a:extLst>
                <a:ext uri="{FF2B5EF4-FFF2-40B4-BE49-F238E27FC236}">
                  <a16:creationId xmlns:a16="http://schemas.microsoft.com/office/drawing/2014/main" id="{82CC4CCF-B7D8-485D-9C0F-194A801C6B9D}"/>
                </a:ext>
              </a:extLst>
            </p:cNvPr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09;p22">
              <a:extLst>
                <a:ext uri="{FF2B5EF4-FFF2-40B4-BE49-F238E27FC236}">
                  <a16:creationId xmlns:a16="http://schemas.microsoft.com/office/drawing/2014/main" id="{211EDA4B-D434-0746-1B1B-0790AB42659A}"/>
                </a:ext>
              </a:extLst>
            </p:cNvPr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10;p22">
              <a:extLst>
                <a:ext uri="{FF2B5EF4-FFF2-40B4-BE49-F238E27FC236}">
                  <a16:creationId xmlns:a16="http://schemas.microsoft.com/office/drawing/2014/main" id="{92D5DDAA-DDA2-A0AC-97E1-21A8A2D16095}"/>
                </a:ext>
              </a:extLst>
            </p:cNvPr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11;p22">
              <a:extLst>
                <a:ext uri="{FF2B5EF4-FFF2-40B4-BE49-F238E27FC236}">
                  <a16:creationId xmlns:a16="http://schemas.microsoft.com/office/drawing/2014/main" id="{F638AF2E-1068-598D-59CB-493F766039D6}"/>
                </a:ext>
              </a:extLst>
            </p:cNvPr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12;p22">
              <a:extLst>
                <a:ext uri="{FF2B5EF4-FFF2-40B4-BE49-F238E27FC236}">
                  <a16:creationId xmlns:a16="http://schemas.microsoft.com/office/drawing/2014/main" id="{CC4250E1-19DC-1224-7D8F-23A61DAE3F65}"/>
                </a:ext>
              </a:extLst>
            </p:cNvPr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13;p22">
              <a:extLst>
                <a:ext uri="{FF2B5EF4-FFF2-40B4-BE49-F238E27FC236}">
                  <a16:creationId xmlns:a16="http://schemas.microsoft.com/office/drawing/2014/main" id="{CF57AADC-D8D0-9A5B-F658-CCC635ABD74E}"/>
                </a:ext>
              </a:extLst>
            </p:cNvPr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14;p22">
              <a:extLst>
                <a:ext uri="{FF2B5EF4-FFF2-40B4-BE49-F238E27FC236}">
                  <a16:creationId xmlns:a16="http://schemas.microsoft.com/office/drawing/2014/main" id="{D4702387-29DF-7325-09A0-0AB4FC30BC19}"/>
                </a:ext>
              </a:extLst>
            </p:cNvPr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15;p22">
              <a:extLst>
                <a:ext uri="{FF2B5EF4-FFF2-40B4-BE49-F238E27FC236}">
                  <a16:creationId xmlns:a16="http://schemas.microsoft.com/office/drawing/2014/main" id="{88825A14-62DE-F9C7-5992-61117B82614B}"/>
                </a:ext>
              </a:extLst>
            </p:cNvPr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16;p22">
              <a:extLst>
                <a:ext uri="{FF2B5EF4-FFF2-40B4-BE49-F238E27FC236}">
                  <a16:creationId xmlns:a16="http://schemas.microsoft.com/office/drawing/2014/main" id="{74A49850-5BEB-3A77-150B-9E52942E5AFA}"/>
                </a:ext>
              </a:extLst>
            </p:cNvPr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17;p22">
              <a:extLst>
                <a:ext uri="{FF2B5EF4-FFF2-40B4-BE49-F238E27FC236}">
                  <a16:creationId xmlns:a16="http://schemas.microsoft.com/office/drawing/2014/main" id="{56FF9BD9-6227-BDC7-9A80-52BA7C3BDD88}"/>
                </a:ext>
              </a:extLst>
            </p:cNvPr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18;p22">
              <a:extLst>
                <a:ext uri="{FF2B5EF4-FFF2-40B4-BE49-F238E27FC236}">
                  <a16:creationId xmlns:a16="http://schemas.microsoft.com/office/drawing/2014/main" id="{6AD92912-AE23-4C4A-4597-6A4744BB318F}"/>
                </a:ext>
              </a:extLst>
            </p:cNvPr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19;p22">
              <a:extLst>
                <a:ext uri="{FF2B5EF4-FFF2-40B4-BE49-F238E27FC236}">
                  <a16:creationId xmlns:a16="http://schemas.microsoft.com/office/drawing/2014/main" id="{2F7696F4-8901-4D10-3041-205524E81A3F}"/>
                </a:ext>
              </a:extLst>
            </p:cNvPr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20;p22">
              <a:extLst>
                <a:ext uri="{FF2B5EF4-FFF2-40B4-BE49-F238E27FC236}">
                  <a16:creationId xmlns:a16="http://schemas.microsoft.com/office/drawing/2014/main" id="{B7A76817-82E7-1FA2-676C-6DB0C24919DD}"/>
                </a:ext>
              </a:extLst>
            </p:cNvPr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21;p22">
              <a:extLst>
                <a:ext uri="{FF2B5EF4-FFF2-40B4-BE49-F238E27FC236}">
                  <a16:creationId xmlns:a16="http://schemas.microsoft.com/office/drawing/2014/main" id="{0C8573B1-7E5C-B7A6-9941-257F385ECE32}"/>
                </a:ext>
              </a:extLst>
            </p:cNvPr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22;p22">
              <a:extLst>
                <a:ext uri="{FF2B5EF4-FFF2-40B4-BE49-F238E27FC236}">
                  <a16:creationId xmlns:a16="http://schemas.microsoft.com/office/drawing/2014/main" id="{40DB2534-6397-A94E-4BF2-70811D936D94}"/>
                </a:ext>
              </a:extLst>
            </p:cNvPr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23;p22">
              <a:extLst>
                <a:ext uri="{FF2B5EF4-FFF2-40B4-BE49-F238E27FC236}">
                  <a16:creationId xmlns:a16="http://schemas.microsoft.com/office/drawing/2014/main" id="{4EAA9E8B-35FC-0F21-AF51-C8400CC92357}"/>
                </a:ext>
              </a:extLst>
            </p:cNvPr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24;p22">
              <a:extLst>
                <a:ext uri="{FF2B5EF4-FFF2-40B4-BE49-F238E27FC236}">
                  <a16:creationId xmlns:a16="http://schemas.microsoft.com/office/drawing/2014/main" id="{3A0BC41E-B4F9-68F5-BE25-B067C1D650A4}"/>
                </a:ext>
              </a:extLst>
            </p:cNvPr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25;p22">
              <a:extLst>
                <a:ext uri="{FF2B5EF4-FFF2-40B4-BE49-F238E27FC236}">
                  <a16:creationId xmlns:a16="http://schemas.microsoft.com/office/drawing/2014/main" id="{C5196C97-E8FE-EF11-118C-D799A38309CB}"/>
                </a:ext>
              </a:extLst>
            </p:cNvPr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26;p22">
              <a:extLst>
                <a:ext uri="{FF2B5EF4-FFF2-40B4-BE49-F238E27FC236}">
                  <a16:creationId xmlns:a16="http://schemas.microsoft.com/office/drawing/2014/main" id="{666678F5-E27E-7CA0-C12C-67F3C35F456C}"/>
                </a:ext>
              </a:extLst>
            </p:cNvPr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27;p22">
              <a:extLst>
                <a:ext uri="{FF2B5EF4-FFF2-40B4-BE49-F238E27FC236}">
                  <a16:creationId xmlns:a16="http://schemas.microsoft.com/office/drawing/2014/main" id="{7AC57640-8D49-3595-12B3-8765DA5E6AE8}"/>
                </a:ext>
              </a:extLst>
            </p:cNvPr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28;p22">
              <a:extLst>
                <a:ext uri="{FF2B5EF4-FFF2-40B4-BE49-F238E27FC236}">
                  <a16:creationId xmlns:a16="http://schemas.microsoft.com/office/drawing/2014/main" id="{5C25EA3F-BC02-74BE-AD26-1F73279B14CB}"/>
                </a:ext>
              </a:extLst>
            </p:cNvPr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29;p22">
              <a:extLst>
                <a:ext uri="{FF2B5EF4-FFF2-40B4-BE49-F238E27FC236}">
                  <a16:creationId xmlns:a16="http://schemas.microsoft.com/office/drawing/2014/main" id="{5CC89954-FD9A-C655-595B-6A3C1655CE1F}"/>
                </a:ext>
              </a:extLst>
            </p:cNvPr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30;p22">
              <a:extLst>
                <a:ext uri="{FF2B5EF4-FFF2-40B4-BE49-F238E27FC236}">
                  <a16:creationId xmlns:a16="http://schemas.microsoft.com/office/drawing/2014/main" id="{243D4EA0-E7FC-1840-FAE1-DDA61D831952}"/>
                </a:ext>
              </a:extLst>
            </p:cNvPr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31;p22">
              <a:extLst>
                <a:ext uri="{FF2B5EF4-FFF2-40B4-BE49-F238E27FC236}">
                  <a16:creationId xmlns:a16="http://schemas.microsoft.com/office/drawing/2014/main" id="{78B4EA66-E5FF-1423-D106-57B68208F082}"/>
                </a:ext>
              </a:extLst>
            </p:cNvPr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32;p22">
              <a:extLst>
                <a:ext uri="{FF2B5EF4-FFF2-40B4-BE49-F238E27FC236}">
                  <a16:creationId xmlns:a16="http://schemas.microsoft.com/office/drawing/2014/main" id="{20E567A4-86A0-0E09-8416-34469C4328BD}"/>
                </a:ext>
              </a:extLst>
            </p:cNvPr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33;p22">
              <a:extLst>
                <a:ext uri="{FF2B5EF4-FFF2-40B4-BE49-F238E27FC236}">
                  <a16:creationId xmlns:a16="http://schemas.microsoft.com/office/drawing/2014/main" id="{C8FC7AE4-1791-1387-C86E-9B2F2EA84D79}"/>
                </a:ext>
              </a:extLst>
            </p:cNvPr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34;p22">
              <a:extLst>
                <a:ext uri="{FF2B5EF4-FFF2-40B4-BE49-F238E27FC236}">
                  <a16:creationId xmlns:a16="http://schemas.microsoft.com/office/drawing/2014/main" id="{064537B8-E230-7621-CA51-EB2CF31B6A62}"/>
                </a:ext>
              </a:extLst>
            </p:cNvPr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35;p22">
              <a:extLst>
                <a:ext uri="{FF2B5EF4-FFF2-40B4-BE49-F238E27FC236}">
                  <a16:creationId xmlns:a16="http://schemas.microsoft.com/office/drawing/2014/main" id="{D7B8D19C-D0D2-F010-40EF-CE66B2584868}"/>
                </a:ext>
              </a:extLst>
            </p:cNvPr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36;p22">
              <a:extLst>
                <a:ext uri="{FF2B5EF4-FFF2-40B4-BE49-F238E27FC236}">
                  <a16:creationId xmlns:a16="http://schemas.microsoft.com/office/drawing/2014/main" id="{69ADF3BB-DDB6-2EE7-4118-93EF0AEFCC85}"/>
                </a:ext>
              </a:extLst>
            </p:cNvPr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37;p22">
              <a:extLst>
                <a:ext uri="{FF2B5EF4-FFF2-40B4-BE49-F238E27FC236}">
                  <a16:creationId xmlns:a16="http://schemas.microsoft.com/office/drawing/2014/main" id="{9FB538D3-2A21-B99E-396B-3240C7A00998}"/>
                </a:ext>
              </a:extLst>
            </p:cNvPr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38;p22">
              <a:extLst>
                <a:ext uri="{FF2B5EF4-FFF2-40B4-BE49-F238E27FC236}">
                  <a16:creationId xmlns:a16="http://schemas.microsoft.com/office/drawing/2014/main" id="{C0D65D67-CFD7-465C-CB49-A13ED80E8093}"/>
                </a:ext>
              </a:extLst>
            </p:cNvPr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39;p22">
              <a:extLst>
                <a:ext uri="{FF2B5EF4-FFF2-40B4-BE49-F238E27FC236}">
                  <a16:creationId xmlns:a16="http://schemas.microsoft.com/office/drawing/2014/main" id="{9AC729CD-E9BE-53E0-99AB-FFD38533BDDE}"/>
                </a:ext>
              </a:extLst>
            </p:cNvPr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40;p22">
              <a:extLst>
                <a:ext uri="{FF2B5EF4-FFF2-40B4-BE49-F238E27FC236}">
                  <a16:creationId xmlns:a16="http://schemas.microsoft.com/office/drawing/2014/main" id="{F0AFDA68-7422-1ACF-7B59-504B7DEC6D58}"/>
                </a:ext>
              </a:extLst>
            </p:cNvPr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41;p22">
              <a:extLst>
                <a:ext uri="{FF2B5EF4-FFF2-40B4-BE49-F238E27FC236}">
                  <a16:creationId xmlns:a16="http://schemas.microsoft.com/office/drawing/2014/main" id="{CE4DF2F4-140F-4600-9792-40C31E922DDE}"/>
                </a:ext>
              </a:extLst>
            </p:cNvPr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42;p22">
              <a:extLst>
                <a:ext uri="{FF2B5EF4-FFF2-40B4-BE49-F238E27FC236}">
                  <a16:creationId xmlns:a16="http://schemas.microsoft.com/office/drawing/2014/main" id="{AC31A4E3-1543-B90F-6950-8BF104A42976}"/>
                </a:ext>
              </a:extLst>
            </p:cNvPr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43;p22">
              <a:extLst>
                <a:ext uri="{FF2B5EF4-FFF2-40B4-BE49-F238E27FC236}">
                  <a16:creationId xmlns:a16="http://schemas.microsoft.com/office/drawing/2014/main" id="{CF7A6D43-1433-0FEE-BAD9-5FEA7FBDBF9E}"/>
                </a:ext>
              </a:extLst>
            </p:cNvPr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44;p22">
              <a:extLst>
                <a:ext uri="{FF2B5EF4-FFF2-40B4-BE49-F238E27FC236}">
                  <a16:creationId xmlns:a16="http://schemas.microsoft.com/office/drawing/2014/main" id="{414BC1DF-C280-5DB0-F357-824ED8BD9BB4}"/>
                </a:ext>
              </a:extLst>
            </p:cNvPr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45;p22">
              <a:extLst>
                <a:ext uri="{FF2B5EF4-FFF2-40B4-BE49-F238E27FC236}">
                  <a16:creationId xmlns:a16="http://schemas.microsoft.com/office/drawing/2014/main" id="{7883D4A5-CAC5-7ABD-754A-D228EB6EE94E}"/>
                </a:ext>
              </a:extLst>
            </p:cNvPr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46;p22">
              <a:extLst>
                <a:ext uri="{FF2B5EF4-FFF2-40B4-BE49-F238E27FC236}">
                  <a16:creationId xmlns:a16="http://schemas.microsoft.com/office/drawing/2014/main" id="{5A4A26FD-C876-CFE1-05D3-FCB3A903224E}"/>
                </a:ext>
              </a:extLst>
            </p:cNvPr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47;p22">
              <a:extLst>
                <a:ext uri="{FF2B5EF4-FFF2-40B4-BE49-F238E27FC236}">
                  <a16:creationId xmlns:a16="http://schemas.microsoft.com/office/drawing/2014/main" id="{3EF02B2D-AD7D-61CA-CBBD-98D72D302161}"/>
                </a:ext>
              </a:extLst>
            </p:cNvPr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48;p22">
              <a:extLst>
                <a:ext uri="{FF2B5EF4-FFF2-40B4-BE49-F238E27FC236}">
                  <a16:creationId xmlns:a16="http://schemas.microsoft.com/office/drawing/2014/main" id="{D8005C4D-8FEF-AED3-F2B3-6750CABA1693}"/>
                </a:ext>
              </a:extLst>
            </p:cNvPr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7379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2395-6B82-11E3-4790-8F688FD2B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4"/>
          <a:stretch/>
        </p:blipFill>
        <p:spPr>
          <a:xfrm>
            <a:off x="209319" y="1141129"/>
            <a:ext cx="5322802" cy="339308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9D68603-651B-432A-1CF5-130D209B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198" y="1664274"/>
            <a:ext cx="33880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Fira Sans" panose="020B0503050000020004" pitchFamily="34" charset="0"/>
              </a:rPr>
              <a:t>Description: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handleLogin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method validates the credentials. If the username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"Admin"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and the password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"0000",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the dialog is accepted and closed; otherwise, a warning message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pops 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indicating incorrect credentials.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34FA9-D5A3-A6E5-43D2-21D716249F90}"/>
              </a:ext>
            </a:extLst>
          </p:cNvPr>
          <p:cNvSpPr txBox="1"/>
          <p:nvPr/>
        </p:nvSpPr>
        <p:spPr>
          <a:xfrm>
            <a:off x="5611198" y="1221522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Login Validation</a:t>
            </a:r>
            <a:r>
              <a:rPr lang="en-US" sz="18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8624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D68603-651B-432A-1CF5-130D209B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05" y="3745628"/>
            <a:ext cx="4571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Fira Sans" panose="020B0503050000020004" pitchFamily="34" charset="0"/>
              </a:rPr>
              <a:t>Description: </a:t>
            </a:r>
            <a:r>
              <a:rPr lang="en-US" sz="1800" dirty="0">
                <a:latin typeface="Fira Sans" panose="020B0503050000020004" pitchFamily="34" charset="0"/>
              </a:rPr>
              <a:t>Defines Steganography GUI page class and its Constructor, then setup the GUI with window size and set window Icon. Also, push button are defined.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34FA9-D5A3-A6E5-43D2-21D716249F90}"/>
              </a:ext>
            </a:extLst>
          </p:cNvPr>
          <p:cNvSpPr txBox="1"/>
          <p:nvPr/>
        </p:nvSpPr>
        <p:spPr>
          <a:xfrm>
            <a:off x="4277205" y="3328543"/>
            <a:ext cx="307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5. Steganography GUI page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2ABD-E725-016C-4241-EE309B01F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92"/>
          <a:stretch/>
        </p:blipFill>
        <p:spPr>
          <a:xfrm>
            <a:off x="304800" y="1004649"/>
            <a:ext cx="3830478" cy="390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DC7D6-6276-7CB4-5EFC-6D081B99A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383" y="1048233"/>
            <a:ext cx="4206240" cy="1037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ACBD7-2988-BE36-4879-778DCCF49C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2"/>
          <a:stretch/>
        </p:blipFill>
        <p:spPr>
          <a:xfrm>
            <a:off x="4209383" y="2168999"/>
            <a:ext cx="468315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5B7F1-4B39-AEF9-411B-B971E92F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56963"/>
            <a:ext cx="3947160" cy="3903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1880BE-AE7B-0E33-1B08-F3A83BD1D588}"/>
              </a:ext>
            </a:extLst>
          </p:cNvPr>
          <p:cNvSpPr txBox="1"/>
          <p:nvPr/>
        </p:nvSpPr>
        <p:spPr>
          <a:xfrm>
            <a:off x="4739642" y="1215283"/>
            <a:ext cx="311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5. Steganography GUI page</a:t>
            </a:r>
            <a:endParaRPr lang="en-US" sz="1800" b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19E7254-D44A-DEA6-8A1B-9E5CC811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642" y="1838489"/>
            <a:ext cx="36042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addWidget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Four buttons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are added to this layout.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925EA6C-512A-2F13-3E02-4B18CF40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642" y="2738694"/>
            <a:ext cx="4267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vbox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 creation: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 A vertical box layout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QVBoxLayout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) is created to arrange widgets vertically.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143F345-4F27-63CA-516A-867B994D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2" y="3912195"/>
            <a:ext cx="4267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setCentralWidget</a:t>
            </a:r>
            <a:r>
              <a:rPr lang="en-US" altLang="en-US" sz="1800" b="1" dirty="0">
                <a:solidFill>
                  <a:schemeClr val="tx1"/>
                </a:solidFill>
                <a:latin typeface="Fira Sans" panose="020B05030500000200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Fira Sans" panose="020B0503050000020004" pitchFamily="34" charset="0"/>
              </a:rPr>
              <a:t>The container widget is usually the main content area of a </a:t>
            </a:r>
            <a:r>
              <a:rPr lang="en-US" altLang="en-US" sz="1800" dirty="0" err="1">
                <a:solidFill>
                  <a:schemeClr val="tx1"/>
                </a:solidFill>
                <a:latin typeface="Fira Sans" panose="020B0503050000020004" pitchFamily="34" charset="0"/>
              </a:rPr>
              <a:t>QMainWindow</a:t>
            </a:r>
            <a:r>
              <a:rPr lang="en-US" altLang="en-US" sz="1800" dirty="0">
                <a:solidFill>
                  <a:schemeClr val="tx1"/>
                </a:solidFill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79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11" grpId="0"/>
      <p:bldP spid="12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D477B-7609-4FAA-506F-0C2873864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47"/>
          <a:stretch/>
        </p:blipFill>
        <p:spPr>
          <a:xfrm>
            <a:off x="358140" y="1440180"/>
            <a:ext cx="6278880" cy="2565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80317-9490-8409-65DE-B7EF618E10F9}"/>
              </a:ext>
            </a:extLst>
          </p:cNvPr>
          <p:cNvSpPr txBox="1"/>
          <p:nvPr/>
        </p:nvSpPr>
        <p:spPr>
          <a:xfrm>
            <a:off x="304800" y="4194288"/>
            <a:ext cx="811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Description: </a:t>
            </a:r>
            <a:r>
              <a:rPr lang="en-US" sz="1800" dirty="0">
                <a:latin typeface="Fira Sans" panose="020B0503050000020004" pitchFamily="34" charset="0"/>
              </a:rPr>
              <a:t>updates time and date using method </a:t>
            </a:r>
            <a:r>
              <a:rPr lang="en-US" sz="1800" b="1" dirty="0" err="1">
                <a:latin typeface="Fira Sans" panose="020B0503050000020004" pitchFamily="34" charset="0"/>
              </a:rPr>
              <a:t>update_stuatus_bar</a:t>
            </a:r>
            <a:r>
              <a:rPr lang="en-US" sz="1800" b="1" dirty="0">
                <a:latin typeface="Fira Sans" panose="020B0503050000020004" pitchFamily="34" charset="0"/>
              </a:rPr>
              <a:t> also </a:t>
            </a:r>
            <a:r>
              <a:rPr lang="en-US" sz="1800" dirty="0">
                <a:latin typeface="Fira Sans" panose="020B0503050000020004" pitchFamily="34" charset="0"/>
              </a:rPr>
              <a:t>update time every second. Therefore, using English for represents it.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0D388-63C8-4949-06AF-2DE4427C864F}"/>
              </a:ext>
            </a:extLst>
          </p:cNvPr>
          <p:cNvSpPr txBox="1"/>
          <p:nvPr/>
        </p:nvSpPr>
        <p:spPr>
          <a:xfrm>
            <a:off x="365760" y="968086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6. Time and 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699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0317-9490-8409-65DE-B7EF618E10F9}"/>
              </a:ext>
            </a:extLst>
          </p:cNvPr>
          <p:cNvSpPr txBox="1"/>
          <p:nvPr/>
        </p:nvSpPr>
        <p:spPr>
          <a:xfrm>
            <a:off x="304800" y="3859517"/>
            <a:ext cx="811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Description: </a:t>
            </a:r>
            <a:r>
              <a:rPr lang="en-US" sz="1800" dirty="0">
                <a:latin typeface="Fira Sans" panose="020B0503050000020004" pitchFamily="34" charset="0"/>
              </a:rPr>
              <a:t>in this lines  of code the user able to open image with common extensions, also load images to encrypt or decrypt.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0D388-63C8-4949-06AF-2DE4427C864F}"/>
              </a:ext>
            </a:extLst>
          </p:cNvPr>
          <p:cNvSpPr txBox="1"/>
          <p:nvPr/>
        </p:nvSpPr>
        <p:spPr>
          <a:xfrm>
            <a:off x="365760" y="968086"/>
            <a:ext cx="404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Open, Load,</a:t>
            </a:r>
            <a:r>
              <a:rPr lang="en-US" sz="1800" b="1" i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save image 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659AA-59B8-4B01-0F34-80C24261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0179"/>
            <a:ext cx="8557260" cy="21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9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0D388-63C8-4949-06AF-2DE4427C864F}"/>
              </a:ext>
            </a:extLst>
          </p:cNvPr>
          <p:cNvSpPr txBox="1"/>
          <p:nvPr/>
        </p:nvSpPr>
        <p:spPr>
          <a:xfrm>
            <a:off x="365760" y="968086"/>
            <a:ext cx="404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Open, Load,</a:t>
            </a:r>
            <a:r>
              <a:rPr lang="en-US" sz="1800" b="1" i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save image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F8223-7091-7E21-CB41-243A76A9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574509"/>
            <a:ext cx="8275320" cy="29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0D388-63C8-4949-06AF-2DE4427C864F}"/>
              </a:ext>
            </a:extLst>
          </p:cNvPr>
          <p:cNvSpPr txBox="1"/>
          <p:nvPr/>
        </p:nvSpPr>
        <p:spPr>
          <a:xfrm>
            <a:off x="365760" y="968086"/>
            <a:ext cx="404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800" b="1" dirty="0"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 option and execution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051C5-E238-FD6A-1081-A98AB4D5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9" y="1572058"/>
            <a:ext cx="5571671" cy="2968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D58B9-9EF6-B2ED-4307-C114C52F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96" y="2558667"/>
            <a:ext cx="241968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Screenhot of </a:t>
            </a:r>
            <a:r>
              <a:rPr lang="en-US" sz="2800" b="1" dirty="0"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CA7A-28D9-1A78-043B-88ACF4230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/>
          <a:stretch/>
        </p:blipFill>
        <p:spPr>
          <a:xfrm>
            <a:off x="2070631" y="1630680"/>
            <a:ext cx="5002737" cy="288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D18D4B-F9BF-84EF-85DE-15B5C5B8E724}"/>
              </a:ext>
            </a:extLst>
          </p:cNvPr>
          <p:cNvSpPr txBox="1"/>
          <p:nvPr/>
        </p:nvSpPr>
        <p:spPr>
          <a:xfrm>
            <a:off x="3543299" y="1128106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ira Sans" panose="020B0503050000020004" pitchFamily="34" charset="0"/>
              </a:rPr>
              <a:t>1. Login GUI page </a:t>
            </a:r>
          </a:p>
          <a:p>
            <a:endParaRPr lang="en-US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Screenhot of </a:t>
            </a:r>
            <a:r>
              <a:rPr lang="en-US" sz="2800" b="1" dirty="0"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execution (Cont.)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18D4B-F9BF-84EF-85DE-15B5C5B8E724}"/>
              </a:ext>
            </a:extLst>
          </p:cNvPr>
          <p:cNvSpPr txBox="1"/>
          <p:nvPr/>
        </p:nvSpPr>
        <p:spPr>
          <a:xfrm>
            <a:off x="3025139" y="1002030"/>
            <a:ext cx="3093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2. steganography GUI page</a:t>
            </a:r>
            <a:endParaRPr lang="en-US" sz="1800" dirty="0">
              <a:latin typeface="Fira Sans" panose="020B0503050000020004" pitchFamily="34" charset="0"/>
            </a:endParaRP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0E653-E713-01BA-1FC7-8B0D63D96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3" r="1739" b="1899"/>
          <a:stretch/>
        </p:blipFill>
        <p:spPr>
          <a:xfrm>
            <a:off x="2758439" y="1467009"/>
            <a:ext cx="3627120" cy="3383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46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Agenda</a:t>
            </a:r>
            <a:endParaRPr sz="4400" dirty="0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164" name="Google Shape;164;p17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0993" extrusionOk="0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86" extrusionOk="0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1860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334" extrusionOk="0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32" extrusionOk="0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2907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490" extrusionOk="0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6" extrusionOk="0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311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3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775" extrusionOk="0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9" extrusionOk="0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22754" h="3096" extrusionOk="0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3075" h="3430" extrusionOk="0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17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8" h="31898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15622" extrusionOk="0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11609" extrusionOk="0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1395" extrusionOk="0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7502" extrusionOk="0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19824" extrusionOk="0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049" fill="none" extrusionOk="0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17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17"/>
          <p:cNvGrpSpPr/>
          <p:nvPr/>
        </p:nvGrpSpPr>
        <p:grpSpPr>
          <a:xfrm>
            <a:off x="3474473" y="3198824"/>
            <a:ext cx="2444850" cy="1199600"/>
            <a:chOff x="586950" y="3164500"/>
            <a:chExt cx="2444850" cy="1199600"/>
          </a:xfrm>
        </p:grpSpPr>
        <p:sp>
          <p:nvSpPr>
            <p:cNvPr id="244" name="Google Shape;244;p17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1004" extrusionOk="0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74" extrusionOk="0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23433" extrusionOk="0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442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6003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918" extrusionOk="0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9884" h="14645" extrusionOk="0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943" extrusionOk="0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3003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27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18849" extrusionOk="0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788" fill="none" extrusionOk="0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727201" y="3310924"/>
            <a:ext cx="2265250" cy="1087500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17"/>
          <p:cNvSpPr txBox="1"/>
          <p:nvPr/>
        </p:nvSpPr>
        <p:spPr>
          <a:xfrm>
            <a:off x="1740513" y="1959593"/>
            <a:ext cx="1404450" cy="20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7275520" y="2134413"/>
            <a:ext cx="1220770" cy="29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sz="1600" b="1" dirty="0">
                <a:latin typeface="Fira Sans" panose="020B0503050000020004" pitchFamily="34" charset="0"/>
              </a:rPr>
              <a:t>Requirement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781714" y="3793919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Design 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7302325" y="3779254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Testing</a:t>
            </a: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4428135" y="2225075"/>
            <a:ext cx="1321860" cy="18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sz="1600" b="1" dirty="0">
                <a:latin typeface="Fira Sans" panose="020B0503050000020004" pitchFamily="34" charset="0"/>
              </a:rPr>
              <a:t>Planning </a:t>
            </a:r>
          </a:p>
          <a:p>
            <a:r>
              <a:rPr lang="en-US" sz="1600" b="1" dirty="0">
                <a:latin typeface="Fira Sans" panose="020B05030500000200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4525823" y="3809467"/>
            <a:ext cx="1573905" cy="18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273" grpId="0"/>
      <p:bldP spid="276" grpId="0"/>
      <p:bldP spid="279" grpId="0"/>
      <p:bldP spid="282" grpId="0"/>
      <p:bldP spid="285" grpId="0"/>
      <p:bldP spid="2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14173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Testin</a:t>
            </a:r>
            <a:r>
              <a:rPr lang="en-US" dirty="0"/>
              <a:t>g 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447;p20">
            <a:extLst>
              <a:ext uri="{FF2B5EF4-FFF2-40B4-BE49-F238E27FC236}">
                <a16:creationId xmlns:a16="http://schemas.microsoft.com/office/drawing/2014/main" id="{BB911D19-5592-D2AA-9943-7F0424F4C81E}"/>
              </a:ext>
            </a:extLst>
          </p:cNvPr>
          <p:cNvSpPr txBox="1">
            <a:spLocks/>
          </p:cNvSpPr>
          <p:nvPr/>
        </p:nvSpPr>
        <p:spPr>
          <a:xfrm>
            <a:off x="457200" y="1031765"/>
            <a:ext cx="37871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SzPct val="125000"/>
              <a:buFont typeface="Arial" panose="020B0604020202020204" pitchFamily="34" charset="0"/>
              <a:buChar char="•"/>
            </a:pPr>
            <a:r>
              <a:rPr lang="en-US" sz="1800" dirty="0"/>
              <a:t>Positive test cases</a:t>
            </a:r>
          </a:p>
        </p:txBody>
      </p:sp>
      <p:sp>
        <p:nvSpPr>
          <p:cNvPr id="3" name="Google Shape;447;p20">
            <a:extLst>
              <a:ext uri="{FF2B5EF4-FFF2-40B4-BE49-F238E27FC236}">
                <a16:creationId xmlns:a16="http://schemas.microsoft.com/office/drawing/2014/main" id="{CB688ECE-1052-49E0-E95A-913C0451B0B8}"/>
              </a:ext>
            </a:extLst>
          </p:cNvPr>
          <p:cNvSpPr txBox="1">
            <a:spLocks/>
          </p:cNvSpPr>
          <p:nvPr/>
        </p:nvSpPr>
        <p:spPr>
          <a:xfrm>
            <a:off x="5036820" y="1031765"/>
            <a:ext cx="37871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SzPct val="125000"/>
              <a:buFont typeface="Arial" panose="020B0604020202020204" pitchFamily="34" charset="0"/>
              <a:buChar char="•"/>
            </a:pPr>
            <a:r>
              <a:rPr lang="en-US" sz="1800" dirty="0"/>
              <a:t>Negative test cases</a:t>
            </a:r>
          </a:p>
        </p:txBody>
      </p:sp>
      <p:sp>
        <p:nvSpPr>
          <p:cNvPr id="4" name="Google Shape;447;p20">
            <a:extLst>
              <a:ext uri="{FF2B5EF4-FFF2-40B4-BE49-F238E27FC236}">
                <a16:creationId xmlns:a16="http://schemas.microsoft.com/office/drawing/2014/main" id="{02B992C6-F795-2F03-8C4C-D021CE666A17}"/>
              </a:ext>
            </a:extLst>
          </p:cNvPr>
          <p:cNvSpPr txBox="1">
            <a:spLocks/>
          </p:cNvSpPr>
          <p:nvPr/>
        </p:nvSpPr>
        <p:spPr>
          <a:xfrm>
            <a:off x="457200" y="1604465"/>
            <a:ext cx="37871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>
              <a:buSzPct val="125000"/>
            </a:pPr>
            <a:r>
              <a:rPr lang="en-US" sz="1800" b="0" dirty="0"/>
              <a:t>1. Login successfully with correct username and password.</a:t>
            </a:r>
          </a:p>
        </p:txBody>
      </p:sp>
      <p:sp>
        <p:nvSpPr>
          <p:cNvPr id="5" name="Google Shape;447;p20">
            <a:extLst>
              <a:ext uri="{FF2B5EF4-FFF2-40B4-BE49-F238E27FC236}">
                <a16:creationId xmlns:a16="http://schemas.microsoft.com/office/drawing/2014/main" id="{C643CBBB-9E74-16B4-3E6D-78E8607F3B22}"/>
              </a:ext>
            </a:extLst>
          </p:cNvPr>
          <p:cNvSpPr txBox="1">
            <a:spLocks/>
          </p:cNvSpPr>
          <p:nvPr/>
        </p:nvSpPr>
        <p:spPr>
          <a:xfrm>
            <a:off x="403860" y="2463515"/>
            <a:ext cx="40233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>
              <a:buSzPct val="125000"/>
            </a:pPr>
            <a:r>
              <a:rPr lang="en-US" sz="1800" b="0" dirty="0"/>
              <a:t>2. encryption and decryption data form images with different extensions. </a:t>
            </a:r>
          </a:p>
        </p:txBody>
      </p:sp>
      <p:sp>
        <p:nvSpPr>
          <p:cNvPr id="6" name="Google Shape;447;p20">
            <a:extLst>
              <a:ext uri="{FF2B5EF4-FFF2-40B4-BE49-F238E27FC236}">
                <a16:creationId xmlns:a16="http://schemas.microsoft.com/office/drawing/2014/main" id="{F671A242-0AA2-ACAF-A641-41EE4445880E}"/>
              </a:ext>
            </a:extLst>
          </p:cNvPr>
          <p:cNvSpPr txBox="1">
            <a:spLocks/>
          </p:cNvSpPr>
          <p:nvPr/>
        </p:nvSpPr>
        <p:spPr>
          <a:xfrm>
            <a:off x="5052060" y="1604465"/>
            <a:ext cx="3185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>
              <a:buSzPct val="125000"/>
            </a:pPr>
            <a:r>
              <a:rPr lang="en-US" sz="1800" b="0" dirty="0"/>
              <a:t>1. Enter wrong username or wrong password.</a:t>
            </a:r>
          </a:p>
        </p:txBody>
      </p:sp>
      <p:sp>
        <p:nvSpPr>
          <p:cNvPr id="7" name="Google Shape;447;p20">
            <a:extLst>
              <a:ext uri="{FF2B5EF4-FFF2-40B4-BE49-F238E27FC236}">
                <a16:creationId xmlns:a16="http://schemas.microsoft.com/office/drawing/2014/main" id="{5B8D54A1-E286-DB4E-EF76-D7C7C3CFD83B}"/>
              </a:ext>
            </a:extLst>
          </p:cNvPr>
          <p:cNvSpPr txBox="1">
            <a:spLocks/>
          </p:cNvSpPr>
          <p:nvPr/>
        </p:nvSpPr>
        <p:spPr>
          <a:xfrm>
            <a:off x="5120640" y="2463514"/>
            <a:ext cx="3619500" cy="107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>
              <a:buSzPct val="125000"/>
            </a:pPr>
            <a:r>
              <a:rPr lang="en-US" sz="1800" b="0" dirty="0"/>
              <a:t>2. Press any option without making all steps correctly such as hide data without upload image first. </a:t>
            </a:r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D78E9536-7029-5DDD-39D5-FE0B65EB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47" y="3932891"/>
            <a:ext cx="2570034" cy="903351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file"/>
            <a:extLst>
              <a:ext uri="{FF2B5EF4-FFF2-40B4-BE49-F238E27FC236}">
                <a16:creationId xmlns:a16="http://schemas.microsoft.com/office/drawing/2014/main" id="{D69257A4-DB9A-44B1-6AF2-792D58D07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83" y="3881828"/>
            <a:ext cx="2570034" cy="9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36392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 </a:t>
            </a:r>
            <a:endParaRPr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635820" y="1583975"/>
            <a:ext cx="8188141" cy="551160"/>
            <a:chOff x="4590600" y="2292635"/>
            <a:chExt cx="8188141" cy="551160"/>
          </a:xfrm>
        </p:grpSpPr>
        <p:sp>
          <p:nvSpPr>
            <p:cNvPr id="3358" name="Google Shape;3358;p37"/>
            <p:cNvSpPr/>
            <p:nvPr/>
          </p:nvSpPr>
          <p:spPr>
            <a:xfrm>
              <a:off x="5028275" y="2292635"/>
              <a:ext cx="7750466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r>
                <a:rPr lang="en-US" sz="1200" dirty="0">
                  <a:effectLst/>
                </a:rPr>
                <a:t>Kaspersky (2023) </a:t>
              </a:r>
              <a:r>
                <a:rPr lang="en-US" sz="1200" i="1" dirty="0">
                  <a:effectLst/>
                </a:rPr>
                <a:t>What is steganography? definition and explanation</a:t>
              </a:r>
              <a:r>
                <a:rPr lang="en-US" sz="1200" dirty="0">
                  <a:effectLst/>
                </a:rPr>
                <a:t>, </a:t>
              </a:r>
              <a:r>
                <a:rPr lang="en-US" sz="1200" i="1" dirty="0">
                  <a:effectLst/>
                </a:rPr>
                <a:t>www.kaspersky.com</a:t>
              </a:r>
              <a:r>
                <a:rPr lang="en-US" sz="1200" dirty="0">
                  <a:effectLst/>
                </a:rPr>
                <a:t>. Available at: https://www.kaspersky.com/resource-center/definitions/what-is-steganography (Accessed: 18 April 2024). </a:t>
              </a: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635820" y="2405529"/>
            <a:ext cx="8279580" cy="548787"/>
            <a:chOff x="4590600" y="3114189"/>
            <a:chExt cx="8603194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5002559" y="3116376"/>
              <a:ext cx="8191235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r>
                <a:rPr lang="en-US" sz="1200" dirty="0" err="1">
                  <a:effectLst/>
                </a:rPr>
                <a:t>Iwugo</a:t>
              </a:r>
              <a:r>
                <a:rPr lang="en-US" sz="1200" dirty="0">
                  <a:effectLst/>
                </a:rPr>
                <a:t>, D. (2023) </a:t>
              </a:r>
              <a:r>
                <a:rPr lang="en-US" sz="1200" i="1" dirty="0">
                  <a:effectLst/>
                </a:rPr>
                <a:t>What is steganography? how to hide data inside data</a:t>
              </a:r>
              <a:r>
                <a:rPr lang="en-US" sz="1200" dirty="0">
                  <a:effectLst/>
                </a:rPr>
                <a:t>, </a:t>
              </a:r>
              <a:r>
                <a:rPr lang="en-US" sz="1200" i="1" dirty="0">
                  <a:effectLst/>
                </a:rPr>
                <a:t>freeCodeCamp.org</a:t>
              </a:r>
              <a:r>
                <a:rPr lang="en-US" sz="1200" dirty="0">
                  <a:effectLst/>
                </a:rPr>
                <a:t>. Available at: https://www.freecodecamp.org/news/what-is-steganography-hide-data-inside-data/ (Accessed: 18 April 2024). 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635820" y="3221457"/>
            <a:ext cx="8162168" cy="552040"/>
            <a:chOff x="4590600" y="3930117"/>
            <a:chExt cx="8162168" cy="552040"/>
          </a:xfrm>
        </p:grpSpPr>
        <p:sp>
          <p:nvSpPr>
            <p:cNvPr id="3364" name="Google Shape;3364;p37"/>
            <p:cNvSpPr/>
            <p:nvPr/>
          </p:nvSpPr>
          <p:spPr>
            <a:xfrm>
              <a:off x="4987063" y="3935557"/>
              <a:ext cx="7765705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r>
                <a:rPr lang="en-US" sz="1200" i="1" dirty="0">
                  <a:effectLst/>
                </a:rPr>
                <a:t>Create python </a:t>
              </a:r>
              <a:r>
                <a:rPr lang="en-US" sz="1200" i="1" dirty="0" err="1">
                  <a:effectLst/>
                </a:rPr>
                <a:t>guis</a:t>
              </a:r>
              <a:r>
                <a:rPr lang="en-US" sz="1200" i="1" dirty="0">
                  <a:effectLst/>
                </a:rPr>
                <a:t> with pyqt5 -- simple </a:t>
              </a:r>
              <a:r>
                <a:rPr lang="en-US" sz="1200" i="1" dirty="0" err="1">
                  <a:effectLst/>
                </a:rPr>
                <a:t>guis</a:t>
              </a:r>
              <a:r>
                <a:rPr lang="en-US" sz="1200" i="1" dirty="0">
                  <a:effectLst/>
                </a:rPr>
                <a:t> to full apps</a:t>
              </a:r>
              <a:r>
                <a:rPr lang="en-US" sz="1200" dirty="0">
                  <a:effectLst/>
                </a:rPr>
                <a:t> (2023) </a:t>
              </a:r>
              <a:r>
                <a:rPr lang="en-US" sz="1200" i="1" dirty="0">
                  <a:effectLst/>
                </a:rPr>
                <a:t>Python GUIs</a:t>
              </a:r>
              <a:r>
                <a:rPr lang="en-US" sz="1200" dirty="0">
                  <a:effectLst/>
                </a:rPr>
                <a:t>. Available at: https://www.pythonguis.com/pyqt5/ (Accessed: 18 April 2024). </a:t>
              </a: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-692836" y="149504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 you! </a:t>
            </a:r>
            <a:endParaRPr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949EB-B74C-6F06-FF6C-06E7D85FA8AE}"/>
              </a:ext>
            </a:extLst>
          </p:cNvPr>
          <p:cNvSpPr txBox="1"/>
          <p:nvPr/>
        </p:nvSpPr>
        <p:spPr>
          <a:xfrm>
            <a:off x="1227404" y="2936660"/>
            <a:ext cx="4389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Fira Sans" panose="020B0503050000020004" pitchFamily="34" charset="0"/>
              </a:rPr>
              <a:t>Any questions </a:t>
            </a:r>
          </a:p>
        </p:txBody>
      </p:sp>
      <p:grpSp>
        <p:nvGrpSpPr>
          <p:cNvPr id="15" name="Google Shape;3367;p37">
            <a:extLst>
              <a:ext uri="{FF2B5EF4-FFF2-40B4-BE49-F238E27FC236}">
                <a16:creationId xmlns:a16="http://schemas.microsoft.com/office/drawing/2014/main" id="{0803AE93-86D4-E3DE-9B93-F53235E6798F}"/>
              </a:ext>
            </a:extLst>
          </p:cNvPr>
          <p:cNvGrpSpPr/>
          <p:nvPr/>
        </p:nvGrpSpPr>
        <p:grpSpPr>
          <a:xfrm>
            <a:off x="5158740" y="451951"/>
            <a:ext cx="3810000" cy="4969417"/>
            <a:chOff x="-1006072" y="1271750"/>
            <a:chExt cx="4357952" cy="5991287"/>
          </a:xfrm>
        </p:grpSpPr>
        <p:sp>
          <p:nvSpPr>
            <p:cNvPr id="16" name="Google Shape;3368;p37">
              <a:extLst>
                <a:ext uri="{FF2B5EF4-FFF2-40B4-BE49-F238E27FC236}">
                  <a16:creationId xmlns:a16="http://schemas.microsoft.com/office/drawing/2014/main" id="{5DAE683F-186B-FE5A-C8D5-32703DA9077D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69;p37">
              <a:extLst>
                <a:ext uri="{FF2B5EF4-FFF2-40B4-BE49-F238E27FC236}">
                  <a16:creationId xmlns:a16="http://schemas.microsoft.com/office/drawing/2014/main" id="{6B434FE1-239D-4189-974D-8AB7A4B75B43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0;p37">
              <a:extLst>
                <a:ext uri="{FF2B5EF4-FFF2-40B4-BE49-F238E27FC236}">
                  <a16:creationId xmlns:a16="http://schemas.microsoft.com/office/drawing/2014/main" id="{70C5033A-A1C3-3D7C-17B8-5C13123BBFDC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1;p37">
              <a:extLst>
                <a:ext uri="{FF2B5EF4-FFF2-40B4-BE49-F238E27FC236}">
                  <a16:creationId xmlns:a16="http://schemas.microsoft.com/office/drawing/2014/main" id="{70DC4057-CCED-EDBA-E9AC-06BE8BD40D70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2;p37">
              <a:extLst>
                <a:ext uri="{FF2B5EF4-FFF2-40B4-BE49-F238E27FC236}">
                  <a16:creationId xmlns:a16="http://schemas.microsoft.com/office/drawing/2014/main" id="{0FE77E03-6EE1-4527-2A97-32A75C3F971A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3;p37">
              <a:extLst>
                <a:ext uri="{FF2B5EF4-FFF2-40B4-BE49-F238E27FC236}">
                  <a16:creationId xmlns:a16="http://schemas.microsoft.com/office/drawing/2014/main" id="{6FCF8AAD-4EDF-8D82-A61A-9E5533A388C8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74;p37">
              <a:extLst>
                <a:ext uri="{FF2B5EF4-FFF2-40B4-BE49-F238E27FC236}">
                  <a16:creationId xmlns:a16="http://schemas.microsoft.com/office/drawing/2014/main" id="{2A2D9D69-0725-8F36-C02B-F4474F92ECDE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75;p37">
              <a:extLst>
                <a:ext uri="{FF2B5EF4-FFF2-40B4-BE49-F238E27FC236}">
                  <a16:creationId xmlns:a16="http://schemas.microsoft.com/office/drawing/2014/main" id="{6209029E-86E9-429B-6F9F-DB745FF12145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76;p37">
              <a:extLst>
                <a:ext uri="{FF2B5EF4-FFF2-40B4-BE49-F238E27FC236}">
                  <a16:creationId xmlns:a16="http://schemas.microsoft.com/office/drawing/2014/main" id="{E084A570-A707-8534-6087-19E97C0FA88A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77;p37">
              <a:extLst>
                <a:ext uri="{FF2B5EF4-FFF2-40B4-BE49-F238E27FC236}">
                  <a16:creationId xmlns:a16="http://schemas.microsoft.com/office/drawing/2014/main" id="{B9EF652A-5589-4971-BAC5-0EA5A0679592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78;p37">
              <a:extLst>
                <a:ext uri="{FF2B5EF4-FFF2-40B4-BE49-F238E27FC236}">
                  <a16:creationId xmlns:a16="http://schemas.microsoft.com/office/drawing/2014/main" id="{2A68B3C3-23AB-E1D1-EBDD-9921AFEC14FE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79;p37">
              <a:extLst>
                <a:ext uri="{FF2B5EF4-FFF2-40B4-BE49-F238E27FC236}">
                  <a16:creationId xmlns:a16="http://schemas.microsoft.com/office/drawing/2014/main" id="{ABC893DD-6ACF-43DB-13B9-062B13AA2B8B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0;p37">
              <a:extLst>
                <a:ext uri="{FF2B5EF4-FFF2-40B4-BE49-F238E27FC236}">
                  <a16:creationId xmlns:a16="http://schemas.microsoft.com/office/drawing/2014/main" id="{FDA98812-7001-1D3F-6448-1C05EB0C1FDD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1;p37">
              <a:extLst>
                <a:ext uri="{FF2B5EF4-FFF2-40B4-BE49-F238E27FC236}">
                  <a16:creationId xmlns:a16="http://schemas.microsoft.com/office/drawing/2014/main" id="{24417AEE-8D16-1D03-6875-B0736F6FE0A5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2;p37">
              <a:extLst>
                <a:ext uri="{FF2B5EF4-FFF2-40B4-BE49-F238E27FC236}">
                  <a16:creationId xmlns:a16="http://schemas.microsoft.com/office/drawing/2014/main" id="{F0ACA445-091E-5459-9505-7190F7081A51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3;p37">
              <a:extLst>
                <a:ext uri="{FF2B5EF4-FFF2-40B4-BE49-F238E27FC236}">
                  <a16:creationId xmlns:a16="http://schemas.microsoft.com/office/drawing/2014/main" id="{863012B8-D2E3-FA21-ECC0-8B10ADB8E5DF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384;p37">
              <a:extLst>
                <a:ext uri="{FF2B5EF4-FFF2-40B4-BE49-F238E27FC236}">
                  <a16:creationId xmlns:a16="http://schemas.microsoft.com/office/drawing/2014/main" id="{29B01595-A3EF-6686-4FC4-6F4091540A80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385;p37">
              <a:extLst>
                <a:ext uri="{FF2B5EF4-FFF2-40B4-BE49-F238E27FC236}">
                  <a16:creationId xmlns:a16="http://schemas.microsoft.com/office/drawing/2014/main" id="{0EEC181D-3309-7589-7AF4-63417047EB04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386;p37">
              <a:extLst>
                <a:ext uri="{FF2B5EF4-FFF2-40B4-BE49-F238E27FC236}">
                  <a16:creationId xmlns:a16="http://schemas.microsoft.com/office/drawing/2014/main" id="{B128F436-7847-AE20-FA81-FD5432F66BE6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387;p37">
              <a:extLst>
                <a:ext uri="{FF2B5EF4-FFF2-40B4-BE49-F238E27FC236}">
                  <a16:creationId xmlns:a16="http://schemas.microsoft.com/office/drawing/2014/main" id="{41813781-348D-FDC2-97ED-1F4F2DDF1BBB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388;p37">
              <a:extLst>
                <a:ext uri="{FF2B5EF4-FFF2-40B4-BE49-F238E27FC236}">
                  <a16:creationId xmlns:a16="http://schemas.microsoft.com/office/drawing/2014/main" id="{C08E13C4-9AD6-383C-37BA-C2C081FAA06D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389;p37">
              <a:extLst>
                <a:ext uri="{FF2B5EF4-FFF2-40B4-BE49-F238E27FC236}">
                  <a16:creationId xmlns:a16="http://schemas.microsoft.com/office/drawing/2014/main" id="{156F4065-12BC-737E-922B-A6AD493BC756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390;p37">
              <a:extLst>
                <a:ext uri="{FF2B5EF4-FFF2-40B4-BE49-F238E27FC236}">
                  <a16:creationId xmlns:a16="http://schemas.microsoft.com/office/drawing/2014/main" id="{36D871C4-5041-27AB-A9E5-4CE3DCF27D93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391;p37">
              <a:extLst>
                <a:ext uri="{FF2B5EF4-FFF2-40B4-BE49-F238E27FC236}">
                  <a16:creationId xmlns:a16="http://schemas.microsoft.com/office/drawing/2014/main" id="{36FD562B-A852-4783-97E7-FB76E3ACF4C7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392;p37">
              <a:extLst>
                <a:ext uri="{FF2B5EF4-FFF2-40B4-BE49-F238E27FC236}">
                  <a16:creationId xmlns:a16="http://schemas.microsoft.com/office/drawing/2014/main" id="{C4819F31-E768-B97E-35E8-14CE75D7771A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393;p37">
              <a:extLst>
                <a:ext uri="{FF2B5EF4-FFF2-40B4-BE49-F238E27FC236}">
                  <a16:creationId xmlns:a16="http://schemas.microsoft.com/office/drawing/2014/main" id="{4804506D-4CEC-3462-3B23-9226655B1436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394;p37">
              <a:extLst>
                <a:ext uri="{FF2B5EF4-FFF2-40B4-BE49-F238E27FC236}">
                  <a16:creationId xmlns:a16="http://schemas.microsoft.com/office/drawing/2014/main" id="{D05EF91D-1800-F970-5A6C-1257EEA1E349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95;p37">
              <a:extLst>
                <a:ext uri="{FF2B5EF4-FFF2-40B4-BE49-F238E27FC236}">
                  <a16:creationId xmlns:a16="http://schemas.microsoft.com/office/drawing/2014/main" id="{950DC792-A999-0052-CA36-B72D6C5CCCB3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96;p37">
              <a:extLst>
                <a:ext uri="{FF2B5EF4-FFF2-40B4-BE49-F238E27FC236}">
                  <a16:creationId xmlns:a16="http://schemas.microsoft.com/office/drawing/2014/main" id="{079EE584-9469-8593-5B59-17760530A3BA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97;p37">
              <a:extLst>
                <a:ext uri="{FF2B5EF4-FFF2-40B4-BE49-F238E27FC236}">
                  <a16:creationId xmlns:a16="http://schemas.microsoft.com/office/drawing/2014/main" id="{417459E1-AAE2-A61C-5966-AEE6C5280D04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98;p37">
              <a:extLst>
                <a:ext uri="{FF2B5EF4-FFF2-40B4-BE49-F238E27FC236}">
                  <a16:creationId xmlns:a16="http://schemas.microsoft.com/office/drawing/2014/main" id="{A5864361-B9AD-F402-C003-2375647562E7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99;p37">
              <a:extLst>
                <a:ext uri="{FF2B5EF4-FFF2-40B4-BE49-F238E27FC236}">
                  <a16:creationId xmlns:a16="http://schemas.microsoft.com/office/drawing/2014/main" id="{E940B1A5-9B58-9910-7896-4F551D8BD54B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400;p37">
              <a:extLst>
                <a:ext uri="{FF2B5EF4-FFF2-40B4-BE49-F238E27FC236}">
                  <a16:creationId xmlns:a16="http://schemas.microsoft.com/office/drawing/2014/main" id="{B5283BF2-B9A9-6F1D-4F9A-98D737A9446C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401;p37">
              <a:extLst>
                <a:ext uri="{FF2B5EF4-FFF2-40B4-BE49-F238E27FC236}">
                  <a16:creationId xmlns:a16="http://schemas.microsoft.com/office/drawing/2014/main" id="{8794FA79-FB36-8BB9-B304-AB892DAC83B1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402;p37">
              <a:extLst>
                <a:ext uri="{FF2B5EF4-FFF2-40B4-BE49-F238E27FC236}">
                  <a16:creationId xmlns:a16="http://schemas.microsoft.com/office/drawing/2014/main" id="{4CB13F1D-8B89-30C1-9FF6-397A3C255BDF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403;p37">
              <a:extLst>
                <a:ext uri="{FF2B5EF4-FFF2-40B4-BE49-F238E27FC236}">
                  <a16:creationId xmlns:a16="http://schemas.microsoft.com/office/drawing/2014/main" id="{2B9E79F9-CF6B-A2A0-38EC-D9DC2AAC0DD6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404;p37">
              <a:extLst>
                <a:ext uri="{FF2B5EF4-FFF2-40B4-BE49-F238E27FC236}">
                  <a16:creationId xmlns:a16="http://schemas.microsoft.com/office/drawing/2014/main" id="{30D95098-D9C9-953D-9DE8-6F69AD03204D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405;p37">
              <a:extLst>
                <a:ext uri="{FF2B5EF4-FFF2-40B4-BE49-F238E27FC236}">
                  <a16:creationId xmlns:a16="http://schemas.microsoft.com/office/drawing/2014/main" id="{A58E21A5-B163-0513-F928-C85F6C39D71A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406;p37">
              <a:extLst>
                <a:ext uri="{FF2B5EF4-FFF2-40B4-BE49-F238E27FC236}">
                  <a16:creationId xmlns:a16="http://schemas.microsoft.com/office/drawing/2014/main" id="{5963EF76-7D5E-F311-5288-A294282E9525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407;p37">
              <a:extLst>
                <a:ext uri="{FF2B5EF4-FFF2-40B4-BE49-F238E27FC236}">
                  <a16:creationId xmlns:a16="http://schemas.microsoft.com/office/drawing/2014/main" id="{7D8A02AC-E310-0B27-65AA-CECEBD037667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408;p37">
              <a:extLst>
                <a:ext uri="{FF2B5EF4-FFF2-40B4-BE49-F238E27FC236}">
                  <a16:creationId xmlns:a16="http://schemas.microsoft.com/office/drawing/2014/main" id="{4A3DED56-1C25-B98D-EB34-2EEC5760BCA2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409;p37">
              <a:extLst>
                <a:ext uri="{FF2B5EF4-FFF2-40B4-BE49-F238E27FC236}">
                  <a16:creationId xmlns:a16="http://schemas.microsoft.com/office/drawing/2014/main" id="{2F38ECE8-746C-5B9B-C3B5-C91CD78DD9B1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410;p37">
              <a:extLst>
                <a:ext uri="{FF2B5EF4-FFF2-40B4-BE49-F238E27FC236}">
                  <a16:creationId xmlns:a16="http://schemas.microsoft.com/office/drawing/2014/main" id="{81ECBA14-CC6D-BB93-0622-87659D31D5AE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411;p37">
              <a:extLst>
                <a:ext uri="{FF2B5EF4-FFF2-40B4-BE49-F238E27FC236}">
                  <a16:creationId xmlns:a16="http://schemas.microsoft.com/office/drawing/2014/main" id="{4A2284FC-0F01-0AFC-5786-53D54EDFE613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412;p37">
              <a:extLst>
                <a:ext uri="{FF2B5EF4-FFF2-40B4-BE49-F238E27FC236}">
                  <a16:creationId xmlns:a16="http://schemas.microsoft.com/office/drawing/2014/main" id="{B9C605BA-E3CF-68B4-CCCF-40934E267095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413;p37">
              <a:extLst>
                <a:ext uri="{FF2B5EF4-FFF2-40B4-BE49-F238E27FC236}">
                  <a16:creationId xmlns:a16="http://schemas.microsoft.com/office/drawing/2014/main" id="{D0F8FF4E-183E-95F6-CB42-7F96AC5E354E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414;p37">
              <a:extLst>
                <a:ext uri="{FF2B5EF4-FFF2-40B4-BE49-F238E27FC236}">
                  <a16:creationId xmlns:a16="http://schemas.microsoft.com/office/drawing/2014/main" id="{BC1EF1E2-05B8-6BD4-C007-64C1DFCA6D6B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415;p37">
              <a:extLst>
                <a:ext uri="{FF2B5EF4-FFF2-40B4-BE49-F238E27FC236}">
                  <a16:creationId xmlns:a16="http://schemas.microsoft.com/office/drawing/2014/main" id="{F57C24EF-3BB7-5D0D-0338-6DBD1DF9E272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416;p37">
              <a:extLst>
                <a:ext uri="{FF2B5EF4-FFF2-40B4-BE49-F238E27FC236}">
                  <a16:creationId xmlns:a16="http://schemas.microsoft.com/office/drawing/2014/main" id="{D8084DBD-175D-DE0E-0050-97D8D44B7F13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417;p37">
              <a:extLst>
                <a:ext uri="{FF2B5EF4-FFF2-40B4-BE49-F238E27FC236}">
                  <a16:creationId xmlns:a16="http://schemas.microsoft.com/office/drawing/2014/main" id="{43700A20-C30A-FA9F-6663-0E2C6899A827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418;p37">
              <a:extLst>
                <a:ext uri="{FF2B5EF4-FFF2-40B4-BE49-F238E27FC236}">
                  <a16:creationId xmlns:a16="http://schemas.microsoft.com/office/drawing/2014/main" id="{C882A014-54ED-1E45-93D6-829F945754B3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419;p37">
              <a:extLst>
                <a:ext uri="{FF2B5EF4-FFF2-40B4-BE49-F238E27FC236}">
                  <a16:creationId xmlns:a16="http://schemas.microsoft.com/office/drawing/2014/main" id="{FC2C4A08-F8C7-5A6F-D1A6-DD1A6842B4AB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420;p37">
              <a:extLst>
                <a:ext uri="{FF2B5EF4-FFF2-40B4-BE49-F238E27FC236}">
                  <a16:creationId xmlns:a16="http://schemas.microsoft.com/office/drawing/2014/main" id="{68302731-1419-1065-FAE8-CE8A1AFBB119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421;p37">
              <a:extLst>
                <a:ext uri="{FF2B5EF4-FFF2-40B4-BE49-F238E27FC236}">
                  <a16:creationId xmlns:a16="http://schemas.microsoft.com/office/drawing/2014/main" id="{5A0F1E0A-EF8E-CA69-39D4-3945799A75CC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422;p37">
              <a:extLst>
                <a:ext uri="{FF2B5EF4-FFF2-40B4-BE49-F238E27FC236}">
                  <a16:creationId xmlns:a16="http://schemas.microsoft.com/office/drawing/2014/main" id="{6ADD5713-C7B0-F9DE-E8F4-2A4BF18044A8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23;p37">
              <a:extLst>
                <a:ext uri="{FF2B5EF4-FFF2-40B4-BE49-F238E27FC236}">
                  <a16:creationId xmlns:a16="http://schemas.microsoft.com/office/drawing/2014/main" id="{4A141BB6-474F-8FCD-6201-0A35F5E4ED44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24;p37">
              <a:extLst>
                <a:ext uri="{FF2B5EF4-FFF2-40B4-BE49-F238E27FC236}">
                  <a16:creationId xmlns:a16="http://schemas.microsoft.com/office/drawing/2014/main" id="{51BBA475-2B6D-DF4F-9A03-96C26856840E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25;p37">
              <a:extLst>
                <a:ext uri="{FF2B5EF4-FFF2-40B4-BE49-F238E27FC236}">
                  <a16:creationId xmlns:a16="http://schemas.microsoft.com/office/drawing/2014/main" id="{DF5FF14B-50D5-A843-136D-B675EAF9FFB1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26;p37">
              <a:extLst>
                <a:ext uri="{FF2B5EF4-FFF2-40B4-BE49-F238E27FC236}">
                  <a16:creationId xmlns:a16="http://schemas.microsoft.com/office/drawing/2014/main" id="{856602FE-6D38-16C3-EF8C-3889ECBCF879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27;p37">
              <a:extLst>
                <a:ext uri="{FF2B5EF4-FFF2-40B4-BE49-F238E27FC236}">
                  <a16:creationId xmlns:a16="http://schemas.microsoft.com/office/drawing/2014/main" id="{92E98CED-DF21-B864-FFF3-18A21C250D38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28;p37">
              <a:extLst>
                <a:ext uri="{FF2B5EF4-FFF2-40B4-BE49-F238E27FC236}">
                  <a16:creationId xmlns:a16="http://schemas.microsoft.com/office/drawing/2014/main" id="{DD9D100E-2421-BA08-BB97-14CC07766322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29;p37">
              <a:extLst>
                <a:ext uri="{FF2B5EF4-FFF2-40B4-BE49-F238E27FC236}">
                  <a16:creationId xmlns:a16="http://schemas.microsoft.com/office/drawing/2014/main" id="{469C8344-58F9-6BD5-4898-B92229C967D1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30;p37">
              <a:extLst>
                <a:ext uri="{FF2B5EF4-FFF2-40B4-BE49-F238E27FC236}">
                  <a16:creationId xmlns:a16="http://schemas.microsoft.com/office/drawing/2014/main" id="{CACE67F9-FF69-B83B-E995-DCCC5D7853AE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31;p37">
              <a:extLst>
                <a:ext uri="{FF2B5EF4-FFF2-40B4-BE49-F238E27FC236}">
                  <a16:creationId xmlns:a16="http://schemas.microsoft.com/office/drawing/2014/main" id="{AAFA0917-1D6E-4D8E-58D9-3947A3300B73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32;p37">
              <a:extLst>
                <a:ext uri="{FF2B5EF4-FFF2-40B4-BE49-F238E27FC236}">
                  <a16:creationId xmlns:a16="http://schemas.microsoft.com/office/drawing/2014/main" id="{C4B59C15-79F6-E6D8-1081-91CAA69CAC13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33;p37">
              <a:extLst>
                <a:ext uri="{FF2B5EF4-FFF2-40B4-BE49-F238E27FC236}">
                  <a16:creationId xmlns:a16="http://schemas.microsoft.com/office/drawing/2014/main" id="{9A54F710-5FCE-F1F2-B75B-0C4899D5C83E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34;p37">
              <a:extLst>
                <a:ext uri="{FF2B5EF4-FFF2-40B4-BE49-F238E27FC236}">
                  <a16:creationId xmlns:a16="http://schemas.microsoft.com/office/drawing/2014/main" id="{BD7C146F-F812-3610-8978-D4E96C27D1FE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35;p37">
              <a:extLst>
                <a:ext uri="{FF2B5EF4-FFF2-40B4-BE49-F238E27FC236}">
                  <a16:creationId xmlns:a16="http://schemas.microsoft.com/office/drawing/2014/main" id="{4304068E-067C-EB08-2CC1-5FCFA796529C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36;p37">
              <a:extLst>
                <a:ext uri="{FF2B5EF4-FFF2-40B4-BE49-F238E27FC236}">
                  <a16:creationId xmlns:a16="http://schemas.microsoft.com/office/drawing/2014/main" id="{3BCB1EEA-65E0-1A52-9023-E8CE86386523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37;p37">
              <a:extLst>
                <a:ext uri="{FF2B5EF4-FFF2-40B4-BE49-F238E27FC236}">
                  <a16:creationId xmlns:a16="http://schemas.microsoft.com/office/drawing/2014/main" id="{37C2AF03-ECC2-2898-1D83-B5F2ED04FDEB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38;p37">
              <a:extLst>
                <a:ext uri="{FF2B5EF4-FFF2-40B4-BE49-F238E27FC236}">
                  <a16:creationId xmlns:a16="http://schemas.microsoft.com/office/drawing/2014/main" id="{52419F70-F48B-1C8B-BE06-1F7490C27835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39;p37">
              <a:extLst>
                <a:ext uri="{FF2B5EF4-FFF2-40B4-BE49-F238E27FC236}">
                  <a16:creationId xmlns:a16="http://schemas.microsoft.com/office/drawing/2014/main" id="{C8F6A806-0CE8-DF4E-FD77-32075656DF67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40;p37">
              <a:extLst>
                <a:ext uri="{FF2B5EF4-FFF2-40B4-BE49-F238E27FC236}">
                  <a16:creationId xmlns:a16="http://schemas.microsoft.com/office/drawing/2014/main" id="{000ABA6B-D0D9-BB98-754C-CB24BF0D4E79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41;p37">
              <a:extLst>
                <a:ext uri="{FF2B5EF4-FFF2-40B4-BE49-F238E27FC236}">
                  <a16:creationId xmlns:a16="http://schemas.microsoft.com/office/drawing/2014/main" id="{C4807A0B-BAF1-624B-93FA-80127B11EC7E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42;p37">
              <a:extLst>
                <a:ext uri="{FF2B5EF4-FFF2-40B4-BE49-F238E27FC236}">
                  <a16:creationId xmlns:a16="http://schemas.microsoft.com/office/drawing/2014/main" id="{8C6EBEB2-3BFE-12A9-827E-36C3CF35AAF7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43;p37">
              <a:extLst>
                <a:ext uri="{FF2B5EF4-FFF2-40B4-BE49-F238E27FC236}">
                  <a16:creationId xmlns:a16="http://schemas.microsoft.com/office/drawing/2014/main" id="{75D07E00-F086-9C5B-DEB0-EC48112443F5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44;p37">
              <a:extLst>
                <a:ext uri="{FF2B5EF4-FFF2-40B4-BE49-F238E27FC236}">
                  <a16:creationId xmlns:a16="http://schemas.microsoft.com/office/drawing/2014/main" id="{4A59BA7F-6C0F-F5ED-678F-20E958F6ABB6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0692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223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</a:p>
        </p:txBody>
      </p:sp>
      <p:sp>
        <p:nvSpPr>
          <p:cNvPr id="1249" name="Google Shape;1249;p25"/>
          <p:cNvSpPr/>
          <p:nvPr/>
        </p:nvSpPr>
        <p:spPr>
          <a:xfrm>
            <a:off x="6533120" y="408562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5776252" y="265004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6654965" y="271902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6509214" y="119059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6680260" y="167110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6756573" y="160811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6753367" y="151890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6769202" y="185520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6856443" y="191479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7282148" y="191479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7011308" y="241647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7011308" y="248220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6288039" y="327403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6288039" y="335540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7021890" y="358669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7065105" y="226886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7136359" y="232224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7120293" y="213277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7620108" y="204815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7656913" y="210349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6680724" y="204630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6680260" y="210334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7429752" y="271855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6965351" y="271855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7459180" y="274845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7459180" y="274845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6995242" y="274845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6995242" y="274845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7432957" y="312136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6968556" y="312136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C926F977-BBD8-8C4F-250B-00D895D61BDF}"/>
              </a:ext>
            </a:extLst>
          </p:cNvPr>
          <p:cNvSpPr txBox="1">
            <a:spLocks/>
          </p:cNvSpPr>
          <p:nvPr/>
        </p:nvSpPr>
        <p:spPr>
          <a:xfrm>
            <a:off x="431865" y="1247388"/>
            <a:ext cx="482944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200" dirty="0">
              <a:latin typeface="Fira Sans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C6333-6F00-F2B9-2626-461C04FD5FEA}"/>
              </a:ext>
            </a:extLst>
          </p:cNvPr>
          <p:cNvSpPr txBox="1"/>
          <p:nvPr/>
        </p:nvSpPr>
        <p:spPr>
          <a:xfrm>
            <a:off x="286580" y="1118711"/>
            <a:ext cx="6222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" panose="020B0503050000020004" pitchFamily="34" charset="0"/>
              </a:rPr>
              <a:t>Steganography</a:t>
            </a:r>
            <a:r>
              <a:rPr lang="en-US" sz="1800" dirty="0">
                <a:latin typeface="Fira Sans" panose="020B0503050000020004" pitchFamily="34" charset="0"/>
              </a:rPr>
              <a:t> is the art and science of hiding information by embedding messages within other.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BA5EB-B0F4-EAA9-68A5-5626FD3783FD}"/>
              </a:ext>
            </a:extLst>
          </p:cNvPr>
          <p:cNvSpPr txBox="1"/>
          <p:nvPr/>
        </p:nvSpPr>
        <p:spPr>
          <a:xfrm>
            <a:off x="302949" y="2118636"/>
            <a:ext cx="568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It involves embedding data invisibly in an </a:t>
            </a:r>
            <a:r>
              <a:rPr lang="en-US" sz="1800" b="1" dirty="0">
                <a:latin typeface="Fira Sans" panose="020B0503050000020004" pitchFamily="34" charset="0"/>
              </a:rPr>
              <a:t>image,</a:t>
            </a:r>
            <a:r>
              <a:rPr lang="en-US" sz="1800" dirty="0">
                <a:latin typeface="Fira Sans" panose="020B0503050000020004" pitchFamily="34" charset="0"/>
              </a:rPr>
              <a:t> </a:t>
            </a:r>
            <a:r>
              <a:rPr lang="en-US" sz="1800" b="1" dirty="0">
                <a:latin typeface="Fira Sans" panose="020B0503050000020004" pitchFamily="34" charset="0"/>
              </a:rPr>
              <a:t>audio file, video, or other media.</a:t>
            </a:r>
            <a:endParaRPr lang="en-US" b="1" dirty="0">
              <a:latin typeface="Fira Sans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2F2A5-F985-BC34-F5C0-0F45161EEFBD}"/>
              </a:ext>
            </a:extLst>
          </p:cNvPr>
          <p:cNvSpPr txBox="1"/>
          <p:nvPr/>
        </p:nvSpPr>
        <p:spPr>
          <a:xfrm>
            <a:off x="304628" y="3363841"/>
            <a:ext cx="5380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" panose="020B0503050000020004" pitchFamily="34" charset="0"/>
              </a:rPr>
              <a:t>A Graphical User Interface (GUI) </a:t>
            </a:r>
            <a:r>
              <a:rPr lang="en-US" sz="1800" dirty="0">
                <a:latin typeface="Fira Sans" panose="020B0503050000020004" pitchFamily="34" charset="0"/>
              </a:rPr>
              <a:t>uses visual elements like icons and menus to allow users to interact with devices, making technology more </a:t>
            </a:r>
            <a:r>
              <a:rPr lang="en-US" sz="1800" b="1" dirty="0">
                <a:latin typeface="Fira Sans" panose="020B0503050000020004" pitchFamily="34" charset="0"/>
              </a:rPr>
              <a:t>intuitive</a:t>
            </a:r>
            <a:r>
              <a:rPr lang="en-US" sz="1800" dirty="0">
                <a:latin typeface="Fira Sans" panose="020B0503050000020004" pitchFamily="34" charset="0"/>
              </a:rPr>
              <a:t> and </a:t>
            </a:r>
            <a:r>
              <a:rPr lang="en-US" sz="1800" b="1" dirty="0">
                <a:latin typeface="Fira Sans" panose="020B0503050000020004" pitchFamily="34" charset="0"/>
              </a:rPr>
              <a:t>accessible.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1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77" grpId="0" animBg="1"/>
      <p:bldP spid="1278" grpId="0" animBg="1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14708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Plannig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DE8A8-ECBC-2F12-5C90-1F343EAB1AFA}"/>
              </a:ext>
            </a:extLst>
          </p:cNvPr>
          <p:cNvSpPr txBox="1"/>
          <p:nvPr/>
        </p:nvSpPr>
        <p:spPr>
          <a:xfrm>
            <a:off x="286579" y="1118711"/>
            <a:ext cx="84259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" panose="020B0503050000020004" pitchFamily="34" charset="0"/>
              </a:rPr>
              <a:t>Objective:</a:t>
            </a:r>
            <a:r>
              <a:rPr lang="en-US" sz="1800" dirty="0">
                <a:latin typeface="Fira Sans" panose="020B0503050000020004" pitchFamily="34" charset="0"/>
              </a:rPr>
              <a:t> Develop a </a:t>
            </a:r>
            <a:r>
              <a:rPr lang="en-US" sz="1800" b="1" dirty="0">
                <a:latin typeface="Fira Sans" panose="020B0503050000020004" pitchFamily="34" charset="0"/>
              </a:rPr>
              <a:t>secure</a:t>
            </a:r>
            <a:r>
              <a:rPr lang="en-US" sz="1800" dirty="0">
                <a:latin typeface="Fira Sans" panose="020B0503050000020004" pitchFamily="34" charset="0"/>
              </a:rPr>
              <a:t> and </a:t>
            </a:r>
            <a:r>
              <a:rPr lang="en-US" sz="1800" b="1" dirty="0">
                <a:latin typeface="Fira Sans" panose="020B0503050000020004" pitchFamily="34" charset="0"/>
              </a:rPr>
              <a:t>user-friendly</a:t>
            </a:r>
            <a:r>
              <a:rPr lang="en-US" sz="1800" dirty="0">
                <a:latin typeface="Fira Sans" panose="020B0503050000020004" pitchFamily="34" charset="0"/>
              </a:rPr>
              <a:t> steganography application for desktop environments that allows users to encode and decode messages within images.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19D49-9F00-813E-2153-31558F8EA206}"/>
              </a:ext>
            </a:extLst>
          </p:cNvPr>
          <p:cNvSpPr txBox="1"/>
          <p:nvPr/>
        </p:nvSpPr>
        <p:spPr>
          <a:xfrm>
            <a:off x="405773" y="3378265"/>
            <a:ext cx="6127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" panose="020B0503050000020004" pitchFamily="34" charset="0"/>
              </a:rPr>
              <a:t>Deliverables:</a:t>
            </a:r>
            <a:endParaRPr lang="en-US" sz="1800" dirty="0">
              <a:latin typeface="Fira Sans" panose="020B0503050000020004" pitchFamily="34" charset="0"/>
            </a:endParaRPr>
          </a:p>
          <a:p>
            <a:r>
              <a:rPr lang="en-US" sz="1800" dirty="0">
                <a:latin typeface="Fira Sans" panose="020B0503050000020004" pitchFamily="34" charset="0"/>
              </a:rPr>
              <a:t>1. Project timeline and milestones chart.</a:t>
            </a:r>
          </a:p>
          <a:p>
            <a:r>
              <a:rPr lang="en-US" sz="1800" dirty="0">
                <a:latin typeface="Fira Sans" panose="020B0503050000020004" pitchFamily="34" charset="0"/>
              </a:rPr>
              <a:t>2. Learn more about different steganography algorithms.</a:t>
            </a:r>
          </a:p>
          <a:p>
            <a:r>
              <a:rPr lang="en-US" sz="1800" dirty="0">
                <a:latin typeface="Fira Sans" panose="020B0503050000020004" pitchFamily="34" charset="0"/>
              </a:rPr>
              <a:t>3. Initial GUI Design Mockups. </a:t>
            </a:r>
          </a:p>
          <a:p>
            <a:r>
              <a:rPr lang="en-US" sz="1800" dirty="0">
                <a:latin typeface="Fira Sans" panose="020B0503050000020004" pitchFamily="34" charset="0"/>
              </a:rPr>
              <a:t>4. Resource Allocation for the project.</a:t>
            </a:r>
          </a:p>
        </p:txBody>
      </p:sp>
      <p:grpSp>
        <p:nvGrpSpPr>
          <p:cNvPr id="6" name="Google Shape;3657;p40">
            <a:extLst>
              <a:ext uri="{FF2B5EF4-FFF2-40B4-BE49-F238E27FC236}">
                <a16:creationId xmlns:a16="http://schemas.microsoft.com/office/drawing/2014/main" id="{C5D37CC2-2E18-2522-F9C4-7FA4E3D624C2}"/>
              </a:ext>
            </a:extLst>
          </p:cNvPr>
          <p:cNvGrpSpPr/>
          <p:nvPr/>
        </p:nvGrpSpPr>
        <p:grpSpPr>
          <a:xfrm>
            <a:off x="6983046" y="2312986"/>
            <a:ext cx="1874375" cy="2505166"/>
            <a:chOff x="783125" y="1463225"/>
            <a:chExt cx="2497032" cy="3337368"/>
          </a:xfrm>
        </p:grpSpPr>
        <p:sp>
          <p:nvSpPr>
            <p:cNvPr id="7" name="Google Shape;3658;p40">
              <a:extLst>
                <a:ext uri="{FF2B5EF4-FFF2-40B4-BE49-F238E27FC236}">
                  <a16:creationId xmlns:a16="http://schemas.microsoft.com/office/drawing/2014/main" id="{E68F817A-069D-7D38-3DA8-065C623A0EC9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59;p40">
              <a:extLst>
                <a:ext uri="{FF2B5EF4-FFF2-40B4-BE49-F238E27FC236}">
                  <a16:creationId xmlns:a16="http://schemas.microsoft.com/office/drawing/2014/main" id="{83A0510D-5798-0D5D-D3B5-95C0A013787A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60;p40">
              <a:extLst>
                <a:ext uri="{FF2B5EF4-FFF2-40B4-BE49-F238E27FC236}">
                  <a16:creationId xmlns:a16="http://schemas.microsoft.com/office/drawing/2014/main" id="{9F74662D-4695-6708-8581-CE47915F8059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61;p40">
              <a:extLst>
                <a:ext uri="{FF2B5EF4-FFF2-40B4-BE49-F238E27FC236}">
                  <a16:creationId xmlns:a16="http://schemas.microsoft.com/office/drawing/2014/main" id="{5985A179-CEC8-F820-FF94-8C964C020CED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62;p40">
              <a:extLst>
                <a:ext uri="{FF2B5EF4-FFF2-40B4-BE49-F238E27FC236}">
                  <a16:creationId xmlns:a16="http://schemas.microsoft.com/office/drawing/2014/main" id="{0DCA80C7-9589-5091-8631-FE5AC6C86479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63;p40">
              <a:extLst>
                <a:ext uri="{FF2B5EF4-FFF2-40B4-BE49-F238E27FC236}">
                  <a16:creationId xmlns:a16="http://schemas.microsoft.com/office/drawing/2014/main" id="{794C685A-1FF9-CDB3-A74E-C6C188017D37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64;p40">
              <a:extLst>
                <a:ext uri="{FF2B5EF4-FFF2-40B4-BE49-F238E27FC236}">
                  <a16:creationId xmlns:a16="http://schemas.microsoft.com/office/drawing/2014/main" id="{D8B4A1BB-683F-6E2D-0CEB-798C3C5A2600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5;p40">
              <a:extLst>
                <a:ext uri="{FF2B5EF4-FFF2-40B4-BE49-F238E27FC236}">
                  <a16:creationId xmlns:a16="http://schemas.microsoft.com/office/drawing/2014/main" id="{51645BB4-E679-F8E3-28A6-07FF5545ACE0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66;p40">
              <a:extLst>
                <a:ext uri="{FF2B5EF4-FFF2-40B4-BE49-F238E27FC236}">
                  <a16:creationId xmlns:a16="http://schemas.microsoft.com/office/drawing/2014/main" id="{937838B9-6806-6435-7A55-781F01DD74F6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67;p40">
              <a:extLst>
                <a:ext uri="{FF2B5EF4-FFF2-40B4-BE49-F238E27FC236}">
                  <a16:creationId xmlns:a16="http://schemas.microsoft.com/office/drawing/2014/main" id="{EDD4E972-5C50-3F8D-46B5-3C5CB015A3DB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68;p40">
              <a:extLst>
                <a:ext uri="{FF2B5EF4-FFF2-40B4-BE49-F238E27FC236}">
                  <a16:creationId xmlns:a16="http://schemas.microsoft.com/office/drawing/2014/main" id="{0C51AC40-C067-F2A3-DB9C-84F76EC7E2A4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69;p40">
              <a:extLst>
                <a:ext uri="{FF2B5EF4-FFF2-40B4-BE49-F238E27FC236}">
                  <a16:creationId xmlns:a16="http://schemas.microsoft.com/office/drawing/2014/main" id="{202343E8-8290-40FE-2ED7-44C268858030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70;p40">
              <a:extLst>
                <a:ext uri="{FF2B5EF4-FFF2-40B4-BE49-F238E27FC236}">
                  <a16:creationId xmlns:a16="http://schemas.microsoft.com/office/drawing/2014/main" id="{3898143F-0B3A-B968-7524-1281AF90D586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71;p40">
              <a:extLst>
                <a:ext uri="{FF2B5EF4-FFF2-40B4-BE49-F238E27FC236}">
                  <a16:creationId xmlns:a16="http://schemas.microsoft.com/office/drawing/2014/main" id="{4024DEDF-6FE6-2AAB-FF4F-797B5101BA7F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72;p40">
              <a:extLst>
                <a:ext uri="{FF2B5EF4-FFF2-40B4-BE49-F238E27FC236}">
                  <a16:creationId xmlns:a16="http://schemas.microsoft.com/office/drawing/2014/main" id="{5731F839-5903-6FE1-4E78-A870DC0FC3BA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73;p40">
              <a:extLst>
                <a:ext uri="{FF2B5EF4-FFF2-40B4-BE49-F238E27FC236}">
                  <a16:creationId xmlns:a16="http://schemas.microsoft.com/office/drawing/2014/main" id="{3791D06B-520F-8C5B-AB30-238758904061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74;p40">
              <a:extLst>
                <a:ext uri="{FF2B5EF4-FFF2-40B4-BE49-F238E27FC236}">
                  <a16:creationId xmlns:a16="http://schemas.microsoft.com/office/drawing/2014/main" id="{4556FDE0-EB0D-E40E-C652-42F98FF27085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75;p40">
              <a:extLst>
                <a:ext uri="{FF2B5EF4-FFF2-40B4-BE49-F238E27FC236}">
                  <a16:creationId xmlns:a16="http://schemas.microsoft.com/office/drawing/2014/main" id="{E5C7A5C6-E256-C257-F567-8278EA32D22A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76;p40">
              <a:extLst>
                <a:ext uri="{FF2B5EF4-FFF2-40B4-BE49-F238E27FC236}">
                  <a16:creationId xmlns:a16="http://schemas.microsoft.com/office/drawing/2014/main" id="{EEDB6556-DCDE-57CA-DBC5-479D718862C7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77;p40">
              <a:extLst>
                <a:ext uri="{FF2B5EF4-FFF2-40B4-BE49-F238E27FC236}">
                  <a16:creationId xmlns:a16="http://schemas.microsoft.com/office/drawing/2014/main" id="{DB8E7344-CDC9-DE93-AE53-5EAD483D2E18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78;p40">
              <a:extLst>
                <a:ext uri="{FF2B5EF4-FFF2-40B4-BE49-F238E27FC236}">
                  <a16:creationId xmlns:a16="http://schemas.microsoft.com/office/drawing/2014/main" id="{9B094812-23FC-725D-7F96-5D15CC99E0B4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79;p40">
              <a:extLst>
                <a:ext uri="{FF2B5EF4-FFF2-40B4-BE49-F238E27FC236}">
                  <a16:creationId xmlns:a16="http://schemas.microsoft.com/office/drawing/2014/main" id="{C2DAFFB7-6BDE-3AA0-6DBB-5226E504CD5F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80;p40">
              <a:extLst>
                <a:ext uri="{FF2B5EF4-FFF2-40B4-BE49-F238E27FC236}">
                  <a16:creationId xmlns:a16="http://schemas.microsoft.com/office/drawing/2014/main" id="{011F9B7B-622C-B9D1-5F9E-9DC9635B5B33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81;p40">
              <a:extLst>
                <a:ext uri="{FF2B5EF4-FFF2-40B4-BE49-F238E27FC236}">
                  <a16:creationId xmlns:a16="http://schemas.microsoft.com/office/drawing/2014/main" id="{14BFAF30-E8B7-FE12-1C7B-24FD1B4DF2E4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82;p40">
              <a:extLst>
                <a:ext uri="{FF2B5EF4-FFF2-40B4-BE49-F238E27FC236}">
                  <a16:creationId xmlns:a16="http://schemas.microsoft.com/office/drawing/2014/main" id="{2602162A-95FB-0916-5559-61E1C28928DF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683;p40">
              <a:extLst>
                <a:ext uri="{FF2B5EF4-FFF2-40B4-BE49-F238E27FC236}">
                  <a16:creationId xmlns:a16="http://schemas.microsoft.com/office/drawing/2014/main" id="{B6D7DC20-7E83-1ED6-E71C-E00927F6577B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684;p40">
              <a:extLst>
                <a:ext uri="{FF2B5EF4-FFF2-40B4-BE49-F238E27FC236}">
                  <a16:creationId xmlns:a16="http://schemas.microsoft.com/office/drawing/2014/main" id="{FA1AD5F2-D51A-06CE-0C56-7AF9941FEC12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685;p40">
              <a:extLst>
                <a:ext uri="{FF2B5EF4-FFF2-40B4-BE49-F238E27FC236}">
                  <a16:creationId xmlns:a16="http://schemas.microsoft.com/office/drawing/2014/main" id="{3130C9B9-A035-C5FD-32C7-D8FBE6691CB1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686;p40">
              <a:extLst>
                <a:ext uri="{FF2B5EF4-FFF2-40B4-BE49-F238E27FC236}">
                  <a16:creationId xmlns:a16="http://schemas.microsoft.com/office/drawing/2014/main" id="{91B40B40-E06C-6006-385A-F5E9F04E8B47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687;p40">
              <a:extLst>
                <a:ext uri="{FF2B5EF4-FFF2-40B4-BE49-F238E27FC236}">
                  <a16:creationId xmlns:a16="http://schemas.microsoft.com/office/drawing/2014/main" id="{3199D814-458C-D5D4-C952-7FFE73A489CA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688;p40">
              <a:extLst>
                <a:ext uri="{FF2B5EF4-FFF2-40B4-BE49-F238E27FC236}">
                  <a16:creationId xmlns:a16="http://schemas.microsoft.com/office/drawing/2014/main" id="{F240EF4C-4501-14C4-037E-1E6CD768FF30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689;p40">
              <a:extLst>
                <a:ext uri="{FF2B5EF4-FFF2-40B4-BE49-F238E27FC236}">
                  <a16:creationId xmlns:a16="http://schemas.microsoft.com/office/drawing/2014/main" id="{4C8F0799-D424-8DC2-DFD4-975C34154A66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690;p40">
              <a:extLst>
                <a:ext uri="{FF2B5EF4-FFF2-40B4-BE49-F238E27FC236}">
                  <a16:creationId xmlns:a16="http://schemas.microsoft.com/office/drawing/2014/main" id="{47F2E29A-08C9-AF60-9108-C3C78479C444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691;p40">
              <a:extLst>
                <a:ext uri="{FF2B5EF4-FFF2-40B4-BE49-F238E27FC236}">
                  <a16:creationId xmlns:a16="http://schemas.microsoft.com/office/drawing/2014/main" id="{97FA43A0-1C55-EA4C-0B35-09AC4970DCEC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692;p40">
              <a:extLst>
                <a:ext uri="{FF2B5EF4-FFF2-40B4-BE49-F238E27FC236}">
                  <a16:creationId xmlns:a16="http://schemas.microsoft.com/office/drawing/2014/main" id="{42AC39AB-3507-8083-99FF-9E5331274C03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693;p40">
              <a:extLst>
                <a:ext uri="{FF2B5EF4-FFF2-40B4-BE49-F238E27FC236}">
                  <a16:creationId xmlns:a16="http://schemas.microsoft.com/office/drawing/2014/main" id="{6D4F3ECF-DC73-66F3-46A8-26B818093E47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694;p40">
              <a:extLst>
                <a:ext uri="{FF2B5EF4-FFF2-40B4-BE49-F238E27FC236}">
                  <a16:creationId xmlns:a16="http://schemas.microsoft.com/office/drawing/2014/main" id="{1A674B55-AD53-962F-FF13-6DC24F64DA98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695;p40">
              <a:extLst>
                <a:ext uri="{FF2B5EF4-FFF2-40B4-BE49-F238E27FC236}">
                  <a16:creationId xmlns:a16="http://schemas.microsoft.com/office/drawing/2014/main" id="{E73C508E-11AB-BE9B-0CFD-08432F7CA473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696;p40">
              <a:extLst>
                <a:ext uri="{FF2B5EF4-FFF2-40B4-BE49-F238E27FC236}">
                  <a16:creationId xmlns:a16="http://schemas.microsoft.com/office/drawing/2014/main" id="{8B591E29-9897-D880-8378-663248066319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697;p40">
              <a:extLst>
                <a:ext uri="{FF2B5EF4-FFF2-40B4-BE49-F238E27FC236}">
                  <a16:creationId xmlns:a16="http://schemas.microsoft.com/office/drawing/2014/main" id="{CAF4707C-840F-609D-ADDD-E304FF7A11F4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698;p40">
              <a:extLst>
                <a:ext uri="{FF2B5EF4-FFF2-40B4-BE49-F238E27FC236}">
                  <a16:creationId xmlns:a16="http://schemas.microsoft.com/office/drawing/2014/main" id="{7F29B181-3846-8AD5-7261-652432668EA7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699;p40">
              <a:extLst>
                <a:ext uri="{FF2B5EF4-FFF2-40B4-BE49-F238E27FC236}">
                  <a16:creationId xmlns:a16="http://schemas.microsoft.com/office/drawing/2014/main" id="{67A8609E-3940-CA5B-F59E-4CFDD145811F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700;p40">
              <a:extLst>
                <a:ext uri="{FF2B5EF4-FFF2-40B4-BE49-F238E27FC236}">
                  <a16:creationId xmlns:a16="http://schemas.microsoft.com/office/drawing/2014/main" id="{6FE39DF9-CE7C-8A39-3228-253D59C31736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701;p40">
              <a:extLst>
                <a:ext uri="{FF2B5EF4-FFF2-40B4-BE49-F238E27FC236}">
                  <a16:creationId xmlns:a16="http://schemas.microsoft.com/office/drawing/2014/main" id="{C1A43543-5F31-8A23-978D-3FFCFCFC3665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702;p40">
              <a:extLst>
                <a:ext uri="{FF2B5EF4-FFF2-40B4-BE49-F238E27FC236}">
                  <a16:creationId xmlns:a16="http://schemas.microsoft.com/office/drawing/2014/main" id="{0BF0C16D-FCD8-DF9B-EB1E-F3D51EA2F087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703;p40">
              <a:extLst>
                <a:ext uri="{FF2B5EF4-FFF2-40B4-BE49-F238E27FC236}">
                  <a16:creationId xmlns:a16="http://schemas.microsoft.com/office/drawing/2014/main" id="{1F6FD93D-72BC-0AC6-26FE-EADA021D679A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704;p40">
              <a:extLst>
                <a:ext uri="{FF2B5EF4-FFF2-40B4-BE49-F238E27FC236}">
                  <a16:creationId xmlns:a16="http://schemas.microsoft.com/office/drawing/2014/main" id="{CFEB33E8-5E19-0DEF-38BD-141329DA2314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705;p40">
              <a:extLst>
                <a:ext uri="{FF2B5EF4-FFF2-40B4-BE49-F238E27FC236}">
                  <a16:creationId xmlns:a16="http://schemas.microsoft.com/office/drawing/2014/main" id="{E127EA46-9296-4335-2F9F-AF1E9102440D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706;p40">
              <a:extLst>
                <a:ext uri="{FF2B5EF4-FFF2-40B4-BE49-F238E27FC236}">
                  <a16:creationId xmlns:a16="http://schemas.microsoft.com/office/drawing/2014/main" id="{A085D15F-6C98-CB27-AD5C-1F575E9E0E62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707;p40">
              <a:extLst>
                <a:ext uri="{FF2B5EF4-FFF2-40B4-BE49-F238E27FC236}">
                  <a16:creationId xmlns:a16="http://schemas.microsoft.com/office/drawing/2014/main" id="{AAC51CCE-CB02-80F6-2DBB-F45A2C55FFD1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708;p40">
              <a:extLst>
                <a:ext uri="{FF2B5EF4-FFF2-40B4-BE49-F238E27FC236}">
                  <a16:creationId xmlns:a16="http://schemas.microsoft.com/office/drawing/2014/main" id="{7EB5E8C0-EC3A-DA08-5EB1-ECA3D0D41346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709;p40">
              <a:extLst>
                <a:ext uri="{FF2B5EF4-FFF2-40B4-BE49-F238E27FC236}">
                  <a16:creationId xmlns:a16="http://schemas.microsoft.com/office/drawing/2014/main" id="{12B33983-FE01-9709-7E5C-FE66DF9CC7CB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710;p40">
              <a:extLst>
                <a:ext uri="{FF2B5EF4-FFF2-40B4-BE49-F238E27FC236}">
                  <a16:creationId xmlns:a16="http://schemas.microsoft.com/office/drawing/2014/main" id="{C8184DD8-F7A1-A8BA-E63C-199C13D41902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711;p40">
              <a:extLst>
                <a:ext uri="{FF2B5EF4-FFF2-40B4-BE49-F238E27FC236}">
                  <a16:creationId xmlns:a16="http://schemas.microsoft.com/office/drawing/2014/main" id="{BA21C9C8-9D58-5DDB-252F-290105EFBD04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712;p40">
              <a:extLst>
                <a:ext uri="{FF2B5EF4-FFF2-40B4-BE49-F238E27FC236}">
                  <a16:creationId xmlns:a16="http://schemas.microsoft.com/office/drawing/2014/main" id="{8E2A9D73-3497-1B1B-D3B7-7D383DF8BE07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713;p40">
              <a:extLst>
                <a:ext uri="{FF2B5EF4-FFF2-40B4-BE49-F238E27FC236}">
                  <a16:creationId xmlns:a16="http://schemas.microsoft.com/office/drawing/2014/main" id="{7BE907F9-32AB-B1CC-64DD-201C597CD12B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714;p40">
              <a:extLst>
                <a:ext uri="{FF2B5EF4-FFF2-40B4-BE49-F238E27FC236}">
                  <a16:creationId xmlns:a16="http://schemas.microsoft.com/office/drawing/2014/main" id="{C92E24FA-DECB-B8AC-C552-40D479D324B5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715;p40">
              <a:extLst>
                <a:ext uri="{FF2B5EF4-FFF2-40B4-BE49-F238E27FC236}">
                  <a16:creationId xmlns:a16="http://schemas.microsoft.com/office/drawing/2014/main" id="{408C9804-3327-0BFD-9E88-86812A2E161E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716;p40">
              <a:extLst>
                <a:ext uri="{FF2B5EF4-FFF2-40B4-BE49-F238E27FC236}">
                  <a16:creationId xmlns:a16="http://schemas.microsoft.com/office/drawing/2014/main" id="{043E24EC-C668-6494-38AA-EB747EB40E6C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717;p40">
              <a:extLst>
                <a:ext uri="{FF2B5EF4-FFF2-40B4-BE49-F238E27FC236}">
                  <a16:creationId xmlns:a16="http://schemas.microsoft.com/office/drawing/2014/main" id="{6D3072EB-39F9-14D5-D4D0-D705ECABCA68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718;p40">
              <a:extLst>
                <a:ext uri="{FF2B5EF4-FFF2-40B4-BE49-F238E27FC236}">
                  <a16:creationId xmlns:a16="http://schemas.microsoft.com/office/drawing/2014/main" id="{5ED3A2C2-BBAD-43FD-AE1A-2434DAF1817A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719;p40">
              <a:extLst>
                <a:ext uri="{FF2B5EF4-FFF2-40B4-BE49-F238E27FC236}">
                  <a16:creationId xmlns:a16="http://schemas.microsoft.com/office/drawing/2014/main" id="{ABA95E54-CCE0-F157-15DC-91F8072CB780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720;p40">
              <a:extLst>
                <a:ext uri="{FF2B5EF4-FFF2-40B4-BE49-F238E27FC236}">
                  <a16:creationId xmlns:a16="http://schemas.microsoft.com/office/drawing/2014/main" id="{D73CAD04-8438-310D-9143-68F81E347A67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721;p40">
              <a:extLst>
                <a:ext uri="{FF2B5EF4-FFF2-40B4-BE49-F238E27FC236}">
                  <a16:creationId xmlns:a16="http://schemas.microsoft.com/office/drawing/2014/main" id="{D9B2AA99-2C3A-C9EB-5A04-BC3A4AF6B8C9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722;p40">
              <a:extLst>
                <a:ext uri="{FF2B5EF4-FFF2-40B4-BE49-F238E27FC236}">
                  <a16:creationId xmlns:a16="http://schemas.microsoft.com/office/drawing/2014/main" id="{B0C9B956-7146-67D7-CCBE-CB72E049C43C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723;p40">
              <a:extLst>
                <a:ext uri="{FF2B5EF4-FFF2-40B4-BE49-F238E27FC236}">
                  <a16:creationId xmlns:a16="http://schemas.microsoft.com/office/drawing/2014/main" id="{E4E27B3E-2EAA-5A1E-4B9E-64DB752F9B9C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724;p40">
              <a:extLst>
                <a:ext uri="{FF2B5EF4-FFF2-40B4-BE49-F238E27FC236}">
                  <a16:creationId xmlns:a16="http://schemas.microsoft.com/office/drawing/2014/main" id="{DEEDCF29-C09B-9F24-7EE6-7648D1AC5A24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725;p40">
              <a:extLst>
                <a:ext uri="{FF2B5EF4-FFF2-40B4-BE49-F238E27FC236}">
                  <a16:creationId xmlns:a16="http://schemas.microsoft.com/office/drawing/2014/main" id="{1842A4E9-D114-8E26-55E1-F1ECD796BD63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726;p40">
              <a:extLst>
                <a:ext uri="{FF2B5EF4-FFF2-40B4-BE49-F238E27FC236}">
                  <a16:creationId xmlns:a16="http://schemas.microsoft.com/office/drawing/2014/main" id="{D161DCD0-A9F4-C364-9B9A-F6CE6855F0AA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727;p40">
              <a:extLst>
                <a:ext uri="{FF2B5EF4-FFF2-40B4-BE49-F238E27FC236}">
                  <a16:creationId xmlns:a16="http://schemas.microsoft.com/office/drawing/2014/main" id="{16EE1599-159D-0D30-A388-507CB1CA634C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728;p40">
              <a:extLst>
                <a:ext uri="{FF2B5EF4-FFF2-40B4-BE49-F238E27FC236}">
                  <a16:creationId xmlns:a16="http://schemas.microsoft.com/office/drawing/2014/main" id="{55D08C8A-83FE-4056-1352-EB76C0D6B406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729;p40">
              <a:extLst>
                <a:ext uri="{FF2B5EF4-FFF2-40B4-BE49-F238E27FC236}">
                  <a16:creationId xmlns:a16="http://schemas.microsoft.com/office/drawing/2014/main" id="{5C23F3A8-1AED-9CAE-ADC5-9AFAAFC55A3F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730;p40">
              <a:extLst>
                <a:ext uri="{FF2B5EF4-FFF2-40B4-BE49-F238E27FC236}">
                  <a16:creationId xmlns:a16="http://schemas.microsoft.com/office/drawing/2014/main" id="{2CB55546-EE30-CA28-4BE7-0CF8D457AF87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731;p40">
              <a:extLst>
                <a:ext uri="{FF2B5EF4-FFF2-40B4-BE49-F238E27FC236}">
                  <a16:creationId xmlns:a16="http://schemas.microsoft.com/office/drawing/2014/main" id="{B3257971-38E4-C8BE-0E48-042656A73732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732;p40">
              <a:extLst>
                <a:ext uri="{FF2B5EF4-FFF2-40B4-BE49-F238E27FC236}">
                  <a16:creationId xmlns:a16="http://schemas.microsoft.com/office/drawing/2014/main" id="{A43B7632-5388-3008-FC05-D26316DBDD87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4" name="TextBox 1503">
            <a:extLst>
              <a:ext uri="{FF2B5EF4-FFF2-40B4-BE49-F238E27FC236}">
                <a16:creationId xmlns:a16="http://schemas.microsoft.com/office/drawing/2014/main" id="{37989BE8-3872-E8B1-518D-75F34905B7AE}"/>
              </a:ext>
            </a:extLst>
          </p:cNvPr>
          <p:cNvSpPr txBox="1"/>
          <p:nvPr/>
        </p:nvSpPr>
        <p:spPr>
          <a:xfrm>
            <a:off x="286579" y="2185448"/>
            <a:ext cx="6751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" panose="020B0503050000020004" pitchFamily="34" charset="0"/>
              </a:rPr>
              <a:t>Scope: </a:t>
            </a:r>
            <a:r>
              <a:rPr lang="en-US" sz="1800" dirty="0">
                <a:latin typeface="Fira Sans" panose="020B0503050000020004" pitchFamily="34" charset="0"/>
              </a:rPr>
              <a:t>The application is designed to operate on desktop</a:t>
            </a:r>
          </a:p>
          <a:p>
            <a:r>
              <a:rPr lang="en-US" sz="1800" dirty="0">
                <a:latin typeface="Fira Sans" panose="020B0503050000020004" pitchFamily="34" charset="0"/>
              </a:rPr>
              <a:t> environments, specifically targeting systems that are </a:t>
            </a:r>
          </a:p>
          <a:p>
            <a:r>
              <a:rPr lang="en-US" sz="1800" dirty="0">
                <a:latin typeface="Fira Sans" panose="020B0503050000020004" pitchFamily="34" charset="0"/>
              </a:rPr>
              <a:t>commonly used by user , such as </a:t>
            </a:r>
            <a:r>
              <a:rPr lang="en-US" sz="1800" b="1" dirty="0">
                <a:latin typeface="Fira Sans" panose="020B0503050000020004" pitchFamily="34" charset="0"/>
              </a:rPr>
              <a:t>Windows, macOS, and Linux.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" grpId="0"/>
      <p:bldP spid="2" grpId="0"/>
      <p:bldP spid="3" grpId="0"/>
      <p:bldP spid="15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37871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1" dirty="0">
                <a:latin typeface="Fira Sans" panose="020B0503050000020004" pitchFamily="34" charset="0"/>
              </a:rPr>
              <a:t>Requirement Analysis</a:t>
            </a:r>
            <a:br>
              <a:rPr lang="en-US" sz="2800" b="1" dirty="0">
                <a:latin typeface="Fira Sans" panose="020B0503050000020004" pitchFamily="34" charset="0"/>
              </a:rPr>
            </a:br>
            <a:br>
              <a:rPr lang="en-US" sz="2800" b="1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</a:br>
            <a:endParaRPr lang="en-US" sz="2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246B1-3E20-2F97-67A2-F4B0C6598532}"/>
              </a:ext>
            </a:extLst>
          </p:cNvPr>
          <p:cNvSpPr txBox="1"/>
          <p:nvPr/>
        </p:nvSpPr>
        <p:spPr>
          <a:xfrm>
            <a:off x="286579" y="1034891"/>
            <a:ext cx="37871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Functional Requirements:</a:t>
            </a:r>
          </a:p>
          <a:p>
            <a:r>
              <a:rPr lang="en-US" sz="18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CD781-767E-4AA2-0FB7-CCA3335627DA}"/>
              </a:ext>
            </a:extLst>
          </p:cNvPr>
          <p:cNvSpPr txBox="1"/>
          <p:nvPr/>
        </p:nvSpPr>
        <p:spPr>
          <a:xfrm>
            <a:off x="286579" y="1564600"/>
            <a:ext cx="8415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1. Image Handling:</a:t>
            </a:r>
            <a:r>
              <a:rPr lang="en-US" sz="1800" dirty="0">
                <a:latin typeface="Fira Sans" panose="020B0503050000020004" pitchFamily="34" charset="0"/>
              </a:rPr>
              <a:t> The application must support </a:t>
            </a:r>
            <a:r>
              <a:rPr lang="en-US" sz="1800" b="1" dirty="0">
                <a:latin typeface="Fira Sans" panose="020B0503050000020004" pitchFamily="34" charset="0"/>
              </a:rPr>
              <a:t>importing and exporting </a:t>
            </a:r>
            <a:r>
              <a:rPr lang="en-US" sz="1800" dirty="0">
                <a:latin typeface="Fira Sans" panose="020B0503050000020004" pitchFamily="34" charset="0"/>
              </a:rPr>
              <a:t>image files, specifically in formats like </a:t>
            </a:r>
            <a:r>
              <a:rPr lang="en-US" sz="1800" b="1" dirty="0">
                <a:latin typeface="Fira Sans" panose="020B0503050000020004" pitchFamily="34" charset="0"/>
              </a:rPr>
              <a:t>PNG, JPG.</a:t>
            </a:r>
          </a:p>
          <a:p>
            <a:r>
              <a:rPr lang="en-US" sz="1800" b="1" dirty="0">
                <a:latin typeface="Fira Sans" panose="020B05030500000200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62F4F-15C0-48CB-B11D-9A3AED5406BE}"/>
              </a:ext>
            </a:extLst>
          </p:cNvPr>
          <p:cNvSpPr txBox="1"/>
          <p:nvPr/>
        </p:nvSpPr>
        <p:spPr>
          <a:xfrm>
            <a:off x="286579" y="2495094"/>
            <a:ext cx="7493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2. Data Embedding:</a:t>
            </a:r>
            <a:r>
              <a:rPr lang="en-US" sz="1800" dirty="0">
                <a:latin typeface="Fira Sans" panose="020B0503050000020004" pitchFamily="34" charset="0"/>
              </a:rPr>
              <a:t> Users must be able to </a:t>
            </a:r>
            <a:r>
              <a:rPr lang="en-US" sz="1800" b="1" dirty="0">
                <a:latin typeface="Fira Sans" panose="020B0503050000020004" pitchFamily="34" charset="0"/>
              </a:rPr>
              <a:t>enter text </a:t>
            </a:r>
            <a:r>
              <a:rPr lang="en-US" sz="1800" dirty="0">
                <a:latin typeface="Fira Sans" panose="020B0503050000020004" pitchFamily="34" charset="0"/>
              </a:rPr>
              <a:t>that will be hidden within an image.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CBCA4-1F1B-2394-2CC6-4CC11C73D579}"/>
              </a:ext>
            </a:extLst>
          </p:cNvPr>
          <p:cNvSpPr txBox="1"/>
          <p:nvPr/>
        </p:nvSpPr>
        <p:spPr>
          <a:xfrm>
            <a:off x="286579" y="3394254"/>
            <a:ext cx="8011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3. Data Extraction:</a:t>
            </a:r>
            <a:r>
              <a:rPr lang="en-US" sz="1800" dirty="0">
                <a:latin typeface="Fira Sans" panose="020B0503050000020004" pitchFamily="34" charset="0"/>
              </a:rPr>
              <a:t> The application must be able to </a:t>
            </a:r>
            <a:r>
              <a:rPr lang="en-US" sz="1800" b="1" dirty="0">
                <a:latin typeface="Fira Sans" panose="020B0503050000020004" pitchFamily="34" charset="0"/>
              </a:rPr>
              <a:t>decode</a:t>
            </a:r>
            <a:r>
              <a:rPr lang="en-US" sz="1800" dirty="0">
                <a:latin typeface="Fira Sans" panose="020B0503050000020004" pitchFamily="34" charset="0"/>
              </a:rPr>
              <a:t> hidden messages from images and display the extracted text to the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101B4-9478-16CD-F37B-19FB50559732}"/>
              </a:ext>
            </a:extLst>
          </p:cNvPr>
          <p:cNvSpPr txBox="1"/>
          <p:nvPr/>
        </p:nvSpPr>
        <p:spPr>
          <a:xfrm>
            <a:off x="238539" y="4209594"/>
            <a:ext cx="825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4. Save Functionality:</a:t>
            </a:r>
            <a:r>
              <a:rPr lang="en-US" sz="1800" dirty="0">
                <a:latin typeface="Fira Sans" panose="020B0503050000020004" pitchFamily="34" charset="0"/>
              </a:rPr>
              <a:t> Users should have the ability to </a:t>
            </a:r>
            <a:r>
              <a:rPr lang="en-US" sz="1800" b="1" dirty="0">
                <a:latin typeface="Fira Sans" panose="020B0503050000020004" pitchFamily="34" charset="0"/>
              </a:rPr>
              <a:t>save</a:t>
            </a:r>
            <a:r>
              <a:rPr lang="en-US" sz="1800" dirty="0">
                <a:latin typeface="Fira Sans" panose="020B0503050000020004" pitchFamily="34" charset="0"/>
              </a:rPr>
              <a:t> the modified image with the embedded data at a desired location.</a:t>
            </a:r>
          </a:p>
        </p:txBody>
      </p:sp>
      <p:grpSp>
        <p:nvGrpSpPr>
          <p:cNvPr id="8" name="Google Shape;1960;p30">
            <a:extLst>
              <a:ext uri="{FF2B5EF4-FFF2-40B4-BE49-F238E27FC236}">
                <a16:creationId xmlns:a16="http://schemas.microsoft.com/office/drawing/2014/main" id="{72819CAD-ECB7-5B96-0727-B9E89A1A9AE2}"/>
              </a:ext>
            </a:extLst>
          </p:cNvPr>
          <p:cNvGrpSpPr/>
          <p:nvPr/>
        </p:nvGrpSpPr>
        <p:grpSpPr>
          <a:xfrm>
            <a:off x="7550522" y="170212"/>
            <a:ext cx="1306899" cy="1309883"/>
            <a:chOff x="4103636" y="1310849"/>
            <a:chExt cx="2120311" cy="2125153"/>
          </a:xfrm>
        </p:grpSpPr>
        <p:sp>
          <p:nvSpPr>
            <p:cNvPr id="9" name="Google Shape;1961;p30">
              <a:extLst>
                <a:ext uri="{FF2B5EF4-FFF2-40B4-BE49-F238E27FC236}">
                  <a16:creationId xmlns:a16="http://schemas.microsoft.com/office/drawing/2014/main" id="{6C15A9E7-23AE-773B-225A-CC8C6730E143}"/>
                </a:ext>
              </a:extLst>
            </p:cNvPr>
            <p:cNvSpPr/>
            <p:nvPr/>
          </p:nvSpPr>
          <p:spPr>
            <a:xfrm>
              <a:off x="5066911" y="2499213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62;p30">
              <a:extLst>
                <a:ext uri="{FF2B5EF4-FFF2-40B4-BE49-F238E27FC236}">
                  <a16:creationId xmlns:a16="http://schemas.microsoft.com/office/drawing/2014/main" id="{29B3895D-1064-95B3-F4ED-4C2E690EE9C1}"/>
                </a:ext>
              </a:extLst>
            </p:cNvPr>
            <p:cNvSpPr/>
            <p:nvPr/>
          </p:nvSpPr>
          <p:spPr>
            <a:xfrm>
              <a:off x="5066557" y="2573238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3;p30">
              <a:extLst>
                <a:ext uri="{FF2B5EF4-FFF2-40B4-BE49-F238E27FC236}">
                  <a16:creationId xmlns:a16="http://schemas.microsoft.com/office/drawing/2014/main" id="{FC116A0D-86E9-9DF9-B5AF-623507B0EDED}"/>
                </a:ext>
              </a:extLst>
            </p:cNvPr>
            <p:cNvSpPr/>
            <p:nvPr/>
          </p:nvSpPr>
          <p:spPr>
            <a:xfrm>
              <a:off x="5117551" y="2500364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4;p30">
              <a:extLst>
                <a:ext uri="{FF2B5EF4-FFF2-40B4-BE49-F238E27FC236}">
                  <a16:creationId xmlns:a16="http://schemas.microsoft.com/office/drawing/2014/main" id="{F8D8BE2F-721F-9216-A7DE-A7C359473C53}"/>
                </a:ext>
              </a:extLst>
            </p:cNvPr>
            <p:cNvSpPr/>
            <p:nvPr/>
          </p:nvSpPr>
          <p:spPr>
            <a:xfrm>
              <a:off x="4892906" y="1758663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5;p30">
              <a:extLst>
                <a:ext uri="{FF2B5EF4-FFF2-40B4-BE49-F238E27FC236}">
                  <a16:creationId xmlns:a16="http://schemas.microsoft.com/office/drawing/2014/main" id="{62834B51-351C-52C6-F0F2-6DA044665EA0}"/>
                </a:ext>
              </a:extLst>
            </p:cNvPr>
            <p:cNvSpPr/>
            <p:nvPr/>
          </p:nvSpPr>
          <p:spPr>
            <a:xfrm>
              <a:off x="4913988" y="1750573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6;p30">
              <a:extLst>
                <a:ext uri="{FF2B5EF4-FFF2-40B4-BE49-F238E27FC236}">
                  <a16:creationId xmlns:a16="http://schemas.microsoft.com/office/drawing/2014/main" id="{F334C604-2ED0-37BB-752A-9D224A24CD28}"/>
                </a:ext>
              </a:extLst>
            </p:cNvPr>
            <p:cNvSpPr/>
            <p:nvPr/>
          </p:nvSpPr>
          <p:spPr>
            <a:xfrm>
              <a:off x="4928043" y="1805405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7;p30">
              <a:extLst>
                <a:ext uri="{FF2B5EF4-FFF2-40B4-BE49-F238E27FC236}">
                  <a16:creationId xmlns:a16="http://schemas.microsoft.com/office/drawing/2014/main" id="{FC591E8F-BB3C-3F93-626A-B1ED8EE4E6C2}"/>
                </a:ext>
              </a:extLst>
            </p:cNvPr>
            <p:cNvSpPr/>
            <p:nvPr/>
          </p:nvSpPr>
          <p:spPr>
            <a:xfrm>
              <a:off x="4986065" y="1310849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8;p30">
              <a:extLst>
                <a:ext uri="{FF2B5EF4-FFF2-40B4-BE49-F238E27FC236}">
                  <a16:creationId xmlns:a16="http://schemas.microsoft.com/office/drawing/2014/main" id="{2C83094B-715E-AE3D-6F5A-7DD81F85112B}"/>
                </a:ext>
              </a:extLst>
            </p:cNvPr>
            <p:cNvSpPr/>
            <p:nvPr/>
          </p:nvSpPr>
          <p:spPr>
            <a:xfrm>
              <a:off x="5038447" y="1481636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9;p30">
              <a:extLst>
                <a:ext uri="{FF2B5EF4-FFF2-40B4-BE49-F238E27FC236}">
                  <a16:creationId xmlns:a16="http://schemas.microsoft.com/office/drawing/2014/main" id="{4337763A-AC28-8B11-C8BE-CA8E954D2135}"/>
                </a:ext>
              </a:extLst>
            </p:cNvPr>
            <p:cNvSpPr/>
            <p:nvPr/>
          </p:nvSpPr>
          <p:spPr>
            <a:xfrm>
              <a:off x="5041960" y="1539274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0;p30">
              <a:extLst>
                <a:ext uri="{FF2B5EF4-FFF2-40B4-BE49-F238E27FC236}">
                  <a16:creationId xmlns:a16="http://schemas.microsoft.com/office/drawing/2014/main" id="{02FBC122-3A56-BA07-F3DA-467980204242}"/>
                </a:ext>
              </a:extLst>
            </p:cNvPr>
            <p:cNvSpPr/>
            <p:nvPr/>
          </p:nvSpPr>
          <p:spPr>
            <a:xfrm>
              <a:off x="5031773" y="1484087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1;p30">
              <a:extLst>
                <a:ext uri="{FF2B5EF4-FFF2-40B4-BE49-F238E27FC236}">
                  <a16:creationId xmlns:a16="http://schemas.microsoft.com/office/drawing/2014/main" id="{11707366-6131-9CFD-8430-41D05F9E89A1}"/>
                </a:ext>
              </a:extLst>
            </p:cNvPr>
            <p:cNvSpPr/>
            <p:nvPr/>
          </p:nvSpPr>
          <p:spPr>
            <a:xfrm>
              <a:off x="5151301" y="1552650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72;p30">
              <a:extLst>
                <a:ext uri="{FF2B5EF4-FFF2-40B4-BE49-F238E27FC236}">
                  <a16:creationId xmlns:a16="http://schemas.microsoft.com/office/drawing/2014/main" id="{5E117A3B-0324-DA48-C65B-2FD0EE785733}"/>
                </a:ext>
              </a:extLst>
            </p:cNvPr>
            <p:cNvSpPr/>
            <p:nvPr/>
          </p:nvSpPr>
          <p:spPr>
            <a:xfrm>
              <a:off x="5105947" y="1540337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73;p30">
              <a:extLst>
                <a:ext uri="{FF2B5EF4-FFF2-40B4-BE49-F238E27FC236}">
                  <a16:creationId xmlns:a16="http://schemas.microsoft.com/office/drawing/2014/main" id="{211F421E-68BE-98F8-FE15-9212DED60630}"/>
                </a:ext>
              </a:extLst>
            </p:cNvPr>
            <p:cNvSpPr/>
            <p:nvPr/>
          </p:nvSpPr>
          <p:spPr>
            <a:xfrm>
              <a:off x="5052147" y="1588496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4;p30">
              <a:extLst>
                <a:ext uri="{FF2B5EF4-FFF2-40B4-BE49-F238E27FC236}">
                  <a16:creationId xmlns:a16="http://schemas.microsoft.com/office/drawing/2014/main" id="{563B2160-D3A9-DD88-EBC9-758FF931D2D1}"/>
                </a:ext>
              </a:extLst>
            </p:cNvPr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75;p30">
              <a:extLst>
                <a:ext uri="{FF2B5EF4-FFF2-40B4-BE49-F238E27FC236}">
                  <a16:creationId xmlns:a16="http://schemas.microsoft.com/office/drawing/2014/main" id="{5C775AEA-8EC3-9FD9-35F6-EB91257F9B88}"/>
                </a:ext>
              </a:extLst>
            </p:cNvPr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6;p30">
              <a:extLst>
                <a:ext uri="{FF2B5EF4-FFF2-40B4-BE49-F238E27FC236}">
                  <a16:creationId xmlns:a16="http://schemas.microsoft.com/office/drawing/2014/main" id="{F0746276-E3C7-CBD7-05CD-C24B86F1BFE9}"/>
                </a:ext>
              </a:extLst>
            </p:cNvPr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77;p30">
              <a:extLst>
                <a:ext uri="{FF2B5EF4-FFF2-40B4-BE49-F238E27FC236}">
                  <a16:creationId xmlns:a16="http://schemas.microsoft.com/office/drawing/2014/main" id="{1B774CD2-E6DC-C17E-7EF5-F2D57775C44D}"/>
                </a:ext>
              </a:extLst>
            </p:cNvPr>
            <p:cNvSpPr/>
            <p:nvPr/>
          </p:nvSpPr>
          <p:spPr>
            <a:xfrm>
              <a:off x="5034224" y="2067344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78;p30">
              <a:extLst>
                <a:ext uri="{FF2B5EF4-FFF2-40B4-BE49-F238E27FC236}">
                  <a16:creationId xmlns:a16="http://schemas.microsoft.com/office/drawing/2014/main" id="{AA4D2ECF-0F57-0AB9-090F-866700C4D57F}"/>
                </a:ext>
              </a:extLst>
            </p:cNvPr>
            <p:cNvSpPr/>
            <p:nvPr/>
          </p:nvSpPr>
          <p:spPr>
            <a:xfrm>
              <a:off x="5033516" y="2062058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79;p30">
              <a:extLst>
                <a:ext uri="{FF2B5EF4-FFF2-40B4-BE49-F238E27FC236}">
                  <a16:creationId xmlns:a16="http://schemas.microsoft.com/office/drawing/2014/main" id="{4D1168DB-860E-DCB5-0147-F8E23C705665}"/>
                </a:ext>
              </a:extLst>
            </p:cNvPr>
            <p:cNvSpPr/>
            <p:nvPr/>
          </p:nvSpPr>
          <p:spPr>
            <a:xfrm>
              <a:off x="5078870" y="2112403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80;p30">
              <a:extLst>
                <a:ext uri="{FF2B5EF4-FFF2-40B4-BE49-F238E27FC236}">
                  <a16:creationId xmlns:a16="http://schemas.microsoft.com/office/drawing/2014/main" id="{E2E1DFA9-8C48-C46D-447F-CBFFF6EF03EC}"/>
                </a:ext>
              </a:extLst>
            </p:cNvPr>
            <p:cNvSpPr/>
            <p:nvPr/>
          </p:nvSpPr>
          <p:spPr>
            <a:xfrm>
              <a:off x="5066232" y="2141605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1;p30">
              <a:extLst>
                <a:ext uri="{FF2B5EF4-FFF2-40B4-BE49-F238E27FC236}">
                  <a16:creationId xmlns:a16="http://schemas.microsoft.com/office/drawing/2014/main" id="{B978C13E-BBF1-B6C6-81A3-BFFE97EE5DA7}"/>
                </a:ext>
              </a:extLst>
            </p:cNvPr>
            <p:cNvSpPr/>
            <p:nvPr/>
          </p:nvSpPr>
          <p:spPr>
            <a:xfrm>
              <a:off x="5093279" y="2178515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2;p30">
              <a:extLst>
                <a:ext uri="{FF2B5EF4-FFF2-40B4-BE49-F238E27FC236}">
                  <a16:creationId xmlns:a16="http://schemas.microsoft.com/office/drawing/2014/main" id="{DD616EF0-EF16-AB54-F5E4-0C62EC79444B}"/>
                </a:ext>
              </a:extLst>
            </p:cNvPr>
            <p:cNvSpPr/>
            <p:nvPr/>
          </p:nvSpPr>
          <p:spPr>
            <a:xfrm>
              <a:off x="5857569" y="2594321"/>
              <a:ext cx="366023" cy="464379"/>
            </a:xfrm>
            <a:custGeom>
              <a:avLst/>
              <a:gdLst/>
              <a:ahLst/>
              <a:cxnLst/>
              <a:rect l="l" t="t" r="r" b="b"/>
              <a:pathLst>
                <a:path w="12396" h="15727" extrusionOk="0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3;p30">
              <a:extLst>
                <a:ext uri="{FF2B5EF4-FFF2-40B4-BE49-F238E27FC236}">
                  <a16:creationId xmlns:a16="http://schemas.microsoft.com/office/drawing/2014/main" id="{3628580D-E289-9F02-113B-19C17720FCF0}"/>
                </a:ext>
              </a:extLst>
            </p:cNvPr>
            <p:cNvSpPr/>
            <p:nvPr/>
          </p:nvSpPr>
          <p:spPr>
            <a:xfrm>
              <a:off x="5866723" y="2593140"/>
              <a:ext cx="348070" cy="262765"/>
            </a:xfrm>
            <a:custGeom>
              <a:avLst/>
              <a:gdLst/>
              <a:ahLst/>
              <a:cxnLst/>
              <a:rect l="l" t="t" r="r" b="b"/>
              <a:pathLst>
                <a:path w="11788" h="8899" extrusionOk="0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84;p30">
              <a:extLst>
                <a:ext uri="{FF2B5EF4-FFF2-40B4-BE49-F238E27FC236}">
                  <a16:creationId xmlns:a16="http://schemas.microsoft.com/office/drawing/2014/main" id="{4EAD6C00-7EF3-37D1-823C-654C69DBF19A}"/>
                </a:ext>
              </a:extLst>
            </p:cNvPr>
            <p:cNvSpPr/>
            <p:nvPr/>
          </p:nvSpPr>
          <p:spPr>
            <a:xfrm>
              <a:off x="4314580" y="1726803"/>
              <a:ext cx="422243" cy="383798"/>
            </a:xfrm>
            <a:custGeom>
              <a:avLst/>
              <a:gdLst/>
              <a:ahLst/>
              <a:cxnLst/>
              <a:rect l="l" t="t" r="r" b="b"/>
              <a:pathLst>
                <a:path w="14300" h="12998" extrusionOk="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85;p30">
              <a:extLst>
                <a:ext uri="{FF2B5EF4-FFF2-40B4-BE49-F238E27FC236}">
                  <a16:creationId xmlns:a16="http://schemas.microsoft.com/office/drawing/2014/main" id="{D04CD995-FD23-7AA4-4BE2-D2D7444ADBAD}"/>
                </a:ext>
              </a:extLst>
            </p:cNvPr>
            <p:cNvSpPr/>
            <p:nvPr/>
          </p:nvSpPr>
          <p:spPr>
            <a:xfrm>
              <a:off x="4314580" y="1907009"/>
              <a:ext cx="421564" cy="302480"/>
            </a:xfrm>
            <a:custGeom>
              <a:avLst/>
              <a:gdLst/>
              <a:ahLst/>
              <a:cxnLst/>
              <a:rect l="l" t="t" r="r" b="b"/>
              <a:pathLst>
                <a:path w="14277" h="10244" extrusionOk="0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86;p30">
              <a:extLst>
                <a:ext uri="{FF2B5EF4-FFF2-40B4-BE49-F238E27FC236}">
                  <a16:creationId xmlns:a16="http://schemas.microsoft.com/office/drawing/2014/main" id="{0C3C1358-97B2-7864-F050-D9399740C2CB}"/>
                </a:ext>
              </a:extLst>
            </p:cNvPr>
            <p:cNvSpPr/>
            <p:nvPr/>
          </p:nvSpPr>
          <p:spPr>
            <a:xfrm>
              <a:off x="4314934" y="1867295"/>
              <a:ext cx="421535" cy="283021"/>
            </a:xfrm>
            <a:custGeom>
              <a:avLst/>
              <a:gdLst/>
              <a:ahLst/>
              <a:cxnLst/>
              <a:rect l="l" t="t" r="r" b="b"/>
              <a:pathLst>
                <a:path w="14276" h="9585" extrusionOk="0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87;p30">
              <a:extLst>
                <a:ext uri="{FF2B5EF4-FFF2-40B4-BE49-F238E27FC236}">
                  <a16:creationId xmlns:a16="http://schemas.microsoft.com/office/drawing/2014/main" id="{6A0CE44C-8462-562F-B4CC-E0EFD3AA44B4}"/>
                </a:ext>
              </a:extLst>
            </p:cNvPr>
            <p:cNvSpPr/>
            <p:nvPr/>
          </p:nvSpPr>
          <p:spPr>
            <a:xfrm>
              <a:off x="4342011" y="1804962"/>
              <a:ext cx="65403" cy="76890"/>
            </a:xfrm>
            <a:custGeom>
              <a:avLst/>
              <a:gdLst/>
              <a:ahLst/>
              <a:cxnLst/>
              <a:rect l="l" t="t" r="r" b="b"/>
              <a:pathLst>
                <a:path w="2215" h="2604" extrusionOk="0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88;p30">
              <a:extLst>
                <a:ext uri="{FF2B5EF4-FFF2-40B4-BE49-F238E27FC236}">
                  <a16:creationId xmlns:a16="http://schemas.microsoft.com/office/drawing/2014/main" id="{0A4E45A2-1675-4996-D9DF-7D683CD3D70A}"/>
                </a:ext>
              </a:extLst>
            </p:cNvPr>
            <p:cNvSpPr/>
            <p:nvPr/>
          </p:nvSpPr>
          <p:spPr>
            <a:xfrm>
              <a:off x="4669294" y="1944273"/>
              <a:ext cx="24301" cy="3593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89;p30">
              <a:extLst>
                <a:ext uri="{FF2B5EF4-FFF2-40B4-BE49-F238E27FC236}">
                  <a16:creationId xmlns:a16="http://schemas.microsoft.com/office/drawing/2014/main" id="{702EDD9D-8A2B-3CFE-BE20-411CEC4044AB}"/>
                </a:ext>
              </a:extLst>
            </p:cNvPr>
            <p:cNvSpPr/>
            <p:nvPr/>
          </p:nvSpPr>
          <p:spPr>
            <a:xfrm>
              <a:off x="4689343" y="1955936"/>
              <a:ext cx="28140" cy="36083"/>
            </a:xfrm>
            <a:custGeom>
              <a:avLst/>
              <a:gdLst/>
              <a:ahLst/>
              <a:cxnLst/>
              <a:rect l="l" t="t" r="r" b="b"/>
              <a:pathLst>
                <a:path w="953" h="1222" extrusionOk="0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90;p30">
              <a:extLst>
                <a:ext uri="{FF2B5EF4-FFF2-40B4-BE49-F238E27FC236}">
                  <a16:creationId xmlns:a16="http://schemas.microsoft.com/office/drawing/2014/main" id="{2FE91FB9-28CF-B53B-358A-43263FAA2F16}"/>
                </a:ext>
              </a:extLst>
            </p:cNvPr>
            <p:cNvSpPr/>
            <p:nvPr/>
          </p:nvSpPr>
          <p:spPr>
            <a:xfrm>
              <a:off x="6014744" y="2201340"/>
              <a:ext cx="209202" cy="335491"/>
            </a:xfrm>
            <a:custGeom>
              <a:avLst/>
              <a:gdLst/>
              <a:ahLst/>
              <a:cxnLst/>
              <a:rect l="l" t="t" r="r" b="b"/>
              <a:pathLst>
                <a:path w="7085" h="11362" extrusionOk="0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91;p30">
              <a:extLst>
                <a:ext uri="{FF2B5EF4-FFF2-40B4-BE49-F238E27FC236}">
                  <a16:creationId xmlns:a16="http://schemas.microsoft.com/office/drawing/2014/main" id="{0DCBAF60-BBB5-2F19-2CB3-A6F3877EDD06}"/>
                </a:ext>
              </a:extLst>
            </p:cNvPr>
            <p:cNvSpPr/>
            <p:nvPr/>
          </p:nvSpPr>
          <p:spPr>
            <a:xfrm>
              <a:off x="5469105" y="1622453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92;p30">
              <a:extLst>
                <a:ext uri="{FF2B5EF4-FFF2-40B4-BE49-F238E27FC236}">
                  <a16:creationId xmlns:a16="http://schemas.microsoft.com/office/drawing/2014/main" id="{D95FB0FE-3325-FC07-27F9-6FEF086BC4F1}"/>
                </a:ext>
              </a:extLst>
            </p:cNvPr>
            <p:cNvSpPr/>
            <p:nvPr/>
          </p:nvSpPr>
          <p:spPr>
            <a:xfrm>
              <a:off x="5446605" y="1592866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93;p30">
              <a:extLst>
                <a:ext uri="{FF2B5EF4-FFF2-40B4-BE49-F238E27FC236}">
                  <a16:creationId xmlns:a16="http://schemas.microsoft.com/office/drawing/2014/main" id="{18B1F2F0-A5BF-96CD-321A-5CF796594C77}"/>
                </a:ext>
              </a:extLst>
            </p:cNvPr>
            <p:cNvSpPr/>
            <p:nvPr/>
          </p:nvSpPr>
          <p:spPr>
            <a:xfrm>
              <a:off x="5624509" y="1725622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94;p30">
              <a:extLst>
                <a:ext uri="{FF2B5EF4-FFF2-40B4-BE49-F238E27FC236}">
                  <a16:creationId xmlns:a16="http://schemas.microsoft.com/office/drawing/2014/main" id="{6E1135E5-7ADB-EDB7-E6CB-2AED51C15C80}"/>
                </a:ext>
              </a:extLst>
            </p:cNvPr>
            <p:cNvSpPr/>
            <p:nvPr/>
          </p:nvSpPr>
          <p:spPr>
            <a:xfrm>
              <a:off x="5622383" y="1894017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95;p30">
              <a:extLst>
                <a:ext uri="{FF2B5EF4-FFF2-40B4-BE49-F238E27FC236}">
                  <a16:creationId xmlns:a16="http://schemas.microsoft.com/office/drawing/2014/main" id="{71FF6526-E723-6A36-5195-FA1C36E85BC1}"/>
                </a:ext>
              </a:extLst>
            </p:cNvPr>
            <p:cNvSpPr/>
            <p:nvPr/>
          </p:nvSpPr>
          <p:spPr>
            <a:xfrm>
              <a:off x="5295779" y="2136792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96;p30">
              <a:extLst>
                <a:ext uri="{FF2B5EF4-FFF2-40B4-BE49-F238E27FC236}">
                  <a16:creationId xmlns:a16="http://schemas.microsoft.com/office/drawing/2014/main" id="{347C616F-9CB1-8D60-03E2-4AE109F434C9}"/>
                </a:ext>
              </a:extLst>
            </p:cNvPr>
            <p:cNvSpPr/>
            <p:nvPr/>
          </p:nvSpPr>
          <p:spPr>
            <a:xfrm>
              <a:off x="5325306" y="2161566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97;p30">
              <a:extLst>
                <a:ext uri="{FF2B5EF4-FFF2-40B4-BE49-F238E27FC236}">
                  <a16:creationId xmlns:a16="http://schemas.microsoft.com/office/drawing/2014/main" id="{6561E908-8E7F-B078-6A82-445A909A64F9}"/>
                </a:ext>
              </a:extLst>
            </p:cNvPr>
            <p:cNvSpPr/>
            <p:nvPr/>
          </p:nvSpPr>
          <p:spPr>
            <a:xfrm>
              <a:off x="5350287" y="217597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98;p30">
              <a:extLst>
                <a:ext uri="{FF2B5EF4-FFF2-40B4-BE49-F238E27FC236}">
                  <a16:creationId xmlns:a16="http://schemas.microsoft.com/office/drawing/2014/main" id="{257F3C2B-3F5D-B04B-8F14-1E4DC94A054F}"/>
                </a:ext>
              </a:extLst>
            </p:cNvPr>
            <p:cNvSpPr/>
            <p:nvPr/>
          </p:nvSpPr>
          <p:spPr>
            <a:xfrm>
              <a:off x="5375237" y="219038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99;p30">
              <a:extLst>
                <a:ext uri="{FF2B5EF4-FFF2-40B4-BE49-F238E27FC236}">
                  <a16:creationId xmlns:a16="http://schemas.microsoft.com/office/drawing/2014/main" id="{198BAE8F-5D62-AFF5-88A9-32F7B4D9E353}"/>
                </a:ext>
              </a:extLst>
            </p:cNvPr>
            <p:cNvSpPr/>
            <p:nvPr/>
          </p:nvSpPr>
          <p:spPr>
            <a:xfrm>
              <a:off x="5400542" y="2204794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00;p30">
              <a:extLst>
                <a:ext uri="{FF2B5EF4-FFF2-40B4-BE49-F238E27FC236}">
                  <a16:creationId xmlns:a16="http://schemas.microsoft.com/office/drawing/2014/main" id="{8ED56D7B-F0C4-6320-DC1C-2A90FC7C7AB9}"/>
                </a:ext>
              </a:extLst>
            </p:cNvPr>
            <p:cNvSpPr/>
            <p:nvPr/>
          </p:nvSpPr>
          <p:spPr>
            <a:xfrm>
              <a:off x="5425877" y="2219558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01;p30">
              <a:extLst>
                <a:ext uri="{FF2B5EF4-FFF2-40B4-BE49-F238E27FC236}">
                  <a16:creationId xmlns:a16="http://schemas.microsoft.com/office/drawing/2014/main" id="{91CCEF49-AC2A-4396-DE1A-0272BE308023}"/>
                </a:ext>
              </a:extLst>
            </p:cNvPr>
            <p:cNvSpPr/>
            <p:nvPr/>
          </p:nvSpPr>
          <p:spPr>
            <a:xfrm>
              <a:off x="5451182" y="22339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02;p30">
              <a:extLst>
                <a:ext uri="{FF2B5EF4-FFF2-40B4-BE49-F238E27FC236}">
                  <a16:creationId xmlns:a16="http://schemas.microsoft.com/office/drawing/2014/main" id="{250CD50A-B486-126A-8894-E96539C9DCE6}"/>
                </a:ext>
              </a:extLst>
            </p:cNvPr>
            <p:cNvSpPr/>
            <p:nvPr/>
          </p:nvSpPr>
          <p:spPr>
            <a:xfrm>
              <a:off x="5476133" y="224837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03;p30">
              <a:extLst>
                <a:ext uri="{FF2B5EF4-FFF2-40B4-BE49-F238E27FC236}">
                  <a16:creationId xmlns:a16="http://schemas.microsoft.com/office/drawing/2014/main" id="{9F1C2013-9591-C47D-5D2D-B8286766D679}"/>
                </a:ext>
              </a:extLst>
            </p:cNvPr>
            <p:cNvSpPr/>
            <p:nvPr/>
          </p:nvSpPr>
          <p:spPr>
            <a:xfrm>
              <a:off x="5501438" y="2262786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04;p30">
              <a:extLst>
                <a:ext uri="{FF2B5EF4-FFF2-40B4-BE49-F238E27FC236}">
                  <a16:creationId xmlns:a16="http://schemas.microsoft.com/office/drawing/2014/main" id="{4A5B78B8-9D44-EF54-4898-781701398BD8}"/>
                </a:ext>
              </a:extLst>
            </p:cNvPr>
            <p:cNvSpPr/>
            <p:nvPr/>
          </p:nvSpPr>
          <p:spPr>
            <a:xfrm>
              <a:off x="5526773" y="2277580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05;p30">
              <a:extLst>
                <a:ext uri="{FF2B5EF4-FFF2-40B4-BE49-F238E27FC236}">
                  <a16:creationId xmlns:a16="http://schemas.microsoft.com/office/drawing/2014/main" id="{4C637B6D-A29D-252E-65D3-354150882094}"/>
                </a:ext>
              </a:extLst>
            </p:cNvPr>
            <p:cNvSpPr/>
            <p:nvPr/>
          </p:nvSpPr>
          <p:spPr>
            <a:xfrm>
              <a:off x="5551723" y="229198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06;p30">
              <a:extLst>
                <a:ext uri="{FF2B5EF4-FFF2-40B4-BE49-F238E27FC236}">
                  <a16:creationId xmlns:a16="http://schemas.microsoft.com/office/drawing/2014/main" id="{7BFB3899-77CC-FE6F-BEAD-834489D78BCA}"/>
                </a:ext>
              </a:extLst>
            </p:cNvPr>
            <p:cNvSpPr/>
            <p:nvPr/>
          </p:nvSpPr>
          <p:spPr>
            <a:xfrm>
              <a:off x="5295425" y="2213269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07;p30">
              <a:extLst>
                <a:ext uri="{FF2B5EF4-FFF2-40B4-BE49-F238E27FC236}">
                  <a16:creationId xmlns:a16="http://schemas.microsoft.com/office/drawing/2014/main" id="{27A3C222-FBB6-9BE2-AA68-2D863BC99DA2}"/>
                </a:ext>
              </a:extLst>
            </p:cNvPr>
            <p:cNvSpPr/>
            <p:nvPr/>
          </p:nvSpPr>
          <p:spPr>
            <a:xfrm>
              <a:off x="5324982" y="2237835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08;p30">
              <a:extLst>
                <a:ext uri="{FF2B5EF4-FFF2-40B4-BE49-F238E27FC236}">
                  <a16:creationId xmlns:a16="http://schemas.microsoft.com/office/drawing/2014/main" id="{7E8457A1-DF87-20FC-214A-249E506C2B85}"/>
                </a:ext>
              </a:extLst>
            </p:cNvPr>
            <p:cNvSpPr/>
            <p:nvPr/>
          </p:nvSpPr>
          <p:spPr>
            <a:xfrm>
              <a:off x="5349932" y="2252245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09;p30">
              <a:extLst>
                <a:ext uri="{FF2B5EF4-FFF2-40B4-BE49-F238E27FC236}">
                  <a16:creationId xmlns:a16="http://schemas.microsoft.com/office/drawing/2014/main" id="{EEC1702E-6B18-9840-B240-352EA13B7E76}"/>
                </a:ext>
              </a:extLst>
            </p:cNvPr>
            <p:cNvSpPr/>
            <p:nvPr/>
          </p:nvSpPr>
          <p:spPr>
            <a:xfrm>
              <a:off x="5375237" y="226700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10;p30">
              <a:extLst>
                <a:ext uri="{FF2B5EF4-FFF2-40B4-BE49-F238E27FC236}">
                  <a16:creationId xmlns:a16="http://schemas.microsoft.com/office/drawing/2014/main" id="{913A5C5A-29EA-5D43-A1A7-C99BF9F23475}"/>
                </a:ext>
              </a:extLst>
            </p:cNvPr>
            <p:cNvSpPr/>
            <p:nvPr/>
          </p:nvSpPr>
          <p:spPr>
            <a:xfrm>
              <a:off x="5400542" y="2281448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11;p30">
              <a:extLst>
                <a:ext uri="{FF2B5EF4-FFF2-40B4-BE49-F238E27FC236}">
                  <a16:creationId xmlns:a16="http://schemas.microsoft.com/office/drawing/2014/main" id="{3BB61083-A8E9-2C4D-2CFC-1AD944B67E77}"/>
                </a:ext>
              </a:extLst>
            </p:cNvPr>
            <p:cNvSpPr/>
            <p:nvPr/>
          </p:nvSpPr>
          <p:spPr>
            <a:xfrm>
              <a:off x="5425523" y="229585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12;p30">
              <a:extLst>
                <a:ext uri="{FF2B5EF4-FFF2-40B4-BE49-F238E27FC236}">
                  <a16:creationId xmlns:a16="http://schemas.microsoft.com/office/drawing/2014/main" id="{BFDA6B19-47BA-4F9D-062D-21E2D61AB96A}"/>
                </a:ext>
              </a:extLst>
            </p:cNvPr>
            <p:cNvSpPr/>
            <p:nvPr/>
          </p:nvSpPr>
          <p:spPr>
            <a:xfrm>
              <a:off x="5451182" y="231026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13;p30">
              <a:extLst>
                <a:ext uri="{FF2B5EF4-FFF2-40B4-BE49-F238E27FC236}">
                  <a16:creationId xmlns:a16="http://schemas.microsoft.com/office/drawing/2014/main" id="{3C75B41F-6BB0-9622-C121-7BFE532CB6AB}"/>
                </a:ext>
              </a:extLst>
            </p:cNvPr>
            <p:cNvSpPr/>
            <p:nvPr/>
          </p:nvSpPr>
          <p:spPr>
            <a:xfrm>
              <a:off x="5476133" y="232503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14;p30">
              <a:extLst>
                <a:ext uri="{FF2B5EF4-FFF2-40B4-BE49-F238E27FC236}">
                  <a16:creationId xmlns:a16="http://schemas.microsoft.com/office/drawing/2014/main" id="{A652F6A1-C066-5149-EF93-328FAD329D4D}"/>
                </a:ext>
              </a:extLst>
            </p:cNvPr>
            <p:cNvSpPr/>
            <p:nvPr/>
          </p:nvSpPr>
          <p:spPr>
            <a:xfrm>
              <a:off x="5501113" y="233944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15;p30">
              <a:extLst>
                <a:ext uri="{FF2B5EF4-FFF2-40B4-BE49-F238E27FC236}">
                  <a16:creationId xmlns:a16="http://schemas.microsoft.com/office/drawing/2014/main" id="{28A609B8-4982-85F8-D72F-3F742EFDE2F7}"/>
                </a:ext>
              </a:extLst>
            </p:cNvPr>
            <p:cNvSpPr/>
            <p:nvPr/>
          </p:nvSpPr>
          <p:spPr>
            <a:xfrm>
              <a:off x="5526064" y="2353849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16;p30">
              <a:extLst>
                <a:ext uri="{FF2B5EF4-FFF2-40B4-BE49-F238E27FC236}">
                  <a16:creationId xmlns:a16="http://schemas.microsoft.com/office/drawing/2014/main" id="{83BAD56B-C125-7047-C39F-A05EEB4BE80B}"/>
                </a:ext>
              </a:extLst>
            </p:cNvPr>
            <p:cNvSpPr/>
            <p:nvPr/>
          </p:nvSpPr>
          <p:spPr>
            <a:xfrm>
              <a:off x="5551723" y="23682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17;p30">
              <a:extLst>
                <a:ext uri="{FF2B5EF4-FFF2-40B4-BE49-F238E27FC236}">
                  <a16:creationId xmlns:a16="http://schemas.microsoft.com/office/drawing/2014/main" id="{1D852218-617D-423E-9FB2-C4214EA0AD8E}"/>
                </a:ext>
              </a:extLst>
            </p:cNvPr>
            <p:cNvSpPr/>
            <p:nvPr/>
          </p:nvSpPr>
          <p:spPr>
            <a:xfrm>
              <a:off x="5290169" y="2306044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18;p30">
              <a:extLst>
                <a:ext uri="{FF2B5EF4-FFF2-40B4-BE49-F238E27FC236}">
                  <a16:creationId xmlns:a16="http://schemas.microsoft.com/office/drawing/2014/main" id="{6EB89D6A-4245-63F7-5014-E05F36EE0733}"/>
                </a:ext>
              </a:extLst>
            </p:cNvPr>
            <p:cNvSpPr/>
            <p:nvPr/>
          </p:nvSpPr>
          <p:spPr>
            <a:xfrm>
              <a:off x="4364157" y="1472010"/>
              <a:ext cx="371987" cy="333188"/>
            </a:xfrm>
            <a:custGeom>
              <a:avLst/>
              <a:gdLst/>
              <a:ahLst/>
              <a:cxnLst/>
              <a:rect l="l" t="t" r="r" b="b"/>
              <a:pathLst>
                <a:path w="12598" h="11284" extrusionOk="0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19;p30">
              <a:extLst>
                <a:ext uri="{FF2B5EF4-FFF2-40B4-BE49-F238E27FC236}">
                  <a16:creationId xmlns:a16="http://schemas.microsoft.com/office/drawing/2014/main" id="{50D84AA0-89F7-45EF-4904-8EDB6ED8CEA8}"/>
                </a:ext>
              </a:extLst>
            </p:cNvPr>
            <p:cNvSpPr/>
            <p:nvPr/>
          </p:nvSpPr>
          <p:spPr>
            <a:xfrm>
              <a:off x="4937197" y="2980334"/>
              <a:ext cx="538965" cy="455668"/>
            </a:xfrm>
            <a:custGeom>
              <a:avLst/>
              <a:gdLst/>
              <a:ahLst/>
              <a:cxnLst/>
              <a:rect l="l" t="t" r="r" b="b"/>
              <a:pathLst>
                <a:path w="18253" h="15432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20;p30">
              <a:extLst>
                <a:ext uri="{FF2B5EF4-FFF2-40B4-BE49-F238E27FC236}">
                  <a16:creationId xmlns:a16="http://schemas.microsoft.com/office/drawing/2014/main" id="{12C3BBCD-BE0B-682F-13C0-3D82498BB015}"/>
                </a:ext>
              </a:extLst>
            </p:cNvPr>
            <p:cNvSpPr/>
            <p:nvPr/>
          </p:nvSpPr>
          <p:spPr>
            <a:xfrm>
              <a:off x="4936843" y="3074202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21;p30">
              <a:extLst>
                <a:ext uri="{FF2B5EF4-FFF2-40B4-BE49-F238E27FC236}">
                  <a16:creationId xmlns:a16="http://schemas.microsoft.com/office/drawing/2014/main" id="{8ADF4996-4455-A828-1236-A2F7DD4EF218}"/>
                </a:ext>
              </a:extLst>
            </p:cNvPr>
            <p:cNvSpPr/>
            <p:nvPr/>
          </p:nvSpPr>
          <p:spPr>
            <a:xfrm>
              <a:off x="4964982" y="3089231"/>
              <a:ext cx="260167" cy="149527"/>
            </a:xfrm>
            <a:custGeom>
              <a:avLst/>
              <a:gdLst/>
              <a:ahLst/>
              <a:cxnLst/>
              <a:rect l="l" t="t" r="r" b="b"/>
              <a:pathLst>
                <a:path w="8811" h="5064" extrusionOk="0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22;p30">
              <a:extLst>
                <a:ext uri="{FF2B5EF4-FFF2-40B4-BE49-F238E27FC236}">
                  <a16:creationId xmlns:a16="http://schemas.microsoft.com/office/drawing/2014/main" id="{B8642509-9C2C-9C64-E4F6-8592AEE9010F}"/>
                </a:ext>
              </a:extLst>
            </p:cNvPr>
            <p:cNvSpPr/>
            <p:nvPr/>
          </p:nvSpPr>
          <p:spPr>
            <a:xfrm>
              <a:off x="4938614" y="3169842"/>
              <a:ext cx="311486" cy="120590"/>
            </a:xfrm>
            <a:custGeom>
              <a:avLst/>
              <a:gdLst/>
              <a:ahLst/>
              <a:cxnLst/>
              <a:rect l="l" t="t" r="r" b="b"/>
              <a:pathLst>
                <a:path w="10549" h="4084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23;p30">
              <a:extLst>
                <a:ext uri="{FF2B5EF4-FFF2-40B4-BE49-F238E27FC236}">
                  <a16:creationId xmlns:a16="http://schemas.microsoft.com/office/drawing/2014/main" id="{AFD78177-358C-E163-55AB-34A316BAE4EA}"/>
                </a:ext>
              </a:extLst>
            </p:cNvPr>
            <p:cNvSpPr/>
            <p:nvPr/>
          </p:nvSpPr>
          <p:spPr>
            <a:xfrm>
              <a:off x="5025779" y="3123779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24;p30">
              <a:extLst>
                <a:ext uri="{FF2B5EF4-FFF2-40B4-BE49-F238E27FC236}">
                  <a16:creationId xmlns:a16="http://schemas.microsoft.com/office/drawing/2014/main" id="{6DB08540-22EB-80B9-5108-22141762CFBB}"/>
                </a:ext>
              </a:extLst>
            </p:cNvPr>
            <p:cNvSpPr/>
            <p:nvPr/>
          </p:nvSpPr>
          <p:spPr>
            <a:xfrm>
              <a:off x="4936843" y="3015147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25;p30">
              <a:extLst>
                <a:ext uri="{FF2B5EF4-FFF2-40B4-BE49-F238E27FC236}">
                  <a16:creationId xmlns:a16="http://schemas.microsoft.com/office/drawing/2014/main" id="{D7C34533-C812-FC2C-247D-B2A6E8A8E914}"/>
                </a:ext>
              </a:extLst>
            </p:cNvPr>
            <p:cNvSpPr/>
            <p:nvPr/>
          </p:nvSpPr>
          <p:spPr>
            <a:xfrm>
              <a:off x="4964982" y="3029822"/>
              <a:ext cx="260167" cy="149882"/>
            </a:xfrm>
            <a:custGeom>
              <a:avLst/>
              <a:gdLst/>
              <a:ahLst/>
              <a:cxnLst/>
              <a:rect l="l" t="t" r="r" b="b"/>
              <a:pathLst>
                <a:path w="8811" h="5076" extrusionOk="0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26;p30">
              <a:extLst>
                <a:ext uri="{FF2B5EF4-FFF2-40B4-BE49-F238E27FC236}">
                  <a16:creationId xmlns:a16="http://schemas.microsoft.com/office/drawing/2014/main" id="{F804134A-EA06-423D-D0CC-F8DF4A3823EA}"/>
                </a:ext>
              </a:extLst>
            </p:cNvPr>
            <p:cNvSpPr/>
            <p:nvPr/>
          </p:nvSpPr>
          <p:spPr>
            <a:xfrm>
              <a:off x="4938614" y="3110757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27;p30">
              <a:extLst>
                <a:ext uri="{FF2B5EF4-FFF2-40B4-BE49-F238E27FC236}">
                  <a16:creationId xmlns:a16="http://schemas.microsoft.com/office/drawing/2014/main" id="{F270E3CE-9388-FC7F-B8A3-A925181FFBE3}"/>
                </a:ext>
              </a:extLst>
            </p:cNvPr>
            <p:cNvSpPr/>
            <p:nvPr/>
          </p:nvSpPr>
          <p:spPr>
            <a:xfrm>
              <a:off x="5025779" y="3064724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28;p30">
              <a:extLst>
                <a:ext uri="{FF2B5EF4-FFF2-40B4-BE49-F238E27FC236}">
                  <a16:creationId xmlns:a16="http://schemas.microsoft.com/office/drawing/2014/main" id="{2841A443-42B2-B353-0967-210DE6B5DD2E}"/>
                </a:ext>
              </a:extLst>
            </p:cNvPr>
            <p:cNvSpPr/>
            <p:nvPr/>
          </p:nvSpPr>
          <p:spPr>
            <a:xfrm>
              <a:off x="4936843" y="2955738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29;p30">
              <a:extLst>
                <a:ext uri="{FF2B5EF4-FFF2-40B4-BE49-F238E27FC236}">
                  <a16:creationId xmlns:a16="http://schemas.microsoft.com/office/drawing/2014/main" id="{7BF0B969-05EF-CDB1-5B7E-1B8D642AA4B1}"/>
                </a:ext>
              </a:extLst>
            </p:cNvPr>
            <p:cNvSpPr/>
            <p:nvPr/>
          </p:nvSpPr>
          <p:spPr>
            <a:xfrm>
              <a:off x="4964982" y="2971033"/>
              <a:ext cx="260167" cy="149616"/>
            </a:xfrm>
            <a:custGeom>
              <a:avLst/>
              <a:gdLst/>
              <a:ahLst/>
              <a:cxnLst/>
              <a:rect l="l" t="t" r="r" b="b"/>
              <a:pathLst>
                <a:path w="8811" h="5067" extrusionOk="0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30;p30">
              <a:extLst>
                <a:ext uri="{FF2B5EF4-FFF2-40B4-BE49-F238E27FC236}">
                  <a16:creationId xmlns:a16="http://schemas.microsoft.com/office/drawing/2014/main" id="{C115973A-EF4B-D241-C5BB-F710B143A25F}"/>
                </a:ext>
              </a:extLst>
            </p:cNvPr>
            <p:cNvSpPr/>
            <p:nvPr/>
          </p:nvSpPr>
          <p:spPr>
            <a:xfrm>
              <a:off x="4938614" y="3051702"/>
              <a:ext cx="311486" cy="120620"/>
            </a:xfrm>
            <a:custGeom>
              <a:avLst/>
              <a:gdLst/>
              <a:ahLst/>
              <a:cxnLst/>
              <a:rect l="l" t="t" r="r" b="b"/>
              <a:pathLst>
                <a:path w="10549" h="4085" extrusionOk="0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31;p30">
              <a:extLst>
                <a:ext uri="{FF2B5EF4-FFF2-40B4-BE49-F238E27FC236}">
                  <a16:creationId xmlns:a16="http://schemas.microsoft.com/office/drawing/2014/main" id="{0329CEF6-D32A-1653-B795-29AA8DF59E84}"/>
                </a:ext>
              </a:extLst>
            </p:cNvPr>
            <p:cNvSpPr/>
            <p:nvPr/>
          </p:nvSpPr>
          <p:spPr>
            <a:xfrm>
              <a:off x="5025779" y="3005639"/>
              <a:ext cx="137510" cy="73878"/>
            </a:xfrm>
            <a:custGeom>
              <a:avLst/>
              <a:gdLst/>
              <a:ahLst/>
              <a:cxnLst/>
              <a:rect l="l" t="t" r="r" b="b"/>
              <a:pathLst>
                <a:path w="4657" h="2502" extrusionOk="0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32;p30">
              <a:extLst>
                <a:ext uri="{FF2B5EF4-FFF2-40B4-BE49-F238E27FC236}">
                  <a16:creationId xmlns:a16="http://schemas.microsoft.com/office/drawing/2014/main" id="{D7373AAE-B5B8-2D44-05DC-8FCA49473805}"/>
                </a:ext>
              </a:extLst>
            </p:cNvPr>
            <p:cNvSpPr/>
            <p:nvPr/>
          </p:nvSpPr>
          <p:spPr>
            <a:xfrm>
              <a:off x="5161842" y="3196210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33;p30">
              <a:extLst>
                <a:ext uri="{FF2B5EF4-FFF2-40B4-BE49-F238E27FC236}">
                  <a16:creationId xmlns:a16="http://schemas.microsoft.com/office/drawing/2014/main" id="{A745F453-0859-C9C4-B2B1-46D225E2ED8A}"/>
                </a:ext>
              </a:extLst>
            </p:cNvPr>
            <p:cNvSpPr/>
            <p:nvPr/>
          </p:nvSpPr>
          <p:spPr>
            <a:xfrm>
              <a:off x="5189982" y="3211475"/>
              <a:ext cx="260167" cy="149645"/>
            </a:xfrm>
            <a:custGeom>
              <a:avLst/>
              <a:gdLst/>
              <a:ahLst/>
              <a:cxnLst/>
              <a:rect l="l" t="t" r="r" b="b"/>
              <a:pathLst>
                <a:path w="8811" h="5068" extrusionOk="0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34;p30">
              <a:extLst>
                <a:ext uri="{FF2B5EF4-FFF2-40B4-BE49-F238E27FC236}">
                  <a16:creationId xmlns:a16="http://schemas.microsoft.com/office/drawing/2014/main" id="{C540FEDA-7A30-CA45-D7F3-1CEB19A30DCA}"/>
                </a:ext>
              </a:extLst>
            </p:cNvPr>
            <p:cNvSpPr/>
            <p:nvPr/>
          </p:nvSpPr>
          <p:spPr>
            <a:xfrm>
              <a:off x="5163614" y="3291820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35;p30">
              <a:extLst>
                <a:ext uri="{FF2B5EF4-FFF2-40B4-BE49-F238E27FC236}">
                  <a16:creationId xmlns:a16="http://schemas.microsoft.com/office/drawing/2014/main" id="{090C1AD6-047F-9661-E1D0-D0415F5CC9A0}"/>
                </a:ext>
              </a:extLst>
            </p:cNvPr>
            <p:cNvSpPr/>
            <p:nvPr/>
          </p:nvSpPr>
          <p:spPr>
            <a:xfrm>
              <a:off x="5250070" y="3245757"/>
              <a:ext cx="137864" cy="73878"/>
            </a:xfrm>
            <a:custGeom>
              <a:avLst/>
              <a:gdLst/>
              <a:ahLst/>
              <a:cxnLst/>
              <a:rect l="l" t="t" r="r" b="b"/>
              <a:pathLst>
                <a:path w="4669" h="2502" extrusionOk="0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36;p30">
              <a:extLst>
                <a:ext uri="{FF2B5EF4-FFF2-40B4-BE49-F238E27FC236}">
                  <a16:creationId xmlns:a16="http://schemas.microsoft.com/office/drawing/2014/main" id="{ACD5011F-58EF-9146-2DE7-C4FC3A45F6FB}"/>
                </a:ext>
              </a:extLst>
            </p:cNvPr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37;p30">
              <a:extLst>
                <a:ext uri="{FF2B5EF4-FFF2-40B4-BE49-F238E27FC236}">
                  <a16:creationId xmlns:a16="http://schemas.microsoft.com/office/drawing/2014/main" id="{65DE8417-1EA6-4778-02BF-52C3B211B6AC}"/>
                </a:ext>
              </a:extLst>
            </p:cNvPr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38;p30">
              <a:extLst>
                <a:ext uri="{FF2B5EF4-FFF2-40B4-BE49-F238E27FC236}">
                  <a16:creationId xmlns:a16="http://schemas.microsoft.com/office/drawing/2014/main" id="{F9786618-6879-26E1-AE09-E14CADD3C2D7}"/>
                </a:ext>
              </a:extLst>
            </p:cNvPr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39;p30">
              <a:extLst>
                <a:ext uri="{FF2B5EF4-FFF2-40B4-BE49-F238E27FC236}">
                  <a16:creationId xmlns:a16="http://schemas.microsoft.com/office/drawing/2014/main" id="{16715EB4-9AFF-E8A6-F4BF-8F7C669C92EF}"/>
                </a:ext>
              </a:extLst>
            </p:cNvPr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40;p30">
              <a:extLst>
                <a:ext uri="{FF2B5EF4-FFF2-40B4-BE49-F238E27FC236}">
                  <a16:creationId xmlns:a16="http://schemas.microsoft.com/office/drawing/2014/main" id="{B892B6AD-A9A5-8133-A664-F291CFFE2459}"/>
                </a:ext>
              </a:extLst>
            </p:cNvPr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41;p30">
              <a:extLst>
                <a:ext uri="{FF2B5EF4-FFF2-40B4-BE49-F238E27FC236}">
                  <a16:creationId xmlns:a16="http://schemas.microsoft.com/office/drawing/2014/main" id="{AAFCDF5C-64B4-3199-FF85-C070AF3C0DDC}"/>
                </a:ext>
              </a:extLst>
            </p:cNvPr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42;p30">
              <a:extLst>
                <a:ext uri="{FF2B5EF4-FFF2-40B4-BE49-F238E27FC236}">
                  <a16:creationId xmlns:a16="http://schemas.microsoft.com/office/drawing/2014/main" id="{FB620A5A-B724-4094-2E70-507CA699F057}"/>
                </a:ext>
              </a:extLst>
            </p:cNvPr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43;p30">
              <a:extLst>
                <a:ext uri="{FF2B5EF4-FFF2-40B4-BE49-F238E27FC236}">
                  <a16:creationId xmlns:a16="http://schemas.microsoft.com/office/drawing/2014/main" id="{AF36AA86-36BD-9CE5-E5AE-7491CE037CCE}"/>
                </a:ext>
              </a:extLst>
            </p:cNvPr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44;p30">
              <a:extLst>
                <a:ext uri="{FF2B5EF4-FFF2-40B4-BE49-F238E27FC236}">
                  <a16:creationId xmlns:a16="http://schemas.microsoft.com/office/drawing/2014/main" id="{354ECC16-CA4B-9828-6057-3276A67DDB57}"/>
                </a:ext>
              </a:extLst>
            </p:cNvPr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45;p30">
              <a:extLst>
                <a:ext uri="{FF2B5EF4-FFF2-40B4-BE49-F238E27FC236}">
                  <a16:creationId xmlns:a16="http://schemas.microsoft.com/office/drawing/2014/main" id="{DBDFA52C-36A4-83D5-DE6E-8AF2851465D2}"/>
                </a:ext>
              </a:extLst>
            </p:cNvPr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46;p30">
              <a:extLst>
                <a:ext uri="{FF2B5EF4-FFF2-40B4-BE49-F238E27FC236}">
                  <a16:creationId xmlns:a16="http://schemas.microsoft.com/office/drawing/2014/main" id="{E6139651-4EE5-7771-C53E-CA3A169395F6}"/>
                </a:ext>
              </a:extLst>
            </p:cNvPr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47;p30">
              <a:extLst>
                <a:ext uri="{FF2B5EF4-FFF2-40B4-BE49-F238E27FC236}">
                  <a16:creationId xmlns:a16="http://schemas.microsoft.com/office/drawing/2014/main" id="{4D2F3722-832D-B1C1-D0E1-9029B78ABFDC}"/>
                </a:ext>
              </a:extLst>
            </p:cNvPr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48;p30">
              <a:extLst>
                <a:ext uri="{FF2B5EF4-FFF2-40B4-BE49-F238E27FC236}">
                  <a16:creationId xmlns:a16="http://schemas.microsoft.com/office/drawing/2014/main" id="{E6E413B2-7A95-88D9-CBD4-3A546BD21CEB}"/>
                </a:ext>
              </a:extLst>
            </p:cNvPr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49;p30">
              <a:extLst>
                <a:ext uri="{FF2B5EF4-FFF2-40B4-BE49-F238E27FC236}">
                  <a16:creationId xmlns:a16="http://schemas.microsoft.com/office/drawing/2014/main" id="{ECAF650C-98D9-69C8-885F-029E34CBBCF4}"/>
                </a:ext>
              </a:extLst>
            </p:cNvPr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50;p30">
              <a:extLst>
                <a:ext uri="{FF2B5EF4-FFF2-40B4-BE49-F238E27FC236}">
                  <a16:creationId xmlns:a16="http://schemas.microsoft.com/office/drawing/2014/main" id="{F8494CFD-0BB7-FD29-CFA1-05EE6E91615A}"/>
                </a:ext>
              </a:extLst>
            </p:cNvPr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51;p30">
              <a:extLst>
                <a:ext uri="{FF2B5EF4-FFF2-40B4-BE49-F238E27FC236}">
                  <a16:creationId xmlns:a16="http://schemas.microsoft.com/office/drawing/2014/main" id="{5CCF32DC-C981-F318-0618-67589E9F6874}"/>
                </a:ext>
              </a:extLst>
            </p:cNvPr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52;p30">
              <a:extLst>
                <a:ext uri="{FF2B5EF4-FFF2-40B4-BE49-F238E27FC236}">
                  <a16:creationId xmlns:a16="http://schemas.microsoft.com/office/drawing/2014/main" id="{C2188E1D-7064-6181-CEDB-9A5902B39D9F}"/>
                </a:ext>
              </a:extLst>
            </p:cNvPr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53;p30">
              <a:extLst>
                <a:ext uri="{FF2B5EF4-FFF2-40B4-BE49-F238E27FC236}">
                  <a16:creationId xmlns:a16="http://schemas.microsoft.com/office/drawing/2014/main" id="{1F7FF97E-C6FB-74C7-D590-07DD13E41B8B}"/>
                </a:ext>
              </a:extLst>
            </p:cNvPr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54;p30">
              <a:extLst>
                <a:ext uri="{FF2B5EF4-FFF2-40B4-BE49-F238E27FC236}">
                  <a16:creationId xmlns:a16="http://schemas.microsoft.com/office/drawing/2014/main" id="{00D7E6BB-D38A-E74C-1B79-EE1801B5D7D3}"/>
                </a:ext>
              </a:extLst>
            </p:cNvPr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55;p30">
              <a:extLst>
                <a:ext uri="{FF2B5EF4-FFF2-40B4-BE49-F238E27FC236}">
                  <a16:creationId xmlns:a16="http://schemas.microsoft.com/office/drawing/2014/main" id="{332FD68B-0147-981B-A694-3D2425EC0B73}"/>
                </a:ext>
              </a:extLst>
            </p:cNvPr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56;p30">
              <a:extLst>
                <a:ext uri="{FF2B5EF4-FFF2-40B4-BE49-F238E27FC236}">
                  <a16:creationId xmlns:a16="http://schemas.microsoft.com/office/drawing/2014/main" id="{CEB09419-EE26-923A-2CC9-C0B6C199BD39}"/>
                </a:ext>
              </a:extLst>
            </p:cNvPr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57;p30">
              <a:extLst>
                <a:ext uri="{FF2B5EF4-FFF2-40B4-BE49-F238E27FC236}">
                  <a16:creationId xmlns:a16="http://schemas.microsoft.com/office/drawing/2014/main" id="{94E769C4-5722-655A-A429-75527CCFA75A}"/>
                </a:ext>
              </a:extLst>
            </p:cNvPr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58;p30">
              <a:extLst>
                <a:ext uri="{FF2B5EF4-FFF2-40B4-BE49-F238E27FC236}">
                  <a16:creationId xmlns:a16="http://schemas.microsoft.com/office/drawing/2014/main" id="{00583529-D60B-F68F-B706-F0F74A3DFB98}"/>
                </a:ext>
              </a:extLst>
            </p:cNvPr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59;p30">
              <a:extLst>
                <a:ext uri="{FF2B5EF4-FFF2-40B4-BE49-F238E27FC236}">
                  <a16:creationId xmlns:a16="http://schemas.microsoft.com/office/drawing/2014/main" id="{2315C04F-85D8-9AA0-924D-3CC847A16CB2}"/>
                </a:ext>
              </a:extLst>
            </p:cNvPr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60;p30">
              <a:extLst>
                <a:ext uri="{FF2B5EF4-FFF2-40B4-BE49-F238E27FC236}">
                  <a16:creationId xmlns:a16="http://schemas.microsoft.com/office/drawing/2014/main" id="{CAC8C353-A85A-C8ED-24E5-A4EA5EFAE58E}"/>
                </a:ext>
              </a:extLst>
            </p:cNvPr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61;p30">
              <a:extLst>
                <a:ext uri="{FF2B5EF4-FFF2-40B4-BE49-F238E27FC236}">
                  <a16:creationId xmlns:a16="http://schemas.microsoft.com/office/drawing/2014/main" id="{B5772E76-A745-5B13-A9A5-FA2B8E270C6F}"/>
                </a:ext>
              </a:extLst>
            </p:cNvPr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62;p30">
              <a:extLst>
                <a:ext uri="{FF2B5EF4-FFF2-40B4-BE49-F238E27FC236}">
                  <a16:creationId xmlns:a16="http://schemas.microsoft.com/office/drawing/2014/main" id="{D35B3D1C-49DF-18B1-DBB7-C64F41A954B4}"/>
                </a:ext>
              </a:extLst>
            </p:cNvPr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63;p30">
              <a:extLst>
                <a:ext uri="{FF2B5EF4-FFF2-40B4-BE49-F238E27FC236}">
                  <a16:creationId xmlns:a16="http://schemas.microsoft.com/office/drawing/2014/main" id="{196C988F-84ED-3736-7E5C-EE2DF2652511}"/>
                </a:ext>
              </a:extLst>
            </p:cNvPr>
            <p:cNvSpPr/>
            <p:nvPr/>
          </p:nvSpPr>
          <p:spPr>
            <a:xfrm>
              <a:off x="4524107" y="2781791"/>
              <a:ext cx="185994" cy="97766"/>
            </a:xfrm>
            <a:custGeom>
              <a:avLst/>
              <a:gdLst/>
              <a:ahLst/>
              <a:cxnLst/>
              <a:rect l="l" t="t" r="r" b="b"/>
              <a:pathLst>
                <a:path w="6299" h="3311" extrusionOk="0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64;p30">
              <a:extLst>
                <a:ext uri="{FF2B5EF4-FFF2-40B4-BE49-F238E27FC236}">
                  <a16:creationId xmlns:a16="http://schemas.microsoft.com/office/drawing/2014/main" id="{5FEAB472-24CF-5FEE-D26E-C85D9F3D00C7}"/>
                </a:ext>
              </a:extLst>
            </p:cNvPr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65;p30">
              <a:extLst>
                <a:ext uri="{FF2B5EF4-FFF2-40B4-BE49-F238E27FC236}">
                  <a16:creationId xmlns:a16="http://schemas.microsoft.com/office/drawing/2014/main" id="{56DF309D-A900-8CDC-6E4C-A4B2D2E8D3D0}"/>
                </a:ext>
              </a:extLst>
            </p:cNvPr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66;p30">
              <a:extLst>
                <a:ext uri="{FF2B5EF4-FFF2-40B4-BE49-F238E27FC236}">
                  <a16:creationId xmlns:a16="http://schemas.microsoft.com/office/drawing/2014/main" id="{18079BAC-3714-A38C-FE94-CDA8708AC5DA}"/>
                </a:ext>
              </a:extLst>
            </p:cNvPr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  <p:bldP spid="2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5128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1" dirty="0">
                <a:latin typeface="Fira Sans" panose="020B0503050000020004" pitchFamily="34" charset="0"/>
              </a:rPr>
              <a:t>Requirement Analysis (Cont.)</a:t>
            </a:r>
            <a:br>
              <a:rPr lang="en-US" sz="2800" b="1" dirty="0">
                <a:latin typeface="Fira Sans" panose="020B0503050000020004" pitchFamily="34" charset="0"/>
              </a:rPr>
            </a:br>
            <a:br>
              <a:rPr lang="en-US" sz="2800" b="1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</a:br>
            <a:endParaRPr lang="en-US" sz="2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246B1-3E20-2F97-67A2-F4B0C6598532}"/>
              </a:ext>
            </a:extLst>
          </p:cNvPr>
          <p:cNvSpPr txBox="1"/>
          <p:nvPr/>
        </p:nvSpPr>
        <p:spPr>
          <a:xfrm>
            <a:off x="286578" y="1034891"/>
            <a:ext cx="478834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Non - Functional Requirements:</a:t>
            </a:r>
          </a:p>
          <a:p>
            <a:r>
              <a:rPr lang="en-US" sz="18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CD781-767E-4AA2-0FB7-CCA3335627DA}"/>
              </a:ext>
            </a:extLst>
          </p:cNvPr>
          <p:cNvSpPr txBox="1"/>
          <p:nvPr/>
        </p:nvSpPr>
        <p:spPr>
          <a:xfrm>
            <a:off x="286579" y="1564600"/>
            <a:ext cx="8415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1. Performance: </a:t>
            </a:r>
            <a:r>
              <a:rPr lang="en-US" sz="1800" dirty="0">
                <a:latin typeface="Fira Sans" panose="020B0503050000020004" pitchFamily="34" charset="0"/>
              </a:rPr>
              <a:t>The application should perform encoding and decoding operations within a </a:t>
            </a:r>
            <a:r>
              <a:rPr lang="en-US" sz="1800" b="1" dirty="0">
                <a:latin typeface="Fira Sans" panose="020B0503050000020004" pitchFamily="34" charset="0"/>
              </a:rPr>
              <a:t>reasonable time </a:t>
            </a:r>
            <a:r>
              <a:rPr lang="en-US" sz="1800" dirty="0">
                <a:latin typeface="Fira Sans" panose="020B0503050000020004" pitchFamily="34" charset="0"/>
              </a:rPr>
              <a:t>frame.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62F4F-15C0-48CB-B11D-9A3AED5406BE}"/>
              </a:ext>
            </a:extLst>
          </p:cNvPr>
          <p:cNvSpPr txBox="1"/>
          <p:nvPr/>
        </p:nvSpPr>
        <p:spPr>
          <a:xfrm>
            <a:off x="274222" y="2455140"/>
            <a:ext cx="7493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2. Usability:</a:t>
            </a:r>
            <a:r>
              <a:rPr lang="en-US" sz="1800" dirty="0">
                <a:latin typeface="Fira Sans" panose="020B0503050000020004" pitchFamily="34" charset="0"/>
              </a:rPr>
              <a:t> The GUI should be </a:t>
            </a:r>
            <a:r>
              <a:rPr lang="en-US" sz="1800" b="1" dirty="0">
                <a:latin typeface="Fira Sans" panose="020B0503050000020004" pitchFamily="34" charset="0"/>
              </a:rPr>
              <a:t>intuitive and easy to use</a:t>
            </a:r>
            <a:r>
              <a:rPr lang="en-US" sz="1800" dirty="0">
                <a:latin typeface="Fira Sans" panose="020B0503050000020004" pitchFamily="34" charset="0"/>
              </a:rPr>
              <a:t>, requiring minimal learning curve for new users.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CBCA4-1F1B-2394-2CC6-4CC11C73D579}"/>
              </a:ext>
            </a:extLst>
          </p:cNvPr>
          <p:cNvSpPr txBox="1"/>
          <p:nvPr/>
        </p:nvSpPr>
        <p:spPr>
          <a:xfrm>
            <a:off x="261384" y="3345382"/>
            <a:ext cx="8011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3. Scalability: </a:t>
            </a:r>
            <a:r>
              <a:rPr lang="en-US" sz="1800" dirty="0">
                <a:latin typeface="Fira Sans" panose="020B0503050000020004" pitchFamily="34" charset="0"/>
              </a:rPr>
              <a:t>The application should be designed in a way that it can be easily expanded to include </a:t>
            </a:r>
            <a:r>
              <a:rPr lang="en-US" sz="1800" b="1" dirty="0">
                <a:latin typeface="Fira Sans" panose="020B0503050000020004" pitchFamily="34" charset="0"/>
              </a:rPr>
              <a:t>more features.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101B4-9478-16CD-F37B-19FB50559732}"/>
              </a:ext>
            </a:extLst>
          </p:cNvPr>
          <p:cNvSpPr txBox="1"/>
          <p:nvPr/>
        </p:nvSpPr>
        <p:spPr>
          <a:xfrm>
            <a:off x="238539" y="4209594"/>
            <a:ext cx="825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5. Security: </a:t>
            </a:r>
            <a:r>
              <a:rPr lang="en-US" sz="1800" dirty="0">
                <a:latin typeface="Fira Sans" panose="020B0503050000020004" pitchFamily="34" charset="0"/>
              </a:rPr>
              <a:t> The application must securely embed data in images </a:t>
            </a:r>
            <a:r>
              <a:rPr lang="en-US" sz="1800" b="1" dirty="0">
                <a:latin typeface="Fira Sans" panose="020B0503050000020004" pitchFamily="34" charset="0"/>
              </a:rPr>
              <a:t>without</a:t>
            </a:r>
            <a:r>
              <a:rPr lang="en-US" sz="1800" dirty="0">
                <a:latin typeface="Fira Sans" panose="020B0503050000020004" pitchFamily="34" charset="0"/>
              </a:rPr>
              <a:t> risking data privacy or integrity.</a:t>
            </a:r>
          </a:p>
        </p:txBody>
      </p:sp>
      <p:grpSp>
        <p:nvGrpSpPr>
          <p:cNvPr id="8" name="Google Shape;1960;p30">
            <a:extLst>
              <a:ext uri="{FF2B5EF4-FFF2-40B4-BE49-F238E27FC236}">
                <a16:creationId xmlns:a16="http://schemas.microsoft.com/office/drawing/2014/main" id="{72819CAD-ECB7-5B96-0727-B9E89A1A9AE2}"/>
              </a:ext>
            </a:extLst>
          </p:cNvPr>
          <p:cNvGrpSpPr/>
          <p:nvPr/>
        </p:nvGrpSpPr>
        <p:grpSpPr>
          <a:xfrm>
            <a:off x="7550522" y="170212"/>
            <a:ext cx="1306899" cy="1309883"/>
            <a:chOff x="4103636" y="1310849"/>
            <a:chExt cx="2120311" cy="2125153"/>
          </a:xfrm>
        </p:grpSpPr>
        <p:sp>
          <p:nvSpPr>
            <p:cNvPr id="9" name="Google Shape;1961;p30">
              <a:extLst>
                <a:ext uri="{FF2B5EF4-FFF2-40B4-BE49-F238E27FC236}">
                  <a16:creationId xmlns:a16="http://schemas.microsoft.com/office/drawing/2014/main" id="{6C15A9E7-23AE-773B-225A-CC8C6730E143}"/>
                </a:ext>
              </a:extLst>
            </p:cNvPr>
            <p:cNvSpPr/>
            <p:nvPr/>
          </p:nvSpPr>
          <p:spPr>
            <a:xfrm>
              <a:off x="5066911" y="2499213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62;p30">
              <a:extLst>
                <a:ext uri="{FF2B5EF4-FFF2-40B4-BE49-F238E27FC236}">
                  <a16:creationId xmlns:a16="http://schemas.microsoft.com/office/drawing/2014/main" id="{29B3895D-1064-95B3-F4ED-4C2E690EE9C1}"/>
                </a:ext>
              </a:extLst>
            </p:cNvPr>
            <p:cNvSpPr/>
            <p:nvPr/>
          </p:nvSpPr>
          <p:spPr>
            <a:xfrm>
              <a:off x="5066557" y="2573238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3;p30">
              <a:extLst>
                <a:ext uri="{FF2B5EF4-FFF2-40B4-BE49-F238E27FC236}">
                  <a16:creationId xmlns:a16="http://schemas.microsoft.com/office/drawing/2014/main" id="{FC116A0D-86E9-9DF9-B5AF-623507B0EDED}"/>
                </a:ext>
              </a:extLst>
            </p:cNvPr>
            <p:cNvSpPr/>
            <p:nvPr/>
          </p:nvSpPr>
          <p:spPr>
            <a:xfrm>
              <a:off x="5117551" y="2500364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4;p30">
              <a:extLst>
                <a:ext uri="{FF2B5EF4-FFF2-40B4-BE49-F238E27FC236}">
                  <a16:creationId xmlns:a16="http://schemas.microsoft.com/office/drawing/2014/main" id="{F8D8BE2F-721F-9216-A7DE-A7C359473C53}"/>
                </a:ext>
              </a:extLst>
            </p:cNvPr>
            <p:cNvSpPr/>
            <p:nvPr/>
          </p:nvSpPr>
          <p:spPr>
            <a:xfrm>
              <a:off x="4892906" y="1758663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5;p30">
              <a:extLst>
                <a:ext uri="{FF2B5EF4-FFF2-40B4-BE49-F238E27FC236}">
                  <a16:creationId xmlns:a16="http://schemas.microsoft.com/office/drawing/2014/main" id="{62834B51-351C-52C6-F0F2-6DA044665EA0}"/>
                </a:ext>
              </a:extLst>
            </p:cNvPr>
            <p:cNvSpPr/>
            <p:nvPr/>
          </p:nvSpPr>
          <p:spPr>
            <a:xfrm>
              <a:off x="4913988" y="1750573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6;p30">
              <a:extLst>
                <a:ext uri="{FF2B5EF4-FFF2-40B4-BE49-F238E27FC236}">
                  <a16:creationId xmlns:a16="http://schemas.microsoft.com/office/drawing/2014/main" id="{F334C604-2ED0-37BB-752A-9D224A24CD28}"/>
                </a:ext>
              </a:extLst>
            </p:cNvPr>
            <p:cNvSpPr/>
            <p:nvPr/>
          </p:nvSpPr>
          <p:spPr>
            <a:xfrm>
              <a:off x="4928043" y="1805405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7;p30">
              <a:extLst>
                <a:ext uri="{FF2B5EF4-FFF2-40B4-BE49-F238E27FC236}">
                  <a16:creationId xmlns:a16="http://schemas.microsoft.com/office/drawing/2014/main" id="{FC591E8F-BB3C-3F93-626A-B1ED8EE4E6C2}"/>
                </a:ext>
              </a:extLst>
            </p:cNvPr>
            <p:cNvSpPr/>
            <p:nvPr/>
          </p:nvSpPr>
          <p:spPr>
            <a:xfrm>
              <a:off x="4986065" y="1310849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8;p30">
              <a:extLst>
                <a:ext uri="{FF2B5EF4-FFF2-40B4-BE49-F238E27FC236}">
                  <a16:creationId xmlns:a16="http://schemas.microsoft.com/office/drawing/2014/main" id="{2C83094B-715E-AE3D-6F5A-7DD81F85112B}"/>
                </a:ext>
              </a:extLst>
            </p:cNvPr>
            <p:cNvSpPr/>
            <p:nvPr/>
          </p:nvSpPr>
          <p:spPr>
            <a:xfrm>
              <a:off x="5038447" y="1481636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9;p30">
              <a:extLst>
                <a:ext uri="{FF2B5EF4-FFF2-40B4-BE49-F238E27FC236}">
                  <a16:creationId xmlns:a16="http://schemas.microsoft.com/office/drawing/2014/main" id="{4337763A-AC28-8B11-C8BE-CA8E954D2135}"/>
                </a:ext>
              </a:extLst>
            </p:cNvPr>
            <p:cNvSpPr/>
            <p:nvPr/>
          </p:nvSpPr>
          <p:spPr>
            <a:xfrm>
              <a:off x="5041960" y="1539274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0;p30">
              <a:extLst>
                <a:ext uri="{FF2B5EF4-FFF2-40B4-BE49-F238E27FC236}">
                  <a16:creationId xmlns:a16="http://schemas.microsoft.com/office/drawing/2014/main" id="{02FBC122-3A56-BA07-F3DA-467980204242}"/>
                </a:ext>
              </a:extLst>
            </p:cNvPr>
            <p:cNvSpPr/>
            <p:nvPr/>
          </p:nvSpPr>
          <p:spPr>
            <a:xfrm>
              <a:off x="5031773" y="1484087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1;p30">
              <a:extLst>
                <a:ext uri="{FF2B5EF4-FFF2-40B4-BE49-F238E27FC236}">
                  <a16:creationId xmlns:a16="http://schemas.microsoft.com/office/drawing/2014/main" id="{11707366-6131-9CFD-8430-41D05F9E89A1}"/>
                </a:ext>
              </a:extLst>
            </p:cNvPr>
            <p:cNvSpPr/>
            <p:nvPr/>
          </p:nvSpPr>
          <p:spPr>
            <a:xfrm>
              <a:off x="5151301" y="1552650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72;p30">
              <a:extLst>
                <a:ext uri="{FF2B5EF4-FFF2-40B4-BE49-F238E27FC236}">
                  <a16:creationId xmlns:a16="http://schemas.microsoft.com/office/drawing/2014/main" id="{5E117A3B-0324-DA48-C65B-2FD0EE785733}"/>
                </a:ext>
              </a:extLst>
            </p:cNvPr>
            <p:cNvSpPr/>
            <p:nvPr/>
          </p:nvSpPr>
          <p:spPr>
            <a:xfrm>
              <a:off x="5105947" y="1540337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73;p30">
              <a:extLst>
                <a:ext uri="{FF2B5EF4-FFF2-40B4-BE49-F238E27FC236}">
                  <a16:creationId xmlns:a16="http://schemas.microsoft.com/office/drawing/2014/main" id="{211F421E-68BE-98F8-FE15-9212DED60630}"/>
                </a:ext>
              </a:extLst>
            </p:cNvPr>
            <p:cNvSpPr/>
            <p:nvPr/>
          </p:nvSpPr>
          <p:spPr>
            <a:xfrm>
              <a:off x="5052147" y="1588496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4;p30">
              <a:extLst>
                <a:ext uri="{FF2B5EF4-FFF2-40B4-BE49-F238E27FC236}">
                  <a16:creationId xmlns:a16="http://schemas.microsoft.com/office/drawing/2014/main" id="{563B2160-D3A9-DD88-EBC9-758FF931D2D1}"/>
                </a:ext>
              </a:extLst>
            </p:cNvPr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75;p30">
              <a:extLst>
                <a:ext uri="{FF2B5EF4-FFF2-40B4-BE49-F238E27FC236}">
                  <a16:creationId xmlns:a16="http://schemas.microsoft.com/office/drawing/2014/main" id="{5C775AEA-8EC3-9FD9-35F6-EB91257F9B88}"/>
                </a:ext>
              </a:extLst>
            </p:cNvPr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6;p30">
              <a:extLst>
                <a:ext uri="{FF2B5EF4-FFF2-40B4-BE49-F238E27FC236}">
                  <a16:creationId xmlns:a16="http://schemas.microsoft.com/office/drawing/2014/main" id="{F0746276-E3C7-CBD7-05CD-C24B86F1BFE9}"/>
                </a:ext>
              </a:extLst>
            </p:cNvPr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77;p30">
              <a:extLst>
                <a:ext uri="{FF2B5EF4-FFF2-40B4-BE49-F238E27FC236}">
                  <a16:creationId xmlns:a16="http://schemas.microsoft.com/office/drawing/2014/main" id="{1B774CD2-E6DC-C17E-7EF5-F2D57775C44D}"/>
                </a:ext>
              </a:extLst>
            </p:cNvPr>
            <p:cNvSpPr/>
            <p:nvPr/>
          </p:nvSpPr>
          <p:spPr>
            <a:xfrm>
              <a:off x="5034224" y="2067344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78;p30">
              <a:extLst>
                <a:ext uri="{FF2B5EF4-FFF2-40B4-BE49-F238E27FC236}">
                  <a16:creationId xmlns:a16="http://schemas.microsoft.com/office/drawing/2014/main" id="{AA4D2ECF-0F57-0AB9-090F-866700C4D57F}"/>
                </a:ext>
              </a:extLst>
            </p:cNvPr>
            <p:cNvSpPr/>
            <p:nvPr/>
          </p:nvSpPr>
          <p:spPr>
            <a:xfrm>
              <a:off x="5033516" y="2062058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79;p30">
              <a:extLst>
                <a:ext uri="{FF2B5EF4-FFF2-40B4-BE49-F238E27FC236}">
                  <a16:creationId xmlns:a16="http://schemas.microsoft.com/office/drawing/2014/main" id="{4D1168DB-860E-DCB5-0147-F8E23C705665}"/>
                </a:ext>
              </a:extLst>
            </p:cNvPr>
            <p:cNvSpPr/>
            <p:nvPr/>
          </p:nvSpPr>
          <p:spPr>
            <a:xfrm>
              <a:off x="5078870" y="2112403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80;p30">
              <a:extLst>
                <a:ext uri="{FF2B5EF4-FFF2-40B4-BE49-F238E27FC236}">
                  <a16:creationId xmlns:a16="http://schemas.microsoft.com/office/drawing/2014/main" id="{E2E1DFA9-8C48-C46D-447F-CBFFF6EF03EC}"/>
                </a:ext>
              </a:extLst>
            </p:cNvPr>
            <p:cNvSpPr/>
            <p:nvPr/>
          </p:nvSpPr>
          <p:spPr>
            <a:xfrm>
              <a:off x="5066232" y="2141605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1;p30">
              <a:extLst>
                <a:ext uri="{FF2B5EF4-FFF2-40B4-BE49-F238E27FC236}">
                  <a16:creationId xmlns:a16="http://schemas.microsoft.com/office/drawing/2014/main" id="{B978C13E-BBF1-B6C6-81A3-BFFE97EE5DA7}"/>
                </a:ext>
              </a:extLst>
            </p:cNvPr>
            <p:cNvSpPr/>
            <p:nvPr/>
          </p:nvSpPr>
          <p:spPr>
            <a:xfrm>
              <a:off x="5093279" y="2178515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2;p30">
              <a:extLst>
                <a:ext uri="{FF2B5EF4-FFF2-40B4-BE49-F238E27FC236}">
                  <a16:creationId xmlns:a16="http://schemas.microsoft.com/office/drawing/2014/main" id="{DD616EF0-EF16-AB54-F5E4-0C62EC79444B}"/>
                </a:ext>
              </a:extLst>
            </p:cNvPr>
            <p:cNvSpPr/>
            <p:nvPr/>
          </p:nvSpPr>
          <p:spPr>
            <a:xfrm>
              <a:off x="5857569" y="2594321"/>
              <a:ext cx="366023" cy="464379"/>
            </a:xfrm>
            <a:custGeom>
              <a:avLst/>
              <a:gdLst/>
              <a:ahLst/>
              <a:cxnLst/>
              <a:rect l="l" t="t" r="r" b="b"/>
              <a:pathLst>
                <a:path w="12396" h="15727" extrusionOk="0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3;p30">
              <a:extLst>
                <a:ext uri="{FF2B5EF4-FFF2-40B4-BE49-F238E27FC236}">
                  <a16:creationId xmlns:a16="http://schemas.microsoft.com/office/drawing/2014/main" id="{3628580D-E289-9F02-113B-19C17720FCF0}"/>
                </a:ext>
              </a:extLst>
            </p:cNvPr>
            <p:cNvSpPr/>
            <p:nvPr/>
          </p:nvSpPr>
          <p:spPr>
            <a:xfrm>
              <a:off x="5866723" y="2593140"/>
              <a:ext cx="348070" cy="262765"/>
            </a:xfrm>
            <a:custGeom>
              <a:avLst/>
              <a:gdLst/>
              <a:ahLst/>
              <a:cxnLst/>
              <a:rect l="l" t="t" r="r" b="b"/>
              <a:pathLst>
                <a:path w="11788" h="8899" extrusionOk="0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84;p30">
              <a:extLst>
                <a:ext uri="{FF2B5EF4-FFF2-40B4-BE49-F238E27FC236}">
                  <a16:creationId xmlns:a16="http://schemas.microsoft.com/office/drawing/2014/main" id="{4EAD6C00-7EF3-37D1-823C-654C69DBF19A}"/>
                </a:ext>
              </a:extLst>
            </p:cNvPr>
            <p:cNvSpPr/>
            <p:nvPr/>
          </p:nvSpPr>
          <p:spPr>
            <a:xfrm>
              <a:off x="4314580" y="1726803"/>
              <a:ext cx="422243" cy="383798"/>
            </a:xfrm>
            <a:custGeom>
              <a:avLst/>
              <a:gdLst/>
              <a:ahLst/>
              <a:cxnLst/>
              <a:rect l="l" t="t" r="r" b="b"/>
              <a:pathLst>
                <a:path w="14300" h="12998" extrusionOk="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85;p30">
              <a:extLst>
                <a:ext uri="{FF2B5EF4-FFF2-40B4-BE49-F238E27FC236}">
                  <a16:creationId xmlns:a16="http://schemas.microsoft.com/office/drawing/2014/main" id="{D04CD995-FD23-7AA4-4BE2-D2D7444ADBAD}"/>
                </a:ext>
              </a:extLst>
            </p:cNvPr>
            <p:cNvSpPr/>
            <p:nvPr/>
          </p:nvSpPr>
          <p:spPr>
            <a:xfrm>
              <a:off x="4314580" y="1907009"/>
              <a:ext cx="421564" cy="302480"/>
            </a:xfrm>
            <a:custGeom>
              <a:avLst/>
              <a:gdLst/>
              <a:ahLst/>
              <a:cxnLst/>
              <a:rect l="l" t="t" r="r" b="b"/>
              <a:pathLst>
                <a:path w="14277" h="10244" extrusionOk="0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86;p30">
              <a:extLst>
                <a:ext uri="{FF2B5EF4-FFF2-40B4-BE49-F238E27FC236}">
                  <a16:creationId xmlns:a16="http://schemas.microsoft.com/office/drawing/2014/main" id="{0C3C1358-97B2-7864-F050-D9399740C2CB}"/>
                </a:ext>
              </a:extLst>
            </p:cNvPr>
            <p:cNvSpPr/>
            <p:nvPr/>
          </p:nvSpPr>
          <p:spPr>
            <a:xfrm>
              <a:off x="4314934" y="1867295"/>
              <a:ext cx="421535" cy="283021"/>
            </a:xfrm>
            <a:custGeom>
              <a:avLst/>
              <a:gdLst/>
              <a:ahLst/>
              <a:cxnLst/>
              <a:rect l="l" t="t" r="r" b="b"/>
              <a:pathLst>
                <a:path w="14276" h="9585" extrusionOk="0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87;p30">
              <a:extLst>
                <a:ext uri="{FF2B5EF4-FFF2-40B4-BE49-F238E27FC236}">
                  <a16:creationId xmlns:a16="http://schemas.microsoft.com/office/drawing/2014/main" id="{6A0CE44C-8462-562F-B4CC-E0EFD3AA44B4}"/>
                </a:ext>
              </a:extLst>
            </p:cNvPr>
            <p:cNvSpPr/>
            <p:nvPr/>
          </p:nvSpPr>
          <p:spPr>
            <a:xfrm>
              <a:off x="4342011" y="1804962"/>
              <a:ext cx="65403" cy="76890"/>
            </a:xfrm>
            <a:custGeom>
              <a:avLst/>
              <a:gdLst/>
              <a:ahLst/>
              <a:cxnLst/>
              <a:rect l="l" t="t" r="r" b="b"/>
              <a:pathLst>
                <a:path w="2215" h="2604" extrusionOk="0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88;p30">
              <a:extLst>
                <a:ext uri="{FF2B5EF4-FFF2-40B4-BE49-F238E27FC236}">
                  <a16:creationId xmlns:a16="http://schemas.microsoft.com/office/drawing/2014/main" id="{0A4E45A2-1675-4996-D9DF-7D683CD3D70A}"/>
                </a:ext>
              </a:extLst>
            </p:cNvPr>
            <p:cNvSpPr/>
            <p:nvPr/>
          </p:nvSpPr>
          <p:spPr>
            <a:xfrm>
              <a:off x="4669294" y="1944273"/>
              <a:ext cx="24301" cy="3593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89;p30">
              <a:extLst>
                <a:ext uri="{FF2B5EF4-FFF2-40B4-BE49-F238E27FC236}">
                  <a16:creationId xmlns:a16="http://schemas.microsoft.com/office/drawing/2014/main" id="{702EDD9D-8A2B-3CFE-BE20-411CEC4044AB}"/>
                </a:ext>
              </a:extLst>
            </p:cNvPr>
            <p:cNvSpPr/>
            <p:nvPr/>
          </p:nvSpPr>
          <p:spPr>
            <a:xfrm>
              <a:off x="4689343" y="1955936"/>
              <a:ext cx="28140" cy="36083"/>
            </a:xfrm>
            <a:custGeom>
              <a:avLst/>
              <a:gdLst/>
              <a:ahLst/>
              <a:cxnLst/>
              <a:rect l="l" t="t" r="r" b="b"/>
              <a:pathLst>
                <a:path w="953" h="1222" extrusionOk="0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90;p30">
              <a:extLst>
                <a:ext uri="{FF2B5EF4-FFF2-40B4-BE49-F238E27FC236}">
                  <a16:creationId xmlns:a16="http://schemas.microsoft.com/office/drawing/2014/main" id="{2FE91FB9-28CF-B53B-358A-43263FAA2F16}"/>
                </a:ext>
              </a:extLst>
            </p:cNvPr>
            <p:cNvSpPr/>
            <p:nvPr/>
          </p:nvSpPr>
          <p:spPr>
            <a:xfrm>
              <a:off x="6014744" y="2201340"/>
              <a:ext cx="209202" cy="335491"/>
            </a:xfrm>
            <a:custGeom>
              <a:avLst/>
              <a:gdLst/>
              <a:ahLst/>
              <a:cxnLst/>
              <a:rect l="l" t="t" r="r" b="b"/>
              <a:pathLst>
                <a:path w="7085" h="11362" extrusionOk="0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91;p30">
              <a:extLst>
                <a:ext uri="{FF2B5EF4-FFF2-40B4-BE49-F238E27FC236}">
                  <a16:creationId xmlns:a16="http://schemas.microsoft.com/office/drawing/2014/main" id="{0DCBAF60-BBB5-2F19-2CB3-A6F3877EDD06}"/>
                </a:ext>
              </a:extLst>
            </p:cNvPr>
            <p:cNvSpPr/>
            <p:nvPr/>
          </p:nvSpPr>
          <p:spPr>
            <a:xfrm>
              <a:off x="5469105" y="1622453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92;p30">
              <a:extLst>
                <a:ext uri="{FF2B5EF4-FFF2-40B4-BE49-F238E27FC236}">
                  <a16:creationId xmlns:a16="http://schemas.microsoft.com/office/drawing/2014/main" id="{D95FB0FE-3325-FC07-27F9-6FEF086BC4F1}"/>
                </a:ext>
              </a:extLst>
            </p:cNvPr>
            <p:cNvSpPr/>
            <p:nvPr/>
          </p:nvSpPr>
          <p:spPr>
            <a:xfrm>
              <a:off x="5446605" y="1592866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93;p30">
              <a:extLst>
                <a:ext uri="{FF2B5EF4-FFF2-40B4-BE49-F238E27FC236}">
                  <a16:creationId xmlns:a16="http://schemas.microsoft.com/office/drawing/2014/main" id="{18B1F2F0-A5BF-96CD-321A-5CF796594C77}"/>
                </a:ext>
              </a:extLst>
            </p:cNvPr>
            <p:cNvSpPr/>
            <p:nvPr/>
          </p:nvSpPr>
          <p:spPr>
            <a:xfrm>
              <a:off x="5624509" y="1725622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94;p30">
              <a:extLst>
                <a:ext uri="{FF2B5EF4-FFF2-40B4-BE49-F238E27FC236}">
                  <a16:creationId xmlns:a16="http://schemas.microsoft.com/office/drawing/2014/main" id="{6E1135E5-7ADB-EDB7-E6CB-2AED51C15C80}"/>
                </a:ext>
              </a:extLst>
            </p:cNvPr>
            <p:cNvSpPr/>
            <p:nvPr/>
          </p:nvSpPr>
          <p:spPr>
            <a:xfrm>
              <a:off x="5622383" y="1894017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95;p30">
              <a:extLst>
                <a:ext uri="{FF2B5EF4-FFF2-40B4-BE49-F238E27FC236}">
                  <a16:creationId xmlns:a16="http://schemas.microsoft.com/office/drawing/2014/main" id="{71FF6526-E723-6A36-5195-FA1C36E85BC1}"/>
                </a:ext>
              </a:extLst>
            </p:cNvPr>
            <p:cNvSpPr/>
            <p:nvPr/>
          </p:nvSpPr>
          <p:spPr>
            <a:xfrm>
              <a:off x="5295779" y="2136792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96;p30">
              <a:extLst>
                <a:ext uri="{FF2B5EF4-FFF2-40B4-BE49-F238E27FC236}">
                  <a16:creationId xmlns:a16="http://schemas.microsoft.com/office/drawing/2014/main" id="{347C616F-9CB1-8D60-03E2-4AE109F434C9}"/>
                </a:ext>
              </a:extLst>
            </p:cNvPr>
            <p:cNvSpPr/>
            <p:nvPr/>
          </p:nvSpPr>
          <p:spPr>
            <a:xfrm>
              <a:off x="5325306" y="2161566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97;p30">
              <a:extLst>
                <a:ext uri="{FF2B5EF4-FFF2-40B4-BE49-F238E27FC236}">
                  <a16:creationId xmlns:a16="http://schemas.microsoft.com/office/drawing/2014/main" id="{6561E908-8E7F-B078-6A82-445A909A64F9}"/>
                </a:ext>
              </a:extLst>
            </p:cNvPr>
            <p:cNvSpPr/>
            <p:nvPr/>
          </p:nvSpPr>
          <p:spPr>
            <a:xfrm>
              <a:off x="5350287" y="217597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98;p30">
              <a:extLst>
                <a:ext uri="{FF2B5EF4-FFF2-40B4-BE49-F238E27FC236}">
                  <a16:creationId xmlns:a16="http://schemas.microsoft.com/office/drawing/2014/main" id="{257F3C2B-3F5D-B04B-8F14-1E4DC94A054F}"/>
                </a:ext>
              </a:extLst>
            </p:cNvPr>
            <p:cNvSpPr/>
            <p:nvPr/>
          </p:nvSpPr>
          <p:spPr>
            <a:xfrm>
              <a:off x="5375237" y="219038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99;p30">
              <a:extLst>
                <a:ext uri="{FF2B5EF4-FFF2-40B4-BE49-F238E27FC236}">
                  <a16:creationId xmlns:a16="http://schemas.microsoft.com/office/drawing/2014/main" id="{198BAE8F-5D62-AFF5-88A9-32F7B4D9E353}"/>
                </a:ext>
              </a:extLst>
            </p:cNvPr>
            <p:cNvSpPr/>
            <p:nvPr/>
          </p:nvSpPr>
          <p:spPr>
            <a:xfrm>
              <a:off x="5400542" y="2204794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00;p30">
              <a:extLst>
                <a:ext uri="{FF2B5EF4-FFF2-40B4-BE49-F238E27FC236}">
                  <a16:creationId xmlns:a16="http://schemas.microsoft.com/office/drawing/2014/main" id="{8ED56D7B-F0C4-6320-DC1C-2A90FC7C7AB9}"/>
                </a:ext>
              </a:extLst>
            </p:cNvPr>
            <p:cNvSpPr/>
            <p:nvPr/>
          </p:nvSpPr>
          <p:spPr>
            <a:xfrm>
              <a:off x="5425877" y="2219558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01;p30">
              <a:extLst>
                <a:ext uri="{FF2B5EF4-FFF2-40B4-BE49-F238E27FC236}">
                  <a16:creationId xmlns:a16="http://schemas.microsoft.com/office/drawing/2014/main" id="{91CCEF49-AC2A-4396-DE1A-0272BE308023}"/>
                </a:ext>
              </a:extLst>
            </p:cNvPr>
            <p:cNvSpPr/>
            <p:nvPr/>
          </p:nvSpPr>
          <p:spPr>
            <a:xfrm>
              <a:off x="5451182" y="22339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02;p30">
              <a:extLst>
                <a:ext uri="{FF2B5EF4-FFF2-40B4-BE49-F238E27FC236}">
                  <a16:creationId xmlns:a16="http://schemas.microsoft.com/office/drawing/2014/main" id="{250CD50A-B486-126A-8894-E96539C9DCE6}"/>
                </a:ext>
              </a:extLst>
            </p:cNvPr>
            <p:cNvSpPr/>
            <p:nvPr/>
          </p:nvSpPr>
          <p:spPr>
            <a:xfrm>
              <a:off x="5476133" y="224837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03;p30">
              <a:extLst>
                <a:ext uri="{FF2B5EF4-FFF2-40B4-BE49-F238E27FC236}">
                  <a16:creationId xmlns:a16="http://schemas.microsoft.com/office/drawing/2014/main" id="{9F1C2013-9591-C47D-5D2D-B8286766D679}"/>
                </a:ext>
              </a:extLst>
            </p:cNvPr>
            <p:cNvSpPr/>
            <p:nvPr/>
          </p:nvSpPr>
          <p:spPr>
            <a:xfrm>
              <a:off x="5501438" y="2262786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04;p30">
              <a:extLst>
                <a:ext uri="{FF2B5EF4-FFF2-40B4-BE49-F238E27FC236}">
                  <a16:creationId xmlns:a16="http://schemas.microsoft.com/office/drawing/2014/main" id="{4A5B78B8-9D44-EF54-4898-781701398BD8}"/>
                </a:ext>
              </a:extLst>
            </p:cNvPr>
            <p:cNvSpPr/>
            <p:nvPr/>
          </p:nvSpPr>
          <p:spPr>
            <a:xfrm>
              <a:off x="5526773" y="2277580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05;p30">
              <a:extLst>
                <a:ext uri="{FF2B5EF4-FFF2-40B4-BE49-F238E27FC236}">
                  <a16:creationId xmlns:a16="http://schemas.microsoft.com/office/drawing/2014/main" id="{4C637B6D-A29D-252E-65D3-354150882094}"/>
                </a:ext>
              </a:extLst>
            </p:cNvPr>
            <p:cNvSpPr/>
            <p:nvPr/>
          </p:nvSpPr>
          <p:spPr>
            <a:xfrm>
              <a:off x="5551723" y="229198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06;p30">
              <a:extLst>
                <a:ext uri="{FF2B5EF4-FFF2-40B4-BE49-F238E27FC236}">
                  <a16:creationId xmlns:a16="http://schemas.microsoft.com/office/drawing/2014/main" id="{7BFB3899-77CC-FE6F-BEAD-834489D78BCA}"/>
                </a:ext>
              </a:extLst>
            </p:cNvPr>
            <p:cNvSpPr/>
            <p:nvPr/>
          </p:nvSpPr>
          <p:spPr>
            <a:xfrm>
              <a:off x="5295425" y="2213269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07;p30">
              <a:extLst>
                <a:ext uri="{FF2B5EF4-FFF2-40B4-BE49-F238E27FC236}">
                  <a16:creationId xmlns:a16="http://schemas.microsoft.com/office/drawing/2014/main" id="{27A3C222-FBB6-9BE2-AA68-2D863BC99DA2}"/>
                </a:ext>
              </a:extLst>
            </p:cNvPr>
            <p:cNvSpPr/>
            <p:nvPr/>
          </p:nvSpPr>
          <p:spPr>
            <a:xfrm>
              <a:off x="5324982" y="2237835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08;p30">
              <a:extLst>
                <a:ext uri="{FF2B5EF4-FFF2-40B4-BE49-F238E27FC236}">
                  <a16:creationId xmlns:a16="http://schemas.microsoft.com/office/drawing/2014/main" id="{7E8457A1-DF87-20FC-214A-249E506C2B85}"/>
                </a:ext>
              </a:extLst>
            </p:cNvPr>
            <p:cNvSpPr/>
            <p:nvPr/>
          </p:nvSpPr>
          <p:spPr>
            <a:xfrm>
              <a:off x="5349932" y="2252245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09;p30">
              <a:extLst>
                <a:ext uri="{FF2B5EF4-FFF2-40B4-BE49-F238E27FC236}">
                  <a16:creationId xmlns:a16="http://schemas.microsoft.com/office/drawing/2014/main" id="{EEC1702E-6B18-9840-B240-352EA13B7E76}"/>
                </a:ext>
              </a:extLst>
            </p:cNvPr>
            <p:cNvSpPr/>
            <p:nvPr/>
          </p:nvSpPr>
          <p:spPr>
            <a:xfrm>
              <a:off x="5375237" y="226700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10;p30">
              <a:extLst>
                <a:ext uri="{FF2B5EF4-FFF2-40B4-BE49-F238E27FC236}">
                  <a16:creationId xmlns:a16="http://schemas.microsoft.com/office/drawing/2014/main" id="{913A5C5A-29EA-5D43-A1A7-C99BF9F23475}"/>
                </a:ext>
              </a:extLst>
            </p:cNvPr>
            <p:cNvSpPr/>
            <p:nvPr/>
          </p:nvSpPr>
          <p:spPr>
            <a:xfrm>
              <a:off x="5400542" y="2281448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11;p30">
              <a:extLst>
                <a:ext uri="{FF2B5EF4-FFF2-40B4-BE49-F238E27FC236}">
                  <a16:creationId xmlns:a16="http://schemas.microsoft.com/office/drawing/2014/main" id="{3BB61083-A8E9-2C4D-2CFC-1AD944B67E77}"/>
                </a:ext>
              </a:extLst>
            </p:cNvPr>
            <p:cNvSpPr/>
            <p:nvPr/>
          </p:nvSpPr>
          <p:spPr>
            <a:xfrm>
              <a:off x="5425523" y="229585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12;p30">
              <a:extLst>
                <a:ext uri="{FF2B5EF4-FFF2-40B4-BE49-F238E27FC236}">
                  <a16:creationId xmlns:a16="http://schemas.microsoft.com/office/drawing/2014/main" id="{BFDA6B19-47BA-4F9D-062D-21E2D61AB96A}"/>
                </a:ext>
              </a:extLst>
            </p:cNvPr>
            <p:cNvSpPr/>
            <p:nvPr/>
          </p:nvSpPr>
          <p:spPr>
            <a:xfrm>
              <a:off x="5451182" y="231026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13;p30">
              <a:extLst>
                <a:ext uri="{FF2B5EF4-FFF2-40B4-BE49-F238E27FC236}">
                  <a16:creationId xmlns:a16="http://schemas.microsoft.com/office/drawing/2014/main" id="{3C75B41F-6BB0-9622-C121-7BFE532CB6AB}"/>
                </a:ext>
              </a:extLst>
            </p:cNvPr>
            <p:cNvSpPr/>
            <p:nvPr/>
          </p:nvSpPr>
          <p:spPr>
            <a:xfrm>
              <a:off x="5476133" y="232503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14;p30">
              <a:extLst>
                <a:ext uri="{FF2B5EF4-FFF2-40B4-BE49-F238E27FC236}">
                  <a16:creationId xmlns:a16="http://schemas.microsoft.com/office/drawing/2014/main" id="{A652F6A1-C066-5149-EF93-328FAD329D4D}"/>
                </a:ext>
              </a:extLst>
            </p:cNvPr>
            <p:cNvSpPr/>
            <p:nvPr/>
          </p:nvSpPr>
          <p:spPr>
            <a:xfrm>
              <a:off x="5501113" y="233944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15;p30">
              <a:extLst>
                <a:ext uri="{FF2B5EF4-FFF2-40B4-BE49-F238E27FC236}">
                  <a16:creationId xmlns:a16="http://schemas.microsoft.com/office/drawing/2014/main" id="{28A609B8-4982-85F8-D72F-3F742EFDE2F7}"/>
                </a:ext>
              </a:extLst>
            </p:cNvPr>
            <p:cNvSpPr/>
            <p:nvPr/>
          </p:nvSpPr>
          <p:spPr>
            <a:xfrm>
              <a:off x="5526064" y="2353849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16;p30">
              <a:extLst>
                <a:ext uri="{FF2B5EF4-FFF2-40B4-BE49-F238E27FC236}">
                  <a16:creationId xmlns:a16="http://schemas.microsoft.com/office/drawing/2014/main" id="{83BAD56B-C125-7047-C39F-A05EEB4BE80B}"/>
                </a:ext>
              </a:extLst>
            </p:cNvPr>
            <p:cNvSpPr/>
            <p:nvPr/>
          </p:nvSpPr>
          <p:spPr>
            <a:xfrm>
              <a:off x="5551723" y="23682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17;p30">
              <a:extLst>
                <a:ext uri="{FF2B5EF4-FFF2-40B4-BE49-F238E27FC236}">
                  <a16:creationId xmlns:a16="http://schemas.microsoft.com/office/drawing/2014/main" id="{1D852218-617D-423E-9FB2-C4214EA0AD8E}"/>
                </a:ext>
              </a:extLst>
            </p:cNvPr>
            <p:cNvSpPr/>
            <p:nvPr/>
          </p:nvSpPr>
          <p:spPr>
            <a:xfrm>
              <a:off x="5290169" y="2306044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18;p30">
              <a:extLst>
                <a:ext uri="{FF2B5EF4-FFF2-40B4-BE49-F238E27FC236}">
                  <a16:creationId xmlns:a16="http://schemas.microsoft.com/office/drawing/2014/main" id="{6EB89D6A-4245-63F7-5014-E05F36EE0733}"/>
                </a:ext>
              </a:extLst>
            </p:cNvPr>
            <p:cNvSpPr/>
            <p:nvPr/>
          </p:nvSpPr>
          <p:spPr>
            <a:xfrm>
              <a:off x="4364157" y="1472010"/>
              <a:ext cx="371987" cy="333188"/>
            </a:xfrm>
            <a:custGeom>
              <a:avLst/>
              <a:gdLst/>
              <a:ahLst/>
              <a:cxnLst/>
              <a:rect l="l" t="t" r="r" b="b"/>
              <a:pathLst>
                <a:path w="12598" h="11284" extrusionOk="0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19;p30">
              <a:extLst>
                <a:ext uri="{FF2B5EF4-FFF2-40B4-BE49-F238E27FC236}">
                  <a16:creationId xmlns:a16="http://schemas.microsoft.com/office/drawing/2014/main" id="{50D84AA0-89F7-45EF-4904-8EDB6ED8CEA8}"/>
                </a:ext>
              </a:extLst>
            </p:cNvPr>
            <p:cNvSpPr/>
            <p:nvPr/>
          </p:nvSpPr>
          <p:spPr>
            <a:xfrm>
              <a:off x="4937197" y="2980334"/>
              <a:ext cx="538965" cy="455668"/>
            </a:xfrm>
            <a:custGeom>
              <a:avLst/>
              <a:gdLst/>
              <a:ahLst/>
              <a:cxnLst/>
              <a:rect l="l" t="t" r="r" b="b"/>
              <a:pathLst>
                <a:path w="18253" h="15432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20;p30">
              <a:extLst>
                <a:ext uri="{FF2B5EF4-FFF2-40B4-BE49-F238E27FC236}">
                  <a16:creationId xmlns:a16="http://schemas.microsoft.com/office/drawing/2014/main" id="{12C3BBCD-BE0B-682F-13C0-3D82498BB015}"/>
                </a:ext>
              </a:extLst>
            </p:cNvPr>
            <p:cNvSpPr/>
            <p:nvPr/>
          </p:nvSpPr>
          <p:spPr>
            <a:xfrm>
              <a:off x="4936843" y="3074202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21;p30">
              <a:extLst>
                <a:ext uri="{FF2B5EF4-FFF2-40B4-BE49-F238E27FC236}">
                  <a16:creationId xmlns:a16="http://schemas.microsoft.com/office/drawing/2014/main" id="{8ADF4996-4455-A828-1236-A2F7DD4EF218}"/>
                </a:ext>
              </a:extLst>
            </p:cNvPr>
            <p:cNvSpPr/>
            <p:nvPr/>
          </p:nvSpPr>
          <p:spPr>
            <a:xfrm>
              <a:off x="4964982" y="3089231"/>
              <a:ext cx="260167" cy="149527"/>
            </a:xfrm>
            <a:custGeom>
              <a:avLst/>
              <a:gdLst/>
              <a:ahLst/>
              <a:cxnLst/>
              <a:rect l="l" t="t" r="r" b="b"/>
              <a:pathLst>
                <a:path w="8811" h="5064" extrusionOk="0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22;p30">
              <a:extLst>
                <a:ext uri="{FF2B5EF4-FFF2-40B4-BE49-F238E27FC236}">
                  <a16:creationId xmlns:a16="http://schemas.microsoft.com/office/drawing/2014/main" id="{B8642509-9C2C-9C64-E4F6-8592AEE9010F}"/>
                </a:ext>
              </a:extLst>
            </p:cNvPr>
            <p:cNvSpPr/>
            <p:nvPr/>
          </p:nvSpPr>
          <p:spPr>
            <a:xfrm>
              <a:off x="4938614" y="3169842"/>
              <a:ext cx="311486" cy="120590"/>
            </a:xfrm>
            <a:custGeom>
              <a:avLst/>
              <a:gdLst/>
              <a:ahLst/>
              <a:cxnLst/>
              <a:rect l="l" t="t" r="r" b="b"/>
              <a:pathLst>
                <a:path w="10549" h="4084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23;p30">
              <a:extLst>
                <a:ext uri="{FF2B5EF4-FFF2-40B4-BE49-F238E27FC236}">
                  <a16:creationId xmlns:a16="http://schemas.microsoft.com/office/drawing/2014/main" id="{AFD78177-358C-E163-55AB-34A316BAE4EA}"/>
                </a:ext>
              </a:extLst>
            </p:cNvPr>
            <p:cNvSpPr/>
            <p:nvPr/>
          </p:nvSpPr>
          <p:spPr>
            <a:xfrm>
              <a:off x="5025779" y="3123779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24;p30">
              <a:extLst>
                <a:ext uri="{FF2B5EF4-FFF2-40B4-BE49-F238E27FC236}">
                  <a16:creationId xmlns:a16="http://schemas.microsoft.com/office/drawing/2014/main" id="{6DB08540-22EB-80B9-5108-22141762CFBB}"/>
                </a:ext>
              </a:extLst>
            </p:cNvPr>
            <p:cNvSpPr/>
            <p:nvPr/>
          </p:nvSpPr>
          <p:spPr>
            <a:xfrm>
              <a:off x="4936843" y="3015147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25;p30">
              <a:extLst>
                <a:ext uri="{FF2B5EF4-FFF2-40B4-BE49-F238E27FC236}">
                  <a16:creationId xmlns:a16="http://schemas.microsoft.com/office/drawing/2014/main" id="{D7C34533-C812-FC2C-247D-B2A6E8A8E914}"/>
                </a:ext>
              </a:extLst>
            </p:cNvPr>
            <p:cNvSpPr/>
            <p:nvPr/>
          </p:nvSpPr>
          <p:spPr>
            <a:xfrm>
              <a:off x="4964982" y="3029822"/>
              <a:ext cx="260167" cy="149882"/>
            </a:xfrm>
            <a:custGeom>
              <a:avLst/>
              <a:gdLst/>
              <a:ahLst/>
              <a:cxnLst/>
              <a:rect l="l" t="t" r="r" b="b"/>
              <a:pathLst>
                <a:path w="8811" h="5076" extrusionOk="0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26;p30">
              <a:extLst>
                <a:ext uri="{FF2B5EF4-FFF2-40B4-BE49-F238E27FC236}">
                  <a16:creationId xmlns:a16="http://schemas.microsoft.com/office/drawing/2014/main" id="{F804134A-EA06-423D-D0CC-F8DF4A3823EA}"/>
                </a:ext>
              </a:extLst>
            </p:cNvPr>
            <p:cNvSpPr/>
            <p:nvPr/>
          </p:nvSpPr>
          <p:spPr>
            <a:xfrm>
              <a:off x="4938614" y="3110757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27;p30">
              <a:extLst>
                <a:ext uri="{FF2B5EF4-FFF2-40B4-BE49-F238E27FC236}">
                  <a16:creationId xmlns:a16="http://schemas.microsoft.com/office/drawing/2014/main" id="{F270E3CE-9388-FC7F-B8A3-A925181FFBE3}"/>
                </a:ext>
              </a:extLst>
            </p:cNvPr>
            <p:cNvSpPr/>
            <p:nvPr/>
          </p:nvSpPr>
          <p:spPr>
            <a:xfrm>
              <a:off x="5025779" y="3064724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28;p30">
              <a:extLst>
                <a:ext uri="{FF2B5EF4-FFF2-40B4-BE49-F238E27FC236}">
                  <a16:creationId xmlns:a16="http://schemas.microsoft.com/office/drawing/2014/main" id="{2841A443-42B2-B353-0967-210DE6B5DD2E}"/>
                </a:ext>
              </a:extLst>
            </p:cNvPr>
            <p:cNvSpPr/>
            <p:nvPr/>
          </p:nvSpPr>
          <p:spPr>
            <a:xfrm>
              <a:off x="4936843" y="2955738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29;p30">
              <a:extLst>
                <a:ext uri="{FF2B5EF4-FFF2-40B4-BE49-F238E27FC236}">
                  <a16:creationId xmlns:a16="http://schemas.microsoft.com/office/drawing/2014/main" id="{7BF0B969-05EF-CDB1-5B7E-1B8D642AA4B1}"/>
                </a:ext>
              </a:extLst>
            </p:cNvPr>
            <p:cNvSpPr/>
            <p:nvPr/>
          </p:nvSpPr>
          <p:spPr>
            <a:xfrm>
              <a:off x="4964982" y="2971033"/>
              <a:ext cx="260167" cy="149616"/>
            </a:xfrm>
            <a:custGeom>
              <a:avLst/>
              <a:gdLst/>
              <a:ahLst/>
              <a:cxnLst/>
              <a:rect l="l" t="t" r="r" b="b"/>
              <a:pathLst>
                <a:path w="8811" h="5067" extrusionOk="0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30;p30">
              <a:extLst>
                <a:ext uri="{FF2B5EF4-FFF2-40B4-BE49-F238E27FC236}">
                  <a16:creationId xmlns:a16="http://schemas.microsoft.com/office/drawing/2014/main" id="{C115973A-EF4B-D241-C5BB-F710B143A25F}"/>
                </a:ext>
              </a:extLst>
            </p:cNvPr>
            <p:cNvSpPr/>
            <p:nvPr/>
          </p:nvSpPr>
          <p:spPr>
            <a:xfrm>
              <a:off x="4938614" y="3051702"/>
              <a:ext cx="311486" cy="120620"/>
            </a:xfrm>
            <a:custGeom>
              <a:avLst/>
              <a:gdLst/>
              <a:ahLst/>
              <a:cxnLst/>
              <a:rect l="l" t="t" r="r" b="b"/>
              <a:pathLst>
                <a:path w="10549" h="4085" extrusionOk="0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31;p30">
              <a:extLst>
                <a:ext uri="{FF2B5EF4-FFF2-40B4-BE49-F238E27FC236}">
                  <a16:creationId xmlns:a16="http://schemas.microsoft.com/office/drawing/2014/main" id="{0329CEF6-D32A-1653-B795-29AA8DF59E84}"/>
                </a:ext>
              </a:extLst>
            </p:cNvPr>
            <p:cNvSpPr/>
            <p:nvPr/>
          </p:nvSpPr>
          <p:spPr>
            <a:xfrm>
              <a:off x="5025779" y="3005639"/>
              <a:ext cx="137510" cy="73878"/>
            </a:xfrm>
            <a:custGeom>
              <a:avLst/>
              <a:gdLst/>
              <a:ahLst/>
              <a:cxnLst/>
              <a:rect l="l" t="t" r="r" b="b"/>
              <a:pathLst>
                <a:path w="4657" h="2502" extrusionOk="0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32;p30">
              <a:extLst>
                <a:ext uri="{FF2B5EF4-FFF2-40B4-BE49-F238E27FC236}">
                  <a16:creationId xmlns:a16="http://schemas.microsoft.com/office/drawing/2014/main" id="{D7373AAE-B5B8-2D44-05DC-8FCA49473805}"/>
                </a:ext>
              </a:extLst>
            </p:cNvPr>
            <p:cNvSpPr/>
            <p:nvPr/>
          </p:nvSpPr>
          <p:spPr>
            <a:xfrm>
              <a:off x="5161842" y="3196210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33;p30">
              <a:extLst>
                <a:ext uri="{FF2B5EF4-FFF2-40B4-BE49-F238E27FC236}">
                  <a16:creationId xmlns:a16="http://schemas.microsoft.com/office/drawing/2014/main" id="{A745F453-0859-C9C4-B2B1-46D225E2ED8A}"/>
                </a:ext>
              </a:extLst>
            </p:cNvPr>
            <p:cNvSpPr/>
            <p:nvPr/>
          </p:nvSpPr>
          <p:spPr>
            <a:xfrm>
              <a:off x="5189982" y="3211475"/>
              <a:ext cx="260167" cy="149645"/>
            </a:xfrm>
            <a:custGeom>
              <a:avLst/>
              <a:gdLst/>
              <a:ahLst/>
              <a:cxnLst/>
              <a:rect l="l" t="t" r="r" b="b"/>
              <a:pathLst>
                <a:path w="8811" h="5068" extrusionOk="0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34;p30">
              <a:extLst>
                <a:ext uri="{FF2B5EF4-FFF2-40B4-BE49-F238E27FC236}">
                  <a16:creationId xmlns:a16="http://schemas.microsoft.com/office/drawing/2014/main" id="{C540FEDA-7A30-CA45-D7F3-1CEB19A30DCA}"/>
                </a:ext>
              </a:extLst>
            </p:cNvPr>
            <p:cNvSpPr/>
            <p:nvPr/>
          </p:nvSpPr>
          <p:spPr>
            <a:xfrm>
              <a:off x="5163614" y="3291820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35;p30">
              <a:extLst>
                <a:ext uri="{FF2B5EF4-FFF2-40B4-BE49-F238E27FC236}">
                  <a16:creationId xmlns:a16="http://schemas.microsoft.com/office/drawing/2014/main" id="{090C1AD6-047F-9661-E1D0-D0415F5CC9A0}"/>
                </a:ext>
              </a:extLst>
            </p:cNvPr>
            <p:cNvSpPr/>
            <p:nvPr/>
          </p:nvSpPr>
          <p:spPr>
            <a:xfrm>
              <a:off x="5250070" y="3245757"/>
              <a:ext cx="137864" cy="73878"/>
            </a:xfrm>
            <a:custGeom>
              <a:avLst/>
              <a:gdLst/>
              <a:ahLst/>
              <a:cxnLst/>
              <a:rect l="l" t="t" r="r" b="b"/>
              <a:pathLst>
                <a:path w="4669" h="2502" extrusionOk="0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36;p30">
              <a:extLst>
                <a:ext uri="{FF2B5EF4-FFF2-40B4-BE49-F238E27FC236}">
                  <a16:creationId xmlns:a16="http://schemas.microsoft.com/office/drawing/2014/main" id="{ACD5011F-58EF-9146-2DE7-C4FC3A45F6FB}"/>
                </a:ext>
              </a:extLst>
            </p:cNvPr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37;p30">
              <a:extLst>
                <a:ext uri="{FF2B5EF4-FFF2-40B4-BE49-F238E27FC236}">
                  <a16:creationId xmlns:a16="http://schemas.microsoft.com/office/drawing/2014/main" id="{65DE8417-1EA6-4778-02BF-52C3B211B6AC}"/>
                </a:ext>
              </a:extLst>
            </p:cNvPr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38;p30">
              <a:extLst>
                <a:ext uri="{FF2B5EF4-FFF2-40B4-BE49-F238E27FC236}">
                  <a16:creationId xmlns:a16="http://schemas.microsoft.com/office/drawing/2014/main" id="{F9786618-6879-26E1-AE09-E14CADD3C2D7}"/>
                </a:ext>
              </a:extLst>
            </p:cNvPr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39;p30">
              <a:extLst>
                <a:ext uri="{FF2B5EF4-FFF2-40B4-BE49-F238E27FC236}">
                  <a16:creationId xmlns:a16="http://schemas.microsoft.com/office/drawing/2014/main" id="{16715EB4-9AFF-E8A6-F4BF-8F7C669C92EF}"/>
                </a:ext>
              </a:extLst>
            </p:cNvPr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40;p30">
              <a:extLst>
                <a:ext uri="{FF2B5EF4-FFF2-40B4-BE49-F238E27FC236}">
                  <a16:creationId xmlns:a16="http://schemas.microsoft.com/office/drawing/2014/main" id="{B892B6AD-A9A5-8133-A664-F291CFFE2459}"/>
                </a:ext>
              </a:extLst>
            </p:cNvPr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41;p30">
              <a:extLst>
                <a:ext uri="{FF2B5EF4-FFF2-40B4-BE49-F238E27FC236}">
                  <a16:creationId xmlns:a16="http://schemas.microsoft.com/office/drawing/2014/main" id="{AAFCDF5C-64B4-3199-FF85-C070AF3C0DDC}"/>
                </a:ext>
              </a:extLst>
            </p:cNvPr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42;p30">
              <a:extLst>
                <a:ext uri="{FF2B5EF4-FFF2-40B4-BE49-F238E27FC236}">
                  <a16:creationId xmlns:a16="http://schemas.microsoft.com/office/drawing/2014/main" id="{FB620A5A-B724-4094-2E70-507CA699F057}"/>
                </a:ext>
              </a:extLst>
            </p:cNvPr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43;p30">
              <a:extLst>
                <a:ext uri="{FF2B5EF4-FFF2-40B4-BE49-F238E27FC236}">
                  <a16:creationId xmlns:a16="http://schemas.microsoft.com/office/drawing/2014/main" id="{AF36AA86-36BD-9CE5-E5AE-7491CE037CCE}"/>
                </a:ext>
              </a:extLst>
            </p:cNvPr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44;p30">
              <a:extLst>
                <a:ext uri="{FF2B5EF4-FFF2-40B4-BE49-F238E27FC236}">
                  <a16:creationId xmlns:a16="http://schemas.microsoft.com/office/drawing/2014/main" id="{354ECC16-CA4B-9828-6057-3276A67DDB57}"/>
                </a:ext>
              </a:extLst>
            </p:cNvPr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45;p30">
              <a:extLst>
                <a:ext uri="{FF2B5EF4-FFF2-40B4-BE49-F238E27FC236}">
                  <a16:creationId xmlns:a16="http://schemas.microsoft.com/office/drawing/2014/main" id="{DBDFA52C-36A4-83D5-DE6E-8AF2851465D2}"/>
                </a:ext>
              </a:extLst>
            </p:cNvPr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46;p30">
              <a:extLst>
                <a:ext uri="{FF2B5EF4-FFF2-40B4-BE49-F238E27FC236}">
                  <a16:creationId xmlns:a16="http://schemas.microsoft.com/office/drawing/2014/main" id="{E6139651-4EE5-7771-C53E-CA3A169395F6}"/>
                </a:ext>
              </a:extLst>
            </p:cNvPr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47;p30">
              <a:extLst>
                <a:ext uri="{FF2B5EF4-FFF2-40B4-BE49-F238E27FC236}">
                  <a16:creationId xmlns:a16="http://schemas.microsoft.com/office/drawing/2014/main" id="{4D2F3722-832D-B1C1-D0E1-9029B78ABFDC}"/>
                </a:ext>
              </a:extLst>
            </p:cNvPr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48;p30">
              <a:extLst>
                <a:ext uri="{FF2B5EF4-FFF2-40B4-BE49-F238E27FC236}">
                  <a16:creationId xmlns:a16="http://schemas.microsoft.com/office/drawing/2014/main" id="{E6E413B2-7A95-88D9-CBD4-3A546BD21CEB}"/>
                </a:ext>
              </a:extLst>
            </p:cNvPr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49;p30">
              <a:extLst>
                <a:ext uri="{FF2B5EF4-FFF2-40B4-BE49-F238E27FC236}">
                  <a16:creationId xmlns:a16="http://schemas.microsoft.com/office/drawing/2014/main" id="{ECAF650C-98D9-69C8-885F-029E34CBBCF4}"/>
                </a:ext>
              </a:extLst>
            </p:cNvPr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50;p30">
              <a:extLst>
                <a:ext uri="{FF2B5EF4-FFF2-40B4-BE49-F238E27FC236}">
                  <a16:creationId xmlns:a16="http://schemas.microsoft.com/office/drawing/2014/main" id="{F8494CFD-0BB7-FD29-CFA1-05EE6E91615A}"/>
                </a:ext>
              </a:extLst>
            </p:cNvPr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51;p30">
              <a:extLst>
                <a:ext uri="{FF2B5EF4-FFF2-40B4-BE49-F238E27FC236}">
                  <a16:creationId xmlns:a16="http://schemas.microsoft.com/office/drawing/2014/main" id="{5CCF32DC-C981-F318-0618-67589E9F6874}"/>
                </a:ext>
              </a:extLst>
            </p:cNvPr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52;p30">
              <a:extLst>
                <a:ext uri="{FF2B5EF4-FFF2-40B4-BE49-F238E27FC236}">
                  <a16:creationId xmlns:a16="http://schemas.microsoft.com/office/drawing/2014/main" id="{C2188E1D-7064-6181-CEDB-9A5902B39D9F}"/>
                </a:ext>
              </a:extLst>
            </p:cNvPr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53;p30">
              <a:extLst>
                <a:ext uri="{FF2B5EF4-FFF2-40B4-BE49-F238E27FC236}">
                  <a16:creationId xmlns:a16="http://schemas.microsoft.com/office/drawing/2014/main" id="{1F7FF97E-C6FB-74C7-D590-07DD13E41B8B}"/>
                </a:ext>
              </a:extLst>
            </p:cNvPr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54;p30">
              <a:extLst>
                <a:ext uri="{FF2B5EF4-FFF2-40B4-BE49-F238E27FC236}">
                  <a16:creationId xmlns:a16="http://schemas.microsoft.com/office/drawing/2014/main" id="{00D7E6BB-D38A-E74C-1B79-EE1801B5D7D3}"/>
                </a:ext>
              </a:extLst>
            </p:cNvPr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55;p30">
              <a:extLst>
                <a:ext uri="{FF2B5EF4-FFF2-40B4-BE49-F238E27FC236}">
                  <a16:creationId xmlns:a16="http://schemas.microsoft.com/office/drawing/2014/main" id="{332FD68B-0147-981B-A694-3D2425EC0B73}"/>
                </a:ext>
              </a:extLst>
            </p:cNvPr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56;p30">
              <a:extLst>
                <a:ext uri="{FF2B5EF4-FFF2-40B4-BE49-F238E27FC236}">
                  <a16:creationId xmlns:a16="http://schemas.microsoft.com/office/drawing/2014/main" id="{CEB09419-EE26-923A-2CC9-C0B6C199BD39}"/>
                </a:ext>
              </a:extLst>
            </p:cNvPr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57;p30">
              <a:extLst>
                <a:ext uri="{FF2B5EF4-FFF2-40B4-BE49-F238E27FC236}">
                  <a16:creationId xmlns:a16="http://schemas.microsoft.com/office/drawing/2014/main" id="{94E769C4-5722-655A-A429-75527CCFA75A}"/>
                </a:ext>
              </a:extLst>
            </p:cNvPr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58;p30">
              <a:extLst>
                <a:ext uri="{FF2B5EF4-FFF2-40B4-BE49-F238E27FC236}">
                  <a16:creationId xmlns:a16="http://schemas.microsoft.com/office/drawing/2014/main" id="{00583529-D60B-F68F-B706-F0F74A3DFB98}"/>
                </a:ext>
              </a:extLst>
            </p:cNvPr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59;p30">
              <a:extLst>
                <a:ext uri="{FF2B5EF4-FFF2-40B4-BE49-F238E27FC236}">
                  <a16:creationId xmlns:a16="http://schemas.microsoft.com/office/drawing/2014/main" id="{2315C04F-85D8-9AA0-924D-3CC847A16CB2}"/>
                </a:ext>
              </a:extLst>
            </p:cNvPr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60;p30">
              <a:extLst>
                <a:ext uri="{FF2B5EF4-FFF2-40B4-BE49-F238E27FC236}">
                  <a16:creationId xmlns:a16="http://schemas.microsoft.com/office/drawing/2014/main" id="{CAC8C353-A85A-C8ED-24E5-A4EA5EFAE58E}"/>
                </a:ext>
              </a:extLst>
            </p:cNvPr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61;p30">
              <a:extLst>
                <a:ext uri="{FF2B5EF4-FFF2-40B4-BE49-F238E27FC236}">
                  <a16:creationId xmlns:a16="http://schemas.microsoft.com/office/drawing/2014/main" id="{B5772E76-A745-5B13-A9A5-FA2B8E270C6F}"/>
                </a:ext>
              </a:extLst>
            </p:cNvPr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62;p30">
              <a:extLst>
                <a:ext uri="{FF2B5EF4-FFF2-40B4-BE49-F238E27FC236}">
                  <a16:creationId xmlns:a16="http://schemas.microsoft.com/office/drawing/2014/main" id="{D35B3D1C-49DF-18B1-DBB7-C64F41A954B4}"/>
                </a:ext>
              </a:extLst>
            </p:cNvPr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63;p30">
              <a:extLst>
                <a:ext uri="{FF2B5EF4-FFF2-40B4-BE49-F238E27FC236}">
                  <a16:creationId xmlns:a16="http://schemas.microsoft.com/office/drawing/2014/main" id="{196C988F-84ED-3736-7E5C-EE2DF2652511}"/>
                </a:ext>
              </a:extLst>
            </p:cNvPr>
            <p:cNvSpPr/>
            <p:nvPr/>
          </p:nvSpPr>
          <p:spPr>
            <a:xfrm>
              <a:off x="4524107" y="2781791"/>
              <a:ext cx="185994" cy="97766"/>
            </a:xfrm>
            <a:custGeom>
              <a:avLst/>
              <a:gdLst/>
              <a:ahLst/>
              <a:cxnLst/>
              <a:rect l="l" t="t" r="r" b="b"/>
              <a:pathLst>
                <a:path w="6299" h="3311" extrusionOk="0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64;p30">
              <a:extLst>
                <a:ext uri="{FF2B5EF4-FFF2-40B4-BE49-F238E27FC236}">
                  <a16:creationId xmlns:a16="http://schemas.microsoft.com/office/drawing/2014/main" id="{5FEAB472-24CF-5FEE-D26E-C85D9F3D00C7}"/>
                </a:ext>
              </a:extLst>
            </p:cNvPr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65;p30">
              <a:extLst>
                <a:ext uri="{FF2B5EF4-FFF2-40B4-BE49-F238E27FC236}">
                  <a16:creationId xmlns:a16="http://schemas.microsoft.com/office/drawing/2014/main" id="{56DF309D-A900-8CDC-6E4C-A4B2D2E8D3D0}"/>
                </a:ext>
              </a:extLst>
            </p:cNvPr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66;p30">
              <a:extLst>
                <a:ext uri="{FF2B5EF4-FFF2-40B4-BE49-F238E27FC236}">
                  <a16:creationId xmlns:a16="http://schemas.microsoft.com/office/drawing/2014/main" id="{18079BAC-3714-A38C-FE94-CDA8708AC5DA}"/>
                </a:ext>
              </a:extLst>
            </p:cNvPr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875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  <p:bldP spid="2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14401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Design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B2FC9-B07D-2AE4-F5F5-A011981A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8" y="1432560"/>
            <a:ext cx="4217870" cy="3315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1E729-11A1-7612-76E5-749D8D371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8" y="1927860"/>
            <a:ext cx="3503358" cy="1942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C5488-D9F0-8809-08E8-43C715FC7C9C}"/>
              </a:ext>
            </a:extLst>
          </p:cNvPr>
          <p:cNvSpPr txBox="1"/>
          <p:nvPr/>
        </p:nvSpPr>
        <p:spPr>
          <a:xfrm>
            <a:off x="303309" y="1496020"/>
            <a:ext cx="215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ira Sans" panose="020B0503050000020004" pitchFamily="34" charset="0"/>
              </a:rPr>
              <a:t>1. Login GUI page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95A6C-9435-8E62-B534-6AC64DBADA2C}"/>
              </a:ext>
            </a:extLst>
          </p:cNvPr>
          <p:cNvSpPr txBox="1"/>
          <p:nvPr/>
        </p:nvSpPr>
        <p:spPr>
          <a:xfrm>
            <a:off x="4300538" y="972005"/>
            <a:ext cx="336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2. steganography GUI page.</a:t>
            </a:r>
            <a:endParaRPr lang="en-US" sz="18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29260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F3889-C6ED-59D6-CFDB-22CAC9706A92}"/>
              </a:ext>
            </a:extLst>
          </p:cNvPr>
          <p:cNvSpPr txBox="1"/>
          <p:nvPr/>
        </p:nvSpPr>
        <p:spPr>
          <a:xfrm>
            <a:off x="294198" y="1103471"/>
            <a:ext cx="4788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1. Imports and Global Settings</a:t>
            </a:r>
          </a:p>
          <a:p>
            <a:r>
              <a:rPr lang="en-US" sz="18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D4F64-0D07-64D1-4B55-6B125B93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1" y="1529562"/>
            <a:ext cx="8183117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C8A4B-BE3C-3651-1D75-43F9D056C6A7}"/>
              </a:ext>
            </a:extLst>
          </p:cNvPr>
          <p:cNvSpPr txBox="1"/>
          <p:nvPr/>
        </p:nvSpPr>
        <p:spPr>
          <a:xfrm>
            <a:off x="294198" y="3945731"/>
            <a:ext cx="8076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Description</a:t>
            </a:r>
            <a:r>
              <a:rPr lang="en-US" sz="1800" dirty="0">
                <a:latin typeface="Fira Sans" panose="020B0503050000020004" pitchFamily="34" charset="0"/>
              </a:rPr>
              <a:t>: This section imports necessary modules from </a:t>
            </a:r>
            <a:r>
              <a:rPr lang="en-US" sz="1800" b="1" dirty="0">
                <a:latin typeface="Fira Sans" panose="020B0503050000020004" pitchFamily="34" charset="0"/>
              </a:rPr>
              <a:t>PyQt5</a:t>
            </a:r>
            <a:r>
              <a:rPr lang="en-US" sz="1800" dirty="0">
                <a:latin typeface="Fira Sans" panose="020B0503050000020004" pitchFamily="34" charset="0"/>
              </a:rPr>
              <a:t> for creating the GUI, handling the application's logic, and formatting.</a:t>
            </a:r>
            <a:r>
              <a:rPr lang="en-US" sz="1800" b="1" dirty="0">
                <a:latin typeface="Fira Sans" panose="020B0503050000020004" pitchFamily="34" charset="0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4693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Implementation (Cont</a:t>
            </a:r>
            <a:r>
              <a:rPr lang="en-US" dirty="0"/>
              <a:t>.)</a:t>
            </a: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F3889-C6ED-59D6-CFDB-22CAC9706A92}"/>
              </a:ext>
            </a:extLst>
          </p:cNvPr>
          <p:cNvSpPr txBox="1"/>
          <p:nvPr/>
        </p:nvSpPr>
        <p:spPr>
          <a:xfrm>
            <a:off x="294198" y="1103471"/>
            <a:ext cx="478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2. Dark Blue Stylesheet</a:t>
            </a:r>
            <a:r>
              <a:rPr lang="en-US" sz="18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C8A4B-BE3C-3651-1D75-43F9D056C6A7}"/>
              </a:ext>
            </a:extLst>
          </p:cNvPr>
          <p:cNvSpPr txBox="1"/>
          <p:nvPr/>
        </p:nvSpPr>
        <p:spPr>
          <a:xfrm>
            <a:off x="294198" y="3945731"/>
            <a:ext cx="8076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ira Sans" panose="020B0503050000020004" pitchFamily="34" charset="0"/>
              </a:rPr>
              <a:t>Description</a:t>
            </a:r>
            <a:r>
              <a:rPr lang="en-US" sz="1800" dirty="0">
                <a:latin typeface="Fira Sans" panose="020B0503050000020004" pitchFamily="34" charset="0"/>
              </a:rPr>
              <a:t>: Defines a CSS stylesheet for styling the </a:t>
            </a:r>
            <a:r>
              <a:rPr lang="en-US" sz="1800" b="1" dirty="0">
                <a:latin typeface="Fira Sans" panose="020B0503050000020004" pitchFamily="34" charset="0"/>
              </a:rPr>
              <a:t>PyQt5</a:t>
            </a:r>
            <a:r>
              <a:rPr lang="en-US" sz="1800" dirty="0">
                <a:latin typeface="Fira Sans" panose="020B0503050000020004" pitchFamily="34" charset="0"/>
              </a:rPr>
              <a:t> widgets. This includes styles for the </a:t>
            </a:r>
            <a:r>
              <a:rPr lang="en-US" sz="1800" b="1" dirty="0">
                <a:latin typeface="Fira Sans" panose="020B0503050000020004" pitchFamily="34" charset="0"/>
              </a:rPr>
              <a:t>main window</a:t>
            </a:r>
            <a:r>
              <a:rPr lang="en-US" sz="1800" dirty="0">
                <a:latin typeface="Fira Sans" panose="020B0503050000020004" pitchFamily="34" charset="0"/>
              </a:rPr>
              <a:t>, labels, buttons, and text. Also, this lines of codes created for </a:t>
            </a:r>
            <a:r>
              <a:rPr lang="en-US" sz="1800" b="1" dirty="0">
                <a:latin typeface="Fira Sans" panose="020B0503050000020004" pitchFamily="34" charset="0"/>
              </a:rPr>
              <a:t>login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CEC53-8ED8-FDFA-CE08-A2571B20F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34"/>
          <a:stretch/>
        </p:blipFill>
        <p:spPr>
          <a:xfrm>
            <a:off x="457200" y="1533763"/>
            <a:ext cx="3606668" cy="2024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8245B7-EE7F-C843-B6D7-739E722F9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18"/>
          <a:stretch/>
        </p:blipFill>
        <p:spPr>
          <a:xfrm>
            <a:off x="4764348" y="701040"/>
            <a:ext cx="3606668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951</Words>
  <Application>Microsoft Office PowerPoint</Application>
  <PresentationFormat>On-screen Show (16:9)</PresentationFormat>
  <Paragraphs>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Fira Sans Black</vt:lpstr>
      <vt:lpstr>Fira Sans</vt:lpstr>
      <vt:lpstr>Arial</vt:lpstr>
      <vt:lpstr>Cybersecurity Infographics by Slidesgo</vt:lpstr>
      <vt:lpstr>steganography GUI</vt:lpstr>
      <vt:lpstr>Agenda</vt:lpstr>
      <vt:lpstr>Introduction</vt:lpstr>
      <vt:lpstr>Plannig </vt:lpstr>
      <vt:lpstr>Requirement Analysis  </vt:lpstr>
      <vt:lpstr>Requirement Analysis (Cont.)  </vt:lpstr>
      <vt:lpstr>Design </vt:lpstr>
      <vt:lpstr> Implementation</vt:lpstr>
      <vt:lpstr> Implementation (Cont.)</vt:lpstr>
      <vt:lpstr> Implementation (Cont.)</vt:lpstr>
      <vt:lpstr> Implementation (Cont.)</vt:lpstr>
      <vt:lpstr> Implementation (Cont.)</vt:lpstr>
      <vt:lpstr> Implementation (Cont.)</vt:lpstr>
      <vt:lpstr> Implementation (Cont.)</vt:lpstr>
      <vt:lpstr> Implementation (Cont.)</vt:lpstr>
      <vt:lpstr> Implementation (Cont.)</vt:lpstr>
      <vt:lpstr> Implementation (Cont.)</vt:lpstr>
      <vt:lpstr>Screenhot of execution</vt:lpstr>
      <vt:lpstr>Screenhot of execution (Cont.)</vt:lpstr>
      <vt:lpstr>Testing </vt:lpstr>
      <vt:lpstr>References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GUI</dc:title>
  <cp:lastModifiedBy>Islam Gomma</cp:lastModifiedBy>
  <cp:revision>50</cp:revision>
  <dcterms:modified xsi:type="dcterms:W3CDTF">2024-04-18T16:20:26Z</dcterms:modified>
</cp:coreProperties>
</file>