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29"/>
  </p:notesMasterIdLst>
  <p:sldIdLst>
    <p:sldId id="311" r:id="rId2"/>
    <p:sldId id="256" r:id="rId3"/>
    <p:sldId id="259" r:id="rId4"/>
    <p:sldId id="260" r:id="rId5"/>
    <p:sldId id="312" r:id="rId6"/>
    <p:sldId id="339" r:id="rId7"/>
    <p:sldId id="266" r:id="rId8"/>
    <p:sldId id="331" r:id="rId9"/>
    <p:sldId id="262" r:id="rId10"/>
    <p:sldId id="315" r:id="rId11"/>
    <p:sldId id="316" r:id="rId12"/>
    <p:sldId id="317" r:id="rId13"/>
    <p:sldId id="264" r:id="rId14"/>
    <p:sldId id="267" r:id="rId15"/>
    <p:sldId id="268" r:id="rId16"/>
    <p:sldId id="320" r:id="rId17"/>
    <p:sldId id="271" r:id="rId18"/>
    <p:sldId id="322" r:id="rId19"/>
    <p:sldId id="323" r:id="rId20"/>
    <p:sldId id="338" r:id="rId21"/>
    <p:sldId id="332" r:id="rId22"/>
    <p:sldId id="333" r:id="rId23"/>
    <p:sldId id="334" r:id="rId24"/>
    <p:sldId id="335" r:id="rId25"/>
    <p:sldId id="336" r:id="rId26"/>
    <p:sldId id="290" r:id="rId27"/>
    <p:sldId id="292" r:id="rId28"/>
  </p:sldIdLst>
  <p:sldSz cx="9144000" cy="5143500" type="screen16x9"/>
  <p:notesSz cx="6858000" cy="9144000"/>
  <p:custDataLst>
    <p:tags r:id="rId3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818F98-F04D-4608-BD59-CDC2378149A7}">
  <a:tblStyle styleId="{E6818F98-F04D-4608-BD59-CDC237814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" name="Google Shape;6277;gd1b6111b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8" name="Google Shape;6278;gd1b6111b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" name="Google Shape;6759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0" name="Google Shape;6760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8">
          <a:extLst>
            <a:ext uri="{FF2B5EF4-FFF2-40B4-BE49-F238E27FC236}">
              <a16:creationId xmlns:a16="http://schemas.microsoft.com/office/drawing/2014/main" id="{BA30E5B1-2E4E-0401-6BDB-528A16EDC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" name="Google Shape;6759;gcc9050bdf8_0_303:notes">
            <a:extLst>
              <a:ext uri="{FF2B5EF4-FFF2-40B4-BE49-F238E27FC236}">
                <a16:creationId xmlns:a16="http://schemas.microsoft.com/office/drawing/2014/main" id="{98F440F2-C272-F119-93A4-C3CC2C59B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0" name="Google Shape;6760;gcc9050bdf8_0_303:notes">
            <a:extLst>
              <a:ext uri="{FF2B5EF4-FFF2-40B4-BE49-F238E27FC236}">
                <a16:creationId xmlns:a16="http://schemas.microsoft.com/office/drawing/2014/main" id="{B3C4D9DE-2094-4597-3976-A778F5894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45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" name="Google Shape;6861;ge0a8b09948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2" name="Google Shape;6862;ge0a8b09948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0">
          <a:extLst>
            <a:ext uri="{FF2B5EF4-FFF2-40B4-BE49-F238E27FC236}">
              <a16:creationId xmlns:a16="http://schemas.microsoft.com/office/drawing/2014/main" id="{09F55592-1C86-B92D-EA8A-BEA8E1CC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" name="Google Shape;6861;ge0a8b09948_0_1365:notes">
            <a:extLst>
              <a:ext uri="{FF2B5EF4-FFF2-40B4-BE49-F238E27FC236}">
                <a16:creationId xmlns:a16="http://schemas.microsoft.com/office/drawing/2014/main" id="{1B461FBC-B9C2-2CEE-C31A-A728CE0552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2" name="Google Shape;6862;ge0a8b09948_0_1365:notes">
            <a:extLst>
              <a:ext uri="{FF2B5EF4-FFF2-40B4-BE49-F238E27FC236}">
                <a16:creationId xmlns:a16="http://schemas.microsoft.com/office/drawing/2014/main" id="{32197F86-3668-E1BF-F2A0-DF89685A1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16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0" name="Google Shape;7950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1" name="Google Shape;7951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5" name="Google Shape;8315;ge0a8b09948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6" name="Google Shape;8316;ge0a8b09948_0_2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6" name="Google Shape;6336;g13dfdf49308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7" name="Google Shape;6337;g13dfdf49308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" name="Google Shape;6357;g13dfdf49308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8" name="Google Shape;6358;g13dfdf49308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6">
          <a:extLst>
            <a:ext uri="{FF2B5EF4-FFF2-40B4-BE49-F238E27FC236}">
              <a16:creationId xmlns:a16="http://schemas.microsoft.com/office/drawing/2014/main" id="{20B369C8-07C9-2282-6D1E-53DF80BC7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" name="Google Shape;6357;g13dfdf49308_1_536:notes">
            <a:extLst>
              <a:ext uri="{FF2B5EF4-FFF2-40B4-BE49-F238E27FC236}">
                <a16:creationId xmlns:a16="http://schemas.microsoft.com/office/drawing/2014/main" id="{72255B10-F657-F96F-7AF5-502DEB93F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8" name="Google Shape;6358;g13dfdf49308_1_536:notes">
            <a:extLst>
              <a:ext uri="{FF2B5EF4-FFF2-40B4-BE49-F238E27FC236}">
                <a16:creationId xmlns:a16="http://schemas.microsoft.com/office/drawing/2014/main" id="{C7BA3191-3E30-F8B3-171C-A1D1FA3B23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04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0" name="Google Shape;6610;gf9aa5ee10f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1" name="Google Shape;6611;gf9aa5ee10f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9">
          <a:extLst>
            <a:ext uri="{FF2B5EF4-FFF2-40B4-BE49-F238E27FC236}">
              <a16:creationId xmlns:a16="http://schemas.microsoft.com/office/drawing/2014/main" id="{F2E50EB5-EEBF-275C-4BC4-93A8B2752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0" name="Google Shape;6610;gf9aa5ee10f_0_1130:notes">
            <a:extLst>
              <a:ext uri="{FF2B5EF4-FFF2-40B4-BE49-F238E27FC236}">
                <a16:creationId xmlns:a16="http://schemas.microsoft.com/office/drawing/2014/main" id="{18659672-2C59-2D52-3D02-A733A3D1E9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1" name="Google Shape;6611;gf9aa5ee10f_0_1130:notes">
            <a:extLst>
              <a:ext uri="{FF2B5EF4-FFF2-40B4-BE49-F238E27FC236}">
                <a16:creationId xmlns:a16="http://schemas.microsoft.com/office/drawing/2014/main" id="{7C2DA927-6061-2509-F6AB-8D0F8F101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4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8" name="Google Shape;6498;gddd26cc8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9" name="Google Shape;6499;gddd26cc8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8" name="Google Shape;6568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9" name="Google Shape;6569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3" name="Google Shape;6703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4" name="Google Shape;6704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7616" y="246891"/>
            <a:ext cx="7314559" cy="4652582"/>
            <a:chOff x="958816" y="246891"/>
            <a:chExt cx="7314559" cy="4652582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1158200" y="564974"/>
              <a:ext cx="7115175" cy="4334500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1" name="Google Shape;11;p2"/>
            <p:cNvGrpSpPr/>
            <p:nvPr/>
          </p:nvGrpSpPr>
          <p:grpSpPr>
            <a:xfrm>
              <a:off x="958816" y="246891"/>
              <a:ext cx="631414" cy="628524"/>
              <a:chOff x="1468922" y="418813"/>
              <a:chExt cx="631414" cy="628524"/>
            </a:xfrm>
          </p:grpSpPr>
          <p:sp>
            <p:nvSpPr>
              <p:cNvPr id="12" name="Google Shape;12;p2"/>
              <p:cNvSpPr/>
              <p:nvPr/>
            </p:nvSpPr>
            <p:spPr>
              <a:xfrm rot="-1486471">
                <a:off x="1606973" y="466290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-1486471">
                <a:off x="1531704" y="505899"/>
                <a:ext cx="505850" cy="410741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1486471">
                <a:off x="1650300" y="846485"/>
                <a:ext cx="446185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486471">
                <a:off x="1717761" y="879747"/>
                <a:ext cx="319374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849275" y="246891"/>
            <a:ext cx="7438826" cy="4652584"/>
            <a:chOff x="1049075" y="246891"/>
            <a:chExt cx="7438826" cy="4652584"/>
          </a:xfrm>
        </p:grpSpPr>
        <p:sp>
          <p:nvSpPr>
            <p:cNvPr id="17" name="Google Shape;17;p2"/>
            <p:cNvSpPr/>
            <p:nvPr/>
          </p:nvSpPr>
          <p:spPr>
            <a:xfrm>
              <a:off x="1049075" y="564975"/>
              <a:ext cx="7115175" cy="4334500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8" name="Google Shape;18;p2"/>
            <p:cNvGrpSpPr/>
            <p:nvPr/>
          </p:nvGrpSpPr>
          <p:grpSpPr>
            <a:xfrm>
              <a:off x="7825154" y="246891"/>
              <a:ext cx="662747" cy="662501"/>
              <a:chOff x="7015629" y="399549"/>
              <a:chExt cx="662747" cy="662501"/>
            </a:xfrm>
          </p:grpSpPr>
          <p:sp>
            <p:nvSpPr>
              <p:cNvPr id="19" name="Google Shape;19;p2"/>
              <p:cNvSpPr/>
              <p:nvPr/>
            </p:nvSpPr>
            <p:spPr>
              <a:xfrm rot="2162420">
                <a:off x="7387430" y="47575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2162420">
                <a:off x="7100104" y="509051"/>
                <a:ext cx="505850" cy="410742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2162420">
                <a:off x="7006038" y="829018"/>
                <a:ext cx="446186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2162420">
                <a:off x="7062170" y="860392"/>
                <a:ext cx="319374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2"/>
          <p:cNvSpPr/>
          <p:nvPr/>
        </p:nvSpPr>
        <p:spPr>
          <a:xfrm>
            <a:off x="-7175" y="4261150"/>
            <a:ext cx="9158700" cy="7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612550" y="4261166"/>
            <a:ext cx="5926350" cy="882332"/>
            <a:chOff x="1612550" y="3566525"/>
            <a:chExt cx="5926350" cy="1577000"/>
          </a:xfrm>
        </p:grpSpPr>
        <p:sp>
          <p:nvSpPr>
            <p:cNvPr id="25" name="Google Shape;25;p2"/>
            <p:cNvSpPr/>
            <p:nvPr/>
          </p:nvSpPr>
          <p:spPr>
            <a:xfrm>
              <a:off x="1612550" y="3566525"/>
              <a:ext cx="5926350" cy="1577000"/>
            </a:xfrm>
            <a:custGeom>
              <a:avLst/>
              <a:gdLst/>
              <a:ahLst/>
              <a:cxnLst/>
              <a:rect l="l" t="t" r="r" b="b"/>
              <a:pathLst>
                <a:path w="237054" h="63080" extrusionOk="0">
                  <a:moveTo>
                    <a:pt x="66199" y="0"/>
                  </a:moveTo>
                  <a:lnTo>
                    <a:pt x="0" y="63079"/>
                  </a:lnTo>
                  <a:lnTo>
                    <a:pt x="237054" y="63079"/>
                  </a:lnTo>
                  <a:lnTo>
                    <a:pt x="170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3450" y="3566525"/>
              <a:ext cx="1738050" cy="1577000"/>
            </a:xfrm>
            <a:custGeom>
              <a:avLst/>
              <a:gdLst/>
              <a:ahLst/>
              <a:cxnLst/>
              <a:rect l="l" t="t" r="r" b="b"/>
              <a:pathLst>
                <a:path w="69522" h="63080" extrusionOk="0">
                  <a:moveTo>
                    <a:pt x="66212" y="0"/>
                  </a:moveTo>
                  <a:lnTo>
                    <a:pt x="1" y="63079"/>
                  </a:lnTo>
                  <a:lnTo>
                    <a:pt x="3323" y="63079"/>
                  </a:lnTo>
                  <a:lnTo>
                    <a:pt x="69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99950" y="3566525"/>
              <a:ext cx="1737725" cy="1577000"/>
            </a:xfrm>
            <a:custGeom>
              <a:avLst/>
              <a:gdLst/>
              <a:ahLst/>
              <a:cxnLst/>
              <a:rect l="l" t="t" r="r" b="b"/>
              <a:pathLst>
                <a:path w="69509" h="63080" extrusionOk="0">
                  <a:moveTo>
                    <a:pt x="0" y="0"/>
                  </a:moveTo>
                  <a:lnTo>
                    <a:pt x="66199" y="63079"/>
                  </a:lnTo>
                  <a:lnTo>
                    <a:pt x="69509" y="63079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417858" y="-823150"/>
            <a:ext cx="9978772" cy="7065516"/>
            <a:chOff x="-417858" y="-823150"/>
            <a:chExt cx="9978772" cy="7065516"/>
          </a:xfrm>
        </p:grpSpPr>
        <p:grpSp>
          <p:nvGrpSpPr>
            <p:cNvPr id="29" name="Google Shape;29;p2"/>
            <p:cNvGrpSpPr/>
            <p:nvPr/>
          </p:nvGrpSpPr>
          <p:grpSpPr>
            <a:xfrm>
              <a:off x="33" y="-132178"/>
              <a:ext cx="1291188" cy="4951353"/>
              <a:chOff x="1440600" y="197825"/>
              <a:chExt cx="990175" cy="37970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flipH="1">
              <a:off x="7860233" y="-132178"/>
              <a:ext cx="1291188" cy="4951353"/>
              <a:chOff x="1440600" y="197825"/>
              <a:chExt cx="990175" cy="379705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20" y="4613271"/>
              <a:ext cx="9143683" cy="1629094"/>
              <a:chOff x="429225" y="4417075"/>
              <a:chExt cx="6749600" cy="120255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1901275" y="5022325"/>
                <a:ext cx="3806000" cy="50230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20092" extrusionOk="0">
                    <a:moveTo>
                      <a:pt x="0" y="0"/>
                    </a:moveTo>
                    <a:lnTo>
                      <a:pt x="0" y="20092"/>
                    </a:lnTo>
                    <a:lnTo>
                      <a:pt x="152239" y="20092"/>
                    </a:lnTo>
                    <a:lnTo>
                      <a:pt x="152239" y="0"/>
                    </a:lnTo>
                    <a:close/>
                  </a:path>
                </a:pathLst>
              </a:custGeom>
              <a:solidFill>
                <a:srgbClr val="C3CA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29225" y="4417075"/>
                <a:ext cx="6500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2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297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2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9449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297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3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302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9" y="20828"/>
                    </a:lnTo>
                    <a:lnTo>
                      <a:pt x="24489" y="6088"/>
                    </a:lnTo>
                    <a:cubicBezTo>
                      <a:pt x="2446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191600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1926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7078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192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09" y="0"/>
                    </a:moveTo>
                    <a:cubicBezTo>
                      <a:pt x="75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5" y="4158"/>
                    </a:cubicBezTo>
                    <a:cubicBezTo>
                      <a:pt x="7221" y="3263"/>
                      <a:pt x="4476" y="1850"/>
                      <a:pt x="200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926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08" y="160"/>
                    </a:cubicBezTo>
                    <a:lnTo>
                      <a:pt x="1824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88" y="2726"/>
                      <a:pt x="2174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954475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1" y="22121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95447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4702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95447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9544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1687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7168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2326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71687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6" y="4158"/>
                    </a:cubicBezTo>
                    <a:cubicBezTo>
                      <a:pt x="7221" y="3263"/>
                      <a:pt x="4476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71737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68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47975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479250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80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99497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479250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3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86" y="4158"/>
                    </a:cubicBezTo>
                    <a:cubicBezTo>
                      <a:pt x="7242" y="3263"/>
                      <a:pt x="4477" y="1850"/>
                      <a:pt x="203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4792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52880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5661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5288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566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6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33" y="1134"/>
                      <a:pt x="22479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566600" y="4449400"/>
                <a:ext cx="611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00" y="20828"/>
                    </a:lnTo>
                    <a:lnTo>
                      <a:pt x="200" y="6207"/>
                    </a:lnTo>
                    <a:cubicBezTo>
                      <a:pt x="200" y="2885"/>
                      <a:pt x="2885" y="160"/>
                      <a:pt x="6207" y="160"/>
                    </a:cubicBezTo>
                    <a:lnTo>
                      <a:pt x="18461" y="160"/>
                    </a:lnTo>
                    <a:cubicBezTo>
                      <a:pt x="21763" y="160"/>
                      <a:pt x="24469" y="2885"/>
                      <a:pt x="24469" y="6207"/>
                    </a:cubicBezTo>
                    <a:lnTo>
                      <a:pt x="24469" y="6088"/>
                    </a:lnTo>
                    <a:cubicBezTo>
                      <a:pt x="24469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766425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80322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8"/>
                    </a:lnTo>
                    <a:cubicBezTo>
                      <a:pt x="2452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7664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580372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2479" y="0"/>
                    </a:moveTo>
                    <a:cubicBezTo>
                      <a:pt x="2003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508" y="19276"/>
                    </a:lnTo>
                    <a:lnTo>
                      <a:pt x="24508" y="4536"/>
                    </a:lnTo>
                    <a:cubicBezTo>
                      <a:pt x="2450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8037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45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508" y="2885"/>
                      <a:pt x="24508" y="6207"/>
                    </a:cubicBezTo>
                    <a:lnTo>
                      <a:pt x="24508" y="6088"/>
                    </a:lnTo>
                    <a:cubicBezTo>
                      <a:pt x="24508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00402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0413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0040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04182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4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04132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8" y="1"/>
                    </a:moveTo>
                    <a:cubicBezTo>
                      <a:pt x="2726" y="1"/>
                      <a:pt x="21" y="2726"/>
                      <a:pt x="1" y="6088"/>
                    </a:cubicBezTo>
                    <a:lnTo>
                      <a:pt x="1" y="20828"/>
                    </a:lnTo>
                    <a:lnTo>
                      <a:pt x="220" y="20828"/>
                    </a:lnTo>
                    <a:lnTo>
                      <a:pt x="220" y="6207"/>
                    </a:lnTo>
                    <a:cubicBezTo>
                      <a:pt x="220" y="2885"/>
                      <a:pt x="2905" y="160"/>
                      <a:pt x="6227" y="160"/>
                    </a:cubicBezTo>
                    <a:lnTo>
                      <a:pt x="18461" y="160"/>
                    </a:lnTo>
                    <a:cubicBezTo>
                      <a:pt x="21783" y="160"/>
                      <a:pt x="24489" y="2885"/>
                      <a:pt x="24489" y="6207"/>
                    </a:cubicBezTo>
                    <a:lnTo>
                      <a:pt x="24489" y="6088"/>
                    </a:lnTo>
                    <a:cubicBezTo>
                      <a:pt x="2448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241650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2784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24165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27895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4536"/>
                    </a:lnTo>
                    <a:cubicBezTo>
                      <a:pt x="2448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27895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7" y="1"/>
                    </a:moveTo>
                    <a:cubicBezTo>
                      <a:pt x="274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488" y="2885"/>
                      <a:pt x="24488" y="6207"/>
                    </a:cubicBezTo>
                    <a:lnTo>
                      <a:pt x="24488" y="6088"/>
                    </a:lnTo>
                    <a:cubicBezTo>
                      <a:pt x="2448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10650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81065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08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326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73" y="1017"/>
                      <a:pt x="4886" y="1406"/>
                      <a:pt x="4527" y="1406"/>
                    </a:cubicBezTo>
                    <a:cubicBezTo>
                      <a:pt x="4358" y="1406"/>
                      <a:pt x="4152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106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1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53" y="5709"/>
                      <a:pt x="14880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11150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6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469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573050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57355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0887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87" y="1017"/>
                      <a:pt x="4904" y="1406"/>
                      <a:pt x="4540" y="1406"/>
                    </a:cubicBezTo>
                    <a:cubicBezTo>
                      <a:pt x="4369" y="1406"/>
                      <a:pt x="4159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573550" y="46935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2" y="5690"/>
                      <a:pt x="14860" y="5571"/>
                      <a:pt x="10165" y="4159"/>
                    </a:cubicBezTo>
                    <a:cubicBezTo>
                      <a:pt x="7241" y="326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573550" y="4654800"/>
                <a:ext cx="612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48" extrusionOk="0">
                    <a:moveTo>
                      <a:pt x="6067" y="0"/>
                    </a:moveTo>
                    <a:cubicBezTo>
                      <a:pt x="2706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06" y="179"/>
                      <a:pt x="600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35925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3592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516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87" y="1017"/>
                      <a:pt x="4904" y="1406"/>
                      <a:pt x="4539" y="1406"/>
                    </a:cubicBezTo>
                    <a:cubicBezTo>
                      <a:pt x="4369" y="1406"/>
                      <a:pt x="4159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33592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17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3" y="5690"/>
                      <a:pt x="14860" y="5571"/>
                      <a:pt x="10166" y="4159"/>
                    </a:cubicBezTo>
                    <a:cubicBezTo>
                      <a:pt x="7222" y="326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335925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68" y="0"/>
                    </a:moveTo>
                    <a:cubicBezTo>
                      <a:pt x="270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097825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09782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61402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74" y="1017"/>
                      <a:pt x="4886" y="1406"/>
                      <a:pt x="4527" y="1406"/>
                    </a:cubicBezTo>
                    <a:cubicBezTo>
                      <a:pt x="4359" y="1406"/>
                      <a:pt x="4153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098325" y="46935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60"/>
                    </a:lnTo>
                    <a:cubicBezTo>
                      <a:pt x="20052" y="5690"/>
                      <a:pt x="14880" y="5571"/>
                      <a:pt x="10185" y="4159"/>
                    </a:cubicBezTo>
                    <a:cubicBezTo>
                      <a:pt x="7241" y="3263"/>
                      <a:pt x="4476" y="183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09832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06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25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50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147875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18417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10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147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3" y="1320"/>
                      <a:pt x="1002" y="1406"/>
                      <a:pt x="832" y="1406"/>
                    </a:cubicBezTo>
                    <a:cubicBezTo>
                      <a:pt x="468" y="1406"/>
                      <a:pt x="285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1851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80" y="0"/>
                    </a:moveTo>
                    <a:cubicBezTo>
                      <a:pt x="20013" y="1850"/>
                      <a:pt x="17248" y="3263"/>
                      <a:pt x="14324" y="4158"/>
                    </a:cubicBezTo>
                    <a:cubicBezTo>
                      <a:pt x="9609" y="5570"/>
                      <a:pt x="443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18467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2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802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385475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42227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3854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2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4227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67" y="3263"/>
                      <a:pt x="14323" y="4159"/>
                    </a:cubicBezTo>
                    <a:cubicBezTo>
                      <a:pt x="9629" y="5571"/>
                      <a:pt x="4456" y="5690"/>
                      <a:pt x="0" y="7660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22775" y="4654800"/>
                <a:ext cx="611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48" extrusionOk="0">
                    <a:moveTo>
                      <a:pt x="6068" y="0"/>
                    </a:moveTo>
                    <a:cubicBezTo>
                      <a:pt x="2706" y="0"/>
                      <a:pt x="0" y="2726"/>
                      <a:pt x="0" y="6107"/>
                    </a:cubicBezTo>
                    <a:lnTo>
                      <a:pt x="0" y="20848"/>
                    </a:lnTo>
                    <a:lnTo>
                      <a:pt x="199" y="20848"/>
                    </a:lnTo>
                    <a:lnTo>
                      <a:pt x="199" y="6227"/>
                    </a:lnTo>
                    <a:cubicBezTo>
                      <a:pt x="199" y="2885"/>
                      <a:pt x="2885" y="179"/>
                      <a:pt x="6207" y="179"/>
                    </a:cubicBezTo>
                    <a:lnTo>
                      <a:pt x="18441" y="179"/>
                    </a:lnTo>
                    <a:cubicBezTo>
                      <a:pt x="21763" y="179"/>
                      <a:pt x="24468" y="2885"/>
                      <a:pt x="24468" y="6227"/>
                    </a:cubicBezTo>
                    <a:lnTo>
                      <a:pt x="24468" y="6107"/>
                    </a:lnTo>
                    <a:cubicBezTo>
                      <a:pt x="24468" y="274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4622600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65990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6226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9" y="1320"/>
                      <a:pt x="1013" y="1406"/>
                      <a:pt x="845" y="1406"/>
                    </a:cubicBezTo>
                    <a:cubicBezTo>
                      <a:pt x="486" y="1406"/>
                      <a:pt x="298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608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31"/>
                      <a:pt x="17248" y="3263"/>
                      <a:pt x="14324" y="4159"/>
                    </a:cubicBezTo>
                    <a:cubicBezTo>
                      <a:pt x="9609" y="5571"/>
                      <a:pt x="4437" y="5690"/>
                      <a:pt x="1" y="7660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17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659900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4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783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860700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89700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10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8607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3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3898000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47" y="3263"/>
                      <a:pt x="14323" y="4159"/>
                    </a:cubicBezTo>
                    <a:cubicBezTo>
                      <a:pt x="9629" y="5571"/>
                      <a:pt x="4456" y="5690"/>
                      <a:pt x="1" y="7660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898000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88" y="0"/>
                    </a:moveTo>
                    <a:cubicBezTo>
                      <a:pt x="2726" y="0"/>
                      <a:pt x="1" y="2726"/>
                      <a:pt x="1" y="6107"/>
                    </a:cubicBezTo>
                    <a:lnTo>
                      <a:pt x="1" y="20848"/>
                    </a:lnTo>
                    <a:lnTo>
                      <a:pt x="219" y="20848"/>
                    </a:lnTo>
                    <a:lnTo>
                      <a:pt x="219" y="6227"/>
                    </a:lnTo>
                    <a:cubicBezTo>
                      <a:pt x="219" y="2885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5"/>
                      <a:pt x="24488" y="6227"/>
                    </a:cubicBezTo>
                    <a:lnTo>
                      <a:pt x="24488" y="6107"/>
                    </a:lnTo>
                    <a:cubicBezTo>
                      <a:pt x="2448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29225" y="4827850"/>
                <a:ext cx="6500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30338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297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2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9449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297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7659"/>
                    </a:lnTo>
                    <a:cubicBezTo>
                      <a:pt x="2003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4302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489" y="29043"/>
                    </a:lnTo>
                    <a:lnTo>
                      <a:pt x="24489" y="6087"/>
                    </a:lnTo>
                    <a:cubicBezTo>
                      <a:pt x="2446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191600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1926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7078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192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09" y="1"/>
                    </a:moveTo>
                    <a:cubicBezTo>
                      <a:pt x="75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5" y="4138"/>
                    </a:cubicBezTo>
                    <a:cubicBezTo>
                      <a:pt x="7221" y="324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1926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88" y="2725"/>
                      <a:pt x="2174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954475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1" y="30337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95447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4702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95447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9544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71687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7168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32326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71687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6" y="4138"/>
                    </a:cubicBezTo>
                    <a:cubicBezTo>
                      <a:pt x="7221" y="324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71737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347975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3479250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399497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479250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3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86" y="4138"/>
                    </a:cubicBezTo>
                    <a:cubicBezTo>
                      <a:pt x="7242" y="3243"/>
                      <a:pt x="4477" y="1831"/>
                      <a:pt x="203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4792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52880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5661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5288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566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6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33" y="1115"/>
                      <a:pt x="22479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566600" y="4860200"/>
                <a:ext cx="611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00" y="29043"/>
                    </a:lnTo>
                    <a:lnTo>
                      <a:pt x="200" y="6207"/>
                    </a:lnTo>
                    <a:cubicBezTo>
                      <a:pt x="200" y="2884"/>
                      <a:pt x="2885" y="179"/>
                      <a:pt x="6207" y="179"/>
                    </a:cubicBezTo>
                    <a:lnTo>
                      <a:pt x="18461" y="179"/>
                    </a:lnTo>
                    <a:cubicBezTo>
                      <a:pt x="21763" y="179"/>
                      <a:pt x="24469" y="2884"/>
                      <a:pt x="24469" y="6207"/>
                    </a:cubicBezTo>
                    <a:lnTo>
                      <a:pt x="24469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766425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0322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28" y="29043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664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80372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2479" y="1"/>
                    </a:moveTo>
                    <a:cubicBezTo>
                      <a:pt x="2003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508" y="27492"/>
                    </a:lnTo>
                    <a:lnTo>
                      <a:pt x="24508" y="4516"/>
                    </a:lnTo>
                    <a:cubicBezTo>
                      <a:pt x="2450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8037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508" y="2884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00402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0413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0040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04182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4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04132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8" y="0"/>
                    </a:moveTo>
                    <a:cubicBezTo>
                      <a:pt x="2726" y="0"/>
                      <a:pt x="21" y="2725"/>
                      <a:pt x="1" y="6087"/>
                    </a:cubicBezTo>
                    <a:lnTo>
                      <a:pt x="1" y="29043"/>
                    </a:lnTo>
                    <a:lnTo>
                      <a:pt x="220" y="29043"/>
                    </a:lnTo>
                    <a:lnTo>
                      <a:pt x="220" y="6207"/>
                    </a:lnTo>
                    <a:cubicBezTo>
                      <a:pt x="220" y="2884"/>
                      <a:pt x="2905" y="179"/>
                      <a:pt x="6227" y="179"/>
                    </a:cubicBezTo>
                    <a:lnTo>
                      <a:pt x="18461" y="179"/>
                    </a:lnTo>
                    <a:cubicBezTo>
                      <a:pt x="21783" y="179"/>
                      <a:pt x="24489" y="2884"/>
                      <a:pt x="24489" y="6207"/>
                    </a:cubicBezTo>
                    <a:lnTo>
                      <a:pt x="24489" y="6087"/>
                    </a:lnTo>
                    <a:cubicBezTo>
                      <a:pt x="2448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4241650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2784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24165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427895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451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427895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7" y="0"/>
                    </a:moveTo>
                    <a:cubicBezTo>
                      <a:pt x="274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4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810650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81065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08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325875" y="5265000"/>
                <a:ext cx="135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772" extrusionOk="0">
                    <a:moveTo>
                      <a:pt x="5411" y="1"/>
                    </a:moveTo>
                    <a:cubicBezTo>
                      <a:pt x="5116" y="1009"/>
                      <a:pt x="4929" y="1390"/>
                      <a:pt x="4575" y="1390"/>
                    </a:cubicBezTo>
                    <a:cubicBezTo>
                      <a:pt x="4405" y="1390"/>
                      <a:pt x="4197" y="1303"/>
                      <a:pt x="3919" y="1154"/>
                    </a:cubicBezTo>
                    <a:lnTo>
                      <a:pt x="1" y="12772"/>
                    </a:lnTo>
                    <a:lnTo>
                      <a:pt x="5411" y="12772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8106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010" y="0"/>
                    </a:moveTo>
                    <a:cubicBezTo>
                      <a:pt x="777" y="1114"/>
                      <a:pt x="1" y="2705"/>
                      <a:pt x="1" y="4516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7659"/>
                    </a:lnTo>
                    <a:cubicBezTo>
                      <a:pt x="20053" y="5689"/>
                      <a:pt x="14880" y="5570"/>
                      <a:pt x="10166" y="4138"/>
                    </a:cubicBezTo>
                    <a:cubicBezTo>
                      <a:pt x="7242" y="3243"/>
                      <a:pt x="4477" y="183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811150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26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573050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57355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08875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90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573550" y="51023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2" y="5710"/>
                      <a:pt x="14860" y="5571"/>
                      <a:pt x="10165" y="4158"/>
                    </a:cubicBezTo>
                    <a:cubicBezTo>
                      <a:pt x="7241" y="3263"/>
                      <a:pt x="4476" y="185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573550" y="5063600"/>
                <a:ext cx="612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28" extrusionOk="0">
                    <a:moveTo>
                      <a:pt x="6067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06" y="159"/>
                      <a:pt x="600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335925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33592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851150" y="5265000"/>
                <a:ext cx="1348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12772" extrusionOk="0">
                    <a:moveTo>
                      <a:pt x="5391" y="1"/>
                    </a:moveTo>
                    <a:cubicBezTo>
                      <a:pt x="5109" y="1009"/>
                      <a:pt x="4927" y="1390"/>
                      <a:pt x="4568" y="1390"/>
                    </a:cubicBezTo>
                    <a:cubicBezTo>
                      <a:pt x="4396" y="1390"/>
                      <a:pt x="4183" y="1303"/>
                      <a:pt x="3899" y="1154"/>
                    </a:cubicBezTo>
                    <a:lnTo>
                      <a:pt x="0" y="12772"/>
                    </a:lnTo>
                    <a:lnTo>
                      <a:pt x="5391" y="12772"/>
                    </a:lnTo>
                    <a:lnTo>
                      <a:pt x="539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33592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36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3" y="5710"/>
                      <a:pt x="14860" y="5571"/>
                      <a:pt x="10166" y="4158"/>
                    </a:cubicBezTo>
                    <a:cubicBezTo>
                      <a:pt x="7222" y="3263"/>
                      <a:pt x="4476" y="185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335925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06" y="159"/>
                      <a:pt x="6008" y="159"/>
                    </a:cubicBezTo>
                    <a:lnTo>
                      <a:pt x="1824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097825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09782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61402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098325" y="51023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59"/>
                    </a:lnTo>
                    <a:cubicBezTo>
                      <a:pt x="20052" y="5710"/>
                      <a:pt x="14880" y="5571"/>
                      <a:pt x="10185" y="4158"/>
                    </a:cubicBezTo>
                    <a:cubicBezTo>
                      <a:pt x="7241" y="3263"/>
                      <a:pt x="4476" y="185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09832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06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25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50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147875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618417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10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1478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08" y="1303"/>
                      <a:pt x="996" y="1390"/>
                      <a:pt x="824" y="1390"/>
                    </a:cubicBezTo>
                    <a:cubicBezTo>
                      <a:pt x="465" y="1390"/>
                      <a:pt x="282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1851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2480" y="0"/>
                    </a:moveTo>
                    <a:cubicBezTo>
                      <a:pt x="20013" y="1830"/>
                      <a:pt x="17248" y="3243"/>
                      <a:pt x="14324" y="4138"/>
                    </a:cubicBezTo>
                    <a:cubicBezTo>
                      <a:pt x="9609" y="5570"/>
                      <a:pt x="4437" y="5689"/>
                      <a:pt x="1" y="7659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4516"/>
                    </a:lnTo>
                    <a:cubicBezTo>
                      <a:pt x="24489" y="2705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18467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2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802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5385475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542227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3854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4227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67" y="3263"/>
                      <a:pt x="14323" y="4158"/>
                    </a:cubicBezTo>
                    <a:cubicBezTo>
                      <a:pt x="9629" y="5571"/>
                      <a:pt x="4456" y="5710"/>
                      <a:pt x="0" y="7659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5422775" y="5063600"/>
                <a:ext cx="611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8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199" y="20828"/>
                    </a:lnTo>
                    <a:lnTo>
                      <a:pt x="199" y="6207"/>
                    </a:lnTo>
                    <a:cubicBezTo>
                      <a:pt x="199" y="2885"/>
                      <a:pt x="2885" y="159"/>
                      <a:pt x="6207" y="159"/>
                    </a:cubicBezTo>
                    <a:lnTo>
                      <a:pt x="18441" y="159"/>
                    </a:lnTo>
                    <a:cubicBezTo>
                      <a:pt x="21763" y="159"/>
                      <a:pt x="24468" y="2885"/>
                      <a:pt x="24468" y="6207"/>
                    </a:cubicBezTo>
                    <a:lnTo>
                      <a:pt x="2446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4622600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65990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46226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15" y="1303"/>
                      <a:pt x="1007" y="1390"/>
                      <a:pt x="837" y="1390"/>
                    </a:cubicBezTo>
                    <a:cubicBezTo>
                      <a:pt x="483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46608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51"/>
                      <a:pt x="17248" y="3263"/>
                      <a:pt x="14324" y="4158"/>
                    </a:cubicBezTo>
                    <a:cubicBezTo>
                      <a:pt x="9609" y="5571"/>
                      <a:pt x="4437" y="5710"/>
                      <a:pt x="1" y="7659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36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659900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4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783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860700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389700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38607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3898000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47" y="3263"/>
                      <a:pt x="14323" y="4158"/>
                    </a:cubicBezTo>
                    <a:cubicBezTo>
                      <a:pt x="9629" y="5571"/>
                      <a:pt x="4456" y="5710"/>
                      <a:pt x="1" y="7659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3898000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59"/>
                      <a:pt x="6247" y="159"/>
                    </a:cubicBezTo>
                    <a:lnTo>
                      <a:pt x="18481" y="159"/>
                    </a:lnTo>
                    <a:cubicBezTo>
                      <a:pt x="21783" y="159"/>
                      <a:pt x="24488" y="2885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2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222" name="Google Shape;222;p2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Google Shape;259;p2"/>
          <p:cNvSpPr txBox="1">
            <a:spLocks noGrp="1"/>
          </p:cNvSpPr>
          <p:nvPr>
            <p:ph type="ctrTitle"/>
          </p:nvPr>
        </p:nvSpPr>
        <p:spPr>
          <a:xfrm>
            <a:off x="1733350" y="830375"/>
            <a:ext cx="5791200" cy="27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2"/>
          <p:cNvSpPr txBox="1">
            <a:spLocks noGrp="1"/>
          </p:cNvSpPr>
          <p:nvPr>
            <p:ph type="subTitle" idx="1"/>
          </p:nvPr>
        </p:nvSpPr>
        <p:spPr>
          <a:xfrm>
            <a:off x="2587012" y="3595547"/>
            <a:ext cx="41076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2"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26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9" name="Google Shape;4039;p26"/>
          <p:cNvGrpSpPr/>
          <p:nvPr/>
        </p:nvGrpSpPr>
        <p:grpSpPr>
          <a:xfrm flipH="1">
            <a:off x="4376550" y="-777500"/>
            <a:ext cx="4827250" cy="5337613"/>
            <a:chOff x="326375" y="-625100"/>
            <a:chExt cx="4827250" cy="5337613"/>
          </a:xfrm>
        </p:grpSpPr>
        <p:sp>
          <p:nvSpPr>
            <p:cNvPr id="4040" name="Google Shape;4040;p26"/>
            <p:cNvSpPr/>
            <p:nvPr/>
          </p:nvSpPr>
          <p:spPr>
            <a:xfrm>
              <a:off x="326375" y="-625100"/>
              <a:ext cx="4695175" cy="5173200"/>
            </a:xfrm>
            <a:custGeom>
              <a:avLst/>
              <a:gdLst/>
              <a:ahLst/>
              <a:cxnLst/>
              <a:rect l="l" t="t" r="r" b="b"/>
              <a:pathLst>
                <a:path w="187807" h="206928" extrusionOk="0">
                  <a:moveTo>
                    <a:pt x="187807" y="201762"/>
                  </a:moveTo>
                  <a:lnTo>
                    <a:pt x="0" y="0"/>
                  </a:lnTo>
                  <a:lnTo>
                    <a:pt x="1595" y="197765"/>
                  </a:lnTo>
                  <a:lnTo>
                    <a:pt x="180633" y="20692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4041" name="Google Shape;4041;p26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4042" name="Google Shape;4042;p26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6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6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6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6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6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26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26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50" name="Google Shape;4050;p26"/>
          <p:cNvGrpSpPr/>
          <p:nvPr/>
        </p:nvGrpSpPr>
        <p:grpSpPr>
          <a:xfrm>
            <a:off x="-417858" y="-823150"/>
            <a:ext cx="9978772" cy="7065516"/>
            <a:chOff x="-417858" y="-823150"/>
            <a:chExt cx="9978772" cy="7065516"/>
          </a:xfrm>
        </p:grpSpPr>
        <p:grpSp>
          <p:nvGrpSpPr>
            <p:cNvPr id="4051" name="Google Shape;4051;p26"/>
            <p:cNvGrpSpPr/>
            <p:nvPr/>
          </p:nvGrpSpPr>
          <p:grpSpPr>
            <a:xfrm>
              <a:off x="50" y="-132175"/>
              <a:ext cx="832143" cy="5305618"/>
              <a:chOff x="1440600" y="197825"/>
              <a:chExt cx="990175" cy="3797050"/>
            </a:xfrm>
          </p:grpSpPr>
          <p:sp>
            <p:nvSpPr>
              <p:cNvPr id="4052" name="Google Shape;4052;p2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2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2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2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2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2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2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2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2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1" name="Google Shape;4061;p26"/>
            <p:cNvGrpSpPr/>
            <p:nvPr/>
          </p:nvGrpSpPr>
          <p:grpSpPr>
            <a:xfrm flipH="1">
              <a:off x="8319293" y="-132175"/>
              <a:ext cx="832143" cy="5305618"/>
              <a:chOff x="1440600" y="197825"/>
              <a:chExt cx="990175" cy="3797050"/>
            </a:xfrm>
          </p:grpSpPr>
          <p:sp>
            <p:nvSpPr>
              <p:cNvPr id="4062" name="Google Shape;4062;p2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2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2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2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2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2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2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2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2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1" name="Google Shape;4071;p26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4072" name="Google Shape;4072;p26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26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26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26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26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26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26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26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26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26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26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26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26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26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26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26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26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26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26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26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26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26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26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26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26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26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26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26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26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26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26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26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26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26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26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26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26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9" name="Google Shape;4109;p26"/>
            <p:cNvGrpSpPr/>
            <p:nvPr/>
          </p:nvGrpSpPr>
          <p:grpSpPr>
            <a:xfrm>
              <a:off x="-20" y="4613271"/>
              <a:ext cx="9143683" cy="1629094"/>
              <a:chOff x="429225" y="4417075"/>
              <a:chExt cx="6749600" cy="1202550"/>
            </a:xfrm>
          </p:grpSpPr>
          <p:sp>
            <p:nvSpPr>
              <p:cNvPr id="4110" name="Google Shape;4110;p26"/>
              <p:cNvSpPr/>
              <p:nvPr/>
            </p:nvSpPr>
            <p:spPr>
              <a:xfrm>
                <a:off x="1901275" y="5022325"/>
                <a:ext cx="3806000" cy="50230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20092" extrusionOk="0">
                    <a:moveTo>
                      <a:pt x="0" y="0"/>
                    </a:moveTo>
                    <a:lnTo>
                      <a:pt x="0" y="20092"/>
                    </a:lnTo>
                    <a:lnTo>
                      <a:pt x="152239" y="20092"/>
                    </a:lnTo>
                    <a:lnTo>
                      <a:pt x="152239" y="0"/>
                    </a:lnTo>
                    <a:close/>
                  </a:path>
                </a:pathLst>
              </a:custGeom>
              <a:solidFill>
                <a:srgbClr val="C3CA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26"/>
              <p:cNvSpPr/>
              <p:nvPr/>
            </p:nvSpPr>
            <p:spPr>
              <a:xfrm>
                <a:off x="429225" y="4417075"/>
                <a:ext cx="6500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2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26"/>
              <p:cNvSpPr/>
              <p:nvPr/>
            </p:nvSpPr>
            <p:spPr>
              <a:xfrm>
                <a:off x="4297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2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26"/>
              <p:cNvSpPr/>
              <p:nvPr/>
            </p:nvSpPr>
            <p:spPr>
              <a:xfrm>
                <a:off x="9449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26"/>
              <p:cNvSpPr/>
              <p:nvPr/>
            </p:nvSpPr>
            <p:spPr>
              <a:xfrm>
                <a:off x="4297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3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26"/>
              <p:cNvSpPr/>
              <p:nvPr/>
            </p:nvSpPr>
            <p:spPr>
              <a:xfrm>
                <a:off x="4302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9" y="20828"/>
                    </a:lnTo>
                    <a:lnTo>
                      <a:pt x="24489" y="6088"/>
                    </a:lnTo>
                    <a:cubicBezTo>
                      <a:pt x="2446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26"/>
              <p:cNvSpPr/>
              <p:nvPr/>
            </p:nvSpPr>
            <p:spPr>
              <a:xfrm>
                <a:off x="1191600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26"/>
              <p:cNvSpPr/>
              <p:nvPr/>
            </p:nvSpPr>
            <p:spPr>
              <a:xfrm>
                <a:off x="11926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26"/>
              <p:cNvSpPr/>
              <p:nvPr/>
            </p:nvSpPr>
            <p:spPr>
              <a:xfrm>
                <a:off x="17078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26"/>
              <p:cNvSpPr/>
              <p:nvPr/>
            </p:nvSpPr>
            <p:spPr>
              <a:xfrm>
                <a:off x="1192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09" y="0"/>
                    </a:moveTo>
                    <a:cubicBezTo>
                      <a:pt x="75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5" y="4158"/>
                    </a:cubicBezTo>
                    <a:cubicBezTo>
                      <a:pt x="7221" y="3263"/>
                      <a:pt x="4476" y="1850"/>
                      <a:pt x="200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26"/>
              <p:cNvSpPr/>
              <p:nvPr/>
            </p:nvSpPr>
            <p:spPr>
              <a:xfrm>
                <a:off x="11926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08" y="160"/>
                    </a:cubicBezTo>
                    <a:lnTo>
                      <a:pt x="1824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88" y="2726"/>
                      <a:pt x="2174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26"/>
              <p:cNvSpPr/>
              <p:nvPr/>
            </p:nvSpPr>
            <p:spPr>
              <a:xfrm>
                <a:off x="1954475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1" y="22121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26"/>
              <p:cNvSpPr/>
              <p:nvPr/>
            </p:nvSpPr>
            <p:spPr>
              <a:xfrm>
                <a:off x="195447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26"/>
              <p:cNvSpPr/>
              <p:nvPr/>
            </p:nvSpPr>
            <p:spPr>
              <a:xfrm>
                <a:off x="24702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26"/>
              <p:cNvSpPr/>
              <p:nvPr/>
            </p:nvSpPr>
            <p:spPr>
              <a:xfrm>
                <a:off x="195447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26"/>
              <p:cNvSpPr/>
              <p:nvPr/>
            </p:nvSpPr>
            <p:spPr>
              <a:xfrm>
                <a:off x="19544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26"/>
              <p:cNvSpPr/>
              <p:nvPr/>
            </p:nvSpPr>
            <p:spPr>
              <a:xfrm>
                <a:off x="271687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26"/>
              <p:cNvSpPr/>
              <p:nvPr/>
            </p:nvSpPr>
            <p:spPr>
              <a:xfrm>
                <a:off x="27168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26"/>
              <p:cNvSpPr/>
              <p:nvPr/>
            </p:nvSpPr>
            <p:spPr>
              <a:xfrm>
                <a:off x="32326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26"/>
              <p:cNvSpPr/>
              <p:nvPr/>
            </p:nvSpPr>
            <p:spPr>
              <a:xfrm>
                <a:off x="271687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6" y="4158"/>
                    </a:cubicBezTo>
                    <a:cubicBezTo>
                      <a:pt x="7221" y="3263"/>
                      <a:pt x="4476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26"/>
              <p:cNvSpPr/>
              <p:nvPr/>
            </p:nvSpPr>
            <p:spPr>
              <a:xfrm>
                <a:off x="271737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68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26"/>
              <p:cNvSpPr/>
              <p:nvPr/>
            </p:nvSpPr>
            <p:spPr>
              <a:xfrm>
                <a:off x="347975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26"/>
              <p:cNvSpPr/>
              <p:nvPr/>
            </p:nvSpPr>
            <p:spPr>
              <a:xfrm>
                <a:off x="3479250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80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26"/>
              <p:cNvSpPr/>
              <p:nvPr/>
            </p:nvSpPr>
            <p:spPr>
              <a:xfrm>
                <a:off x="399497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26"/>
              <p:cNvSpPr/>
              <p:nvPr/>
            </p:nvSpPr>
            <p:spPr>
              <a:xfrm>
                <a:off x="3479250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3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86" y="4158"/>
                    </a:cubicBezTo>
                    <a:cubicBezTo>
                      <a:pt x="7242" y="3263"/>
                      <a:pt x="4477" y="1850"/>
                      <a:pt x="203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26"/>
              <p:cNvSpPr/>
              <p:nvPr/>
            </p:nvSpPr>
            <p:spPr>
              <a:xfrm>
                <a:off x="34792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26"/>
              <p:cNvSpPr/>
              <p:nvPr/>
            </p:nvSpPr>
            <p:spPr>
              <a:xfrm>
                <a:off x="652880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26"/>
              <p:cNvSpPr/>
              <p:nvPr/>
            </p:nvSpPr>
            <p:spPr>
              <a:xfrm>
                <a:off x="65661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26"/>
              <p:cNvSpPr/>
              <p:nvPr/>
            </p:nvSpPr>
            <p:spPr>
              <a:xfrm>
                <a:off x="65288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26"/>
              <p:cNvSpPr/>
              <p:nvPr/>
            </p:nvSpPr>
            <p:spPr>
              <a:xfrm>
                <a:off x="6566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6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33" y="1134"/>
                      <a:pt x="22479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26"/>
              <p:cNvSpPr/>
              <p:nvPr/>
            </p:nvSpPr>
            <p:spPr>
              <a:xfrm>
                <a:off x="6566600" y="4449400"/>
                <a:ext cx="611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00" y="20828"/>
                    </a:lnTo>
                    <a:lnTo>
                      <a:pt x="200" y="6207"/>
                    </a:lnTo>
                    <a:cubicBezTo>
                      <a:pt x="200" y="2885"/>
                      <a:pt x="2885" y="160"/>
                      <a:pt x="6207" y="160"/>
                    </a:cubicBezTo>
                    <a:lnTo>
                      <a:pt x="18461" y="160"/>
                    </a:lnTo>
                    <a:cubicBezTo>
                      <a:pt x="21763" y="160"/>
                      <a:pt x="24469" y="2885"/>
                      <a:pt x="24469" y="6207"/>
                    </a:cubicBezTo>
                    <a:lnTo>
                      <a:pt x="24469" y="6088"/>
                    </a:lnTo>
                    <a:cubicBezTo>
                      <a:pt x="24469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26"/>
              <p:cNvSpPr/>
              <p:nvPr/>
            </p:nvSpPr>
            <p:spPr>
              <a:xfrm>
                <a:off x="5766425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6"/>
              <p:cNvSpPr/>
              <p:nvPr/>
            </p:nvSpPr>
            <p:spPr>
              <a:xfrm>
                <a:off x="580322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8"/>
                    </a:lnTo>
                    <a:cubicBezTo>
                      <a:pt x="2452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6"/>
              <p:cNvSpPr/>
              <p:nvPr/>
            </p:nvSpPr>
            <p:spPr>
              <a:xfrm>
                <a:off x="57664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6"/>
              <p:cNvSpPr/>
              <p:nvPr/>
            </p:nvSpPr>
            <p:spPr>
              <a:xfrm>
                <a:off x="580372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2479" y="0"/>
                    </a:moveTo>
                    <a:cubicBezTo>
                      <a:pt x="2003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508" y="19276"/>
                    </a:lnTo>
                    <a:lnTo>
                      <a:pt x="24508" y="4536"/>
                    </a:lnTo>
                    <a:cubicBezTo>
                      <a:pt x="2450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6"/>
              <p:cNvSpPr/>
              <p:nvPr/>
            </p:nvSpPr>
            <p:spPr>
              <a:xfrm>
                <a:off x="58037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45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508" y="2885"/>
                      <a:pt x="24508" y="6207"/>
                    </a:cubicBezTo>
                    <a:lnTo>
                      <a:pt x="24508" y="6088"/>
                    </a:lnTo>
                    <a:cubicBezTo>
                      <a:pt x="24508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6"/>
              <p:cNvSpPr/>
              <p:nvPr/>
            </p:nvSpPr>
            <p:spPr>
              <a:xfrm>
                <a:off x="500402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6"/>
              <p:cNvSpPr/>
              <p:nvPr/>
            </p:nvSpPr>
            <p:spPr>
              <a:xfrm>
                <a:off x="50413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26"/>
              <p:cNvSpPr/>
              <p:nvPr/>
            </p:nvSpPr>
            <p:spPr>
              <a:xfrm>
                <a:off x="50040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26"/>
              <p:cNvSpPr/>
              <p:nvPr/>
            </p:nvSpPr>
            <p:spPr>
              <a:xfrm>
                <a:off x="504182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4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26"/>
              <p:cNvSpPr/>
              <p:nvPr/>
            </p:nvSpPr>
            <p:spPr>
              <a:xfrm>
                <a:off x="504132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8" y="1"/>
                    </a:moveTo>
                    <a:cubicBezTo>
                      <a:pt x="2726" y="1"/>
                      <a:pt x="21" y="2726"/>
                      <a:pt x="1" y="6088"/>
                    </a:cubicBezTo>
                    <a:lnTo>
                      <a:pt x="1" y="20828"/>
                    </a:lnTo>
                    <a:lnTo>
                      <a:pt x="220" y="20828"/>
                    </a:lnTo>
                    <a:lnTo>
                      <a:pt x="220" y="6207"/>
                    </a:lnTo>
                    <a:cubicBezTo>
                      <a:pt x="220" y="2885"/>
                      <a:pt x="2905" y="160"/>
                      <a:pt x="6227" y="160"/>
                    </a:cubicBezTo>
                    <a:lnTo>
                      <a:pt x="18461" y="160"/>
                    </a:lnTo>
                    <a:cubicBezTo>
                      <a:pt x="21783" y="160"/>
                      <a:pt x="24489" y="2885"/>
                      <a:pt x="24489" y="6207"/>
                    </a:cubicBezTo>
                    <a:lnTo>
                      <a:pt x="24489" y="6088"/>
                    </a:lnTo>
                    <a:cubicBezTo>
                      <a:pt x="2448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26"/>
              <p:cNvSpPr/>
              <p:nvPr/>
            </p:nvSpPr>
            <p:spPr>
              <a:xfrm>
                <a:off x="4241650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26"/>
              <p:cNvSpPr/>
              <p:nvPr/>
            </p:nvSpPr>
            <p:spPr>
              <a:xfrm>
                <a:off x="42784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26"/>
              <p:cNvSpPr/>
              <p:nvPr/>
            </p:nvSpPr>
            <p:spPr>
              <a:xfrm>
                <a:off x="424165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26"/>
              <p:cNvSpPr/>
              <p:nvPr/>
            </p:nvSpPr>
            <p:spPr>
              <a:xfrm>
                <a:off x="427895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4536"/>
                    </a:lnTo>
                    <a:cubicBezTo>
                      <a:pt x="2448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26"/>
              <p:cNvSpPr/>
              <p:nvPr/>
            </p:nvSpPr>
            <p:spPr>
              <a:xfrm>
                <a:off x="427895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7" y="1"/>
                    </a:moveTo>
                    <a:cubicBezTo>
                      <a:pt x="274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488" y="2885"/>
                      <a:pt x="24488" y="6207"/>
                    </a:cubicBezTo>
                    <a:lnTo>
                      <a:pt x="24488" y="6088"/>
                    </a:lnTo>
                    <a:cubicBezTo>
                      <a:pt x="2448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26"/>
              <p:cNvSpPr/>
              <p:nvPr/>
            </p:nvSpPr>
            <p:spPr>
              <a:xfrm>
                <a:off x="810650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26"/>
              <p:cNvSpPr/>
              <p:nvPr/>
            </p:nvSpPr>
            <p:spPr>
              <a:xfrm>
                <a:off x="81065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08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26"/>
              <p:cNvSpPr/>
              <p:nvPr/>
            </p:nvSpPr>
            <p:spPr>
              <a:xfrm>
                <a:off x="1326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73" y="1017"/>
                      <a:pt x="4886" y="1406"/>
                      <a:pt x="4527" y="1406"/>
                    </a:cubicBezTo>
                    <a:cubicBezTo>
                      <a:pt x="4358" y="1406"/>
                      <a:pt x="4152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26"/>
              <p:cNvSpPr/>
              <p:nvPr/>
            </p:nvSpPr>
            <p:spPr>
              <a:xfrm>
                <a:off x="8106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1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53" y="5709"/>
                      <a:pt x="14880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26"/>
              <p:cNvSpPr/>
              <p:nvPr/>
            </p:nvSpPr>
            <p:spPr>
              <a:xfrm>
                <a:off x="811150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6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469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26"/>
              <p:cNvSpPr/>
              <p:nvPr/>
            </p:nvSpPr>
            <p:spPr>
              <a:xfrm>
                <a:off x="1573050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26"/>
              <p:cNvSpPr/>
              <p:nvPr/>
            </p:nvSpPr>
            <p:spPr>
              <a:xfrm>
                <a:off x="157355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26"/>
              <p:cNvSpPr/>
              <p:nvPr/>
            </p:nvSpPr>
            <p:spPr>
              <a:xfrm>
                <a:off x="20887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87" y="1017"/>
                      <a:pt x="4904" y="1406"/>
                      <a:pt x="4540" y="1406"/>
                    </a:cubicBezTo>
                    <a:cubicBezTo>
                      <a:pt x="4369" y="1406"/>
                      <a:pt x="4159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26"/>
              <p:cNvSpPr/>
              <p:nvPr/>
            </p:nvSpPr>
            <p:spPr>
              <a:xfrm>
                <a:off x="1573550" y="46935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2" y="5690"/>
                      <a:pt x="14860" y="5571"/>
                      <a:pt x="10165" y="4159"/>
                    </a:cubicBezTo>
                    <a:cubicBezTo>
                      <a:pt x="7241" y="326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26"/>
              <p:cNvSpPr/>
              <p:nvPr/>
            </p:nvSpPr>
            <p:spPr>
              <a:xfrm>
                <a:off x="1573550" y="4654800"/>
                <a:ext cx="612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48" extrusionOk="0">
                    <a:moveTo>
                      <a:pt x="6067" y="0"/>
                    </a:moveTo>
                    <a:cubicBezTo>
                      <a:pt x="2706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06" y="179"/>
                      <a:pt x="600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26"/>
              <p:cNvSpPr/>
              <p:nvPr/>
            </p:nvSpPr>
            <p:spPr>
              <a:xfrm>
                <a:off x="2335925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26"/>
              <p:cNvSpPr/>
              <p:nvPr/>
            </p:nvSpPr>
            <p:spPr>
              <a:xfrm>
                <a:off x="233592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26"/>
              <p:cNvSpPr/>
              <p:nvPr/>
            </p:nvSpPr>
            <p:spPr>
              <a:xfrm>
                <a:off x="28516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87" y="1017"/>
                      <a:pt x="4904" y="1406"/>
                      <a:pt x="4539" y="1406"/>
                    </a:cubicBezTo>
                    <a:cubicBezTo>
                      <a:pt x="4369" y="1406"/>
                      <a:pt x="4159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26"/>
              <p:cNvSpPr/>
              <p:nvPr/>
            </p:nvSpPr>
            <p:spPr>
              <a:xfrm>
                <a:off x="233592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17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3" y="5690"/>
                      <a:pt x="14860" y="5571"/>
                      <a:pt x="10166" y="4159"/>
                    </a:cubicBezTo>
                    <a:cubicBezTo>
                      <a:pt x="7222" y="326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26"/>
              <p:cNvSpPr/>
              <p:nvPr/>
            </p:nvSpPr>
            <p:spPr>
              <a:xfrm>
                <a:off x="2335925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68" y="0"/>
                    </a:moveTo>
                    <a:cubicBezTo>
                      <a:pt x="270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26"/>
              <p:cNvSpPr/>
              <p:nvPr/>
            </p:nvSpPr>
            <p:spPr>
              <a:xfrm>
                <a:off x="3097825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26"/>
              <p:cNvSpPr/>
              <p:nvPr/>
            </p:nvSpPr>
            <p:spPr>
              <a:xfrm>
                <a:off x="309782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26"/>
              <p:cNvSpPr/>
              <p:nvPr/>
            </p:nvSpPr>
            <p:spPr>
              <a:xfrm>
                <a:off x="361402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74" y="1017"/>
                      <a:pt x="4886" y="1406"/>
                      <a:pt x="4527" y="1406"/>
                    </a:cubicBezTo>
                    <a:cubicBezTo>
                      <a:pt x="4359" y="1406"/>
                      <a:pt x="4153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26"/>
              <p:cNvSpPr/>
              <p:nvPr/>
            </p:nvSpPr>
            <p:spPr>
              <a:xfrm>
                <a:off x="3098325" y="46935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60"/>
                    </a:lnTo>
                    <a:cubicBezTo>
                      <a:pt x="20052" y="5690"/>
                      <a:pt x="14880" y="5571"/>
                      <a:pt x="10185" y="4159"/>
                    </a:cubicBezTo>
                    <a:cubicBezTo>
                      <a:pt x="7241" y="3263"/>
                      <a:pt x="4476" y="183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26"/>
              <p:cNvSpPr/>
              <p:nvPr/>
            </p:nvSpPr>
            <p:spPr>
              <a:xfrm>
                <a:off x="309832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06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25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50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26"/>
              <p:cNvSpPr/>
              <p:nvPr/>
            </p:nvSpPr>
            <p:spPr>
              <a:xfrm>
                <a:off x="6147875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26"/>
              <p:cNvSpPr/>
              <p:nvPr/>
            </p:nvSpPr>
            <p:spPr>
              <a:xfrm>
                <a:off x="618417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10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26"/>
              <p:cNvSpPr/>
              <p:nvPr/>
            </p:nvSpPr>
            <p:spPr>
              <a:xfrm>
                <a:off x="6147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3" y="1320"/>
                      <a:pt x="1002" y="1406"/>
                      <a:pt x="832" y="1406"/>
                    </a:cubicBezTo>
                    <a:cubicBezTo>
                      <a:pt x="468" y="1406"/>
                      <a:pt x="285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26"/>
              <p:cNvSpPr/>
              <p:nvPr/>
            </p:nvSpPr>
            <p:spPr>
              <a:xfrm>
                <a:off x="61851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80" y="0"/>
                    </a:moveTo>
                    <a:cubicBezTo>
                      <a:pt x="20013" y="1850"/>
                      <a:pt x="17248" y="3263"/>
                      <a:pt x="14324" y="4158"/>
                    </a:cubicBezTo>
                    <a:cubicBezTo>
                      <a:pt x="9609" y="5570"/>
                      <a:pt x="443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26"/>
              <p:cNvSpPr/>
              <p:nvPr/>
            </p:nvSpPr>
            <p:spPr>
              <a:xfrm>
                <a:off x="618467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2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802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26"/>
              <p:cNvSpPr/>
              <p:nvPr/>
            </p:nvSpPr>
            <p:spPr>
              <a:xfrm>
                <a:off x="5385475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26"/>
              <p:cNvSpPr/>
              <p:nvPr/>
            </p:nvSpPr>
            <p:spPr>
              <a:xfrm>
                <a:off x="542227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26"/>
              <p:cNvSpPr/>
              <p:nvPr/>
            </p:nvSpPr>
            <p:spPr>
              <a:xfrm>
                <a:off x="53854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2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26"/>
              <p:cNvSpPr/>
              <p:nvPr/>
            </p:nvSpPr>
            <p:spPr>
              <a:xfrm>
                <a:off x="54227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67" y="3263"/>
                      <a:pt x="14323" y="4159"/>
                    </a:cubicBezTo>
                    <a:cubicBezTo>
                      <a:pt x="9629" y="5571"/>
                      <a:pt x="4456" y="5690"/>
                      <a:pt x="0" y="7660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6"/>
              <p:cNvSpPr/>
              <p:nvPr/>
            </p:nvSpPr>
            <p:spPr>
              <a:xfrm>
                <a:off x="5422775" y="4654800"/>
                <a:ext cx="611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48" extrusionOk="0">
                    <a:moveTo>
                      <a:pt x="6068" y="0"/>
                    </a:moveTo>
                    <a:cubicBezTo>
                      <a:pt x="2706" y="0"/>
                      <a:pt x="0" y="2726"/>
                      <a:pt x="0" y="6107"/>
                    </a:cubicBezTo>
                    <a:lnTo>
                      <a:pt x="0" y="20848"/>
                    </a:lnTo>
                    <a:lnTo>
                      <a:pt x="199" y="20848"/>
                    </a:lnTo>
                    <a:lnTo>
                      <a:pt x="199" y="6227"/>
                    </a:lnTo>
                    <a:cubicBezTo>
                      <a:pt x="199" y="2885"/>
                      <a:pt x="2885" y="179"/>
                      <a:pt x="6207" y="179"/>
                    </a:cubicBezTo>
                    <a:lnTo>
                      <a:pt x="18441" y="179"/>
                    </a:lnTo>
                    <a:cubicBezTo>
                      <a:pt x="21763" y="179"/>
                      <a:pt x="24468" y="2885"/>
                      <a:pt x="24468" y="6227"/>
                    </a:cubicBezTo>
                    <a:lnTo>
                      <a:pt x="24468" y="6107"/>
                    </a:lnTo>
                    <a:cubicBezTo>
                      <a:pt x="24468" y="274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6"/>
              <p:cNvSpPr/>
              <p:nvPr/>
            </p:nvSpPr>
            <p:spPr>
              <a:xfrm>
                <a:off x="4622600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6"/>
              <p:cNvSpPr/>
              <p:nvPr/>
            </p:nvSpPr>
            <p:spPr>
              <a:xfrm>
                <a:off x="465990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6"/>
              <p:cNvSpPr/>
              <p:nvPr/>
            </p:nvSpPr>
            <p:spPr>
              <a:xfrm>
                <a:off x="46226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9" y="1320"/>
                      <a:pt x="1013" y="1406"/>
                      <a:pt x="845" y="1406"/>
                    </a:cubicBezTo>
                    <a:cubicBezTo>
                      <a:pt x="486" y="1406"/>
                      <a:pt x="298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6"/>
              <p:cNvSpPr/>
              <p:nvPr/>
            </p:nvSpPr>
            <p:spPr>
              <a:xfrm>
                <a:off x="46608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31"/>
                      <a:pt x="17248" y="3263"/>
                      <a:pt x="14324" y="4159"/>
                    </a:cubicBezTo>
                    <a:cubicBezTo>
                      <a:pt x="9609" y="5571"/>
                      <a:pt x="4437" y="5690"/>
                      <a:pt x="1" y="7660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17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6"/>
              <p:cNvSpPr/>
              <p:nvPr/>
            </p:nvSpPr>
            <p:spPr>
              <a:xfrm>
                <a:off x="4659900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4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783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26"/>
              <p:cNvSpPr/>
              <p:nvPr/>
            </p:nvSpPr>
            <p:spPr>
              <a:xfrm>
                <a:off x="3860700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26"/>
              <p:cNvSpPr/>
              <p:nvPr/>
            </p:nvSpPr>
            <p:spPr>
              <a:xfrm>
                <a:off x="389700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10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26"/>
              <p:cNvSpPr/>
              <p:nvPr/>
            </p:nvSpPr>
            <p:spPr>
              <a:xfrm>
                <a:off x="38607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3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26"/>
              <p:cNvSpPr/>
              <p:nvPr/>
            </p:nvSpPr>
            <p:spPr>
              <a:xfrm>
                <a:off x="3898000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47" y="3263"/>
                      <a:pt x="14323" y="4159"/>
                    </a:cubicBezTo>
                    <a:cubicBezTo>
                      <a:pt x="9629" y="5571"/>
                      <a:pt x="4456" y="5690"/>
                      <a:pt x="1" y="7660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6"/>
              <p:cNvSpPr/>
              <p:nvPr/>
            </p:nvSpPr>
            <p:spPr>
              <a:xfrm>
                <a:off x="3898000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88" y="0"/>
                    </a:moveTo>
                    <a:cubicBezTo>
                      <a:pt x="2726" y="0"/>
                      <a:pt x="1" y="2726"/>
                      <a:pt x="1" y="6107"/>
                    </a:cubicBezTo>
                    <a:lnTo>
                      <a:pt x="1" y="20848"/>
                    </a:lnTo>
                    <a:lnTo>
                      <a:pt x="219" y="20848"/>
                    </a:lnTo>
                    <a:lnTo>
                      <a:pt x="219" y="6227"/>
                    </a:lnTo>
                    <a:cubicBezTo>
                      <a:pt x="219" y="2885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5"/>
                      <a:pt x="24488" y="6227"/>
                    </a:cubicBezTo>
                    <a:lnTo>
                      <a:pt x="24488" y="6107"/>
                    </a:lnTo>
                    <a:cubicBezTo>
                      <a:pt x="2448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6"/>
              <p:cNvSpPr/>
              <p:nvPr/>
            </p:nvSpPr>
            <p:spPr>
              <a:xfrm>
                <a:off x="429225" y="4827850"/>
                <a:ext cx="6500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30338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26"/>
              <p:cNvSpPr/>
              <p:nvPr/>
            </p:nvSpPr>
            <p:spPr>
              <a:xfrm>
                <a:off x="4297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2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26"/>
              <p:cNvSpPr/>
              <p:nvPr/>
            </p:nvSpPr>
            <p:spPr>
              <a:xfrm>
                <a:off x="9449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26"/>
              <p:cNvSpPr/>
              <p:nvPr/>
            </p:nvSpPr>
            <p:spPr>
              <a:xfrm>
                <a:off x="4297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7659"/>
                    </a:lnTo>
                    <a:cubicBezTo>
                      <a:pt x="2003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26"/>
              <p:cNvSpPr/>
              <p:nvPr/>
            </p:nvSpPr>
            <p:spPr>
              <a:xfrm>
                <a:off x="4302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489" y="29043"/>
                    </a:lnTo>
                    <a:lnTo>
                      <a:pt x="24489" y="6087"/>
                    </a:lnTo>
                    <a:cubicBezTo>
                      <a:pt x="2446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26"/>
              <p:cNvSpPr/>
              <p:nvPr/>
            </p:nvSpPr>
            <p:spPr>
              <a:xfrm>
                <a:off x="1191600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26"/>
              <p:cNvSpPr/>
              <p:nvPr/>
            </p:nvSpPr>
            <p:spPr>
              <a:xfrm>
                <a:off x="11926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26"/>
              <p:cNvSpPr/>
              <p:nvPr/>
            </p:nvSpPr>
            <p:spPr>
              <a:xfrm>
                <a:off x="17078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26"/>
              <p:cNvSpPr/>
              <p:nvPr/>
            </p:nvSpPr>
            <p:spPr>
              <a:xfrm>
                <a:off x="1192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09" y="1"/>
                    </a:moveTo>
                    <a:cubicBezTo>
                      <a:pt x="75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5" y="4138"/>
                    </a:cubicBezTo>
                    <a:cubicBezTo>
                      <a:pt x="7221" y="324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26"/>
              <p:cNvSpPr/>
              <p:nvPr/>
            </p:nvSpPr>
            <p:spPr>
              <a:xfrm>
                <a:off x="11926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88" y="2725"/>
                      <a:pt x="2174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26"/>
              <p:cNvSpPr/>
              <p:nvPr/>
            </p:nvSpPr>
            <p:spPr>
              <a:xfrm>
                <a:off x="1954475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1" y="30337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26"/>
              <p:cNvSpPr/>
              <p:nvPr/>
            </p:nvSpPr>
            <p:spPr>
              <a:xfrm>
                <a:off x="195447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26"/>
              <p:cNvSpPr/>
              <p:nvPr/>
            </p:nvSpPr>
            <p:spPr>
              <a:xfrm>
                <a:off x="24702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26"/>
              <p:cNvSpPr/>
              <p:nvPr/>
            </p:nvSpPr>
            <p:spPr>
              <a:xfrm>
                <a:off x="195447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26"/>
              <p:cNvSpPr/>
              <p:nvPr/>
            </p:nvSpPr>
            <p:spPr>
              <a:xfrm>
                <a:off x="19544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26"/>
              <p:cNvSpPr/>
              <p:nvPr/>
            </p:nvSpPr>
            <p:spPr>
              <a:xfrm>
                <a:off x="271687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26"/>
              <p:cNvSpPr/>
              <p:nvPr/>
            </p:nvSpPr>
            <p:spPr>
              <a:xfrm>
                <a:off x="27168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26"/>
              <p:cNvSpPr/>
              <p:nvPr/>
            </p:nvSpPr>
            <p:spPr>
              <a:xfrm>
                <a:off x="32326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26"/>
              <p:cNvSpPr/>
              <p:nvPr/>
            </p:nvSpPr>
            <p:spPr>
              <a:xfrm>
                <a:off x="271687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6" y="4138"/>
                    </a:cubicBezTo>
                    <a:cubicBezTo>
                      <a:pt x="7221" y="324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26"/>
              <p:cNvSpPr/>
              <p:nvPr/>
            </p:nvSpPr>
            <p:spPr>
              <a:xfrm>
                <a:off x="271737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26"/>
              <p:cNvSpPr/>
              <p:nvPr/>
            </p:nvSpPr>
            <p:spPr>
              <a:xfrm>
                <a:off x="347975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26"/>
              <p:cNvSpPr/>
              <p:nvPr/>
            </p:nvSpPr>
            <p:spPr>
              <a:xfrm>
                <a:off x="3479250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26"/>
              <p:cNvSpPr/>
              <p:nvPr/>
            </p:nvSpPr>
            <p:spPr>
              <a:xfrm>
                <a:off x="399497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26"/>
              <p:cNvSpPr/>
              <p:nvPr/>
            </p:nvSpPr>
            <p:spPr>
              <a:xfrm>
                <a:off x="3479250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3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86" y="4138"/>
                    </a:cubicBezTo>
                    <a:cubicBezTo>
                      <a:pt x="7242" y="3243"/>
                      <a:pt x="4477" y="1831"/>
                      <a:pt x="203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26"/>
              <p:cNvSpPr/>
              <p:nvPr/>
            </p:nvSpPr>
            <p:spPr>
              <a:xfrm>
                <a:off x="34792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26"/>
              <p:cNvSpPr/>
              <p:nvPr/>
            </p:nvSpPr>
            <p:spPr>
              <a:xfrm>
                <a:off x="652880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26"/>
              <p:cNvSpPr/>
              <p:nvPr/>
            </p:nvSpPr>
            <p:spPr>
              <a:xfrm>
                <a:off x="65661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26"/>
              <p:cNvSpPr/>
              <p:nvPr/>
            </p:nvSpPr>
            <p:spPr>
              <a:xfrm>
                <a:off x="65288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26"/>
              <p:cNvSpPr/>
              <p:nvPr/>
            </p:nvSpPr>
            <p:spPr>
              <a:xfrm>
                <a:off x="6566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6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33" y="1115"/>
                      <a:pt x="22479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26"/>
              <p:cNvSpPr/>
              <p:nvPr/>
            </p:nvSpPr>
            <p:spPr>
              <a:xfrm>
                <a:off x="6566600" y="4860200"/>
                <a:ext cx="611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00" y="29043"/>
                    </a:lnTo>
                    <a:lnTo>
                      <a:pt x="200" y="6207"/>
                    </a:lnTo>
                    <a:cubicBezTo>
                      <a:pt x="200" y="2884"/>
                      <a:pt x="2885" y="179"/>
                      <a:pt x="6207" y="179"/>
                    </a:cubicBezTo>
                    <a:lnTo>
                      <a:pt x="18461" y="179"/>
                    </a:lnTo>
                    <a:cubicBezTo>
                      <a:pt x="21763" y="179"/>
                      <a:pt x="24469" y="2884"/>
                      <a:pt x="24469" y="6207"/>
                    </a:cubicBezTo>
                    <a:lnTo>
                      <a:pt x="24469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26"/>
              <p:cNvSpPr/>
              <p:nvPr/>
            </p:nvSpPr>
            <p:spPr>
              <a:xfrm>
                <a:off x="5766425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26"/>
              <p:cNvSpPr/>
              <p:nvPr/>
            </p:nvSpPr>
            <p:spPr>
              <a:xfrm>
                <a:off x="580322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28" y="29043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26"/>
              <p:cNvSpPr/>
              <p:nvPr/>
            </p:nvSpPr>
            <p:spPr>
              <a:xfrm>
                <a:off x="57664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26"/>
              <p:cNvSpPr/>
              <p:nvPr/>
            </p:nvSpPr>
            <p:spPr>
              <a:xfrm>
                <a:off x="580372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2479" y="1"/>
                    </a:moveTo>
                    <a:cubicBezTo>
                      <a:pt x="2003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508" y="27492"/>
                    </a:lnTo>
                    <a:lnTo>
                      <a:pt x="24508" y="4516"/>
                    </a:lnTo>
                    <a:cubicBezTo>
                      <a:pt x="2450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26"/>
              <p:cNvSpPr/>
              <p:nvPr/>
            </p:nvSpPr>
            <p:spPr>
              <a:xfrm>
                <a:off x="58037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508" y="2884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26"/>
              <p:cNvSpPr/>
              <p:nvPr/>
            </p:nvSpPr>
            <p:spPr>
              <a:xfrm>
                <a:off x="500402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26"/>
              <p:cNvSpPr/>
              <p:nvPr/>
            </p:nvSpPr>
            <p:spPr>
              <a:xfrm>
                <a:off x="50413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26"/>
              <p:cNvSpPr/>
              <p:nvPr/>
            </p:nvSpPr>
            <p:spPr>
              <a:xfrm>
                <a:off x="50040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26"/>
              <p:cNvSpPr/>
              <p:nvPr/>
            </p:nvSpPr>
            <p:spPr>
              <a:xfrm>
                <a:off x="504182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4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26"/>
              <p:cNvSpPr/>
              <p:nvPr/>
            </p:nvSpPr>
            <p:spPr>
              <a:xfrm>
                <a:off x="504132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8" y="0"/>
                    </a:moveTo>
                    <a:cubicBezTo>
                      <a:pt x="2726" y="0"/>
                      <a:pt x="21" y="2725"/>
                      <a:pt x="1" y="6087"/>
                    </a:cubicBezTo>
                    <a:lnTo>
                      <a:pt x="1" y="29043"/>
                    </a:lnTo>
                    <a:lnTo>
                      <a:pt x="220" y="29043"/>
                    </a:lnTo>
                    <a:lnTo>
                      <a:pt x="220" y="6207"/>
                    </a:lnTo>
                    <a:cubicBezTo>
                      <a:pt x="220" y="2884"/>
                      <a:pt x="2905" y="179"/>
                      <a:pt x="6227" y="179"/>
                    </a:cubicBezTo>
                    <a:lnTo>
                      <a:pt x="18461" y="179"/>
                    </a:lnTo>
                    <a:cubicBezTo>
                      <a:pt x="21783" y="179"/>
                      <a:pt x="24489" y="2884"/>
                      <a:pt x="24489" y="6207"/>
                    </a:cubicBezTo>
                    <a:lnTo>
                      <a:pt x="24489" y="6087"/>
                    </a:lnTo>
                    <a:cubicBezTo>
                      <a:pt x="2448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26"/>
              <p:cNvSpPr/>
              <p:nvPr/>
            </p:nvSpPr>
            <p:spPr>
              <a:xfrm>
                <a:off x="4241650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26"/>
              <p:cNvSpPr/>
              <p:nvPr/>
            </p:nvSpPr>
            <p:spPr>
              <a:xfrm>
                <a:off x="42784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26"/>
              <p:cNvSpPr/>
              <p:nvPr/>
            </p:nvSpPr>
            <p:spPr>
              <a:xfrm>
                <a:off x="424165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26"/>
              <p:cNvSpPr/>
              <p:nvPr/>
            </p:nvSpPr>
            <p:spPr>
              <a:xfrm>
                <a:off x="427895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451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26"/>
              <p:cNvSpPr/>
              <p:nvPr/>
            </p:nvSpPr>
            <p:spPr>
              <a:xfrm>
                <a:off x="427895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7" y="0"/>
                    </a:moveTo>
                    <a:cubicBezTo>
                      <a:pt x="274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4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26"/>
              <p:cNvSpPr/>
              <p:nvPr/>
            </p:nvSpPr>
            <p:spPr>
              <a:xfrm>
                <a:off x="810650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26"/>
              <p:cNvSpPr/>
              <p:nvPr/>
            </p:nvSpPr>
            <p:spPr>
              <a:xfrm>
                <a:off x="81065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08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26"/>
              <p:cNvSpPr/>
              <p:nvPr/>
            </p:nvSpPr>
            <p:spPr>
              <a:xfrm>
                <a:off x="1325875" y="5265000"/>
                <a:ext cx="135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772" extrusionOk="0">
                    <a:moveTo>
                      <a:pt x="5411" y="1"/>
                    </a:moveTo>
                    <a:cubicBezTo>
                      <a:pt x="5116" y="1009"/>
                      <a:pt x="4929" y="1390"/>
                      <a:pt x="4575" y="1390"/>
                    </a:cubicBezTo>
                    <a:cubicBezTo>
                      <a:pt x="4405" y="1390"/>
                      <a:pt x="4197" y="1303"/>
                      <a:pt x="3919" y="1154"/>
                    </a:cubicBezTo>
                    <a:lnTo>
                      <a:pt x="1" y="12772"/>
                    </a:lnTo>
                    <a:lnTo>
                      <a:pt x="5411" y="12772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26"/>
              <p:cNvSpPr/>
              <p:nvPr/>
            </p:nvSpPr>
            <p:spPr>
              <a:xfrm>
                <a:off x="8106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010" y="0"/>
                    </a:moveTo>
                    <a:cubicBezTo>
                      <a:pt x="777" y="1114"/>
                      <a:pt x="1" y="2705"/>
                      <a:pt x="1" y="4516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7659"/>
                    </a:lnTo>
                    <a:cubicBezTo>
                      <a:pt x="20053" y="5689"/>
                      <a:pt x="14880" y="5570"/>
                      <a:pt x="10166" y="4138"/>
                    </a:cubicBezTo>
                    <a:cubicBezTo>
                      <a:pt x="7242" y="3243"/>
                      <a:pt x="4477" y="183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26"/>
              <p:cNvSpPr/>
              <p:nvPr/>
            </p:nvSpPr>
            <p:spPr>
              <a:xfrm>
                <a:off x="811150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26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26"/>
              <p:cNvSpPr/>
              <p:nvPr/>
            </p:nvSpPr>
            <p:spPr>
              <a:xfrm>
                <a:off x="1573050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26"/>
              <p:cNvSpPr/>
              <p:nvPr/>
            </p:nvSpPr>
            <p:spPr>
              <a:xfrm>
                <a:off x="157355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26"/>
              <p:cNvSpPr/>
              <p:nvPr/>
            </p:nvSpPr>
            <p:spPr>
              <a:xfrm>
                <a:off x="208875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90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26"/>
              <p:cNvSpPr/>
              <p:nvPr/>
            </p:nvSpPr>
            <p:spPr>
              <a:xfrm>
                <a:off x="1573550" y="51023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2" y="5710"/>
                      <a:pt x="14860" y="5571"/>
                      <a:pt x="10165" y="4158"/>
                    </a:cubicBezTo>
                    <a:cubicBezTo>
                      <a:pt x="7241" y="3263"/>
                      <a:pt x="4476" y="185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26"/>
              <p:cNvSpPr/>
              <p:nvPr/>
            </p:nvSpPr>
            <p:spPr>
              <a:xfrm>
                <a:off x="1573550" y="5063600"/>
                <a:ext cx="612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28" extrusionOk="0">
                    <a:moveTo>
                      <a:pt x="6067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06" y="159"/>
                      <a:pt x="600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26"/>
              <p:cNvSpPr/>
              <p:nvPr/>
            </p:nvSpPr>
            <p:spPr>
              <a:xfrm>
                <a:off x="2335925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26"/>
              <p:cNvSpPr/>
              <p:nvPr/>
            </p:nvSpPr>
            <p:spPr>
              <a:xfrm>
                <a:off x="233592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26"/>
              <p:cNvSpPr/>
              <p:nvPr/>
            </p:nvSpPr>
            <p:spPr>
              <a:xfrm>
                <a:off x="2851150" y="5265000"/>
                <a:ext cx="1348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12772" extrusionOk="0">
                    <a:moveTo>
                      <a:pt x="5391" y="1"/>
                    </a:moveTo>
                    <a:cubicBezTo>
                      <a:pt x="5109" y="1009"/>
                      <a:pt x="4927" y="1390"/>
                      <a:pt x="4568" y="1390"/>
                    </a:cubicBezTo>
                    <a:cubicBezTo>
                      <a:pt x="4396" y="1390"/>
                      <a:pt x="4183" y="1303"/>
                      <a:pt x="3899" y="1154"/>
                    </a:cubicBezTo>
                    <a:lnTo>
                      <a:pt x="0" y="12772"/>
                    </a:lnTo>
                    <a:lnTo>
                      <a:pt x="5391" y="12772"/>
                    </a:lnTo>
                    <a:lnTo>
                      <a:pt x="539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26"/>
              <p:cNvSpPr/>
              <p:nvPr/>
            </p:nvSpPr>
            <p:spPr>
              <a:xfrm>
                <a:off x="233592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36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3" y="5710"/>
                      <a:pt x="14860" y="5571"/>
                      <a:pt x="10166" y="4158"/>
                    </a:cubicBezTo>
                    <a:cubicBezTo>
                      <a:pt x="7222" y="3263"/>
                      <a:pt x="4476" y="185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26"/>
              <p:cNvSpPr/>
              <p:nvPr/>
            </p:nvSpPr>
            <p:spPr>
              <a:xfrm>
                <a:off x="2335925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06" y="159"/>
                      <a:pt x="6008" y="159"/>
                    </a:cubicBezTo>
                    <a:lnTo>
                      <a:pt x="1824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26"/>
              <p:cNvSpPr/>
              <p:nvPr/>
            </p:nvSpPr>
            <p:spPr>
              <a:xfrm>
                <a:off x="3097825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26"/>
              <p:cNvSpPr/>
              <p:nvPr/>
            </p:nvSpPr>
            <p:spPr>
              <a:xfrm>
                <a:off x="309782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26"/>
              <p:cNvSpPr/>
              <p:nvPr/>
            </p:nvSpPr>
            <p:spPr>
              <a:xfrm>
                <a:off x="361402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26"/>
              <p:cNvSpPr/>
              <p:nvPr/>
            </p:nvSpPr>
            <p:spPr>
              <a:xfrm>
                <a:off x="3098325" y="51023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59"/>
                    </a:lnTo>
                    <a:cubicBezTo>
                      <a:pt x="20052" y="5710"/>
                      <a:pt x="14880" y="5571"/>
                      <a:pt x="10185" y="4158"/>
                    </a:cubicBezTo>
                    <a:cubicBezTo>
                      <a:pt x="7241" y="3263"/>
                      <a:pt x="4476" y="185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26"/>
              <p:cNvSpPr/>
              <p:nvPr/>
            </p:nvSpPr>
            <p:spPr>
              <a:xfrm>
                <a:off x="309832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06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25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50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26"/>
              <p:cNvSpPr/>
              <p:nvPr/>
            </p:nvSpPr>
            <p:spPr>
              <a:xfrm>
                <a:off x="6147875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26"/>
              <p:cNvSpPr/>
              <p:nvPr/>
            </p:nvSpPr>
            <p:spPr>
              <a:xfrm>
                <a:off x="618417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10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26"/>
              <p:cNvSpPr/>
              <p:nvPr/>
            </p:nvSpPr>
            <p:spPr>
              <a:xfrm>
                <a:off x="61478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08" y="1303"/>
                      <a:pt x="996" y="1390"/>
                      <a:pt x="824" y="1390"/>
                    </a:cubicBezTo>
                    <a:cubicBezTo>
                      <a:pt x="465" y="1390"/>
                      <a:pt x="282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26"/>
              <p:cNvSpPr/>
              <p:nvPr/>
            </p:nvSpPr>
            <p:spPr>
              <a:xfrm>
                <a:off x="61851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2480" y="0"/>
                    </a:moveTo>
                    <a:cubicBezTo>
                      <a:pt x="20013" y="1830"/>
                      <a:pt x="17248" y="3243"/>
                      <a:pt x="14324" y="4138"/>
                    </a:cubicBezTo>
                    <a:cubicBezTo>
                      <a:pt x="9609" y="5570"/>
                      <a:pt x="4437" y="5689"/>
                      <a:pt x="1" y="7659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4516"/>
                    </a:lnTo>
                    <a:cubicBezTo>
                      <a:pt x="24489" y="2705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26"/>
              <p:cNvSpPr/>
              <p:nvPr/>
            </p:nvSpPr>
            <p:spPr>
              <a:xfrm>
                <a:off x="618467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2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802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26"/>
              <p:cNvSpPr/>
              <p:nvPr/>
            </p:nvSpPr>
            <p:spPr>
              <a:xfrm>
                <a:off x="5385475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26"/>
              <p:cNvSpPr/>
              <p:nvPr/>
            </p:nvSpPr>
            <p:spPr>
              <a:xfrm>
                <a:off x="542227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26"/>
              <p:cNvSpPr/>
              <p:nvPr/>
            </p:nvSpPr>
            <p:spPr>
              <a:xfrm>
                <a:off x="53854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26"/>
              <p:cNvSpPr/>
              <p:nvPr/>
            </p:nvSpPr>
            <p:spPr>
              <a:xfrm>
                <a:off x="54227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67" y="3263"/>
                      <a:pt x="14323" y="4158"/>
                    </a:cubicBezTo>
                    <a:cubicBezTo>
                      <a:pt x="9629" y="5571"/>
                      <a:pt x="4456" y="5710"/>
                      <a:pt x="0" y="7659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26"/>
              <p:cNvSpPr/>
              <p:nvPr/>
            </p:nvSpPr>
            <p:spPr>
              <a:xfrm>
                <a:off x="5422775" y="5063600"/>
                <a:ext cx="611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8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199" y="20828"/>
                    </a:lnTo>
                    <a:lnTo>
                      <a:pt x="199" y="6207"/>
                    </a:lnTo>
                    <a:cubicBezTo>
                      <a:pt x="199" y="2885"/>
                      <a:pt x="2885" y="159"/>
                      <a:pt x="6207" y="159"/>
                    </a:cubicBezTo>
                    <a:lnTo>
                      <a:pt x="18441" y="159"/>
                    </a:lnTo>
                    <a:cubicBezTo>
                      <a:pt x="21763" y="159"/>
                      <a:pt x="24468" y="2885"/>
                      <a:pt x="24468" y="6207"/>
                    </a:cubicBezTo>
                    <a:lnTo>
                      <a:pt x="2446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26"/>
              <p:cNvSpPr/>
              <p:nvPr/>
            </p:nvSpPr>
            <p:spPr>
              <a:xfrm>
                <a:off x="4622600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26"/>
              <p:cNvSpPr/>
              <p:nvPr/>
            </p:nvSpPr>
            <p:spPr>
              <a:xfrm>
                <a:off x="465990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26"/>
              <p:cNvSpPr/>
              <p:nvPr/>
            </p:nvSpPr>
            <p:spPr>
              <a:xfrm>
                <a:off x="46226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15" y="1303"/>
                      <a:pt x="1007" y="1390"/>
                      <a:pt x="837" y="1390"/>
                    </a:cubicBezTo>
                    <a:cubicBezTo>
                      <a:pt x="483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26"/>
              <p:cNvSpPr/>
              <p:nvPr/>
            </p:nvSpPr>
            <p:spPr>
              <a:xfrm>
                <a:off x="46608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51"/>
                      <a:pt x="17248" y="3263"/>
                      <a:pt x="14324" y="4158"/>
                    </a:cubicBezTo>
                    <a:cubicBezTo>
                      <a:pt x="9609" y="5571"/>
                      <a:pt x="4437" y="5710"/>
                      <a:pt x="1" y="7659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36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26"/>
              <p:cNvSpPr/>
              <p:nvPr/>
            </p:nvSpPr>
            <p:spPr>
              <a:xfrm>
                <a:off x="4659900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4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783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26"/>
              <p:cNvSpPr/>
              <p:nvPr/>
            </p:nvSpPr>
            <p:spPr>
              <a:xfrm>
                <a:off x="3860700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26"/>
              <p:cNvSpPr/>
              <p:nvPr/>
            </p:nvSpPr>
            <p:spPr>
              <a:xfrm>
                <a:off x="389700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26"/>
              <p:cNvSpPr/>
              <p:nvPr/>
            </p:nvSpPr>
            <p:spPr>
              <a:xfrm>
                <a:off x="38607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26"/>
              <p:cNvSpPr/>
              <p:nvPr/>
            </p:nvSpPr>
            <p:spPr>
              <a:xfrm>
                <a:off x="3898000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47" y="3263"/>
                      <a:pt x="14323" y="4158"/>
                    </a:cubicBezTo>
                    <a:cubicBezTo>
                      <a:pt x="9629" y="5571"/>
                      <a:pt x="4456" y="5710"/>
                      <a:pt x="1" y="7659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26"/>
              <p:cNvSpPr/>
              <p:nvPr/>
            </p:nvSpPr>
            <p:spPr>
              <a:xfrm>
                <a:off x="3898000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59"/>
                      <a:pt x="6247" y="159"/>
                    </a:cubicBezTo>
                    <a:lnTo>
                      <a:pt x="18481" y="159"/>
                    </a:lnTo>
                    <a:cubicBezTo>
                      <a:pt x="21783" y="159"/>
                      <a:pt x="24488" y="2885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81" name="Google Shape;4281;p26"/>
          <p:cNvSpPr txBox="1">
            <a:spLocks noGrp="1"/>
          </p:cNvSpPr>
          <p:nvPr>
            <p:ph type="title"/>
          </p:nvPr>
        </p:nvSpPr>
        <p:spPr>
          <a:xfrm>
            <a:off x="744674" y="626084"/>
            <a:ext cx="521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82" name="Google Shape;4282;p26"/>
          <p:cNvSpPr txBox="1">
            <a:spLocks noGrp="1"/>
          </p:cNvSpPr>
          <p:nvPr>
            <p:ph type="subTitle" idx="1"/>
          </p:nvPr>
        </p:nvSpPr>
        <p:spPr>
          <a:xfrm>
            <a:off x="725632" y="1554809"/>
            <a:ext cx="19902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283" name="Google Shape;4283;p26"/>
          <p:cNvSpPr txBox="1">
            <a:spLocks noGrp="1"/>
          </p:cNvSpPr>
          <p:nvPr>
            <p:ph type="subTitle" idx="2"/>
          </p:nvPr>
        </p:nvSpPr>
        <p:spPr>
          <a:xfrm>
            <a:off x="730539" y="1966160"/>
            <a:ext cx="1990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4" name="Google Shape;4284;p26"/>
          <p:cNvSpPr txBox="1">
            <a:spLocks noGrp="1"/>
          </p:cNvSpPr>
          <p:nvPr>
            <p:ph type="subTitle" idx="3"/>
          </p:nvPr>
        </p:nvSpPr>
        <p:spPr>
          <a:xfrm>
            <a:off x="3144515" y="1554809"/>
            <a:ext cx="19884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285" name="Google Shape;4285;p26"/>
          <p:cNvSpPr txBox="1">
            <a:spLocks noGrp="1"/>
          </p:cNvSpPr>
          <p:nvPr>
            <p:ph type="subTitle" idx="4"/>
          </p:nvPr>
        </p:nvSpPr>
        <p:spPr>
          <a:xfrm>
            <a:off x="3149418" y="1966160"/>
            <a:ext cx="1988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6" name="Google Shape;4286;p26"/>
          <p:cNvSpPr txBox="1">
            <a:spLocks noGrp="1"/>
          </p:cNvSpPr>
          <p:nvPr>
            <p:ph type="subTitle" idx="5"/>
          </p:nvPr>
        </p:nvSpPr>
        <p:spPr>
          <a:xfrm>
            <a:off x="731857" y="2868954"/>
            <a:ext cx="19884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287" name="Google Shape;4287;p26"/>
          <p:cNvSpPr txBox="1">
            <a:spLocks noGrp="1"/>
          </p:cNvSpPr>
          <p:nvPr>
            <p:ph type="subTitle" idx="6"/>
          </p:nvPr>
        </p:nvSpPr>
        <p:spPr>
          <a:xfrm>
            <a:off x="736759" y="3279343"/>
            <a:ext cx="1988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8" name="Google Shape;4288;p26"/>
          <p:cNvSpPr txBox="1">
            <a:spLocks noGrp="1"/>
          </p:cNvSpPr>
          <p:nvPr>
            <p:ph type="subTitle" idx="7"/>
          </p:nvPr>
        </p:nvSpPr>
        <p:spPr>
          <a:xfrm>
            <a:off x="3150740" y="2868954"/>
            <a:ext cx="19884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289" name="Google Shape;4289;p26"/>
          <p:cNvSpPr txBox="1">
            <a:spLocks noGrp="1"/>
          </p:cNvSpPr>
          <p:nvPr>
            <p:ph type="subTitle" idx="8"/>
          </p:nvPr>
        </p:nvSpPr>
        <p:spPr>
          <a:xfrm>
            <a:off x="3155643" y="3279343"/>
            <a:ext cx="1988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2" name="Google Shape;4532;p28"/>
          <p:cNvGrpSpPr/>
          <p:nvPr/>
        </p:nvGrpSpPr>
        <p:grpSpPr>
          <a:xfrm flipH="1">
            <a:off x="893488" y="347143"/>
            <a:ext cx="8303665" cy="4656807"/>
            <a:chOff x="440375" y="347143"/>
            <a:chExt cx="8303665" cy="4656807"/>
          </a:xfrm>
        </p:grpSpPr>
        <p:sp>
          <p:nvSpPr>
            <p:cNvPr id="4533" name="Google Shape;4533;p28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4534" name="Google Shape;4534;p28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4535" name="Google Shape;4535;p28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28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28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28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9" name="Google Shape;4539;p28"/>
          <p:cNvGrpSpPr/>
          <p:nvPr/>
        </p:nvGrpSpPr>
        <p:grpSpPr>
          <a:xfrm>
            <a:off x="-39862" y="347143"/>
            <a:ext cx="8303665" cy="4656807"/>
            <a:chOff x="440375" y="347143"/>
            <a:chExt cx="8303665" cy="4656807"/>
          </a:xfrm>
        </p:grpSpPr>
        <p:sp>
          <p:nvSpPr>
            <p:cNvPr id="4540" name="Google Shape;4540;p28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4541" name="Google Shape;4541;p28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4542" name="Google Shape;4542;p28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28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28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28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46" name="Google Shape;4546;p28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7" name="Google Shape;4547;p28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4548" name="Google Shape;4548;p28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8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8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8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8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8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8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8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8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7" name="Google Shape;4557;p28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4558" name="Google Shape;4558;p28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8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8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8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8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8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8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8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8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7" name="Google Shape;4567;p28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4568" name="Google Shape;4568;p28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8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8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8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8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8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8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8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8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8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8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8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8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8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8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8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8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8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8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8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8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8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8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8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8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8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8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8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8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8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8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8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8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8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8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8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8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5" name="Google Shape;4605;p28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4606" name="Google Shape;4606;p28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8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8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8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8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8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8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8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8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8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8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8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8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8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8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8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8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8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8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8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8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8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8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8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8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8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8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8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8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8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8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8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8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8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8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8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8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8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8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8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8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8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8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8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8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8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8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8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8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8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8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8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8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8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8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8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8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8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8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8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8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8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8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8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8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8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8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8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8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8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8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8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8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8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8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8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8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8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8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8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8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8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8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8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8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8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8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8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8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8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8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8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8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8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8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8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8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8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8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8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8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8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8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8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8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8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8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8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8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8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8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8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8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8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8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8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8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8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8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8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8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8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8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8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8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8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8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8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8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8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8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8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8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8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8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8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8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8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8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8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8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8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8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8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8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8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8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8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8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8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8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8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8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8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8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8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8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8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8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8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8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8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8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8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8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8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8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8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8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8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8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7" name="Google Shape;4777;p28"/>
          <p:cNvSpPr txBox="1">
            <a:spLocks noGrp="1"/>
          </p:cNvSpPr>
          <p:nvPr>
            <p:ph type="title"/>
          </p:nvPr>
        </p:nvSpPr>
        <p:spPr>
          <a:xfrm>
            <a:off x="720000" y="1670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78" name="Google Shape;4778;p28"/>
          <p:cNvSpPr txBox="1">
            <a:spLocks noGrp="1"/>
          </p:cNvSpPr>
          <p:nvPr>
            <p:ph type="subTitle" idx="1"/>
          </p:nvPr>
        </p:nvSpPr>
        <p:spPr>
          <a:xfrm>
            <a:off x="720204" y="209419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9" name="Google Shape;4779;p28"/>
          <p:cNvSpPr txBox="1">
            <a:spLocks noGrp="1"/>
          </p:cNvSpPr>
          <p:nvPr>
            <p:ph type="title" idx="2"/>
          </p:nvPr>
        </p:nvSpPr>
        <p:spPr>
          <a:xfrm>
            <a:off x="3368276" y="1670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0" name="Google Shape;4780;p28"/>
          <p:cNvSpPr txBox="1">
            <a:spLocks noGrp="1"/>
          </p:cNvSpPr>
          <p:nvPr>
            <p:ph type="subTitle" idx="3"/>
          </p:nvPr>
        </p:nvSpPr>
        <p:spPr>
          <a:xfrm>
            <a:off x="3368275" y="209419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1" name="Google Shape;4781;p28"/>
          <p:cNvSpPr txBox="1">
            <a:spLocks noGrp="1"/>
          </p:cNvSpPr>
          <p:nvPr>
            <p:ph type="title" idx="4"/>
          </p:nvPr>
        </p:nvSpPr>
        <p:spPr>
          <a:xfrm>
            <a:off x="720204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2" name="Google Shape;4782;p28"/>
          <p:cNvSpPr txBox="1">
            <a:spLocks noGrp="1"/>
          </p:cNvSpPr>
          <p:nvPr>
            <p:ph type="subTitle" idx="5"/>
          </p:nvPr>
        </p:nvSpPr>
        <p:spPr>
          <a:xfrm>
            <a:off x="720204" y="3556173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3" name="Google Shape;4783;p28"/>
          <p:cNvSpPr txBox="1">
            <a:spLocks noGrp="1"/>
          </p:cNvSpPr>
          <p:nvPr>
            <p:ph type="title" idx="6"/>
          </p:nvPr>
        </p:nvSpPr>
        <p:spPr>
          <a:xfrm>
            <a:off x="3368276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4" name="Google Shape;4784;p28"/>
          <p:cNvSpPr txBox="1">
            <a:spLocks noGrp="1"/>
          </p:cNvSpPr>
          <p:nvPr>
            <p:ph type="subTitle" idx="7"/>
          </p:nvPr>
        </p:nvSpPr>
        <p:spPr>
          <a:xfrm>
            <a:off x="3368275" y="3556173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5" name="Google Shape;4785;p28"/>
          <p:cNvSpPr txBox="1">
            <a:spLocks noGrp="1"/>
          </p:cNvSpPr>
          <p:nvPr>
            <p:ph type="title" idx="8"/>
          </p:nvPr>
        </p:nvSpPr>
        <p:spPr>
          <a:xfrm>
            <a:off x="6000876" y="1670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6" name="Google Shape;4786;p28"/>
          <p:cNvSpPr txBox="1">
            <a:spLocks noGrp="1"/>
          </p:cNvSpPr>
          <p:nvPr>
            <p:ph type="subTitle" idx="9"/>
          </p:nvPr>
        </p:nvSpPr>
        <p:spPr>
          <a:xfrm>
            <a:off x="6000875" y="209419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7" name="Google Shape;4787;p28"/>
          <p:cNvSpPr txBox="1">
            <a:spLocks noGrp="1"/>
          </p:cNvSpPr>
          <p:nvPr>
            <p:ph type="title" idx="13"/>
          </p:nvPr>
        </p:nvSpPr>
        <p:spPr>
          <a:xfrm>
            <a:off x="6000876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8" name="Google Shape;4788;p28"/>
          <p:cNvSpPr txBox="1">
            <a:spLocks noGrp="1"/>
          </p:cNvSpPr>
          <p:nvPr>
            <p:ph type="subTitle" idx="14"/>
          </p:nvPr>
        </p:nvSpPr>
        <p:spPr>
          <a:xfrm>
            <a:off x="6000875" y="3556173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9" name="Google Shape;4789;p28"/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5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2" name="Google Shape;5572;p33"/>
          <p:cNvSpPr/>
          <p:nvPr/>
        </p:nvSpPr>
        <p:spPr>
          <a:xfrm>
            <a:off x="-7175" y="4483525"/>
            <a:ext cx="9158700" cy="6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3" name="Google Shape;5573;p33"/>
          <p:cNvSpPr txBox="1"/>
          <p:nvPr/>
        </p:nvSpPr>
        <p:spPr>
          <a:xfrm>
            <a:off x="724800" y="4391975"/>
            <a:ext cx="76992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5574" name="Google Shape;5574;p33"/>
          <p:cNvGrpSpPr/>
          <p:nvPr/>
        </p:nvGrpSpPr>
        <p:grpSpPr>
          <a:xfrm>
            <a:off x="-417858" y="-823150"/>
            <a:ext cx="9978772" cy="5966596"/>
            <a:chOff x="-417858" y="-823150"/>
            <a:chExt cx="9978772" cy="5966596"/>
          </a:xfrm>
        </p:grpSpPr>
        <p:grpSp>
          <p:nvGrpSpPr>
            <p:cNvPr id="5575" name="Google Shape;5575;p33"/>
            <p:cNvGrpSpPr/>
            <p:nvPr/>
          </p:nvGrpSpPr>
          <p:grpSpPr>
            <a:xfrm>
              <a:off x="-65" y="-132175"/>
              <a:ext cx="1123156" cy="5275621"/>
              <a:chOff x="1440600" y="197825"/>
              <a:chExt cx="990175" cy="3797050"/>
            </a:xfrm>
          </p:grpSpPr>
          <p:sp>
            <p:nvSpPr>
              <p:cNvPr id="5576" name="Google Shape;5576;p33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7" name="Google Shape;5577;p33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33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33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33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33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33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33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33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5" name="Google Shape;5585;p33"/>
            <p:cNvGrpSpPr/>
            <p:nvPr/>
          </p:nvGrpSpPr>
          <p:grpSpPr>
            <a:xfrm flipH="1">
              <a:off x="8028323" y="-132175"/>
              <a:ext cx="1123156" cy="5275621"/>
              <a:chOff x="1440600" y="197825"/>
              <a:chExt cx="990175" cy="3797050"/>
            </a:xfrm>
          </p:grpSpPr>
          <p:sp>
            <p:nvSpPr>
              <p:cNvPr id="5586" name="Google Shape;5586;p33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33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33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33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33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33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33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33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33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5" name="Google Shape;5595;p33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5596" name="Google Shape;5596;p33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33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33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33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33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33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33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33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33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33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33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33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33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33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33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33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33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33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33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33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33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33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33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33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33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33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33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33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33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33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33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33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33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33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33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33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33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3" name="Google Shape;5633;p33"/>
          <p:cNvSpPr txBox="1">
            <a:spLocks noGrp="1"/>
          </p:cNvSpPr>
          <p:nvPr>
            <p:ph type="ctrTitle"/>
          </p:nvPr>
        </p:nvSpPr>
        <p:spPr>
          <a:xfrm>
            <a:off x="720000" y="768600"/>
            <a:ext cx="4961400" cy="1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34" name="Google Shape;5634;p33"/>
          <p:cNvSpPr txBox="1">
            <a:spLocks noGrp="1"/>
          </p:cNvSpPr>
          <p:nvPr>
            <p:ph type="subTitle" idx="1"/>
          </p:nvPr>
        </p:nvSpPr>
        <p:spPr>
          <a:xfrm>
            <a:off x="1277550" y="1997400"/>
            <a:ext cx="38463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35" name="Google Shape;5635;p33"/>
          <p:cNvSpPr txBox="1">
            <a:spLocks noGrp="1"/>
          </p:cNvSpPr>
          <p:nvPr>
            <p:ph type="subTitle" idx="2"/>
          </p:nvPr>
        </p:nvSpPr>
        <p:spPr>
          <a:xfrm>
            <a:off x="1659450" y="3988768"/>
            <a:ext cx="30825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7" name="Google Shape;5637;p34"/>
          <p:cNvSpPr/>
          <p:nvPr/>
        </p:nvSpPr>
        <p:spPr>
          <a:xfrm>
            <a:off x="-7175" y="3543775"/>
            <a:ext cx="9158700" cy="162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8" name="Google Shape;5638;p34"/>
          <p:cNvGrpSpPr/>
          <p:nvPr/>
        </p:nvGrpSpPr>
        <p:grpSpPr>
          <a:xfrm>
            <a:off x="4731051" y="3543884"/>
            <a:ext cx="3319678" cy="1649745"/>
            <a:chOff x="1951575" y="2613150"/>
            <a:chExt cx="3658450" cy="2837050"/>
          </a:xfrm>
        </p:grpSpPr>
        <p:sp>
          <p:nvSpPr>
            <p:cNvPr id="5639" name="Google Shape;5639;p34"/>
            <p:cNvSpPr/>
            <p:nvPr/>
          </p:nvSpPr>
          <p:spPr>
            <a:xfrm>
              <a:off x="1951575" y="2613150"/>
              <a:ext cx="3658450" cy="2837050"/>
            </a:xfrm>
            <a:custGeom>
              <a:avLst/>
              <a:gdLst/>
              <a:ahLst/>
              <a:cxnLst/>
              <a:rect l="l" t="t" r="r" b="b"/>
              <a:pathLst>
                <a:path w="146338" h="113482" extrusionOk="0">
                  <a:moveTo>
                    <a:pt x="51403" y="0"/>
                  </a:moveTo>
                  <a:lnTo>
                    <a:pt x="0" y="113482"/>
                  </a:lnTo>
                  <a:lnTo>
                    <a:pt x="146338" y="113482"/>
                  </a:lnTo>
                  <a:lnTo>
                    <a:pt x="999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4"/>
            <p:cNvSpPr/>
            <p:nvPr/>
          </p:nvSpPr>
          <p:spPr>
            <a:xfrm>
              <a:off x="2161725" y="2613150"/>
              <a:ext cx="1188375" cy="2837050"/>
            </a:xfrm>
            <a:custGeom>
              <a:avLst/>
              <a:gdLst/>
              <a:ahLst/>
              <a:cxnLst/>
              <a:rect l="l" t="t" r="r" b="b"/>
              <a:pathLst>
                <a:path w="47535" h="113482" fill="none" extrusionOk="0">
                  <a:moveTo>
                    <a:pt x="47534" y="0"/>
                  </a:moveTo>
                  <a:lnTo>
                    <a:pt x="0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4"/>
            <p:cNvSpPr/>
            <p:nvPr/>
          </p:nvSpPr>
          <p:spPr>
            <a:xfrm>
              <a:off x="4330775" y="2613150"/>
              <a:ext cx="1104975" cy="2837050"/>
            </a:xfrm>
            <a:custGeom>
              <a:avLst/>
              <a:gdLst/>
              <a:ahLst/>
              <a:cxnLst/>
              <a:rect l="l" t="t" r="r" b="b"/>
              <a:pathLst>
                <a:path w="44199" h="113482" fill="none" extrusionOk="0">
                  <a:moveTo>
                    <a:pt x="0" y="0"/>
                  </a:moveTo>
                  <a:lnTo>
                    <a:pt x="44198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2" name="Google Shape;5642;p34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5643" name="Google Shape;5643;p34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644" name="Google Shape;5644;p34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5645" name="Google Shape;5645;p34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34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34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34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34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34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34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34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3" name="Google Shape;5653;p34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5654" name="Google Shape;5654;p34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655" name="Google Shape;5655;p34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5656" name="Google Shape;5656;p34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34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34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34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34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34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34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34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4" name="Google Shape;5664;p34"/>
          <p:cNvGrpSpPr/>
          <p:nvPr/>
        </p:nvGrpSpPr>
        <p:grpSpPr>
          <a:xfrm>
            <a:off x="23" y="-132180"/>
            <a:ext cx="1291188" cy="5305618"/>
            <a:chOff x="1440600" y="197825"/>
            <a:chExt cx="990175" cy="3797050"/>
          </a:xfrm>
        </p:grpSpPr>
        <p:sp>
          <p:nvSpPr>
            <p:cNvPr id="5665" name="Google Shape;5665;p3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4" name="Google Shape;5674;p34"/>
          <p:cNvGrpSpPr/>
          <p:nvPr/>
        </p:nvGrpSpPr>
        <p:grpSpPr>
          <a:xfrm flipH="1">
            <a:off x="7860239" y="-132180"/>
            <a:ext cx="1291188" cy="5305618"/>
            <a:chOff x="1440600" y="197825"/>
            <a:chExt cx="990175" cy="3797050"/>
          </a:xfrm>
        </p:grpSpPr>
        <p:sp>
          <p:nvSpPr>
            <p:cNvPr id="5675" name="Google Shape;5675;p3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4" name="Google Shape;5684;p3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685" name="Google Shape;5685;p3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5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3" name="Google Shape;5723;p3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4" name="Google Shape;5724;p35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5725" name="Google Shape;5725;p3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4" name="Google Shape;5734;p35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5735" name="Google Shape;5735;p3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4" name="Google Shape;5744;p3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745" name="Google Shape;5745;p3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2" name="Google Shape;5782;p3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5783" name="Google Shape;5783;p3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" name="Google Shape;5955;p3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6" name="Google Shape;5956;p36"/>
          <p:cNvGrpSpPr/>
          <p:nvPr/>
        </p:nvGrpSpPr>
        <p:grpSpPr>
          <a:xfrm flipH="1">
            <a:off x="787075" y="-588250"/>
            <a:ext cx="8294750" cy="5731738"/>
            <a:chOff x="-3141125" y="-1019225"/>
            <a:chExt cx="8294750" cy="5731738"/>
          </a:xfrm>
        </p:grpSpPr>
        <p:sp>
          <p:nvSpPr>
            <p:cNvPr id="5957" name="Google Shape;5957;p36"/>
            <p:cNvSpPr/>
            <p:nvPr/>
          </p:nvSpPr>
          <p:spPr>
            <a:xfrm>
              <a:off x="-3141125" y="-1019225"/>
              <a:ext cx="8162675" cy="5567325"/>
            </a:xfrm>
            <a:custGeom>
              <a:avLst/>
              <a:gdLst/>
              <a:ahLst/>
              <a:cxnLst/>
              <a:rect l="l" t="t" r="r" b="b"/>
              <a:pathLst>
                <a:path w="326507" h="222693" extrusionOk="0">
                  <a:moveTo>
                    <a:pt x="326507" y="217527"/>
                  </a:moveTo>
                  <a:lnTo>
                    <a:pt x="0" y="0"/>
                  </a:lnTo>
                  <a:lnTo>
                    <a:pt x="9469" y="206601"/>
                  </a:lnTo>
                  <a:lnTo>
                    <a:pt x="319333" y="22269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958" name="Google Shape;5958;p36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5959" name="Google Shape;5959;p36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36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36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36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36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36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36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36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67" name="Google Shape;5967;p36"/>
          <p:cNvGrpSpPr/>
          <p:nvPr/>
        </p:nvGrpSpPr>
        <p:grpSpPr>
          <a:xfrm>
            <a:off x="-14350" y="-781925"/>
            <a:ext cx="8091000" cy="5954113"/>
            <a:chOff x="-2937375" y="-1241600"/>
            <a:chExt cx="8091000" cy="5954113"/>
          </a:xfrm>
        </p:grpSpPr>
        <p:sp>
          <p:nvSpPr>
            <p:cNvPr id="5968" name="Google Shape;5968;p36"/>
            <p:cNvSpPr/>
            <p:nvPr/>
          </p:nvSpPr>
          <p:spPr>
            <a:xfrm>
              <a:off x="-2937375" y="-1241600"/>
              <a:ext cx="7958925" cy="5789700"/>
            </a:xfrm>
            <a:custGeom>
              <a:avLst/>
              <a:gdLst/>
              <a:ahLst/>
              <a:cxnLst/>
              <a:rect l="l" t="t" r="r" b="b"/>
              <a:pathLst>
                <a:path w="318357" h="231588" extrusionOk="0">
                  <a:moveTo>
                    <a:pt x="318357" y="226422"/>
                  </a:moveTo>
                  <a:lnTo>
                    <a:pt x="13200" y="0"/>
                  </a:lnTo>
                  <a:lnTo>
                    <a:pt x="0" y="194549"/>
                  </a:lnTo>
                  <a:lnTo>
                    <a:pt x="311183" y="23158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969" name="Google Shape;5969;p36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5970" name="Google Shape;5970;p36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36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36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36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36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36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36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36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78" name="Google Shape;5978;p36"/>
          <p:cNvGrpSpPr/>
          <p:nvPr/>
        </p:nvGrpSpPr>
        <p:grpSpPr>
          <a:xfrm>
            <a:off x="23" y="-132177"/>
            <a:ext cx="1291188" cy="5429781"/>
            <a:chOff x="1440600" y="197825"/>
            <a:chExt cx="990175" cy="3797050"/>
          </a:xfrm>
        </p:grpSpPr>
        <p:sp>
          <p:nvSpPr>
            <p:cNvPr id="5979" name="Google Shape;5979;p36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6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6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6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6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6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6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6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6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8" name="Google Shape;5988;p36"/>
          <p:cNvGrpSpPr/>
          <p:nvPr/>
        </p:nvGrpSpPr>
        <p:grpSpPr>
          <a:xfrm flipH="1">
            <a:off x="7860239" y="-132177"/>
            <a:ext cx="1291188" cy="5429781"/>
            <a:chOff x="1440600" y="197825"/>
            <a:chExt cx="990175" cy="3797050"/>
          </a:xfrm>
        </p:grpSpPr>
        <p:sp>
          <p:nvSpPr>
            <p:cNvPr id="5989" name="Google Shape;5989;p36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6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6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6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6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6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6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6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6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8" name="Google Shape;5998;p3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999" name="Google Shape;5999;p3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7" name="Google Shape;6037;p37"/>
          <p:cNvGrpSpPr/>
          <p:nvPr/>
        </p:nvGrpSpPr>
        <p:grpSpPr>
          <a:xfrm flipH="1">
            <a:off x="207741" y="347143"/>
            <a:ext cx="8303665" cy="4656807"/>
            <a:chOff x="440375" y="347143"/>
            <a:chExt cx="8303665" cy="4656807"/>
          </a:xfrm>
        </p:grpSpPr>
        <p:sp>
          <p:nvSpPr>
            <p:cNvPr id="6038" name="Google Shape;6038;p37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6039" name="Google Shape;6039;p37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6040" name="Google Shape;6040;p37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37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37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37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4" name="Google Shape;6044;p37"/>
          <p:cNvGrpSpPr/>
          <p:nvPr/>
        </p:nvGrpSpPr>
        <p:grpSpPr>
          <a:xfrm>
            <a:off x="645991" y="347143"/>
            <a:ext cx="8303665" cy="4656807"/>
            <a:chOff x="440375" y="347143"/>
            <a:chExt cx="8303665" cy="4656807"/>
          </a:xfrm>
        </p:grpSpPr>
        <p:sp>
          <p:nvSpPr>
            <p:cNvPr id="6045" name="Google Shape;6045;p37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6046" name="Google Shape;6046;p37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6047" name="Google Shape;6047;p37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37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37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37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51" name="Google Shape;6051;p37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2" name="Google Shape;6052;p37"/>
          <p:cNvGrpSpPr/>
          <p:nvPr/>
        </p:nvGrpSpPr>
        <p:grpSpPr>
          <a:xfrm flipH="1">
            <a:off x="8748255" y="351525"/>
            <a:ext cx="395408" cy="4589441"/>
            <a:chOff x="-36750" y="-31225"/>
            <a:chExt cx="441205" cy="5174700"/>
          </a:xfrm>
        </p:grpSpPr>
        <p:sp>
          <p:nvSpPr>
            <p:cNvPr id="6053" name="Google Shape;6053;p37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7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7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6" name="Google Shape;6056;p37"/>
          <p:cNvGrpSpPr/>
          <p:nvPr/>
        </p:nvGrpSpPr>
        <p:grpSpPr>
          <a:xfrm>
            <a:off x="-870" y="444775"/>
            <a:ext cx="395408" cy="4589441"/>
            <a:chOff x="-36750" y="-31225"/>
            <a:chExt cx="441205" cy="5174700"/>
          </a:xfrm>
        </p:grpSpPr>
        <p:sp>
          <p:nvSpPr>
            <p:cNvPr id="6057" name="Google Shape;6057;p37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7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7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0" name="Google Shape;6060;p3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6061" name="Google Shape;6061;p3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3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3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3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8" name="Google Shape;6098;p3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099" name="Google Shape;6099;p3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3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3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3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3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3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3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3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3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264" name="Google Shape;264;p3"/>
            <p:cNvSpPr/>
            <p:nvPr/>
          </p:nvSpPr>
          <p:spPr>
            <a:xfrm>
              <a:off x="628590" y="683150"/>
              <a:ext cx="7845375" cy="4460350"/>
            </a:xfrm>
            <a:custGeom>
              <a:avLst/>
              <a:gdLst/>
              <a:ahLst/>
              <a:cxnLst/>
              <a:rect l="l" t="t" r="r" b="b"/>
              <a:pathLst>
                <a:path w="313815" h="178414" extrusionOk="0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65" name="Google Shape;265;p3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266" name="Google Shape;266;p3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" name="Google Shape;270;p3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271" name="Google Shape;271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281" name="Google Shape;281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91" name="Google Shape;291;p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29" name="Google Shape;329;p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3"/>
          <p:cNvSpPr txBox="1">
            <a:spLocks noGrp="1"/>
          </p:cNvSpPr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1" name="Google Shape;501;p3"/>
          <p:cNvSpPr txBox="1">
            <a:spLocks noGrp="1"/>
          </p:cNvSpPr>
          <p:nvPr>
            <p:ph type="subTitle" idx="1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7"/>
          <p:cNvSpPr/>
          <p:nvPr/>
        </p:nvSpPr>
        <p:spPr>
          <a:xfrm>
            <a:off x="-14350" y="-939750"/>
            <a:ext cx="7780475" cy="5241025"/>
          </a:xfrm>
          <a:custGeom>
            <a:avLst/>
            <a:gdLst/>
            <a:ahLst/>
            <a:cxnLst/>
            <a:rect l="l" t="t" r="r" b="b"/>
            <a:pathLst>
              <a:path w="311219" h="209641" extrusionOk="0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209" name="Google Shape;1209;p7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0" name="Google Shape;1210;p7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211" name="Google Shape;1211;p7"/>
            <p:cNvSpPr/>
            <p:nvPr/>
          </p:nvSpPr>
          <p:spPr>
            <a:xfrm>
              <a:off x="1463725" y="3847600"/>
              <a:ext cx="507050" cy="464750"/>
            </a:xfrm>
            <a:custGeom>
              <a:avLst/>
              <a:gdLst/>
              <a:ahLst/>
              <a:cxnLst/>
              <a:rect l="l" t="t" r="r" b="b"/>
              <a:pathLst>
                <a:path w="20282" h="18590" extrusionOk="0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1516250" y="4045000"/>
              <a:ext cx="445350" cy="267350"/>
            </a:xfrm>
            <a:custGeom>
              <a:avLst/>
              <a:gdLst/>
              <a:ahLst/>
              <a:cxnLst/>
              <a:rect l="l" t="t" r="r" b="b"/>
              <a:pathLst>
                <a:path w="17814" h="10694" extrusionOk="0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1648850" y="3869750"/>
              <a:ext cx="291900" cy="220450"/>
            </a:xfrm>
            <a:custGeom>
              <a:avLst/>
              <a:gdLst/>
              <a:ahLst/>
              <a:cxnLst/>
              <a:rect l="l" t="t" r="r" b="b"/>
              <a:pathLst>
                <a:path w="11676" h="8818" extrusionOk="0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1648850" y="3870725"/>
              <a:ext cx="281900" cy="219475"/>
            </a:xfrm>
            <a:custGeom>
              <a:avLst/>
              <a:gdLst/>
              <a:ahLst/>
              <a:cxnLst/>
              <a:rect l="l" t="t" r="r" b="b"/>
              <a:pathLst>
                <a:path w="11276" h="8779" extrusionOk="0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1378650" y="4372750"/>
              <a:ext cx="512900" cy="46725"/>
            </a:xfrm>
            <a:custGeom>
              <a:avLst/>
              <a:gdLst/>
              <a:ahLst/>
              <a:cxnLst/>
              <a:rect l="l" t="t" r="r" b="b"/>
              <a:pathLst>
                <a:path w="20516" h="1869" extrusionOk="0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1378650" y="4395250"/>
              <a:ext cx="512900" cy="24225"/>
            </a:xfrm>
            <a:custGeom>
              <a:avLst/>
              <a:gdLst/>
              <a:ahLst/>
              <a:cxnLst/>
              <a:rect l="l" t="t" r="r" b="b"/>
              <a:pathLst>
                <a:path w="20516" h="969" extrusionOk="0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1520425" y="4186775"/>
              <a:ext cx="133450" cy="188500"/>
            </a:xfrm>
            <a:custGeom>
              <a:avLst/>
              <a:gdLst/>
              <a:ahLst/>
              <a:cxnLst/>
              <a:rect l="l" t="t" r="r" b="b"/>
              <a:pathLst>
                <a:path w="5338" h="7540" fill="none" extrusionOk="0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w="37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1498750" y="3989125"/>
              <a:ext cx="91750" cy="176825"/>
            </a:xfrm>
            <a:custGeom>
              <a:avLst/>
              <a:gdLst/>
              <a:ahLst/>
              <a:cxnLst/>
              <a:rect l="l" t="t" r="r" b="b"/>
              <a:pathLst>
                <a:path w="3670" h="7073" extrusionOk="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7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220" name="Google Shape;122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7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230" name="Google Shape;123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240" name="Google Shape;1240;p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278" name="Google Shape;1278;p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9" name="Google Shape;1449;p7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0" name="Google Shape;1450;p7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9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7" name="Google Shape;1537;p9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538" name="Google Shape;1538;p9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539" name="Google Shape;1539;p9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540" name="Google Shape;1540;p9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9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8" name="Google Shape;1548;p9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549" name="Google Shape;1549;p9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550" name="Google Shape;1550;p9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551" name="Google Shape;1551;p9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9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9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9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9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9" name="Google Shape;1559;p9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560" name="Google Shape;1560;p9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561" name="Google Shape;1561;p9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9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9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4" name="Google Shape;1564;p9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6" name="Google Shape;1566;p9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9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9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569" name="Google Shape;1569;p9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570" name="Google Shape;157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9" name="Google Shape;1579;p9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580" name="Google Shape;158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9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590" name="Google Shape;1590;p9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9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9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9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9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9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9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9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9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9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9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9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9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9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9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7" name="Google Shape;1627;p9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8" name="Google Shape;1628;p9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3"/>
          <p:cNvSpPr txBox="1">
            <a:spLocks noGrp="1"/>
          </p:cNvSpPr>
          <p:nvPr>
            <p:ph type="subTitle" idx="1"/>
          </p:nvPr>
        </p:nvSpPr>
        <p:spPr>
          <a:xfrm>
            <a:off x="2093388" y="1517190"/>
            <a:ext cx="24342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36" name="Google Shape;1736;p13"/>
          <p:cNvSpPr txBox="1">
            <a:spLocks noGrp="1"/>
          </p:cNvSpPr>
          <p:nvPr>
            <p:ph type="subTitle" idx="2"/>
          </p:nvPr>
        </p:nvSpPr>
        <p:spPr>
          <a:xfrm>
            <a:off x="2092005" y="1859415"/>
            <a:ext cx="24342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13"/>
          <p:cNvSpPr txBox="1">
            <a:spLocks noGrp="1"/>
          </p:cNvSpPr>
          <p:nvPr>
            <p:ph type="title" hasCustomPrompt="1"/>
          </p:nvPr>
        </p:nvSpPr>
        <p:spPr>
          <a:xfrm>
            <a:off x="962900" y="1689016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38" name="Google Shape;1738;p13"/>
          <p:cNvSpPr txBox="1">
            <a:spLocks noGrp="1"/>
          </p:cNvSpPr>
          <p:nvPr>
            <p:ph type="subTitle" idx="3"/>
          </p:nvPr>
        </p:nvSpPr>
        <p:spPr>
          <a:xfrm>
            <a:off x="2092006" y="3021217"/>
            <a:ext cx="24342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39" name="Google Shape;1739;p13"/>
          <p:cNvSpPr txBox="1">
            <a:spLocks noGrp="1"/>
          </p:cNvSpPr>
          <p:nvPr>
            <p:ph type="subTitle" idx="4"/>
          </p:nvPr>
        </p:nvSpPr>
        <p:spPr>
          <a:xfrm>
            <a:off x="2092005" y="3361839"/>
            <a:ext cx="24324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0" name="Google Shape;1740;p13"/>
          <p:cNvSpPr txBox="1">
            <a:spLocks noGrp="1"/>
          </p:cNvSpPr>
          <p:nvPr>
            <p:ph type="title" idx="5" hasCustomPrompt="1"/>
          </p:nvPr>
        </p:nvSpPr>
        <p:spPr>
          <a:xfrm>
            <a:off x="962900" y="3202477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41" name="Google Shape;1741;p13"/>
          <p:cNvSpPr txBox="1">
            <a:spLocks noGrp="1"/>
          </p:cNvSpPr>
          <p:nvPr>
            <p:ph type="subTitle" idx="6"/>
          </p:nvPr>
        </p:nvSpPr>
        <p:spPr>
          <a:xfrm>
            <a:off x="5906943" y="1517190"/>
            <a:ext cx="24339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2" name="Google Shape;1742;p13"/>
          <p:cNvSpPr txBox="1">
            <a:spLocks noGrp="1"/>
          </p:cNvSpPr>
          <p:nvPr>
            <p:ph type="subTitle" idx="7"/>
          </p:nvPr>
        </p:nvSpPr>
        <p:spPr>
          <a:xfrm>
            <a:off x="5905570" y="1859415"/>
            <a:ext cx="24225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3" name="Google Shape;1743;p13"/>
          <p:cNvSpPr txBox="1">
            <a:spLocks noGrp="1"/>
          </p:cNvSpPr>
          <p:nvPr>
            <p:ph type="title" idx="8" hasCustomPrompt="1"/>
          </p:nvPr>
        </p:nvSpPr>
        <p:spPr>
          <a:xfrm>
            <a:off x="4859950" y="1688000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44" name="Google Shape;1744;p13"/>
          <p:cNvSpPr txBox="1">
            <a:spLocks noGrp="1"/>
          </p:cNvSpPr>
          <p:nvPr>
            <p:ph type="subTitle" idx="9"/>
          </p:nvPr>
        </p:nvSpPr>
        <p:spPr>
          <a:xfrm>
            <a:off x="5906946" y="3021216"/>
            <a:ext cx="24225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5" name="Google Shape;1745;p13"/>
          <p:cNvSpPr txBox="1">
            <a:spLocks noGrp="1"/>
          </p:cNvSpPr>
          <p:nvPr>
            <p:ph type="subTitle" idx="13"/>
          </p:nvPr>
        </p:nvSpPr>
        <p:spPr>
          <a:xfrm>
            <a:off x="5906998" y="3361840"/>
            <a:ext cx="24339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13"/>
          <p:cNvSpPr txBox="1">
            <a:spLocks noGrp="1"/>
          </p:cNvSpPr>
          <p:nvPr>
            <p:ph type="title" idx="14" hasCustomPrompt="1"/>
          </p:nvPr>
        </p:nvSpPr>
        <p:spPr>
          <a:xfrm>
            <a:off x="4859950" y="3202477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13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8" name="Google Shape;1748;p13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1749" name="Google Shape;1749;p13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1750" name="Google Shape;1750;p13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13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1755" name="Google Shape;1755;p13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1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760" name="Google Shape;1760;p1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1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798" name="Google Shape;1798;p1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9" name="Google Shape;1969;p13"/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16"/>
          <p:cNvSpPr/>
          <p:nvPr/>
        </p:nvSpPr>
        <p:spPr>
          <a:xfrm>
            <a:off x="-7175" y="4383575"/>
            <a:ext cx="9158700" cy="7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2" name="Google Shape;2332;p16"/>
          <p:cNvGrpSpPr/>
          <p:nvPr/>
        </p:nvGrpSpPr>
        <p:grpSpPr>
          <a:xfrm>
            <a:off x="-63325" y="-752875"/>
            <a:ext cx="8043425" cy="5781613"/>
            <a:chOff x="-63325" y="-752875"/>
            <a:chExt cx="8043425" cy="5781613"/>
          </a:xfrm>
        </p:grpSpPr>
        <p:sp>
          <p:nvSpPr>
            <p:cNvPr id="2333" name="Google Shape;2333;p16"/>
            <p:cNvSpPr/>
            <p:nvPr/>
          </p:nvSpPr>
          <p:spPr>
            <a:xfrm>
              <a:off x="-63325" y="-752875"/>
              <a:ext cx="7782650" cy="5494650"/>
            </a:xfrm>
            <a:custGeom>
              <a:avLst/>
              <a:gdLst/>
              <a:ahLst/>
              <a:cxnLst/>
              <a:rect l="l" t="t" r="r" b="b"/>
              <a:pathLst>
                <a:path w="311306" h="219786" extrusionOk="0">
                  <a:moveTo>
                    <a:pt x="311306" y="209590"/>
                  </a:moveTo>
                  <a:lnTo>
                    <a:pt x="0" y="0"/>
                  </a:lnTo>
                  <a:lnTo>
                    <a:pt x="2252" y="210524"/>
                  </a:lnTo>
                  <a:lnTo>
                    <a:pt x="303539" y="219786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334" name="Google Shape;2334;p16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2335" name="Google Shape;2335;p16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6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6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6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6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6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6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6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3" name="Google Shape;2343;p16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2344" name="Google Shape;2344;p16"/>
            <p:cNvGrpSpPr/>
            <p:nvPr/>
          </p:nvGrpSpPr>
          <p:grpSpPr>
            <a:xfrm>
              <a:off x="8" y="-132175"/>
              <a:ext cx="1291188" cy="5305618"/>
              <a:chOff x="1440600" y="197825"/>
              <a:chExt cx="990175" cy="3797050"/>
            </a:xfrm>
          </p:grpSpPr>
          <p:sp>
            <p:nvSpPr>
              <p:cNvPr id="2345" name="Google Shape;2345;p1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4" name="Google Shape;2354;p16"/>
            <p:cNvGrpSpPr/>
            <p:nvPr/>
          </p:nvGrpSpPr>
          <p:grpSpPr>
            <a:xfrm flipH="1">
              <a:off x="7860254" y="-132175"/>
              <a:ext cx="1291188" cy="5305618"/>
              <a:chOff x="1440600" y="197825"/>
              <a:chExt cx="990175" cy="3797050"/>
            </a:xfrm>
          </p:grpSpPr>
          <p:sp>
            <p:nvSpPr>
              <p:cNvPr id="2355" name="Google Shape;2355;p1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16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2365" name="Google Shape;2365;p16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6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6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6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6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6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6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6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6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6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6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6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6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6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6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6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6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6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6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6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6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6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6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6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6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6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6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6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6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6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6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6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6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6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6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16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2" name="Google Shape;2402;p16"/>
          <p:cNvSpPr txBox="1">
            <a:spLocks noGrp="1"/>
          </p:cNvSpPr>
          <p:nvPr>
            <p:ph type="title"/>
          </p:nvPr>
        </p:nvSpPr>
        <p:spPr>
          <a:xfrm>
            <a:off x="3790154" y="2514018"/>
            <a:ext cx="463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03" name="Google Shape;2403;p16"/>
          <p:cNvSpPr txBox="1">
            <a:spLocks noGrp="1"/>
          </p:cNvSpPr>
          <p:nvPr>
            <p:ph type="title" idx="2" hasCustomPrompt="1"/>
          </p:nvPr>
        </p:nvSpPr>
        <p:spPr>
          <a:xfrm>
            <a:off x="5390504" y="1190175"/>
            <a:ext cx="14322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4" name="Google Shape;2404;p16"/>
          <p:cNvSpPr txBox="1">
            <a:spLocks noGrp="1"/>
          </p:cNvSpPr>
          <p:nvPr>
            <p:ph type="subTitle" idx="1"/>
          </p:nvPr>
        </p:nvSpPr>
        <p:spPr>
          <a:xfrm>
            <a:off x="4668104" y="3335968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p23"/>
          <p:cNvSpPr/>
          <p:nvPr/>
        </p:nvSpPr>
        <p:spPr>
          <a:xfrm>
            <a:off x="-7175" y="4146375"/>
            <a:ext cx="9158700" cy="115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1" name="Google Shape;3331;p23"/>
          <p:cNvGrpSpPr/>
          <p:nvPr/>
        </p:nvGrpSpPr>
        <p:grpSpPr>
          <a:xfrm>
            <a:off x="-870" y="444775"/>
            <a:ext cx="395408" cy="4589441"/>
            <a:chOff x="-36750" y="-31225"/>
            <a:chExt cx="441205" cy="5174700"/>
          </a:xfrm>
        </p:grpSpPr>
        <p:sp>
          <p:nvSpPr>
            <p:cNvPr id="3332" name="Google Shape;3332;p23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3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23"/>
          <p:cNvGrpSpPr/>
          <p:nvPr/>
        </p:nvGrpSpPr>
        <p:grpSpPr>
          <a:xfrm flipH="1">
            <a:off x="8748255" y="351525"/>
            <a:ext cx="395408" cy="4589441"/>
            <a:chOff x="-36750" y="-31225"/>
            <a:chExt cx="441205" cy="5174700"/>
          </a:xfrm>
        </p:grpSpPr>
        <p:sp>
          <p:nvSpPr>
            <p:cNvPr id="3336" name="Google Shape;3336;p23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9" name="Google Shape;3339;p2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340" name="Google Shape;3340;p2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7" name="Google Shape;3377;p2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378" name="Google Shape;3378;p2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9" name="Google Shape;3549;p23"/>
          <p:cNvSpPr txBox="1">
            <a:spLocks noGrp="1"/>
          </p:cNvSpPr>
          <p:nvPr>
            <p:ph type="body" idx="1"/>
          </p:nvPr>
        </p:nvSpPr>
        <p:spPr>
          <a:xfrm>
            <a:off x="721600" y="1160725"/>
            <a:ext cx="37404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50" name="Google Shape;3550;p23"/>
          <p:cNvSpPr txBox="1">
            <a:spLocks noGrp="1"/>
          </p:cNvSpPr>
          <p:nvPr>
            <p:ph type="body" idx="2"/>
          </p:nvPr>
        </p:nvSpPr>
        <p:spPr>
          <a:xfrm>
            <a:off x="4572000" y="1872328"/>
            <a:ext cx="3852000" cy="22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★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51" name="Google Shape;3551;p23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3" name="Google Shape;3553;p24"/>
          <p:cNvGrpSpPr/>
          <p:nvPr/>
        </p:nvGrpSpPr>
        <p:grpSpPr>
          <a:xfrm>
            <a:off x="-43050" y="347143"/>
            <a:ext cx="8787090" cy="4581157"/>
            <a:chOff x="-43050" y="347143"/>
            <a:chExt cx="8787090" cy="4581157"/>
          </a:xfrm>
        </p:grpSpPr>
        <p:sp>
          <p:nvSpPr>
            <p:cNvPr id="3554" name="Google Shape;3554;p24"/>
            <p:cNvSpPr/>
            <p:nvPr/>
          </p:nvSpPr>
          <p:spPr>
            <a:xfrm>
              <a:off x="-43050" y="683150"/>
              <a:ext cx="8517025" cy="4245150"/>
            </a:xfrm>
            <a:custGeom>
              <a:avLst/>
              <a:gdLst/>
              <a:ahLst/>
              <a:cxnLst/>
              <a:rect l="l" t="t" r="r" b="b"/>
              <a:pathLst>
                <a:path w="340681" h="169806" extrusionOk="0">
                  <a:moveTo>
                    <a:pt x="327633" y="0"/>
                  </a:moveTo>
                  <a:lnTo>
                    <a:pt x="0" y="168945"/>
                  </a:lnTo>
                  <a:lnTo>
                    <a:pt x="326257" y="169806"/>
                  </a:lnTo>
                  <a:lnTo>
                    <a:pt x="340681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3555" name="Google Shape;3555;p2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3556" name="Google Shape;3556;p2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0" name="Google Shape;3560;p24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1" name="Google Shape;3561;p2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3562" name="Google Shape;3562;p2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3563" name="Google Shape;3563;p2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7" name="Google Shape;3567;p2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3568" name="Google Shape;3568;p2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2" name="Google Shape;3572;p2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573" name="Google Shape;3573;p2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0" name="Google Shape;3610;p2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611" name="Google Shape;3611;p2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2" name="Google Shape;3782;p24"/>
          <p:cNvSpPr txBox="1">
            <a:spLocks noGrp="1"/>
          </p:cNvSpPr>
          <p:nvPr>
            <p:ph type="title"/>
          </p:nvPr>
        </p:nvSpPr>
        <p:spPr>
          <a:xfrm rot="-877">
            <a:off x="872400" y="2629592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83" name="Google Shape;3783;p24"/>
          <p:cNvSpPr txBox="1">
            <a:spLocks noGrp="1"/>
          </p:cNvSpPr>
          <p:nvPr>
            <p:ph type="subTitle" idx="1"/>
          </p:nvPr>
        </p:nvSpPr>
        <p:spPr>
          <a:xfrm rot="438">
            <a:off x="872400" y="3065542"/>
            <a:ext cx="23520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4" name="Google Shape;3784;p24"/>
          <p:cNvSpPr txBox="1">
            <a:spLocks noGrp="1"/>
          </p:cNvSpPr>
          <p:nvPr>
            <p:ph type="title" idx="2"/>
          </p:nvPr>
        </p:nvSpPr>
        <p:spPr>
          <a:xfrm>
            <a:off x="3393926" y="3313710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85" name="Google Shape;3785;p24"/>
          <p:cNvSpPr txBox="1">
            <a:spLocks noGrp="1"/>
          </p:cNvSpPr>
          <p:nvPr>
            <p:ph type="subTitle" idx="3"/>
          </p:nvPr>
        </p:nvSpPr>
        <p:spPr>
          <a:xfrm>
            <a:off x="3393926" y="3751453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6" name="Google Shape;3786;p24"/>
          <p:cNvSpPr txBox="1">
            <a:spLocks noGrp="1"/>
          </p:cNvSpPr>
          <p:nvPr>
            <p:ph type="title" idx="4"/>
          </p:nvPr>
        </p:nvSpPr>
        <p:spPr>
          <a:xfrm>
            <a:off x="5919475" y="2629042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87" name="Google Shape;3787;p24"/>
          <p:cNvSpPr txBox="1">
            <a:spLocks noGrp="1"/>
          </p:cNvSpPr>
          <p:nvPr>
            <p:ph type="subTitle" idx="5"/>
          </p:nvPr>
        </p:nvSpPr>
        <p:spPr>
          <a:xfrm>
            <a:off x="5919475" y="3065863"/>
            <a:ext cx="23520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8" name="Google Shape;3788;p24"/>
          <p:cNvSpPr txBox="1">
            <a:spLocks noGrp="1"/>
          </p:cNvSpPr>
          <p:nvPr>
            <p:ph type="title" idx="6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2" r:id="rId7"/>
    <p:sldLayoutId id="2147483669" r:id="rId8"/>
    <p:sldLayoutId id="2147483670" r:id="rId9"/>
    <p:sldLayoutId id="2147483672" r:id="rId10"/>
    <p:sldLayoutId id="2147483674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9.xml"/><Relationship Id="rId7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4.xml"/><Relationship Id="rId7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9.xml"/><Relationship Id="rId7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?ref_=nv_hom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line_databa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481A-2EBB-5B37-36A5-7E6AF6C3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8671F-FE80-22A1-571A-7546C8D73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1206810_universal_moon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F2D7D0FB-E0EF-4F89-2130-7BCDC4CF74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3200" y="154305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search engine&#10;&#10;Description automatically generated">
            <a:extLst>
              <a:ext uri="{FF2B5EF4-FFF2-40B4-BE49-F238E27FC236}">
                <a16:creationId xmlns:a16="http://schemas.microsoft.com/office/drawing/2014/main" id="{0F781F4F-9E46-D50B-1592-241B104E7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8" t="13538" r="770" b="12969"/>
          <a:stretch/>
        </p:blipFill>
        <p:spPr>
          <a:xfrm>
            <a:off x="1076178" y="880862"/>
            <a:ext cx="8067822" cy="424153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B5D8D-C1C4-A760-160A-B34870DA464D}"/>
              </a:ext>
            </a:extLst>
          </p:cNvPr>
          <p:cNvSpPr/>
          <p:nvPr/>
        </p:nvSpPr>
        <p:spPr>
          <a:xfrm>
            <a:off x="2447779" y="2571750"/>
            <a:ext cx="1448972" cy="792187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877E1C-9181-B71C-E47B-0655BB08D7D6}"/>
              </a:ext>
            </a:extLst>
          </p:cNvPr>
          <p:cNvCxnSpPr/>
          <p:nvPr/>
        </p:nvCxnSpPr>
        <p:spPr>
          <a:xfrm flipH="1">
            <a:off x="3685735" y="1919617"/>
            <a:ext cx="1076179" cy="76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10A261-781E-AF34-AAEF-0677ED01CDAF}"/>
              </a:ext>
            </a:extLst>
          </p:cNvPr>
          <p:cNvSpPr txBox="1"/>
          <p:nvPr/>
        </p:nvSpPr>
        <p:spPr>
          <a:xfrm>
            <a:off x="28135" y="21102"/>
            <a:ext cx="304565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Scraped data that are rated from 6.0 to above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5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14A96-CFC9-9EBA-F19C-8C7F2432E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search engine&#10;&#10;Description automatically generated">
            <a:extLst>
              <a:ext uri="{FF2B5EF4-FFF2-40B4-BE49-F238E27FC236}">
                <a16:creationId xmlns:a16="http://schemas.microsoft.com/office/drawing/2014/main" id="{807FBC39-D2A7-AA91-21C2-4AE64AC6A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8" t="13538" r="770" b="12969"/>
          <a:stretch/>
        </p:blipFill>
        <p:spPr>
          <a:xfrm>
            <a:off x="1153550" y="983732"/>
            <a:ext cx="7990449" cy="420085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FBB7179-0E67-D219-BF49-420C770652BD}"/>
              </a:ext>
            </a:extLst>
          </p:cNvPr>
          <p:cNvSpPr/>
          <p:nvPr/>
        </p:nvSpPr>
        <p:spPr>
          <a:xfrm>
            <a:off x="3770142" y="2571750"/>
            <a:ext cx="1448972" cy="792187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46973A-5F21-DC01-83FA-B89D2F01CD47}"/>
              </a:ext>
            </a:extLst>
          </p:cNvPr>
          <p:cNvCxnSpPr/>
          <p:nvPr/>
        </p:nvCxnSpPr>
        <p:spPr>
          <a:xfrm flipH="1">
            <a:off x="4986996" y="1905550"/>
            <a:ext cx="1076179" cy="76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CD4CC7-F1E6-E941-5317-86AFA698F657}"/>
              </a:ext>
            </a:extLst>
          </p:cNvPr>
          <p:cNvSpPr txBox="1"/>
          <p:nvPr/>
        </p:nvSpPr>
        <p:spPr>
          <a:xfrm>
            <a:off x="28134" y="21102"/>
            <a:ext cx="38264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number of votes in each movie must be more than 50K (25 for series) to ensure that the rating is valid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9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14;p51">
            <a:extLst>
              <a:ext uri="{FF2B5EF4-FFF2-40B4-BE49-F238E27FC236}">
                <a16:creationId xmlns:a16="http://schemas.microsoft.com/office/drawing/2014/main" id="{BF7C931F-9FD6-729E-2D79-B7655309E8D6}"/>
              </a:ext>
            </a:extLst>
          </p:cNvPr>
          <p:cNvSpPr txBox="1">
            <a:spLocks/>
          </p:cNvSpPr>
          <p:nvPr/>
        </p:nvSpPr>
        <p:spPr>
          <a:xfrm>
            <a:off x="5219114" y="818987"/>
            <a:ext cx="1779436" cy="175276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accent2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3" name="Google Shape;6613;p51">
            <a:extLst>
              <a:ext uri="{FF2B5EF4-FFF2-40B4-BE49-F238E27FC236}">
                <a16:creationId xmlns:a16="http://schemas.microsoft.com/office/drawing/2014/main" id="{F56A7C41-93CC-6E14-2139-30428C4B758B}"/>
              </a:ext>
            </a:extLst>
          </p:cNvPr>
          <p:cNvSpPr txBox="1">
            <a:spLocks/>
          </p:cNvSpPr>
          <p:nvPr/>
        </p:nvSpPr>
        <p:spPr>
          <a:xfrm>
            <a:off x="3790154" y="1957875"/>
            <a:ext cx="463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Scraping</a:t>
            </a:r>
          </a:p>
        </p:txBody>
      </p:sp>
    </p:spTree>
    <p:extLst>
      <p:ext uri="{BB962C8B-B14F-4D97-AF65-F5344CB8AC3E}">
        <p14:creationId xmlns:p14="http://schemas.microsoft.com/office/powerpoint/2010/main" val="15315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1" name="Google Shape;6571;p49"/>
          <p:cNvSpPr/>
          <p:nvPr/>
        </p:nvSpPr>
        <p:spPr>
          <a:xfrm>
            <a:off x="1444598" y="1425002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2" name="Google Shape;6572;p49"/>
          <p:cNvSpPr/>
          <p:nvPr/>
        </p:nvSpPr>
        <p:spPr>
          <a:xfrm>
            <a:off x="3966114" y="2117702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3" name="Google Shape;6573;p49"/>
          <p:cNvSpPr/>
          <p:nvPr/>
        </p:nvSpPr>
        <p:spPr>
          <a:xfrm>
            <a:off x="6491648" y="1425002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4" name="Google Shape;6574;p49"/>
          <p:cNvSpPr txBox="1">
            <a:spLocks noGrp="1"/>
          </p:cNvSpPr>
          <p:nvPr>
            <p:ph type="title" idx="6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Scraping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575" name="Google Shape;6575;p49"/>
          <p:cNvSpPr txBox="1">
            <a:spLocks noGrp="1"/>
          </p:cNvSpPr>
          <p:nvPr>
            <p:ph type="title"/>
          </p:nvPr>
        </p:nvSpPr>
        <p:spPr>
          <a:xfrm rot="-877">
            <a:off x="840274" y="2460232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Tools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576" name="Google Shape;6576;p49"/>
          <p:cNvSpPr txBox="1">
            <a:spLocks noGrp="1"/>
          </p:cNvSpPr>
          <p:nvPr>
            <p:ph type="title" idx="2"/>
          </p:nvPr>
        </p:nvSpPr>
        <p:spPr>
          <a:xfrm>
            <a:off x="3393926" y="3313710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Records number</a:t>
            </a:r>
            <a:endParaRPr dirty="0"/>
          </a:p>
        </p:txBody>
      </p:sp>
      <p:sp>
        <p:nvSpPr>
          <p:cNvPr id="6577" name="Google Shape;6577;p49"/>
          <p:cNvSpPr txBox="1">
            <a:spLocks noGrp="1"/>
          </p:cNvSpPr>
          <p:nvPr>
            <p:ph type="subTitle" idx="3"/>
          </p:nvPr>
        </p:nvSpPr>
        <p:spPr>
          <a:xfrm>
            <a:off x="3393926" y="3751453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>
                    <a:lumMod val="75000"/>
                  </a:schemeClr>
                </a:solidFill>
              </a:rPr>
              <a:t>3511 for movies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>
                    <a:lumMod val="75000"/>
                  </a:schemeClr>
                </a:solidFill>
              </a:rPr>
              <a:t>1021 for series</a:t>
            </a:r>
            <a:endParaRPr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78" name="Google Shape;6578;p49"/>
          <p:cNvSpPr txBox="1">
            <a:spLocks noGrp="1"/>
          </p:cNvSpPr>
          <p:nvPr>
            <p:ph type="title" idx="4"/>
          </p:nvPr>
        </p:nvSpPr>
        <p:spPr>
          <a:xfrm>
            <a:off x="5908375" y="2506784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r>
              <a:rPr lang="en" dirty="0">
                <a:solidFill>
                  <a:schemeClr val="dk1"/>
                </a:solidFill>
              </a:rPr>
              <a:t> Numbers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579" name="Google Shape;6579;p49"/>
          <p:cNvSpPr txBox="1">
            <a:spLocks noGrp="1"/>
          </p:cNvSpPr>
          <p:nvPr>
            <p:ph type="subTitle" idx="5"/>
          </p:nvPr>
        </p:nvSpPr>
        <p:spPr>
          <a:xfrm>
            <a:off x="5919475" y="3065863"/>
            <a:ext cx="23520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>
                    <a:lumMod val="75000"/>
                  </a:schemeClr>
                </a:solidFill>
              </a:rPr>
              <a:t>19 for movies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>
                    <a:lumMod val="75000"/>
                  </a:schemeClr>
                </a:solidFill>
              </a:rPr>
              <a:t>16 for series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580" name="Google Shape;6580;p49"/>
          <p:cNvSpPr txBox="1">
            <a:spLocks noGrp="1"/>
          </p:cNvSpPr>
          <p:nvPr>
            <p:ph type="subTitle" idx="1"/>
          </p:nvPr>
        </p:nvSpPr>
        <p:spPr>
          <a:xfrm rot="438">
            <a:off x="868345" y="3180877"/>
            <a:ext cx="23520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Selenium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Pandas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Concurrent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6581" name="Google Shape;6581;p49"/>
          <p:cNvGrpSpPr/>
          <p:nvPr/>
        </p:nvGrpSpPr>
        <p:grpSpPr>
          <a:xfrm>
            <a:off x="1870306" y="1909745"/>
            <a:ext cx="356196" cy="354670"/>
            <a:chOff x="-13946200" y="3647075"/>
            <a:chExt cx="353650" cy="352100"/>
          </a:xfrm>
        </p:grpSpPr>
        <p:sp>
          <p:nvSpPr>
            <p:cNvPr id="6582" name="Google Shape;6582;p49"/>
            <p:cNvSpPr/>
            <p:nvPr/>
          </p:nvSpPr>
          <p:spPr>
            <a:xfrm>
              <a:off x="-13717000" y="3647075"/>
              <a:ext cx="124450" cy="144150"/>
            </a:xfrm>
            <a:custGeom>
              <a:avLst/>
              <a:gdLst/>
              <a:ahLst/>
              <a:cxnLst/>
              <a:rect l="l" t="t" r="r" b="b"/>
              <a:pathLst>
                <a:path w="4978" h="5766" extrusionOk="0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49"/>
            <p:cNvSpPr/>
            <p:nvPr/>
          </p:nvSpPr>
          <p:spPr>
            <a:xfrm>
              <a:off x="-13801275" y="3647075"/>
              <a:ext cx="63025" cy="61075"/>
            </a:xfrm>
            <a:custGeom>
              <a:avLst/>
              <a:gdLst/>
              <a:ahLst/>
              <a:cxnLst/>
              <a:rect l="l" t="t" r="r" b="b"/>
              <a:pathLst>
                <a:path w="2521" h="2443" extrusionOk="0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49"/>
            <p:cNvSpPr/>
            <p:nvPr/>
          </p:nvSpPr>
          <p:spPr>
            <a:xfrm>
              <a:off x="-13946200" y="3647075"/>
              <a:ext cx="124450" cy="143400"/>
            </a:xfrm>
            <a:custGeom>
              <a:avLst/>
              <a:gdLst/>
              <a:ahLst/>
              <a:cxnLst/>
              <a:rect l="l" t="t" r="r" b="b"/>
              <a:pathLst>
                <a:path w="4978" h="5736" extrusionOk="0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49"/>
            <p:cNvSpPr/>
            <p:nvPr/>
          </p:nvSpPr>
          <p:spPr>
            <a:xfrm>
              <a:off x="-13946200" y="3873900"/>
              <a:ext cx="352875" cy="125275"/>
            </a:xfrm>
            <a:custGeom>
              <a:avLst/>
              <a:gdLst/>
              <a:ahLst/>
              <a:cxnLst/>
              <a:rect l="l" t="t" r="r" b="b"/>
              <a:pathLst>
                <a:path w="14115" h="5011" extrusionOk="0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49"/>
            <p:cNvSpPr/>
            <p:nvPr/>
          </p:nvSpPr>
          <p:spPr>
            <a:xfrm>
              <a:off x="-13713850" y="3810125"/>
              <a:ext cx="120525" cy="105075"/>
            </a:xfrm>
            <a:custGeom>
              <a:avLst/>
              <a:gdLst/>
              <a:ahLst/>
              <a:cxnLst/>
              <a:rect l="l" t="t" r="r" b="b"/>
              <a:pathLst>
                <a:path w="4821" h="4203" extrusionOk="0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49"/>
            <p:cNvSpPr/>
            <p:nvPr/>
          </p:nvSpPr>
          <p:spPr>
            <a:xfrm>
              <a:off x="-13946200" y="3810125"/>
              <a:ext cx="121300" cy="105175"/>
            </a:xfrm>
            <a:custGeom>
              <a:avLst/>
              <a:gdLst/>
              <a:ahLst/>
              <a:cxnLst/>
              <a:rect l="l" t="t" r="r" b="b"/>
              <a:pathLst>
                <a:path w="4852" h="4207" extrusionOk="0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8" name="Google Shape;6588;p49"/>
          <p:cNvGrpSpPr/>
          <p:nvPr/>
        </p:nvGrpSpPr>
        <p:grpSpPr>
          <a:xfrm>
            <a:off x="4394620" y="2589226"/>
            <a:ext cx="354635" cy="356232"/>
            <a:chOff x="-12160675" y="4081850"/>
            <a:chExt cx="352100" cy="353650"/>
          </a:xfrm>
        </p:grpSpPr>
        <p:sp>
          <p:nvSpPr>
            <p:cNvPr id="6589" name="Google Shape;6589;p49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49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49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49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49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49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5" name="Google Shape;6595;p49"/>
          <p:cNvGrpSpPr/>
          <p:nvPr/>
        </p:nvGrpSpPr>
        <p:grpSpPr>
          <a:xfrm>
            <a:off x="6917369" y="1922766"/>
            <a:ext cx="356221" cy="333240"/>
            <a:chOff x="-10858725" y="4092875"/>
            <a:chExt cx="353675" cy="330825"/>
          </a:xfrm>
        </p:grpSpPr>
        <p:sp>
          <p:nvSpPr>
            <p:cNvPr id="6596" name="Google Shape;6596;p49"/>
            <p:cNvSpPr/>
            <p:nvPr/>
          </p:nvSpPr>
          <p:spPr>
            <a:xfrm>
              <a:off x="-107957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49"/>
            <p:cNvSpPr/>
            <p:nvPr/>
          </p:nvSpPr>
          <p:spPr>
            <a:xfrm>
              <a:off x="-10713000" y="41543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49"/>
            <p:cNvSpPr/>
            <p:nvPr/>
          </p:nvSpPr>
          <p:spPr>
            <a:xfrm>
              <a:off x="-10713000" y="4320500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851" y="0"/>
                  </a:moveTo>
                  <a:cubicBezTo>
                    <a:pt x="378" y="0"/>
                    <a:pt x="0" y="347"/>
                    <a:pt x="0" y="819"/>
                  </a:cubicBezTo>
                  <a:cubicBezTo>
                    <a:pt x="0" y="1260"/>
                    <a:pt x="378" y="1638"/>
                    <a:pt x="851" y="1638"/>
                  </a:cubicBezTo>
                  <a:cubicBezTo>
                    <a:pt x="1292" y="1638"/>
                    <a:pt x="1670" y="1260"/>
                    <a:pt x="1670" y="819"/>
                  </a:cubicBezTo>
                  <a:cubicBezTo>
                    <a:pt x="1670" y="347"/>
                    <a:pt x="1292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49"/>
            <p:cNvSpPr/>
            <p:nvPr/>
          </p:nvSpPr>
          <p:spPr>
            <a:xfrm>
              <a:off x="-10858725" y="4092875"/>
              <a:ext cx="331625" cy="330825"/>
            </a:xfrm>
            <a:custGeom>
              <a:avLst/>
              <a:gdLst/>
              <a:ahLst/>
              <a:cxnLst/>
              <a:rect l="l" t="t" r="r" b="b"/>
              <a:pathLst>
                <a:path w="13265" h="13233" extrusionOk="0">
                  <a:moveTo>
                    <a:pt x="6648" y="1639"/>
                  </a:moveTo>
                  <a:cubicBezTo>
                    <a:pt x="7562" y="1639"/>
                    <a:pt x="8318" y="2395"/>
                    <a:pt x="8318" y="3308"/>
                  </a:cubicBezTo>
                  <a:cubicBezTo>
                    <a:pt x="8318" y="4222"/>
                    <a:pt x="7562" y="4947"/>
                    <a:pt x="6648" y="4947"/>
                  </a:cubicBezTo>
                  <a:cubicBezTo>
                    <a:pt x="5766" y="4947"/>
                    <a:pt x="5010" y="4222"/>
                    <a:pt x="5010" y="3308"/>
                  </a:cubicBezTo>
                  <a:cubicBezTo>
                    <a:pt x="5010" y="2395"/>
                    <a:pt x="5735" y="1639"/>
                    <a:pt x="6648" y="1639"/>
                  </a:cubicBezTo>
                  <a:close/>
                  <a:moveTo>
                    <a:pt x="6648" y="5797"/>
                  </a:moveTo>
                  <a:cubicBezTo>
                    <a:pt x="7121" y="5797"/>
                    <a:pt x="7499" y="6144"/>
                    <a:pt x="7499" y="6616"/>
                  </a:cubicBezTo>
                  <a:cubicBezTo>
                    <a:pt x="7499" y="7089"/>
                    <a:pt x="7121" y="7435"/>
                    <a:pt x="6648" y="7435"/>
                  </a:cubicBezTo>
                  <a:cubicBezTo>
                    <a:pt x="6207" y="7435"/>
                    <a:pt x="5829" y="7089"/>
                    <a:pt x="5829" y="6616"/>
                  </a:cubicBezTo>
                  <a:cubicBezTo>
                    <a:pt x="5829" y="6144"/>
                    <a:pt x="6207" y="5797"/>
                    <a:pt x="6648" y="5797"/>
                  </a:cubicBezTo>
                  <a:close/>
                  <a:moveTo>
                    <a:pt x="3372" y="4947"/>
                  </a:moveTo>
                  <a:cubicBezTo>
                    <a:pt x="4254" y="4947"/>
                    <a:pt x="5010" y="5703"/>
                    <a:pt x="5010" y="6616"/>
                  </a:cubicBezTo>
                  <a:cubicBezTo>
                    <a:pt x="5010" y="7530"/>
                    <a:pt x="4254" y="8255"/>
                    <a:pt x="3372" y="8255"/>
                  </a:cubicBezTo>
                  <a:cubicBezTo>
                    <a:pt x="2458" y="8255"/>
                    <a:pt x="1702" y="7530"/>
                    <a:pt x="1702" y="6616"/>
                  </a:cubicBezTo>
                  <a:cubicBezTo>
                    <a:pt x="1702" y="5703"/>
                    <a:pt x="2395" y="4947"/>
                    <a:pt x="3372" y="4947"/>
                  </a:cubicBezTo>
                  <a:close/>
                  <a:moveTo>
                    <a:pt x="9956" y="4947"/>
                  </a:moveTo>
                  <a:cubicBezTo>
                    <a:pt x="10870" y="4947"/>
                    <a:pt x="11626" y="5703"/>
                    <a:pt x="11626" y="6616"/>
                  </a:cubicBezTo>
                  <a:cubicBezTo>
                    <a:pt x="11626" y="7530"/>
                    <a:pt x="10870" y="8255"/>
                    <a:pt x="9956" y="8255"/>
                  </a:cubicBezTo>
                  <a:cubicBezTo>
                    <a:pt x="9074" y="8255"/>
                    <a:pt x="8318" y="7530"/>
                    <a:pt x="8318" y="6616"/>
                  </a:cubicBezTo>
                  <a:cubicBezTo>
                    <a:pt x="8318" y="5703"/>
                    <a:pt x="9011" y="4947"/>
                    <a:pt x="9956" y="4947"/>
                  </a:cubicBezTo>
                  <a:close/>
                  <a:moveTo>
                    <a:pt x="6648" y="8255"/>
                  </a:moveTo>
                  <a:cubicBezTo>
                    <a:pt x="7562" y="8255"/>
                    <a:pt x="8318" y="9011"/>
                    <a:pt x="8318" y="9924"/>
                  </a:cubicBezTo>
                  <a:cubicBezTo>
                    <a:pt x="8318" y="10838"/>
                    <a:pt x="7562" y="11563"/>
                    <a:pt x="6648" y="11563"/>
                  </a:cubicBezTo>
                  <a:cubicBezTo>
                    <a:pt x="5766" y="11563"/>
                    <a:pt x="5010" y="10838"/>
                    <a:pt x="5010" y="9924"/>
                  </a:cubicBezTo>
                  <a:cubicBezTo>
                    <a:pt x="5010" y="9011"/>
                    <a:pt x="5766" y="8255"/>
                    <a:pt x="6648" y="8255"/>
                  </a:cubicBezTo>
                  <a:close/>
                  <a:moveTo>
                    <a:pt x="6648" y="0"/>
                  </a:moveTo>
                  <a:cubicBezTo>
                    <a:pt x="2994" y="0"/>
                    <a:pt x="1" y="2962"/>
                    <a:pt x="1" y="6616"/>
                  </a:cubicBezTo>
                  <a:cubicBezTo>
                    <a:pt x="1" y="10271"/>
                    <a:pt x="2994" y="13232"/>
                    <a:pt x="6648" y="13232"/>
                  </a:cubicBezTo>
                  <a:cubicBezTo>
                    <a:pt x="10334" y="13232"/>
                    <a:pt x="13264" y="10271"/>
                    <a:pt x="13264" y="6616"/>
                  </a:cubicBezTo>
                  <a:cubicBezTo>
                    <a:pt x="13264" y="2962"/>
                    <a:pt x="10334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49"/>
            <p:cNvSpPr/>
            <p:nvPr/>
          </p:nvSpPr>
          <p:spPr>
            <a:xfrm>
              <a:off x="-106303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19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49"/>
            <p:cNvSpPr/>
            <p:nvPr/>
          </p:nvSpPr>
          <p:spPr>
            <a:xfrm>
              <a:off x="-10607475" y="4340975"/>
              <a:ext cx="102425" cy="82725"/>
            </a:xfrm>
            <a:custGeom>
              <a:avLst/>
              <a:gdLst/>
              <a:ahLst/>
              <a:cxnLst/>
              <a:rect l="l" t="t" r="r" b="b"/>
              <a:pathLst>
                <a:path w="4097" h="3309" extrusionOk="0">
                  <a:moveTo>
                    <a:pt x="3309" y="0"/>
                  </a:moveTo>
                  <a:cubicBezTo>
                    <a:pt x="2584" y="1418"/>
                    <a:pt x="1418" y="2584"/>
                    <a:pt x="1" y="3308"/>
                  </a:cubicBezTo>
                  <a:lnTo>
                    <a:pt x="3655" y="3308"/>
                  </a:lnTo>
                  <a:cubicBezTo>
                    <a:pt x="3907" y="3308"/>
                    <a:pt x="4096" y="3119"/>
                    <a:pt x="4096" y="2867"/>
                  </a:cubicBezTo>
                  <a:lnTo>
                    <a:pt x="4096" y="378"/>
                  </a:lnTo>
                  <a:cubicBezTo>
                    <a:pt x="4065" y="189"/>
                    <a:pt x="3907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8BAD6D4-3722-D36C-4613-5AF7DA3B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concurrent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C5210-3C02-18B6-5ABF-649335CB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concurrent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8945F-160F-736C-9394-0D525387E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concurrent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567D3-3F22-596A-F970-B10963E1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concurrent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6" name="Google Shape;6706;p52"/>
          <p:cNvGrpSpPr/>
          <p:nvPr/>
        </p:nvGrpSpPr>
        <p:grpSpPr>
          <a:xfrm flipH="1">
            <a:off x="806096" y="2147830"/>
            <a:ext cx="1061001" cy="2208619"/>
            <a:chOff x="3633475" y="2325425"/>
            <a:chExt cx="1031400" cy="2147000"/>
          </a:xfrm>
        </p:grpSpPr>
        <p:sp>
          <p:nvSpPr>
            <p:cNvPr id="6707" name="Google Shape;6707;p52"/>
            <p:cNvSpPr/>
            <p:nvPr/>
          </p:nvSpPr>
          <p:spPr>
            <a:xfrm>
              <a:off x="4510975" y="4096175"/>
              <a:ext cx="137525" cy="376250"/>
            </a:xfrm>
            <a:custGeom>
              <a:avLst/>
              <a:gdLst/>
              <a:ahLst/>
              <a:cxnLst/>
              <a:rect l="l" t="t" r="r" b="b"/>
              <a:pathLst>
                <a:path w="5501" h="15050" extrusionOk="0">
                  <a:moveTo>
                    <a:pt x="0" y="0"/>
                  </a:moveTo>
                  <a:lnTo>
                    <a:pt x="4727" y="15050"/>
                  </a:lnTo>
                  <a:lnTo>
                    <a:pt x="5501" y="14752"/>
                  </a:lnTo>
                  <a:lnTo>
                    <a:pt x="917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52"/>
            <p:cNvSpPr/>
            <p:nvPr/>
          </p:nvSpPr>
          <p:spPr>
            <a:xfrm>
              <a:off x="4554725" y="4082175"/>
              <a:ext cx="110150" cy="382825"/>
            </a:xfrm>
            <a:custGeom>
              <a:avLst/>
              <a:gdLst/>
              <a:ahLst/>
              <a:cxnLst/>
              <a:rect l="l" t="t" r="r" b="b"/>
              <a:pathLst>
                <a:path w="4406" h="15313" extrusionOk="0">
                  <a:moveTo>
                    <a:pt x="596" y="1"/>
                  </a:moveTo>
                  <a:lnTo>
                    <a:pt x="0" y="382"/>
                  </a:lnTo>
                  <a:lnTo>
                    <a:pt x="3572" y="15312"/>
                  </a:lnTo>
                  <a:lnTo>
                    <a:pt x="4406" y="1516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52"/>
            <p:cNvSpPr/>
            <p:nvPr/>
          </p:nvSpPr>
          <p:spPr>
            <a:xfrm>
              <a:off x="4225525" y="3981575"/>
              <a:ext cx="44375" cy="308700"/>
            </a:xfrm>
            <a:custGeom>
              <a:avLst/>
              <a:gdLst/>
              <a:ahLst/>
              <a:cxnLst/>
              <a:rect l="l" t="t" r="r" b="b"/>
              <a:pathLst>
                <a:path w="1775" h="12348" extrusionOk="0">
                  <a:moveTo>
                    <a:pt x="0" y="0"/>
                  </a:moveTo>
                  <a:lnTo>
                    <a:pt x="1393" y="12347"/>
                  </a:lnTo>
                  <a:lnTo>
                    <a:pt x="1774" y="12347"/>
                  </a:lnTo>
                  <a:lnTo>
                    <a:pt x="61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52"/>
            <p:cNvSpPr/>
            <p:nvPr/>
          </p:nvSpPr>
          <p:spPr>
            <a:xfrm>
              <a:off x="4282675" y="3981575"/>
              <a:ext cx="16975" cy="310175"/>
            </a:xfrm>
            <a:custGeom>
              <a:avLst/>
              <a:gdLst/>
              <a:ahLst/>
              <a:cxnLst/>
              <a:rect l="l" t="t" r="r" b="b"/>
              <a:pathLst>
                <a:path w="679" h="12407" extrusionOk="0">
                  <a:moveTo>
                    <a:pt x="560" y="0"/>
                  </a:moveTo>
                  <a:lnTo>
                    <a:pt x="0" y="119"/>
                  </a:lnTo>
                  <a:lnTo>
                    <a:pt x="298" y="12407"/>
                  </a:lnTo>
                  <a:lnTo>
                    <a:pt x="679" y="12383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52"/>
            <p:cNvSpPr/>
            <p:nvPr/>
          </p:nvSpPr>
          <p:spPr>
            <a:xfrm>
              <a:off x="3638550" y="4071750"/>
              <a:ext cx="150325" cy="364950"/>
            </a:xfrm>
            <a:custGeom>
              <a:avLst/>
              <a:gdLst/>
              <a:ahLst/>
              <a:cxnLst/>
              <a:rect l="l" t="t" r="r" b="b"/>
              <a:pathLst>
                <a:path w="6013" h="14598" extrusionOk="0">
                  <a:moveTo>
                    <a:pt x="5179" y="1"/>
                  </a:moveTo>
                  <a:lnTo>
                    <a:pt x="0" y="14396"/>
                  </a:lnTo>
                  <a:lnTo>
                    <a:pt x="750" y="14598"/>
                  </a:lnTo>
                  <a:lnTo>
                    <a:pt x="6013" y="263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52"/>
            <p:cNvSpPr/>
            <p:nvPr/>
          </p:nvSpPr>
          <p:spPr>
            <a:xfrm>
              <a:off x="3633475" y="4065800"/>
              <a:ext cx="139025" cy="373900"/>
            </a:xfrm>
            <a:custGeom>
              <a:avLst/>
              <a:gdLst/>
              <a:ahLst/>
              <a:cxnLst/>
              <a:rect l="l" t="t" r="r" b="b"/>
              <a:pathLst>
                <a:path w="5561" h="14956" extrusionOk="0">
                  <a:moveTo>
                    <a:pt x="4549" y="1"/>
                  </a:moveTo>
                  <a:lnTo>
                    <a:pt x="1" y="14515"/>
                  </a:lnTo>
                  <a:lnTo>
                    <a:pt x="894" y="14955"/>
                  </a:lnTo>
                  <a:lnTo>
                    <a:pt x="5561" y="263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52"/>
            <p:cNvSpPr/>
            <p:nvPr/>
          </p:nvSpPr>
          <p:spPr>
            <a:xfrm>
              <a:off x="4356775" y="2961200"/>
              <a:ext cx="105100" cy="40225"/>
            </a:xfrm>
            <a:custGeom>
              <a:avLst/>
              <a:gdLst/>
              <a:ahLst/>
              <a:cxnLst/>
              <a:rect l="l" t="t" r="r" b="b"/>
              <a:pathLst>
                <a:path w="4204" h="1609" extrusionOk="0">
                  <a:moveTo>
                    <a:pt x="346" y="1"/>
                  </a:moveTo>
                  <a:cubicBezTo>
                    <a:pt x="144" y="37"/>
                    <a:pt x="1" y="215"/>
                    <a:pt x="13" y="394"/>
                  </a:cubicBezTo>
                  <a:cubicBezTo>
                    <a:pt x="13" y="596"/>
                    <a:pt x="203" y="703"/>
                    <a:pt x="215" y="715"/>
                  </a:cubicBezTo>
                  <a:cubicBezTo>
                    <a:pt x="1430" y="1013"/>
                    <a:pt x="2644" y="1311"/>
                    <a:pt x="3847" y="1608"/>
                  </a:cubicBezTo>
                  <a:cubicBezTo>
                    <a:pt x="4025" y="1572"/>
                    <a:pt x="4156" y="1441"/>
                    <a:pt x="4180" y="1275"/>
                  </a:cubicBezTo>
                  <a:cubicBezTo>
                    <a:pt x="4204" y="1108"/>
                    <a:pt x="4108" y="941"/>
                    <a:pt x="3966" y="870"/>
                  </a:cubicBez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52"/>
            <p:cNvSpPr/>
            <p:nvPr/>
          </p:nvSpPr>
          <p:spPr>
            <a:xfrm>
              <a:off x="4149625" y="2969850"/>
              <a:ext cx="91400" cy="83650"/>
            </a:xfrm>
            <a:custGeom>
              <a:avLst/>
              <a:gdLst/>
              <a:ahLst/>
              <a:cxnLst/>
              <a:rect l="l" t="t" r="r" b="b"/>
              <a:pathLst>
                <a:path w="3656" h="3346" extrusionOk="0">
                  <a:moveTo>
                    <a:pt x="0" y="0"/>
                  </a:moveTo>
                  <a:lnTo>
                    <a:pt x="0" y="3346"/>
                  </a:lnTo>
                  <a:lnTo>
                    <a:pt x="3655" y="3346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52"/>
            <p:cNvSpPr/>
            <p:nvPr/>
          </p:nvSpPr>
          <p:spPr>
            <a:xfrm>
              <a:off x="4188600" y="2817750"/>
              <a:ext cx="33375" cy="178900"/>
            </a:xfrm>
            <a:custGeom>
              <a:avLst/>
              <a:gdLst/>
              <a:ahLst/>
              <a:cxnLst/>
              <a:rect l="l" t="t" r="r" b="b"/>
              <a:pathLst>
                <a:path w="1335" h="7156" extrusionOk="0">
                  <a:moveTo>
                    <a:pt x="1" y="0"/>
                  </a:moveTo>
                  <a:lnTo>
                    <a:pt x="1" y="7156"/>
                  </a:lnTo>
                  <a:lnTo>
                    <a:pt x="1334" y="7156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52"/>
            <p:cNvSpPr/>
            <p:nvPr/>
          </p:nvSpPr>
          <p:spPr>
            <a:xfrm>
              <a:off x="4131150" y="2817750"/>
              <a:ext cx="115225" cy="178900"/>
            </a:xfrm>
            <a:custGeom>
              <a:avLst/>
              <a:gdLst/>
              <a:ahLst/>
              <a:cxnLst/>
              <a:rect l="l" t="t" r="r" b="b"/>
              <a:pathLst>
                <a:path w="4609" h="7156" extrusionOk="0">
                  <a:moveTo>
                    <a:pt x="2299" y="0"/>
                  </a:moveTo>
                  <a:cubicBezTo>
                    <a:pt x="1025" y="0"/>
                    <a:pt x="1" y="1595"/>
                    <a:pt x="1" y="3584"/>
                  </a:cubicBezTo>
                  <a:cubicBezTo>
                    <a:pt x="1" y="5560"/>
                    <a:pt x="1025" y="7156"/>
                    <a:pt x="2299" y="7156"/>
                  </a:cubicBezTo>
                  <a:cubicBezTo>
                    <a:pt x="3573" y="7156"/>
                    <a:pt x="4609" y="5560"/>
                    <a:pt x="4609" y="3584"/>
                  </a:cubicBezTo>
                  <a:cubicBezTo>
                    <a:pt x="4609" y="1595"/>
                    <a:pt x="3573" y="0"/>
                    <a:pt x="2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52"/>
            <p:cNvSpPr/>
            <p:nvPr/>
          </p:nvSpPr>
          <p:spPr>
            <a:xfrm>
              <a:off x="4466325" y="2709400"/>
              <a:ext cx="61925" cy="79200"/>
            </a:xfrm>
            <a:custGeom>
              <a:avLst/>
              <a:gdLst/>
              <a:ahLst/>
              <a:cxnLst/>
              <a:rect l="l" t="t" r="r" b="b"/>
              <a:pathLst>
                <a:path w="2477" h="3168" extrusionOk="0">
                  <a:moveTo>
                    <a:pt x="1239" y="0"/>
                  </a:moveTo>
                  <a:cubicBezTo>
                    <a:pt x="560" y="0"/>
                    <a:pt x="0" y="715"/>
                    <a:pt x="0" y="1584"/>
                  </a:cubicBezTo>
                  <a:cubicBezTo>
                    <a:pt x="0" y="2465"/>
                    <a:pt x="560" y="3167"/>
                    <a:pt x="1239" y="3167"/>
                  </a:cubicBezTo>
                  <a:cubicBezTo>
                    <a:pt x="1917" y="3167"/>
                    <a:pt x="2477" y="2465"/>
                    <a:pt x="2477" y="1584"/>
                  </a:cubicBezTo>
                  <a:cubicBezTo>
                    <a:pt x="2477" y="715"/>
                    <a:pt x="1917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52"/>
            <p:cNvSpPr/>
            <p:nvPr/>
          </p:nvSpPr>
          <p:spPr>
            <a:xfrm>
              <a:off x="4192175" y="2334650"/>
              <a:ext cx="181900" cy="282800"/>
            </a:xfrm>
            <a:custGeom>
              <a:avLst/>
              <a:gdLst/>
              <a:ahLst/>
              <a:cxnLst/>
              <a:rect l="l" t="t" r="r" b="b"/>
              <a:pathLst>
                <a:path w="7276" h="11312" extrusionOk="0">
                  <a:moveTo>
                    <a:pt x="3644" y="0"/>
                  </a:moveTo>
                  <a:cubicBezTo>
                    <a:pt x="1632" y="0"/>
                    <a:pt x="1" y="2524"/>
                    <a:pt x="1" y="5656"/>
                  </a:cubicBezTo>
                  <a:cubicBezTo>
                    <a:pt x="1" y="8775"/>
                    <a:pt x="1632" y="11311"/>
                    <a:pt x="3644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52"/>
            <p:cNvSpPr/>
            <p:nvPr/>
          </p:nvSpPr>
          <p:spPr>
            <a:xfrm>
              <a:off x="4001675" y="2325425"/>
              <a:ext cx="181900" cy="282800"/>
            </a:xfrm>
            <a:custGeom>
              <a:avLst/>
              <a:gdLst/>
              <a:ahLst/>
              <a:cxnLst/>
              <a:rect l="l" t="t" r="r" b="b"/>
              <a:pathLst>
                <a:path w="7276" h="11312" extrusionOk="0">
                  <a:moveTo>
                    <a:pt x="3644" y="0"/>
                  </a:moveTo>
                  <a:cubicBezTo>
                    <a:pt x="1632" y="0"/>
                    <a:pt x="1" y="2524"/>
                    <a:pt x="1" y="5656"/>
                  </a:cubicBezTo>
                  <a:cubicBezTo>
                    <a:pt x="1" y="8775"/>
                    <a:pt x="1632" y="11311"/>
                    <a:pt x="3644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52"/>
            <p:cNvSpPr/>
            <p:nvPr/>
          </p:nvSpPr>
          <p:spPr>
            <a:xfrm>
              <a:off x="4092750" y="2325425"/>
              <a:ext cx="52425" cy="282800"/>
            </a:xfrm>
            <a:custGeom>
              <a:avLst/>
              <a:gdLst/>
              <a:ahLst/>
              <a:cxnLst/>
              <a:rect l="l" t="t" r="r" b="b"/>
              <a:pathLst>
                <a:path w="2097" h="11312" extrusionOk="0">
                  <a:moveTo>
                    <a:pt x="1" y="0"/>
                  </a:moveTo>
                  <a:lnTo>
                    <a:pt x="1" y="11311"/>
                  </a:lnTo>
                  <a:lnTo>
                    <a:pt x="2096" y="11311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52"/>
            <p:cNvSpPr/>
            <p:nvPr/>
          </p:nvSpPr>
          <p:spPr>
            <a:xfrm>
              <a:off x="4283250" y="2334650"/>
              <a:ext cx="52425" cy="282800"/>
            </a:xfrm>
            <a:custGeom>
              <a:avLst/>
              <a:gdLst/>
              <a:ahLst/>
              <a:cxnLst/>
              <a:rect l="l" t="t" r="r" b="b"/>
              <a:pathLst>
                <a:path w="2097" h="11312" extrusionOk="0">
                  <a:moveTo>
                    <a:pt x="1" y="0"/>
                  </a:moveTo>
                  <a:lnTo>
                    <a:pt x="1" y="11311"/>
                  </a:lnTo>
                  <a:lnTo>
                    <a:pt x="2096" y="11311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52"/>
            <p:cNvSpPr/>
            <p:nvPr/>
          </p:nvSpPr>
          <p:spPr>
            <a:xfrm>
              <a:off x="4104375" y="2452525"/>
              <a:ext cx="179500" cy="195275"/>
            </a:xfrm>
            <a:custGeom>
              <a:avLst/>
              <a:gdLst/>
              <a:ahLst/>
              <a:cxnLst/>
              <a:rect l="l" t="t" r="r" b="b"/>
              <a:pathLst>
                <a:path w="7180" h="7811" extrusionOk="0">
                  <a:moveTo>
                    <a:pt x="0" y="0"/>
                  </a:moveTo>
                  <a:lnTo>
                    <a:pt x="0" y="7811"/>
                  </a:lnTo>
                  <a:lnTo>
                    <a:pt x="7180" y="7739"/>
                  </a:lnTo>
                  <a:lnTo>
                    <a:pt x="7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52"/>
            <p:cNvSpPr/>
            <p:nvPr/>
          </p:nvSpPr>
          <p:spPr>
            <a:xfrm>
              <a:off x="4050800" y="2325425"/>
              <a:ext cx="181875" cy="282800"/>
            </a:xfrm>
            <a:custGeom>
              <a:avLst/>
              <a:gdLst/>
              <a:ahLst/>
              <a:cxnLst/>
              <a:rect l="l" t="t" r="r" b="b"/>
              <a:pathLst>
                <a:path w="7275" h="11312" extrusionOk="0">
                  <a:moveTo>
                    <a:pt x="3643" y="0"/>
                  </a:moveTo>
                  <a:cubicBezTo>
                    <a:pt x="1631" y="0"/>
                    <a:pt x="0" y="2524"/>
                    <a:pt x="0" y="5656"/>
                  </a:cubicBezTo>
                  <a:cubicBezTo>
                    <a:pt x="0" y="8775"/>
                    <a:pt x="1631" y="11311"/>
                    <a:pt x="3643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52"/>
            <p:cNvSpPr/>
            <p:nvPr/>
          </p:nvSpPr>
          <p:spPr>
            <a:xfrm>
              <a:off x="4096925" y="2390000"/>
              <a:ext cx="100925" cy="156900"/>
            </a:xfrm>
            <a:custGeom>
              <a:avLst/>
              <a:gdLst/>
              <a:ahLst/>
              <a:cxnLst/>
              <a:rect l="l" t="t" r="r" b="b"/>
              <a:pathLst>
                <a:path w="4037" h="6276" extrusionOk="0">
                  <a:moveTo>
                    <a:pt x="2013" y="1"/>
                  </a:moveTo>
                  <a:cubicBezTo>
                    <a:pt x="906" y="1"/>
                    <a:pt x="1" y="1406"/>
                    <a:pt x="1" y="3132"/>
                  </a:cubicBezTo>
                  <a:cubicBezTo>
                    <a:pt x="1" y="4870"/>
                    <a:pt x="906" y="6275"/>
                    <a:pt x="2013" y="6275"/>
                  </a:cubicBezTo>
                  <a:cubicBezTo>
                    <a:pt x="3132" y="6275"/>
                    <a:pt x="4037" y="4870"/>
                    <a:pt x="4037" y="3132"/>
                  </a:cubicBezTo>
                  <a:cubicBezTo>
                    <a:pt x="4037" y="1406"/>
                    <a:pt x="3132" y="1"/>
                    <a:pt x="2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52"/>
            <p:cNvSpPr/>
            <p:nvPr/>
          </p:nvSpPr>
          <p:spPr>
            <a:xfrm>
              <a:off x="4133250" y="2440300"/>
              <a:ext cx="36025" cy="56000"/>
            </a:xfrm>
            <a:custGeom>
              <a:avLst/>
              <a:gdLst/>
              <a:ahLst/>
              <a:cxnLst/>
              <a:rect l="l" t="t" r="r" b="b"/>
              <a:pathLst>
                <a:path w="1441" h="2240" extrusionOk="0">
                  <a:moveTo>
                    <a:pt x="726" y="1"/>
                  </a:moveTo>
                  <a:cubicBezTo>
                    <a:pt x="322" y="1"/>
                    <a:pt x="0" y="501"/>
                    <a:pt x="0" y="1120"/>
                  </a:cubicBezTo>
                  <a:cubicBezTo>
                    <a:pt x="0" y="1739"/>
                    <a:pt x="322" y="2239"/>
                    <a:pt x="726" y="2239"/>
                  </a:cubicBezTo>
                  <a:cubicBezTo>
                    <a:pt x="1119" y="2239"/>
                    <a:pt x="1441" y="1739"/>
                    <a:pt x="1441" y="1120"/>
                  </a:cubicBezTo>
                  <a:cubicBezTo>
                    <a:pt x="1441" y="501"/>
                    <a:pt x="1119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52"/>
            <p:cNvSpPr/>
            <p:nvPr/>
          </p:nvSpPr>
          <p:spPr>
            <a:xfrm>
              <a:off x="4241300" y="2334650"/>
              <a:ext cx="181875" cy="282800"/>
            </a:xfrm>
            <a:custGeom>
              <a:avLst/>
              <a:gdLst/>
              <a:ahLst/>
              <a:cxnLst/>
              <a:rect l="l" t="t" r="r" b="b"/>
              <a:pathLst>
                <a:path w="7275" h="11312" extrusionOk="0">
                  <a:moveTo>
                    <a:pt x="3643" y="0"/>
                  </a:moveTo>
                  <a:cubicBezTo>
                    <a:pt x="1631" y="0"/>
                    <a:pt x="0" y="2524"/>
                    <a:pt x="0" y="5656"/>
                  </a:cubicBezTo>
                  <a:cubicBezTo>
                    <a:pt x="0" y="8775"/>
                    <a:pt x="1631" y="11311"/>
                    <a:pt x="3643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52"/>
            <p:cNvSpPr/>
            <p:nvPr/>
          </p:nvSpPr>
          <p:spPr>
            <a:xfrm>
              <a:off x="4287425" y="2399225"/>
              <a:ext cx="100925" cy="156900"/>
            </a:xfrm>
            <a:custGeom>
              <a:avLst/>
              <a:gdLst/>
              <a:ahLst/>
              <a:cxnLst/>
              <a:rect l="l" t="t" r="r" b="b"/>
              <a:pathLst>
                <a:path w="4037" h="6276" extrusionOk="0">
                  <a:moveTo>
                    <a:pt x="2013" y="1"/>
                  </a:moveTo>
                  <a:cubicBezTo>
                    <a:pt x="906" y="1"/>
                    <a:pt x="1" y="1406"/>
                    <a:pt x="1" y="3132"/>
                  </a:cubicBezTo>
                  <a:cubicBezTo>
                    <a:pt x="1" y="4871"/>
                    <a:pt x="906" y="6275"/>
                    <a:pt x="2013" y="6275"/>
                  </a:cubicBezTo>
                  <a:cubicBezTo>
                    <a:pt x="3132" y="6275"/>
                    <a:pt x="4037" y="4871"/>
                    <a:pt x="4037" y="3132"/>
                  </a:cubicBezTo>
                  <a:cubicBezTo>
                    <a:pt x="4037" y="1406"/>
                    <a:pt x="3132" y="1"/>
                    <a:pt x="2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52"/>
            <p:cNvSpPr/>
            <p:nvPr/>
          </p:nvSpPr>
          <p:spPr>
            <a:xfrm>
              <a:off x="4323750" y="2449550"/>
              <a:ext cx="36025" cy="55975"/>
            </a:xfrm>
            <a:custGeom>
              <a:avLst/>
              <a:gdLst/>
              <a:ahLst/>
              <a:cxnLst/>
              <a:rect l="l" t="t" r="r" b="b"/>
              <a:pathLst>
                <a:path w="1441" h="2239" extrusionOk="0">
                  <a:moveTo>
                    <a:pt x="726" y="0"/>
                  </a:moveTo>
                  <a:cubicBezTo>
                    <a:pt x="322" y="0"/>
                    <a:pt x="0" y="500"/>
                    <a:pt x="0" y="1119"/>
                  </a:cubicBezTo>
                  <a:cubicBezTo>
                    <a:pt x="0" y="1738"/>
                    <a:pt x="322" y="2238"/>
                    <a:pt x="726" y="2238"/>
                  </a:cubicBezTo>
                  <a:cubicBezTo>
                    <a:pt x="1119" y="2238"/>
                    <a:pt x="1441" y="1738"/>
                    <a:pt x="1441" y="1119"/>
                  </a:cubicBezTo>
                  <a:cubicBezTo>
                    <a:pt x="1441" y="500"/>
                    <a:pt x="1119" y="0"/>
                    <a:pt x="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52"/>
            <p:cNvSpPr/>
            <p:nvPr/>
          </p:nvSpPr>
          <p:spPr>
            <a:xfrm>
              <a:off x="4162125" y="2817750"/>
              <a:ext cx="115200" cy="178900"/>
            </a:xfrm>
            <a:custGeom>
              <a:avLst/>
              <a:gdLst/>
              <a:ahLst/>
              <a:cxnLst/>
              <a:rect l="l" t="t" r="r" b="b"/>
              <a:pathLst>
                <a:path w="4608" h="7156" extrusionOk="0">
                  <a:moveTo>
                    <a:pt x="2310" y="0"/>
                  </a:moveTo>
                  <a:cubicBezTo>
                    <a:pt x="1036" y="0"/>
                    <a:pt x="0" y="1595"/>
                    <a:pt x="0" y="3584"/>
                  </a:cubicBezTo>
                  <a:cubicBezTo>
                    <a:pt x="0" y="5560"/>
                    <a:pt x="1036" y="7156"/>
                    <a:pt x="2310" y="7156"/>
                  </a:cubicBezTo>
                  <a:cubicBezTo>
                    <a:pt x="3572" y="7156"/>
                    <a:pt x="4608" y="5560"/>
                    <a:pt x="4608" y="3584"/>
                  </a:cubicBezTo>
                  <a:cubicBezTo>
                    <a:pt x="4608" y="1595"/>
                    <a:pt x="3572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52"/>
            <p:cNvSpPr/>
            <p:nvPr/>
          </p:nvSpPr>
          <p:spPr>
            <a:xfrm>
              <a:off x="4191275" y="2858525"/>
              <a:ext cx="64025" cy="99425"/>
            </a:xfrm>
            <a:custGeom>
              <a:avLst/>
              <a:gdLst/>
              <a:ahLst/>
              <a:cxnLst/>
              <a:rect l="l" t="t" r="r" b="b"/>
              <a:pathLst>
                <a:path w="2561" h="3977" extrusionOk="0">
                  <a:moveTo>
                    <a:pt x="1275" y="0"/>
                  </a:moveTo>
                  <a:cubicBezTo>
                    <a:pt x="572" y="0"/>
                    <a:pt x="1" y="893"/>
                    <a:pt x="1" y="1989"/>
                  </a:cubicBezTo>
                  <a:cubicBezTo>
                    <a:pt x="1" y="3084"/>
                    <a:pt x="572" y="3977"/>
                    <a:pt x="1275" y="3977"/>
                  </a:cubicBezTo>
                  <a:cubicBezTo>
                    <a:pt x="1989" y="3977"/>
                    <a:pt x="2561" y="3084"/>
                    <a:pt x="2561" y="1989"/>
                  </a:cubicBezTo>
                  <a:cubicBezTo>
                    <a:pt x="2561" y="893"/>
                    <a:pt x="1989" y="0"/>
                    <a:pt x="1275" y="0"/>
                  </a:cubicBez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52"/>
            <p:cNvSpPr/>
            <p:nvPr/>
          </p:nvSpPr>
          <p:spPr>
            <a:xfrm>
              <a:off x="4141875" y="3053175"/>
              <a:ext cx="106000" cy="23850"/>
            </a:xfrm>
            <a:custGeom>
              <a:avLst/>
              <a:gdLst/>
              <a:ahLst/>
              <a:cxnLst/>
              <a:rect l="l" t="t" r="r" b="b"/>
              <a:pathLst>
                <a:path w="4240" h="954" extrusionOk="0">
                  <a:moveTo>
                    <a:pt x="0" y="1"/>
                  </a:moveTo>
                  <a:lnTo>
                    <a:pt x="0" y="953"/>
                  </a:lnTo>
                  <a:lnTo>
                    <a:pt x="4239" y="953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52"/>
            <p:cNvSpPr/>
            <p:nvPr/>
          </p:nvSpPr>
          <p:spPr>
            <a:xfrm>
              <a:off x="4135025" y="3077600"/>
              <a:ext cx="120575" cy="7150"/>
            </a:xfrm>
            <a:custGeom>
              <a:avLst/>
              <a:gdLst/>
              <a:ahLst/>
              <a:cxnLst/>
              <a:rect l="l" t="t" r="r" b="b"/>
              <a:pathLst>
                <a:path w="4823" h="286" extrusionOk="0">
                  <a:moveTo>
                    <a:pt x="1" y="0"/>
                  </a:moveTo>
                  <a:lnTo>
                    <a:pt x="1" y="286"/>
                  </a:lnTo>
                  <a:lnTo>
                    <a:pt x="4823" y="286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52"/>
            <p:cNvSpPr/>
            <p:nvPr/>
          </p:nvSpPr>
          <p:spPr>
            <a:xfrm>
              <a:off x="4068350" y="3084725"/>
              <a:ext cx="255125" cy="35750"/>
            </a:xfrm>
            <a:custGeom>
              <a:avLst/>
              <a:gdLst/>
              <a:ahLst/>
              <a:cxnLst/>
              <a:rect l="l" t="t" r="r" b="b"/>
              <a:pathLst>
                <a:path w="10205" h="1430" extrusionOk="0">
                  <a:moveTo>
                    <a:pt x="8811" y="1"/>
                  </a:moveTo>
                  <a:lnTo>
                    <a:pt x="1" y="60"/>
                  </a:lnTo>
                  <a:lnTo>
                    <a:pt x="36" y="1049"/>
                  </a:lnTo>
                  <a:lnTo>
                    <a:pt x="1763" y="1406"/>
                  </a:lnTo>
                  <a:lnTo>
                    <a:pt x="5835" y="1430"/>
                  </a:lnTo>
                  <a:lnTo>
                    <a:pt x="10204" y="1168"/>
                  </a:lnTo>
                  <a:lnTo>
                    <a:pt x="10204" y="418"/>
                  </a:lnTo>
                  <a:lnTo>
                    <a:pt x="8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52"/>
            <p:cNvSpPr/>
            <p:nvPr/>
          </p:nvSpPr>
          <p:spPr>
            <a:xfrm>
              <a:off x="3761475" y="3111525"/>
              <a:ext cx="376250" cy="972750"/>
            </a:xfrm>
            <a:custGeom>
              <a:avLst/>
              <a:gdLst/>
              <a:ahLst/>
              <a:cxnLst/>
              <a:rect l="l" t="t" r="r" b="b"/>
              <a:pathLst>
                <a:path w="15050" h="38910" extrusionOk="0">
                  <a:moveTo>
                    <a:pt x="13823" y="0"/>
                  </a:moveTo>
                  <a:lnTo>
                    <a:pt x="0" y="38553"/>
                  </a:lnTo>
                  <a:lnTo>
                    <a:pt x="1250" y="38910"/>
                  </a:lnTo>
                  <a:lnTo>
                    <a:pt x="15050" y="358"/>
                  </a:lnTo>
                  <a:lnTo>
                    <a:pt x="13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52"/>
            <p:cNvSpPr/>
            <p:nvPr/>
          </p:nvSpPr>
          <p:spPr>
            <a:xfrm>
              <a:off x="3739750" y="3119850"/>
              <a:ext cx="333100" cy="959975"/>
            </a:xfrm>
            <a:custGeom>
              <a:avLst/>
              <a:gdLst/>
              <a:ahLst/>
              <a:cxnLst/>
              <a:rect l="l" t="t" r="r" b="b"/>
              <a:pathLst>
                <a:path w="13324" h="38399" extrusionOk="0">
                  <a:moveTo>
                    <a:pt x="12264" y="1"/>
                  </a:moveTo>
                  <a:lnTo>
                    <a:pt x="0" y="37898"/>
                  </a:lnTo>
                  <a:lnTo>
                    <a:pt x="1524" y="38398"/>
                  </a:lnTo>
                  <a:lnTo>
                    <a:pt x="13323" y="239"/>
                  </a:lnTo>
                  <a:lnTo>
                    <a:pt x="12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52"/>
            <p:cNvSpPr/>
            <p:nvPr/>
          </p:nvSpPr>
          <p:spPr>
            <a:xfrm>
              <a:off x="4112400" y="3115400"/>
              <a:ext cx="131600" cy="873650"/>
            </a:xfrm>
            <a:custGeom>
              <a:avLst/>
              <a:gdLst/>
              <a:ahLst/>
              <a:cxnLst/>
              <a:rect l="l" t="t" r="r" b="b"/>
              <a:pathLst>
                <a:path w="5264" h="34946" extrusionOk="0">
                  <a:moveTo>
                    <a:pt x="1191" y="0"/>
                  </a:moveTo>
                  <a:lnTo>
                    <a:pt x="1" y="179"/>
                  </a:lnTo>
                  <a:lnTo>
                    <a:pt x="4013" y="34945"/>
                  </a:lnTo>
                  <a:lnTo>
                    <a:pt x="5263" y="3494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52"/>
            <p:cNvSpPr/>
            <p:nvPr/>
          </p:nvSpPr>
          <p:spPr>
            <a:xfrm>
              <a:off x="4282675" y="3108550"/>
              <a:ext cx="28300" cy="879000"/>
            </a:xfrm>
            <a:custGeom>
              <a:avLst/>
              <a:gdLst/>
              <a:ahLst/>
              <a:cxnLst/>
              <a:rect l="l" t="t" r="r" b="b"/>
              <a:pathLst>
                <a:path w="1132" h="35160" extrusionOk="0">
                  <a:moveTo>
                    <a:pt x="179" y="0"/>
                  </a:moveTo>
                  <a:lnTo>
                    <a:pt x="0" y="35159"/>
                  </a:lnTo>
                  <a:lnTo>
                    <a:pt x="1012" y="3515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52"/>
            <p:cNvSpPr/>
            <p:nvPr/>
          </p:nvSpPr>
          <p:spPr>
            <a:xfrm>
              <a:off x="4202300" y="3127900"/>
              <a:ext cx="331600" cy="977225"/>
            </a:xfrm>
            <a:custGeom>
              <a:avLst/>
              <a:gdLst/>
              <a:ahLst/>
              <a:cxnLst/>
              <a:rect l="l" t="t" r="r" b="b"/>
              <a:pathLst>
                <a:path w="13264" h="39089" extrusionOk="0">
                  <a:moveTo>
                    <a:pt x="1251" y="0"/>
                  </a:moveTo>
                  <a:lnTo>
                    <a:pt x="0" y="238"/>
                  </a:lnTo>
                  <a:lnTo>
                    <a:pt x="12073" y="39088"/>
                  </a:lnTo>
                  <a:lnTo>
                    <a:pt x="13264" y="3879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52"/>
            <p:cNvSpPr/>
            <p:nvPr/>
          </p:nvSpPr>
          <p:spPr>
            <a:xfrm>
              <a:off x="4316900" y="3120450"/>
              <a:ext cx="264625" cy="971275"/>
            </a:xfrm>
            <a:custGeom>
              <a:avLst/>
              <a:gdLst/>
              <a:ahLst/>
              <a:cxnLst/>
              <a:rect l="l" t="t" r="r" b="b"/>
              <a:pathLst>
                <a:path w="10585" h="38851" extrusionOk="0">
                  <a:moveTo>
                    <a:pt x="1012" y="1"/>
                  </a:moveTo>
                  <a:lnTo>
                    <a:pt x="0" y="298"/>
                  </a:lnTo>
                  <a:lnTo>
                    <a:pt x="9513" y="38851"/>
                  </a:lnTo>
                  <a:lnTo>
                    <a:pt x="10585" y="38672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52"/>
            <p:cNvSpPr/>
            <p:nvPr/>
          </p:nvSpPr>
          <p:spPr>
            <a:xfrm>
              <a:off x="4254100" y="2941425"/>
              <a:ext cx="118775" cy="35275"/>
            </a:xfrm>
            <a:custGeom>
              <a:avLst/>
              <a:gdLst/>
              <a:ahLst/>
              <a:cxnLst/>
              <a:rect l="l" t="t" r="r" b="b"/>
              <a:pathLst>
                <a:path w="4751" h="1411" extrusionOk="0">
                  <a:moveTo>
                    <a:pt x="214" y="1"/>
                  </a:moveTo>
                  <a:cubicBezTo>
                    <a:pt x="125" y="1"/>
                    <a:pt x="44" y="56"/>
                    <a:pt x="24" y="137"/>
                  </a:cubicBezTo>
                  <a:cubicBezTo>
                    <a:pt x="0" y="220"/>
                    <a:pt x="36" y="316"/>
                    <a:pt x="119" y="363"/>
                  </a:cubicBezTo>
                  <a:cubicBezTo>
                    <a:pt x="1584" y="708"/>
                    <a:pt x="3048" y="1054"/>
                    <a:pt x="4513" y="1411"/>
                  </a:cubicBezTo>
                  <a:cubicBezTo>
                    <a:pt x="4632" y="1399"/>
                    <a:pt x="4715" y="1316"/>
                    <a:pt x="4727" y="1220"/>
                  </a:cubicBezTo>
                  <a:cubicBezTo>
                    <a:pt x="4751" y="1113"/>
                    <a:pt x="4691" y="1006"/>
                    <a:pt x="4584" y="959"/>
                  </a:cubicBezTo>
                  <a:lnTo>
                    <a:pt x="262" y="6"/>
                  </a:lnTo>
                  <a:cubicBezTo>
                    <a:pt x="246" y="2"/>
                    <a:pt x="230" y="1"/>
                    <a:pt x="214" y="1"/>
                  </a:cubicBezTo>
                  <a:close/>
                </a:path>
              </a:pathLst>
            </a:custGeom>
            <a:solidFill>
              <a:srgbClr val="485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52"/>
            <p:cNvSpPr/>
            <p:nvPr/>
          </p:nvSpPr>
          <p:spPr>
            <a:xfrm>
              <a:off x="4046325" y="3090400"/>
              <a:ext cx="35450" cy="40200"/>
            </a:xfrm>
            <a:custGeom>
              <a:avLst/>
              <a:gdLst/>
              <a:ahLst/>
              <a:cxnLst/>
              <a:rect l="l" t="t" r="r" b="b"/>
              <a:pathLst>
                <a:path w="1418" h="1608" extrusionOk="0">
                  <a:moveTo>
                    <a:pt x="465" y="0"/>
                  </a:moveTo>
                  <a:lnTo>
                    <a:pt x="1" y="1322"/>
                  </a:lnTo>
                  <a:lnTo>
                    <a:pt x="858" y="1607"/>
                  </a:lnTo>
                  <a:lnTo>
                    <a:pt x="1155" y="834"/>
                  </a:lnTo>
                  <a:lnTo>
                    <a:pt x="1417" y="786"/>
                  </a:lnTo>
                  <a:lnTo>
                    <a:pt x="1417" y="36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52"/>
            <p:cNvSpPr/>
            <p:nvPr/>
          </p:nvSpPr>
          <p:spPr>
            <a:xfrm>
              <a:off x="4199025" y="3102600"/>
              <a:ext cx="36350" cy="47950"/>
            </a:xfrm>
            <a:custGeom>
              <a:avLst/>
              <a:gdLst/>
              <a:ahLst/>
              <a:cxnLst/>
              <a:rect l="l" t="t" r="r" b="b"/>
              <a:pathLst>
                <a:path w="1454" h="1918" extrusionOk="0">
                  <a:moveTo>
                    <a:pt x="953" y="0"/>
                  </a:moveTo>
                  <a:lnTo>
                    <a:pt x="0" y="60"/>
                  </a:lnTo>
                  <a:lnTo>
                    <a:pt x="548" y="1917"/>
                  </a:lnTo>
                  <a:lnTo>
                    <a:pt x="1453" y="172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52"/>
            <p:cNvSpPr/>
            <p:nvPr/>
          </p:nvSpPr>
          <p:spPr>
            <a:xfrm>
              <a:off x="4305575" y="3096050"/>
              <a:ext cx="33375" cy="35150"/>
            </a:xfrm>
            <a:custGeom>
              <a:avLst/>
              <a:gdLst/>
              <a:ahLst/>
              <a:cxnLst/>
              <a:rect l="l" t="t" r="r" b="b"/>
              <a:pathLst>
                <a:path w="1335" h="1406" extrusionOk="0">
                  <a:moveTo>
                    <a:pt x="989" y="0"/>
                  </a:moveTo>
                  <a:lnTo>
                    <a:pt x="1" y="24"/>
                  </a:lnTo>
                  <a:lnTo>
                    <a:pt x="144" y="655"/>
                  </a:lnTo>
                  <a:lnTo>
                    <a:pt x="441" y="643"/>
                  </a:lnTo>
                  <a:lnTo>
                    <a:pt x="703" y="1405"/>
                  </a:lnTo>
                  <a:lnTo>
                    <a:pt x="1334" y="109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52"/>
            <p:cNvSpPr/>
            <p:nvPr/>
          </p:nvSpPr>
          <p:spPr>
            <a:xfrm>
              <a:off x="4221950" y="2954350"/>
              <a:ext cx="41400" cy="49150"/>
            </a:xfrm>
            <a:custGeom>
              <a:avLst/>
              <a:gdLst/>
              <a:ahLst/>
              <a:cxnLst/>
              <a:rect l="l" t="t" r="r" b="b"/>
              <a:pathLst>
                <a:path w="1656" h="1966" extrusionOk="0">
                  <a:moveTo>
                    <a:pt x="834" y="1"/>
                  </a:moveTo>
                  <a:cubicBezTo>
                    <a:pt x="369" y="1"/>
                    <a:pt x="0" y="442"/>
                    <a:pt x="0" y="977"/>
                  </a:cubicBezTo>
                  <a:cubicBezTo>
                    <a:pt x="0" y="1525"/>
                    <a:pt x="369" y="1966"/>
                    <a:pt x="834" y="1966"/>
                  </a:cubicBezTo>
                  <a:cubicBezTo>
                    <a:pt x="1286" y="1966"/>
                    <a:pt x="1655" y="1525"/>
                    <a:pt x="1655" y="977"/>
                  </a:cubicBezTo>
                  <a:cubicBezTo>
                    <a:pt x="1655" y="442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6D9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52"/>
            <p:cNvSpPr/>
            <p:nvPr/>
          </p:nvSpPr>
          <p:spPr>
            <a:xfrm>
              <a:off x="4229975" y="2954350"/>
              <a:ext cx="33375" cy="49150"/>
            </a:xfrm>
            <a:custGeom>
              <a:avLst/>
              <a:gdLst/>
              <a:ahLst/>
              <a:cxnLst/>
              <a:rect l="l" t="t" r="r" b="b"/>
              <a:pathLst>
                <a:path w="1335" h="1966" extrusionOk="0">
                  <a:moveTo>
                    <a:pt x="667" y="1"/>
                  </a:moveTo>
                  <a:cubicBezTo>
                    <a:pt x="298" y="1"/>
                    <a:pt x="1" y="442"/>
                    <a:pt x="1" y="977"/>
                  </a:cubicBezTo>
                  <a:cubicBezTo>
                    <a:pt x="1" y="1525"/>
                    <a:pt x="298" y="1966"/>
                    <a:pt x="667" y="1966"/>
                  </a:cubicBezTo>
                  <a:cubicBezTo>
                    <a:pt x="1037" y="1966"/>
                    <a:pt x="1334" y="1525"/>
                    <a:pt x="1334" y="977"/>
                  </a:cubicBezTo>
                  <a:cubicBezTo>
                    <a:pt x="1334" y="442"/>
                    <a:pt x="1037" y="1"/>
                    <a:pt x="667" y="1"/>
                  </a:cubicBez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52"/>
            <p:cNvSpPr/>
            <p:nvPr/>
          </p:nvSpPr>
          <p:spPr>
            <a:xfrm>
              <a:off x="4445775" y="2736775"/>
              <a:ext cx="42900" cy="29500"/>
            </a:xfrm>
            <a:custGeom>
              <a:avLst/>
              <a:gdLst/>
              <a:ahLst/>
              <a:cxnLst/>
              <a:rect l="l" t="t" r="r" b="b"/>
              <a:pathLst>
                <a:path w="1716" h="1180" extrusionOk="0">
                  <a:moveTo>
                    <a:pt x="1310" y="1"/>
                  </a:moveTo>
                  <a:lnTo>
                    <a:pt x="1" y="48"/>
                  </a:lnTo>
                  <a:lnTo>
                    <a:pt x="25" y="1179"/>
                  </a:lnTo>
                  <a:lnTo>
                    <a:pt x="1334" y="1167"/>
                  </a:lnTo>
                  <a:cubicBezTo>
                    <a:pt x="1572" y="1048"/>
                    <a:pt x="1715" y="810"/>
                    <a:pt x="1703" y="560"/>
                  </a:cubicBezTo>
                  <a:cubicBezTo>
                    <a:pt x="1691" y="310"/>
                    <a:pt x="1537" y="96"/>
                    <a:pt x="1310" y="1"/>
                  </a:cubicBezTo>
                  <a:close/>
                </a:path>
              </a:pathLst>
            </a:custGeom>
            <a:solidFill>
              <a:srgbClr val="485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52"/>
            <p:cNvSpPr/>
            <p:nvPr/>
          </p:nvSpPr>
          <p:spPr>
            <a:xfrm>
              <a:off x="4034125" y="2643025"/>
              <a:ext cx="135450" cy="293500"/>
            </a:xfrm>
            <a:custGeom>
              <a:avLst/>
              <a:gdLst/>
              <a:ahLst/>
              <a:cxnLst/>
              <a:rect l="l" t="t" r="r" b="b"/>
              <a:pathLst>
                <a:path w="5418" h="11740" extrusionOk="0">
                  <a:moveTo>
                    <a:pt x="5418" y="0"/>
                  </a:moveTo>
                  <a:lnTo>
                    <a:pt x="643" y="95"/>
                  </a:lnTo>
                  <a:cubicBezTo>
                    <a:pt x="643" y="95"/>
                    <a:pt x="84" y="143"/>
                    <a:pt x="84" y="583"/>
                  </a:cubicBezTo>
                  <a:lnTo>
                    <a:pt x="84" y="10692"/>
                  </a:lnTo>
                  <a:cubicBezTo>
                    <a:pt x="84" y="10692"/>
                    <a:pt x="0" y="11466"/>
                    <a:pt x="441" y="11537"/>
                  </a:cubicBezTo>
                  <a:cubicBezTo>
                    <a:pt x="893" y="11609"/>
                    <a:pt x="5180" y="11740"/>
                    <a:pt x="5180" y="11740"/>
                  </a:cubicBezTo>
                  <a:lnTo>
                    <a:pt x="5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52"/>
            <p:cNvSpPr/>
            <p:nvPr/>
          </p:nvSpPr>
          <p:spPr>
            <a:xfrm>
              <a:off x="4151100" y="2644200"/>
              <a:ext cx="238150" cy="292025"/>
            </a:xfrm>
            <a:custGeom>
              <a:avLst/>
              <a:gdLst/>
              <a:ahLst/>
              <a:cxnLst/>
              <a:rect l="l" t="t" r="r" b="b"/>
              <a:pathLst>
                <a:path w="9526" h="11681" extrusionOk="0">
                  <a:moveTo>
                    <a:pt x="655" y="1"/>
                  </a:moveTo>
                  <a:cubicBezTo>
                    <a:pt x="655" y="1"/>
                    <a:pt x="60" y="48"/>
                    <a:pt x="60" y="489"/>
                  </a:cubicBezTo>
                  <a:lnTo>
                    <a:pt x="60" y="11145"/>
                  </a:lnTo>
                  <a:cubicBezTo>
                    <a:pt x="60" y="11145"/>
                    <a:pt x="1" y="11681"/>
                    <a:pt x="715" y="11681"/>
                  </a:cubicBezTo>
                  <a:cubicBezTo>
                    <a:pt x="1429" y="11681"/>
                    <a:pt x="8680" y="11288"/>
                    <a:pt x="8680" y="11288"/>
                  </a:cubicBezTo>
                  <a:cubicBezTo>
                    <a:pt x="8680" y="11288"/>
                    <a:pt x="9418" y="11288"/>
                    <a:pt x="9418" y="10728"/>
                  </a:cubicBezTo>
                  <a:lnTo>
                    <a:pt x="9418" y="536"/>
                  </a:lnTo>
                  <a:cubicBezTo>
                    <a:pt x="9418" y="536"/>
                    <a:pt x="9526" y="1"/>
                    <a:pt x="883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52"/>
            <p:cNvSpPr/>
            <p:nvPr/>
          </p:nvSpPr>
          <p:spPr>
            <a:xfrm>
              <a:off x="4220450" y="2721300"/>
              <a:ext cx="175650" cy="81275"/>
            </a:xfrm>
            <a:custGeom>
              <a:avLst/>
              <a:gdLst/>
              <a:ahLst/>
              <a:cxnLst/>
              <a:rect l="l" t="t" r="r" b="b"/>
              <a:pathLst>
                <a:path w="7026" h="3251" extrusionOk="0">
                  <a:moveTo>
                    <a:pt x="7025" y="0"/>
                  </a:moveTo>
                  <a:lnTo>
                    <a:pt x="36" y="203"/>
                  </a:lnTo>
                  <a:lnTo>
                    <a:pt x="1" y="3251"/>
                  </a:lnTo>
                  <a:lnTo>
                    <a:pt x="5930" y="2917"/>
                  </a:lnTo>
                  <a:lnTo>
                    <a:pt x="7025" y="2024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52"/>
            <p:cNvSpPr/>
            <p:nvPr/>
          </p:nvSpPr>
          <p:spPr>
            <a:xfrm>
              <a:off x="4380300" y="2727250"/>
              <a:ext cx="75925" cy="54200"/>
            </a:xfrm>
            <a:custGeom>
              <a:avLst/>
              <a:gdLst/>
              <a:ahLst/>
              <a:cxnLst/>
              <a:rect l="l" t="t" r="r" b="b"/>
              <a:pathLst>
                <a:path w="3037" h="2168" extrusionOk="0">
                  <a:moveTo>
                    <a:pt x="2953" y="1"/>
                  </a:moveTo>
                  <a:lnTo>
                    <a:pt x="524" y="24"/>
                  </a:lnTo>
                  <a:lnTo>
                    <a:pt x="0" y="2167"/>
                  </a:lnTo>
                  <a:lnTo>
                    <a:pt x="3036" y="2036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52"/>
            <p:cNvSpPr/>
            <p:nvPr/>
          </p:nvSpPr>
          <p:spPr>
            <a:xfrm>
              <a:off x="4001675" y="2674875"/>
              <a:ext cx="131300" cy="146150"/>
            </a:xfrm>
            <a:custGeom>
              <a:avLst/>
              <a:gdLst/>
              <a:ahLst/>
              <a:cxnLst/>
              <a:rect l="l" t="t" r="r" b="b"/>
              <a:pathLst>
                <a:path w="5252" h="5846" extrusionOk="0">
                  <a:moveTo>
                    <a:pt x="2620" y="0"/>
                  </a:moveTo>
                  <a:cubicBezTo>
                    <a:pt x="1179" y="0"/>
                    <a:pt x="1" y="1310"/>
                    <a:pt x="1" y="2929"/>
                  </a:cubicBezTo>
                  <a:cubicBezTo>
                    <a:pt x="1" y="4536"/>
                    <a:pt x="1179" y="5846"/>
                    <a:pt x="2620" y="5846"/>
                  </a:cubicBezTo>
                  <a:cubicBezTo>
                    <a:pt x="4073" y="5846"/>
                    <a:pt x="5251" y="4536"/>
                    <a:pt x="5251" y="2929"/>
                  </a:cubicBezTo>
                  <a:cubicBezTo>
                    <a:pt x="5251" y="1310"/>
                    <a:pt x="4073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52"/>
            <p:cNvSpPr/>
            <p:nvPr/>
          </p:nvSpPr>
          <p:spPr>
            <a:xfrm>
              <a:off x="4006150" y="2677850"/>
              <a:ext cx="103900" cy="136050"/>
            </a:xfrm>
            <a:custGeom>
              <a:avLst/>
              <a:gdLst/>
              <a:ahLst/>
              <a:cxnLst/>
              <a:rect l="l" t="t" r="r" b="b"/>
              <a:pathLst>
                <a:path w="4156" h="5442" extrusionOk="0">
                  <a:moveTo>
                    <a:pt x="2072" y="0"/>
                  </a:moveTo>
                  <a:cubicBezTo>
                    <a:pt x="929" y="0"/>
                    <a:pt x="0" y="1215"/>
                    <a:pt x="0" y="2715"/>
                  </a:cubicBezTo>
                  <a:cubicBezTo>
                    <a:pt x="0" y="4215"/>
                    <a:pt x="929" y="5441"/>
                    <a:pt x="2072" y="5441"/>
                  </a:cubicBezTo>
                  <a:cubicBezTo>
                    <a:pt x="3227" y="5441"/>
                    <a:pt x="4156" y="4215"/>
                    <a:pt x="4156" y="2715"/>
                  </a:cubicBezTo>
                  <a:cubicBezTo>
                    <a:pt x="4156" y="1215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52"/>
            <p:cNvSpPr/>
            <p:nvPr/>
          </p:nvSpPr>
          <p:spPr>
            <a:xfrm>
              <a:off x="4022525" y="2648975"/>
              <a:ext cx="57750" cy="198550"/>
            </a:xfrm>
            <a:custGeom>
              <a:avLst/>
              <a:gdLst/>
              <a:ahLst/>
              <a:cxnLst/>
              <a:rect l="l" t="t" r="r" b="b"/>
              <a:pathLst>
                <a:path w="2310" h="7942" extrusionOk="0">
                  <a:moveTo>
                    <a:pt x="83" y="0"/>
                  </a:moveTo>
                  <a:lnTo>
                    <a:pt x="0" y="7942"/>
                  </a:lnTo>
                  <a:lnTo>
                    <a:pt x="2310" y="5751"/>
                  </a:lnTo>
                  <a:lnTo>
                    <a:pt x="2310" y="202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52"/>
            <p:cNvSpPr/>
            <p:nvPr/>
          </p:nvSpPr>
          <p:spPr>
            <a:xfrm>
              <a:off x="3860300" y="2632600"/>
              <a:ext cx="169675" cy="228425"/>
            </a:xfrm>
            <a:custGeom>
              <a:avLst/>
              <a:gdLst/>
              <a:ahLst/>
              <a:cxnLst/>
              <a:rect l="l" t="t" r="r" b="b"/>
              <a:pathLst>
                <a:path w="6787" h="9137" extrusionOk="0">
                  <a:moveTo>
                    <a:pt x="709" y="0"/>
                  </a:moveTo>
                  <a:cubicBezTo>
                    <a:pt x="648" y="0"/>
                    <a:pt x="80" y="22"/>
                    <a:pt x="24" y="810"/>
                  </a:cubicBezTo>
                  <a:lnTo>
                    <a:pt x="0" y="7978"/>
                  </a:lnTo>
                  <a:cubicBezTo>
                    <a:pt x="0" y="7978"/>
                    <a:pt x="0" y="8990"/>
                    <a:pt x="715" y="9013"/>
                  </a:cubicBezTo>
                  <a:cubicBezTo>
                    <a:pt x="1429" y="9049"/>
                    <a:pt x="5739" y="9132"/>
                    <a:pt x="5739" y="9132"/>
                  </a:cubicBezTo>
                  <a:cubicBezTo>
                    <a:pt x="5739" y="9132"/>
                    <a:pt x="5771" y="9137"/>
                    <a:pt x="5823" y="9137"/>
                  </a:cubicBezTo>
                  <a:cubicBezTo>
                    <a:pt x="6036" y="9137"/>
                    <a:pt x="6584" y="9060"/>
                    <a:pt x="6632" y="8275"/>
                  </a:cubicBezTo>
                  <a:cubicBezTo>
                    <a:pt x="6691" y="7287"/>
                    <a:pt x="6668" y="1012"/>
                    <a:pt x="6668" y="1012"/>
                  </a:cubicBezTo>
                  <a:cubicBezTo>
                    <a:pt x="6668" y="1012"/>
                    <a:pt x="6787" y="0"/>
                    <a:pt x="5656" y="0"/>
                  </a:cubicBezTo>
                  <a:lnTo>
                    <a:pt x="715" y="0"/>
                  </a:lnTo>
                  <a:cubicBezTo>
                    <a:pt x="715" y="0"/>
                    <a:pt x="713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52"/>
            <p:cNvSpPr/>
            <p:nvPr/>
          </p:nvSpPr>
          <p:spPr>
            <a:xfrm>
              <a:off x="3921025" y="2686175"/>
              <a:ext cx="97650" cy="130475"/>
            </a:xfrm>
            <a:custGeom>
              <a:avLst/>
              <a:gdLst/>
              <a:ahLst/>
              <a:cxnLst/>
              <a:rect l="l" t="t" r="r" b="b"/>
              <a:pathLst>
                <a:path w="3906" h="5219" extrusionOk="0">
                  <a:moveTo>
                    <a:pt x="408" y="0"/>
                  </a:moveTo>
                  <a:cubicBezTo>
                    <a:pt x="353" y="0"/>
                    <a:pt x="45" y="20"/>
                    <a:pt x="24" y="453"/>
                  </a:cubicBezTo>
                  <a:lnTo>
                    <a:pt x="0" y="4561"/>
                  </a:lnTo>
                  <a:cubicBezTo>
                    <a:pt x="0" y="4561"/>
                    <a:pt x="0" y="5132"/>
                    <a:pt x="417" y="5156"/>
                  </a:cubicBezTo>
                  <a:cubicBezTo>
                    <a:pt x="822" y="5168"/>
                    <a:pt x="3310" y="5215"/>
                    <a:pt x="3310" y="5215"/>
                  </a:cubicBezTo>
                  <a:cubicBezTo>
                    <a:pt x="3310" y="5215"/>
                    <a:pt x="3330" y="5218"/>
                    <a:pt x="3361" y="5218"/>
                  </a:cubicBezTo>
                  <a:cubicBezTo>
                    <a:pt x="3485" y="5218"/>
                    <a:pt x="3793" y="5173"/>
                    <a:pt x="3822" y="4727"/>
                  </a:cubicBezTo>
                  <a:cubicBezTo>
                    <a:pt x="3858" y="4168"/>
                    <a:pt x="3834" y="572"/>
                    <a:pt x="3834" y="572"/>
                  </a:cubicBezTo>
                  <a:cubicBezTo>
                    <a:pt x="3834" y="572"/>
                    <a:pt x="3905" y="0"/>
                    <a:pt x="3250" y="0"/>
                  </a:cubicBezTo>
                  <a:lnTo>
                    <a:pt x="417" y="0"/>
                  </a:lnTo>
                  <a:cubicBezTo>
                    <a:pt x="417" y="0"/>
                    <a:pt x="414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6" name="Google Shape;6756;p52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Data Exploration and preprocessing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57" name="Google Shape;6757;p52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0" tIns="91425" rIns="182875" bIns="91425" anchor="t" anchorCtr="0">
            <a:noAutofit/>
          </a:bodyPr>
          <a:lstStyle/>
          <a:p>
            <a:pPr marL="32004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Data Explore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54864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★"/>
            </a:pPr>
            <a:r>
              <a:rPr lang="en-US" sz="2400" dirty="0"/>
              <a:t>Movie Features</a:t>
            </a:r>
            <a:endParaRPr sz="2400" dirty="0"/>
          </a:p>
          <a:p>
            <a:pPr marL="5486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2400" dirty="0"/>
              <a:t>Series Features</a:t>
            </a:r>
          </a:p>
          <a:p>
            <a:pPr marL="5486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2400" dirty="0"/>
              <a:t>Problems with Data</a:t>
            </a:r>
          </a:p>
          <a:p>
            <a:pPr marL="9144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Preprocessing</a:t>
            </a:r>
          </a:p>
          <a:p>
            <a:pPr marL="377190" indent="-285750">
              <a:spcBef>
                <a:spcPts val="1600"/>
              </a:spcBef>
            </a:pPr>
            <a:r>
              <a:rPr lang="en-US" sz="2400" dirty="0"/>
              <a:t>Cleaning Data</a:t>
            </a:r>
          </a:p>
          <a:p>
            <a:pPr marL="9144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9144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Google Shape;6614;p51">
            <a:extLst>
              <a:ext uri="{FF2B5EF4-FFF2-40B4-BE49-F238E27FC236}">
                <a16:creationId xmlns:a16="http://schemas.microsoft.com/office/drawing/2014/main" id="{F594B272-0513-69B1-0577-E0FB3FDF022E}"/>
              </a:ext>
            </a:extLst>
          </p:cNvPr>
          <p:cNvSpPr txBox="1">
            <a:spLocks/>
          </p:cNvSpPr>
          <p:nvPr/>
        </p:nvSpPr>
        <p:spPr>
          <a:xfrm>
            <a:off x="411491" y="15818"/>
            <a:ext cx="1779436" cy="175276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accent2">
                    <a:lumMod val="75000"/>
                  </a:schemeClr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" name="Google Shape;6762;p53"/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Movie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br>
              <a:rPr lang="en-US" dirty="0"/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763" name="Google Shape;6763;p53"/>
          <p:cNvSpPr txBox="1">
            <a:spLocks noGrp="1"/>
          </p:cNvSpPr>
          <p:nvPr>
            <p:ph type="title"/>
          </p:nvPr>
        </p:nvSpPr>
        <p:spPr>
          <a:xfrm>
            <a:off x="610272" y="1422438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6765" name="Google Shape;6765;p53"/>
          <p:cNvSpPr txBox="1">
            <a:spLocks noGrp="1"/>
          </p:cNvSpPr>
          <p:nvPr>
            <p:ph type="title" idx="2"/>
          </p:nvPr>
        </p:nvSpPr>
        <p:spPr>
          <a:xfrm>
            <a:off x="2643500" y="1645059"/>
            <a:ext cx="2423100" cy="426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</a:t>
            </a:r>
            <a:endParaRPr dirty="0"/>
          </a:p>
        </p:txBody>
      </p:sp>
      <p:sp>
        <p:nvSpPr>
          <p:cNvPr id="6767" name="Google Shape;6767;p53"/>
          <p:cNvSpPr txBox="1">
            <a:spLocks noGrp="1"/>
          </p:cNvSpPr>
          <p:nvPr>
            <p:ph type="title" idx="4"/>
          </p:nvPr>
        </p:nvSpPr>
        <p:spPr>
          <a:xfrm>
            <a:off x="720204" y="3138759"/>
            <a:ext cx="2423100" cy="426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</a:t>
            </a:r>
            <a:endParaRPr dirty="0"/>
          </a:p>
        </p:txBody>
      </p:sp>
      <p:sp>
        <p:nvSpPr>
          <p:cNvPr id="6769" name="Google Shape;6769;p53"/>
          <p:cNvSpPr txBox="1">
            <a:spLocks noGrp="1"/>
          </p:cNvSpPr>
          <p:nvPr>
            <p:ph type="title" idx="6"/>
          </p:nvPr>
        </p:nvSpPr>
        <p:spPr>
          <a:xfrm>
            <a:off x="3368276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duration</a:t>
            </a:r>
            <a:endParaRPr dirty="0"/>
          </a:p>
        </p:txBody>
      </p:sp>
      <p:sp>
        <p:nvSpPr>
          <p:cNvPr id="6771" name="Google Shape;6771;p53"/>
          <p:cNvSpPr txBox="1">
            <a:spLocks noGrp="1"/>
          </p:cNvSpPr>
          <p:nvPr>
            <p:ph type="title" idx="8"/>
          </p:nvPr>
        </p:nvSpPr>
        <p:spPr>
          <a:xfrm>
            <a:off x="6126280" y="1891988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votes</a:t>
            </a:r>
            <a:endParaRPr dirty="0"/>
          </a:p>
        </p:txBody>
      </p:sp>
      <p:sp>
        <p:nvSpPr>
          <p:cNvPr id="6773" name="Google Shape;6773;p53"/>
          <p:cNvSpPr txBox="1">
            <a:spLocks noGrp="1"/>
          </p:cNvSpPr>
          <p:nvPr>
            <p:ph type="title" idx="13"/>
          </p:nvPr>
        </p:nvSpPr>
        <p:spPr>
          <a:xfrm>
            <a:off x="6000876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2" name="Google Shape;6767;p53">
            <a:extLst>
              <a:ext uri="{FF2B5EF4-FFF2-40B4-BE49-F238E27FC236}">
                <a16:creationId xmlns:a16="http://schemas.microsoft.com/office/drawing/2014/main" id="{75E3C1B6-820F-1804-B35F-7173E1107829}"/>
              </a:ext>
            </a:extLst>
          </p:cNvPr>
          <p:cNvSpPr txBox="1">
            <a:spLocks/>
          </p:cNvSpPr>
          <p:nvPr/>
        </p:nvSpPr>
        <p:spPr>
          <a:xfrm>
            <a:off x="434373" y="2571750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writer</a:t>
            </a:r>
          </a:p>
        </p:txBody>
      </p:sp>
      <p:sp>
        <p:nvSpPr>
          <p:cNvPr id="16" name="Google Shape;6763;p53">
            <a:extLst>
              <a:ext uri="{FF2B5EF4-FFF2-40B4-BE49-F238E27FC236}">
                <a16:creationId xmlns:a16="http://schemas.microsoft.com/office/drawing/2014/main" id="{AE571F63-84FE-0C44-3397-70DB6C8F33AD}"/>
              </a:ext>
            </a:extLst>
          </p:cNvPr>
          <p:cNvSpPr txBox="1">
            <a:spLocks/>
          </p:cNvSpPr>
          <p:nvPr/>
        </p:nvSpPr>
        <p:spPr>
          <a:xfrm>
            <a:off x="4404398" y="1465088"/>
            <a:ext cx="27739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Production _company</a:t>
            </a:r>
          </a:p>
        </p:txBody>
      </p:sp>
      <p:sp>
        <p:nvSpPr>
          <p:cNvPr id="17" name="Google Shape;6763;p53">
            <a:extLst>
              <a:ext uri="{FF2B5EF4-FFF2-40B4-BE49-F238E27FC236}">
                <a16:creationId xmlns:a16="http://schemas.microsoft.com/office/drawing/2014/main" id="{01054BE9-97D4-FAFC-A367-06A37C078B6E}"/>
              </a:ext>
            </a:extLst>
          </p:cNvPr>
          <p:cNvSpPr txBox="1">
            <a:spLocks/>
          </p:cNvSpPr>
          <p:nvPr/>
        </p:nvSpPr>
        <p:spPr>
          <a:xfrm>
            <a:off x="2148900" y="1239288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18" name="Google Shape;6763;p53">
            <a:extLst>
              <a:ext uri="{FF2B5EF4-FFF2-40B4-BE49-F238E27FC236}">
                <a16:creationId xmlns:a16="http://schemas.microsoft.com/office/drawing/2014/main" id="{9808DEE5-8CAE-D952-24E7-877682C67093}"/>
              </a:ext>
            </a:extLst>
          </p:cNvPr>
          <p:cNvSpPr txBox="1">
            <a:spLocks/>
          </p:cNvSpPr>
          <p:nvPr/>
        </p:nvSpPr>
        <p:spPr>
          <a:xfrm>
            <a:off x="1065442" y="1991395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country</a:t>
            </a:r>
          </a:p>
        </p:txBody>
      </p:sp>
      <p:sp>
        <p:nvSpPr>
          <p:cNvPr id="19" name="Google Shape;6763;p53">
            <a:extLst>
              <a:ext uri="{FF2B5EF4-FFF2-40B4-BE49-F238E27FC236}">
                <a16:creationId xmlns:a16="http://schemas.microsoft.com/office/drawing/2014/main" id="{7BE3B540-995F-3DB9-650B-C07374482808}"/>
              </a:ext>
            </a:extLst>
          </p:cNvPr>
          <p:cNvSpPr txBox="1">
            <a:spLocks/>
          </p:cNvSpPr>
          <p:nvPr/>
        </p:nvSpPr>
        <p:spPr>
          <a:xfrm>
            <a:off x="3360450" y="1984914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stars</a:t>
            </a:r>
          </a:p>
        </p:txBody>
      </p:sp>
      <p:sp>
        <p:nvSpPr>
          <p:cNvPr id="20" name="Google Shape;6763;p53">
            <a:extLst>
              <a:ext uri="{FF2B5EF4-FFF2-40B4-BE49-F238E27FC236}">
                <a16:creationId xmlns:a16="http://schemas.microsoft.com/office/drawing/2014/main" id="{F51B1295-21D5-A43E-74AB-74DB06413829}"/>
              </a:ext>
            </a:extLst>
          </p:cNvPr>
          <p:cNvSpPr txBox="1">
            <a:spLocks/>
          </p:cNvSpPr>
          <p:nvPr/>
        </p:nvSpPr>
        <p:spPr>
          <a:xfrm>
            <a:off x="3360450" y="2489238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Director</a:t>
            </a:r>
          </a:p>
        </p:txBody>
      </p:sp>
      <p:sp>
        <p:nvSpPr>
          <p:cNvPr id="21" name="Google Shape;6763;p53">
            <a:extLst>
              <a:ext uri="{FF2B5EF4-FFF2-40B4-BE49-F238E27FC236}">
                <a16:creationId xmlns:a16="http://schemas.microsoft.com/office/drawing/2014/main" id="{2440BD72-BE87-C673-8731-600B1315F710}"/>
              </a:ext>
            </a:extLst>
          </p:cNvPr>
          <p:cNvSpPr txBox="1">
            <a:spLocks/>
          </p:cNvSpPr>
          <p:nvPr/>
        </p:nvSpPr>
        <p:spPr>
          <a:xfrm>
            <a:off x="5558670" y="955887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genre</a:t>
            </a:r>
          </a:p>
        </p:txBody>
      </p:sp>
      <p:sp>
        <p:nvSpPr>
          <p:cNvPr id="22" name="Google Shape;6763;p53">
            <a:extLst>
              <a:ext uri="{FF2B5EF4-FFF2-40B4-BE49-F238E27FC236}">
                <a16:creationId xmlns:a16="http://schemas.microsoft.com/office/drawing/2014/main" id="{0D2F254C-2CD4-EC67-8C27-51957C7A1C6F}"/>
              </a:ext>
            </a:extLst>
          </p:cNvPr>
          <p:cNvSpPr txBox="1">
            <a:spLocks/>
          </p:cNvSpPr>
          <p:nvPr/>
        </p:nvSpPr>
        <p:spPr>
          <a:xfrm>
            <a:off x="5558670" y="2343261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popularity</a:t>
            </a:r>
          </a:p>
        </p:txBody>
      </p:sp>
      <p:sp>
        <p:nvSpPr>
          <p:cNvPr id="23" name="Google Shape;6763;p53">
            <a:extLst>
              <a:ext uri="{FF2B5EF4-FFF2-40B4-BE49-F238E27FC236}">
                <a16:creationId xmlns:a16="http://schemas.microsoft.com/office/drawing/2014/main" id="{0BE68943-292A-539A-9DE9-737A9719A5FA}"/>
              </a:ext>
            </a:extLst>
          </p:cNvPr>
          <p:cNvSpPr txBox="1">
            <a:spLocks/>
          </p:cNvSpPr>
          <p:nvPr/>
        </p:nvSpPr>
        <p:spPr>
          <a:xfrm>
            <a:off x="5632704" y="3689778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Meta_score</a:t>
            </a:r>
            <a:endParaRPr lang="en-US" dirty="0"/>
          </a:p>
        </p:txBody>
      </p:sp>
      <p:sp>
        <p:nvSpPr>
          <p:cNvPr id="24" name="Google Shape;6763;p53">
            <a:extLst>
              <a:ext uri="{FF2B5EF4-FFF2-40B4-BE49-F238E27FC236}">
                <a16:creationId xmlns:a16="http://schemas.microsoft.com/office/drawing/2014/main" id="{41A0BB56-98F0-AB99-D8EB-B11B30FA545A}"/>
              </a:ext>
            </a:extLst>
          </p:cNvPr>
          <p:cNvSpPr txBox="1">
            <a:spLocks/>
          </p:cNvSpPr>
          <p:nvPr/>
        </p:nvSpPr>
        <p:spPr>
          <a:xfrm>
            <a:off x="737406" y="3626259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certificate</a:t>
            </a:r>
          </a:p>
        </p:txBody>
      </p:sp>
      <p:sp>
        <p:nvSpPr>
          <p:cNvPr id="25" name="Google Shape;6763;p53">
            <a:extLst>
              <a:ext uri="{FF2B5EF4-FFF2-40B4-BE49-F238E27FC236}">
                <a16:creationId xmlns:a16="http://schemas.microsoft.com/office/drawing/2014/main" id="{AEBC0B33-9A4E-8C85-BEBC-336D9CDA9AD3}"/>
              </a:ext>
            </a:extLst>
          </p:cNvPr>
          <p:cNvSpPr txBox="1">
            <a:spLocks/>
          </p:cNvSpPr>
          <p:nvPr/>
        </p:nvSpPr>
        <p:spPr>
          <a:xfrm>
            <a:off x="1870895" y="2824634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Worldwide_gross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1">
          <a:extLst>
            <a:ext uri="{FF2B5EF4-FFF2-40B4-BE49-F238E27FC236}">
              <a16:creationId xmlns:a16="http://schemas.microsoft.com/office/drawing/2014/main" id="{741B2AFF-90E0-602C-CF5C-99C6DAB1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" name="Google Shape;6762;p53">
            <a:extLst>
              <a:ext uri="{FF2B5EF4-FFF2-40B4-BE49-F238E27FC236}">
                <a16:creationId xmlns:a16="http://schemas.microsoft.com/office/drawing/2014/main" id="{70DC3B3E-59BB-981A-B43B-3C7B4A4A8BCD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Series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br>
              <a:rPr lang="en-US" dirty="0"/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763" name="Google Shape;6763;p53">
            <a:extLst>
              <a:ext uri="{FF2B5EF4-FFF2-40B4-BE49-F238E27FC236}">
                <a16:creationId xmlns:a16="http://schemas.microsoft.com/office/drawing/2014/main" id="{EFFD3AEE-377E-3381-9931-F2204BFAB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272" y="1422438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6765" name="Google Shape;6765;p53">
            <a:extLst>
              <a:ext uri="{FF2B5EF4-FFF2-40B4-BE49-F238E27FC236}">
                <a16:creationId xmlns:a16="http://schemas.microsoft.com/office/drawing/2014/main" id="{FCDA2757-E2CC-32DA-F2B2-2AA8975F70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43500" y="1645059"/>
            <a:ext cx="2423100" cy="426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</a:t>
            </a:r>
            <a:endParaRPr dirty="0"/>
          </a:p>
        </p:txBody>
      </p:sp>
      <p:sp>
        <p:nvSpPr>
          <p:cNvPr id="6767" name="Google Shape;6767;p53">
            <a:extLst>
              <a:ext uri="{FF2B5EF4-FFF2-40B4-BE49-F238E27FC236}">
                <a16:creationId xmlns:a16="http://schemas.microsoft.com/office/drawing/2014/main" id="{0041E922-DEFD-2C0D-9256-46738EAA9398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989838" y="2527600"/>
            <a:ext cx="2423100" cy="426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</a:t>
            </a:r>
            <a:endParaRPr dirty="0"/>
          </a:p>
        </p:txBody>
      </p:sp>
      <p:sp>
        <p:nvSpPr>
          <p:cNvPr id="6769" name="Google Shape;6769;p53">
            <a:extLst>
              <a:ext uri="{FF2B5EF4-FFF2-40B4-BE49-F238E27FC236}">
                <a16:creationId xmlns:a16="http://schemas.microsoft.com/office/drawing/2014/main" id="{E4894BD0-0168-3D33-AE06-6441FAA3537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3368276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duration</a:t>
            </a:r>
            <a:endParaRPr dirty="0"/>
          </a:p>
        </p:txBody>
      </p:sp>
      <p:sp>
        <p:nvSpPr>
          <p:cNvPr id="6771" name="Google Shape;6771;p53">
            <a:extLst>
              <a:ext uri="{FF2B5EF4-FFF2-40B4-BE49-F238E27FC236}">
                <a16:creationId xmlns:a16="http://schemas.microsoft.com/office/drawing/2014/main" id="{99DB844D-217F-35A1-ABBE-19ED1E2A9234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6126280" y="1891988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votes</a:t>
            </a:r>
            <a:endParaRPr dirty="0"/>
          </a:p>
        </p:txBody>
      </p:sp>
      <p:sp>
        <p:nvSpPr>
          <p:cNvPr id="6773" name="Google Shape;6773;p53">
            <a:extLst>
              <a:ext uri="{FF2B5EF4-FFF2-40B4-BE49-F238E27FC236}">
                <a16:creationId xmlns:a16="http://schemas.microsoft.com/office/drawing/2014/main" id="{4961078B-CE24-8D77-72BD-817F04C6B26F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3855050" y="2664980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16" name="Google Shape;6763;p53">
            <a:extLst>
              <a:ext uri="{FF2B5EF4-FFF2-40B4-BE49-F238E27FC236}">
                <a16:creationId xmlns:a16="http://schemas.microsoft.com/office/drawing/2014/main" id="{A582EDD4-C76E-A5B9-6DEB-534FE3790320}"/>
              </a:ext>
            </a:extLst>
          </p:cNvPr>
          <p:cNvSpPr txBox="1">
            <a:spLocks/>
          </p:cNvSpPr>
          <p:nvPr/>
        </p:nvSpPr>
        <p:spPr>
          <a:xfrm>
            <a:off x="4404398" y="1465088"/>
            <a:ext cx="277395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Production _company</a:t>
            </a:r>
          </a:p>
        </p:txBody>
      </p:sp>
      <p:sp>
        <p:nvSpPr>
          <p:cNvPr id="17" name="Google Shape;6763;p53">
            <a:extLst>
              <a:ext uri="{FF2B5EF4-FFF2-40B4-BE49-F238E27FC236}">
                <a16:creationId xmlns:a16="http://schemas.microsoft.com/office/drawing/2014/main" id="{C2F226AA-1640-5373-26EE-7D0CA1A11E3B}"/>
              </a:ext>
            </a:extLst>
          </p:cNvPr>
          <p:cNvSpPr txBox="1">
            <a:spLocks/>
          </p:cNvSpPr>
          <p:nvPr/>
        </p:nvSpPr>
        <p:spPr>
          <a:xfrm>
            <a:off x="2148900" y="1239288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18" name="Google Shape;6763;p53">
            <a:extLst>
              <a:ext uri="{FF2B5EF4-FFF2-40B4-BE49-F238E27FC236}">
                <a16:creationId xmlns:a16="http://schemas.microsoft.com/office/drawing/2014/main" id="{58D91456-B651-91FF-0D3E-CA34B551FF0A}"/>
              </a:ext>
            </a:extLst>
          </p:cNvPr>
          <p:cNvSpPr txBox="1">
            <a:spLocks/>
          </p:cNvSpPr>
          <p:nvPr/>
        </p:nvSpPr>
        <p:spPr>
          <a:xfrm>
            <a:off x="899634" y="1934068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country</a:t>
            </a:r>
          </a:p>
        </p:txBody>
      </p:sp>
      <p:sp>
        <p:nvSpPr>
          <p:cNvPr id="19" name="Google Shape;6763;p53">
            <a:extLst>
              <a:ext uri="{FF2B5EF4-FFF2-40B4-BE49-F238E27FC236}">
                <a16:creationId xmlns:a16="http://schemas.microsoft.com/office/drawing/2014/main" id="{3FB78A91-57CF-8BE3-861A-D87A714DDD02}"/>
              </a:ext>
            </a:extLst>
          </p:cNvPr>
          <p:cNvSpPr txBox="1">
            <a:spLocks/>
          </p:cNvSpPr>
          <p:nvPr/>
        </p:nvSpPr>
        <p:spPr>
          <a:xfrm>
            <a:off x="3160506" y="2082932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stars</a:t>
            </a:r>
          </a:p>
        </p:txBody>
      </p:sp>
      <p:sp>
        <p:nvSpPr>
          <p:cNvPr id="20" name="Google Shape;6763;p53">
            <a:extLst>
              <a:ext uri="{FF2B5EF4-FFF2-40B4-BE49-F238E27FC236}">
                <a16:creationId xmlns:a16="http://schemas.microsoft.com/office/drawing/2014/main" id="{0E79F437-27BE-68CA-C465-7DC99228024C}"/>
              </a:ext>
            </a:extLst>
          </p:cNvPr>
          <p:cNvSpPr txBox="1">
            <a:spLocks/>
          </p:cNvSpPr>
          <p:nvPr/>
        </p:nvSpPr>
        <p:spPr>
          <a:xfrm>
            <a:off x="1431950" y="3070286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Creators</a:t>
            </a:r>
          </a:p>
        </p:txBody>
      </p:sp>
      <p:sp>
        <p:nvSpPr>
          <p:cNvPr id="21" name="Google Shape;6763;p53">
            <a:extLst>
              <a:ext uri="{FF2B5EF4-FFF2-40B4-BE49-F238E27FC236}">
                <a16:creationId xmlns:a16="http://schemas.microsoft.com/office/drawing/2014/main" id="{A027FD9A-5ED8-22A5-2ED5-65FB8B368114}"/>
              </a:ext>
            </a:extLst>
          </p:cNvPr>
          <p:cNvSpPr txBox="1">
            <a:spLocks/>
          </p:cNvSpPr>
          <p:nvPr/>
        </p:nvSpPr>
        <p:spPr>
          <a:xfrm>
            <a:off x="5558670" y="955887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genre</a:t>
            </a:r>
          </a:p>
        </p:txBody>
      </p:sp>
      <p:sp>
        <p:nvSpPr>
          <p:cNvPr id="22" name="Google Shape;6763;p53">
            <a:extLst>
              <a:ext uri="{FF2B5EF4-FFF2-40B4-BE49-F238E27FC236}">
                <a16:creationId xmlns:a16="http://schemas.microsoft.com/office/drawing/2014/main" id="{1932AFBB-A535-87C6-7650-AE75BD5CEA64}"/>
              </a:ext>
            </a:extLst>
          </p:cNvPr>
          <p:cNvSpPr txBox="1">
            <a:spLocks/>
          </p:cNvSpPr>
          <p:nvPr/>
        </p:nvSpPr>
        <p:spPr>
          <a:xfrm>
            <a:off x="5558670" y="2343261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popularity</a:t>
            </a:r>
          </a:p>
        </p:txBody>
      </p:sp>
      <p:sp>
        <p:nvSpPr>
          <p:cNvPr id="24" name="Google Shape;6763;p53">
            <a:extLst>
              <a:ext uri="{FF2B5EF4-FFF2-40B4-BE49-F238E27FC236}">
                <a16:creationId xmlns:a16="http://schemas.microsoft.com/office/drawing/2014/main" id="{605AA552-C1F4-0162-23EF-E4AE2A4D8778}"/>
              </a:ext>
            </a:extLst>
          </p:cNvPr>
          <p:cNvSpPr txBox="1">
            <a:spLocks/>
          </p:cNvSpPr>
          <p:nvPr/>
        </p:nvSpPr>
        <p:spPr>
          <a:xfrm>
            <a:off x="737406" y="3626259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melight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244121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4" name="Google Shape;6864;p56"/>
          <p:cNvGrpSpPr/>
          <p:nvPr/>
        </p:nvGrpSpPr>
        <p:grpSpPr>
          <a:xfrm>
            <a:off x="5853056" y="2896364"/>
            <a:ext cx="3893501" cy="1192057"/>
            <a:chOff x="5853056" y="2777191"/>
            <a:chExt cx="3893501" cy="1192057"/>
          </a:xfrm>
        </p:grpSpPr>
        <p:sp>
          <p:nvSpPr>
            <p:cNvPr id="6865" name="Google Shape;6865;p56"/>
            <p:cNvSpPr/>
            <p:nvPr/>
          </p:nvSpPr>
          <p:spPr>
            <a:xfrm>
              <a:off x="7854520" y="2947482"/>
              <a:ext cx="1892036" cy="269277"/>
            </a:xfrm>
            <a:custGeom>
              <a:avLst/>
              <a:gdLst/>
              <a:ahLst/>
              <a:cxnLst/>
              <a:rect l="l" t="t" r="r" b="b"/>
              <a:pathLst>
                <a:path w="114150" h="16246" extrusionOk="0">
                  <a:moveTo>
                    <a:pt x="801" y="0"/>
                  </a:moveTo>
                  <a:lnTo>
                    <a:pt x="1" y="1468"/>
                  </a:lnTo>
                  <a:cubicBezTo>
                    <a:pt x="18147" y="11308"/>
                    <a:pt x="38128" y="16245"/>
                    <a:pt x="58076" y="16245"/>
                  </a:cubicBezTo>
                  <a:cubicBezTo>
                    <a:pt x="77356" y="16245"/>
                    <a:pt x="96603" y="11642"/>
                    <a:pt x="114149" y="2502"/>
                  </a:cubicBezTo>
                  <a:lnTo>
                    <a:pt x="113415" y="1068"/>
                  </a:lnTo>
                  <a:cubicBezTo>
                    <a:pt x="96025" y="10082"/>
                    <a:pt x="77047" y="14587"/>
                    <a:pt x="58081" y="14587"/>
                  </a:cubicBezTo>
                  <a:cubicBezTo>
                    <a:pt x="38375" y="14587"/>
                    <a:pt x="18683" y="9723"/>
                    <a:pt x="801" y="0"/>
                  </a:cubicBezTo>
                  <a:close/>
                </a:path>
              </a:pathLst>
            </a:custGeom>
            <a:solidFill>
              <a:srgbClr val="B336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56"/>
            <p:cNvSpPr/>
            <p:nvPr/>
          </p:nvSpPr>
          <p:spPr>
            <a:xfrm>
              <a:off x="7929174" y="2963511"/>
              <a:ext cx="1743292" cy="283648"/>
            </a:xfrm>
            <a:custGeom>
              <a:avLst/>
              <a:gdLst/>
              <a:ahLst/>
              <a:cxnLst/>
              <a:rect l="l" t="t" r="r" b="b"/>
              <a:pathLst>
                <a:path w="105176" h="17113" extrusionOk="0">
                  <a:moveTo>
                    <a:pt x="2335" y="1"/>
                  </a:moveTo>
                  <a:lnTo>
                    <a:pt x="0" y="4871"/>
                  </a:lnTo>
                  <a:cubicBezTo>
                    <a:pt x="16312" y="12710"/>
                    <a:pt x="34458" y="16946"/>
                    <a:pt x="52504" y="17113"/>
                  </a:cubicBezTo>
                  <a:lnTo>
                    <a:pt x="53572" y="17113"/>
                  </a:lnTo>
                  <a:cubicBezTo>
                    <a:pt x="71251" y="17113"/>
                    <a:pt x="89097" y="13210"/>
                    <a:pt x="105175" y="5838"/>
                  </a:cubicBezTo>
                  <a:lnTo>
                    <a:pt x="102907" y="901"/>
                  </a:lnTo>
                  <a:cubicBezTo>
                    <a:pt x="87192" y="8122"/>
                    <a:pt x="70380" y="11726"/>
                    <a:pt x="53578" y="11726"/>
                  </a:cubicBezTo>
                  <a:cubicBezTo>
                    <a:pt x="36071" y="11726"/>
                    <a:pt x="18573" y="7813"/>
                    <a:pt x="2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56"/>
            <p:cNvSpPr/>
            <p:nvPr/>
          </p:nvSpPr>
          <p:spPr>
            <a:xfrm>
              <a:off x="7929174" y="3009954"/>
              <a:ext cx="1743839" cy="237205"/>
            </a:xfrm>
            <a:custGeom>
              <a:avLst/>
              <a:gdLst/>
              <a:ahLst/>
              <a:cxnLst/>
              <a:rect l="l" t="t" r="r" b="b"/>
              <a:pathLst>
                <a:path w="105209" h="14311" extrusionOk="0">
                  <a:moveTo>
                    <a:pt x="1001" y="1"/>
                  </a:moveTo>
                  <a:lnTo>
                    <a:pt x="0" y="2069"/>
                  </a:lnTo>
                  <a:cubicBezTo>
                    <a:pt x="16278" y="9908"/>
                    <a:pt x="34391" y="14111"/>
                    <a:pt x="52504" y="14311"/>
                  </a:cubicBezTo>
                  <a:lnTo>
                    <a:pt x="53572" y="14311"/>
                  </a:lnTo>
                  <a:cubicBezTo>
                    <a:pt x="71318" y="14311"/>
                    <a:pt x="89097" y="10408"/>
                    <a:pt x="105209" y="3036"/>
                  </a:cubicBezTo>
                  <a:lnTo>
                    <a:pt x="104208" y="968"/>
                  </a:lnTo>
                  <a:cubicBezTo>
                    <a:pt x="88081" y="8281"/>
                    <a:pt x="70851" y="11935"/>
                    <a:pt x="53629" y="11935"/>
                  </a:cubicBezTo>
                  <a:cubicBezTo>
                    <a:pt x="35658" y="11935"/>
                    <a:pt x="17694" y="7956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56"/>
            <p:cNvSpPr/>
            <p:nvPr/>
          </p:nvSpPr>
          <p:spPr>
            <a:xfrm>
              <a:off x="9618813" y="2964422"/>
              <a:ext cx="70228" cy="109693"/>
            </a:xfrm>
            <a:custGeom>
              <a:avLst/>
              <a:gdLst/>
              <a:ahLst/>
              <a:cxnLst/>
              <a:rect l="l" t="t" r="r" b="b"/>
              <a:pathLst>
                <a:path w="4237" h="6618" extrusionOk="0">
                  <a:moveTo>
                    <a:pt x="990" y="1"/>
                  </a:moveTo>
                  <a:cubicBezTo>
                    <a:pt x="872" y="1"/>
                    <a:pt x="751" y="25"/>
                    <a:pt x="634" y="79"/>
                  </a:cubicBezTo>
                  <a:cubicBezTo>
                    <a:pt x="234" y="279"/>
                    <a:pt x="1" y="780"/>
                    <a:pt x="234" y="1213"/>
                  </a:cubicBezTo>
                  <a:lnTo>
                    <a:pt x="2469" y="6117"/>
                  </a:lnTo>
                  <a:cubicBezTo>
                    <a:pt x="2602" y="6450"/>
                    <a:pt x="2903" y="6617"/>
                    <a:pt x="3203" y="6617"/>
                  </a:cubicBezTo>
                  <a:cubicBezTo>
                    <a:pt x="3336" y="6617"/>
                    <a:pt x="3470" y="6584"/>
                    <a:pt x="3603" y="6550"/>
                  </a:cubicBezTo>
                  <a:cubicBezTo>
                    <a:pt x="4003" y="6317"/>
                    <a:pt x="4237" y="5817"/>
                    <a:pt x="4003" y="5416"/>
                  </a:cubicBezTo>
                  <a:lnTo>
                    <a:pt x="1769" y="479"/>
                  </a:lnTo>
                  <a:cubicBezTo>
                    <a:pt x="1622" y="186"/>
                    <a:pt x="1315" y="1"/>
                    <a:pt x="990" y="1"/>
                  </a:cubicBezTo>
                  <a:close/>
                </a:path>
              </a:pathLst>
            </a:custGeom>
            <a:solidFill>
              <a:srgbClr val="FF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56"/>
            <p:cNvSpPr/>
            <p:nvPr/>
          </p:nvSpPr>
          <p:spPr>
            <a:xfrm>
              <a:off x="7913129" y="2949604"/>
              <a:ext cx="70792" cy="108467"/>
            </a:xfrm>
            <a:custGeom>
              <a:avLst/>
              <a:gdLst/>
              <a:ahLst/>
              <a:cxnLst/>
              <a:rect l="l" t="t" r="r" b="b"/>
              <a:pathLst>
                <a:path w="4271" h="6544" extrusionOk="0">
                  <a:moveTo>
                    <a:pt x="3284" y="0"/>
                  </a:moveTo>
                  <a:cubicBezTo>
                    <a:pt x="2991" y="0"/>
                    <a:pt x="2708" y="172"/>
                    <a:pt x="2569" y="473"/>
                  </a:cubicBezTo>
                  <a:lnTo>
                    <a:pt x="234" y="5343"/>
                  </a:lnTo>
                  <a:cubicBezTo>
                    <a:pt x="1" y="5777"/>
                    <a:pt x="168" y="6277"/>
                    <a:pt x="601" y="6477"/>
                  </a:cubicBezTo>
                  <a:cubicBezTo>
                    <a:pt x="735" y="6510"/>
                    <a:pt x="835" y="6544"/>
                    <a:pt x="968" y="6544"/>
                  </a:cubicBezTo>
                  <a:cubicBezTo>
                    <a:pt x="1302" y="6544"/>
                    <a:pt x="1602" y="6377"/>
                    <a:pt x="1735" y="6110"/>
                  </a:cubicBezTo>
                  <a:lnTo>
                    <a:pt x="4070" y="1207"/>
                  </a:lnTo>
                  <a:cubicBezTo>
                    <a:pt x="4270" y="806"/>
                    <a:pt x="4104" y="306"/>
                    <a:pt x="3670" y="106"/>
                  </a:cubicBezTo>
                  <a:cubicBezTo>
                    <a:pt x="3547" y="34"/>
                    <a:pt x="3414" y="0"/>
                    <a:pt x="3284" y="0"/>
                  </a:cubicBezTo>
                  <a:close/>
                </a:path>
              </a:pathLst>
            </a:custGeom>
            <a:solidFill>
              <a:srgbClr val="FF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56"/>
            <p:cNvSpPr/>
            <p:nvPr/>
          </p:nvSpPr>
          <p:spPr>
            <a:xfrm>
              <a:off x="5976341" y="2926465"/>
              <a:ext cx="1892020" cy="268730"/>
            </a:xfrm>
            <a:custGeom>
              <a:avLst/>
              <a:gdLst/>
              <a:ahLst/>
              <a:cxnLst/>
              <a:rect l="l" t="t" r="r" b="b"/>
              <a:pathLst>
                <a:path w="114149" h="16213" extrusionOk="0">
                  <a:moveTo>
                    <a:pt x="768" y="1"/>
                  </a:moveTo>
                  <a:lnTo>
                    <a:pt x="1" y="1435"/>
                  </a:lnTo>
                  <a:cubicBezTo>
                    <a:pt x="18114" y="11275"/>
                    <a:pt x="38095" y="16212"/>
                    <a:pt x="58075" y="16212"/>
                  </a:cubicBezTo>
                  <a:cubicBezTo>
                    <a:pt x="77323" y="16212"/>
                    <a:pt x="96603" y="11609"/>
                    <a:pt x="114149" y="2503"/>
                  </a:cubicBezTo>
                  <a:lnTo>
                    <a:pt x="113415" y="1035"/>
                  </a:lnTo>
                  <a:cubicBezTo>
                    <a:pt x="96017" y="10053"/>
                    <a:pt x="77030" y="14558"/>
                    <a:pt x="58052" y="14558"/>
                  </a:cubicBezTo>
                  <a:cubicBezTo>
                    <a:pt x="38350" y="14558"/>
                    <a:pt x="18659" y="9702"/>
                    <a:pt x="768" y="1"/>
                  </a:cubicBezTo>
                  <a:close/>
                </a:path>
              </a:pathLst>
            </a:custGeom>
            <a:solidFill>
              <a:srgbClr val="B336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56"/>
            <p:cNvSpPr/>
            <p:nvPr/>
          </p:nvSpPr>
          <p:spPr>
            <a:xfrm>
              <a:off x="6050978" y="2941946"/>
              <a:ext cx="1742745" cy="283648"/>
            </a:xfrm>
            <a:custGeom>
              <a:avLst/>
              <a:gdLst/>
              <a:ahLst/>
              <a:cxnLst/>
              <a:rect l="l" t="t" r="r" b="b"/>
              <a:pathLst>
                <a:path w="105143" h="17113" extrusionOk="0">
                  <a:moveTo>
                    <a:pt x="2336" y="1"/>
                  </a:moveTo>
                  <a:lnTo>
                    <a:pt x="1" y="4904"/>
                  </a:lnTo>
                  <a:cubicBezTo>
                    <a:pt x="16279" y="12743"/>
                    <a:pt x="34425" y="16946"/>
                    <a:pt x="52472" y="17113"/>
                  </a:cubicBezTo>
                  <a:lnTo>
                    <a:pt x="53572" y="17113"/>
                  </a:lnTo>
                  <a:cubicBezTo>
                    <a:pt x="71285" y="17113"/>
                    <a:pt x="89098" y="13244"/>
                    <a:pt x="105143" y="5838"/>
                  </a:cubicBezTo>
                  <a:lnTo>
                    <a:pt x="102908" y="935"/>
                  </a:lnTo>
                  <a:cubicBezTo>
                    <a:pt x="87185" y="8135"/>
                    <a:pt x="70376" y="11731"/>
                    <a:pt x="53583" y="11731"/>
                  </a:cubicBezTo>
                  <a:cubicBezTo>
                    <a:pt x="36066" y="11731"/>
                    <a:pt x="18566" y="7818"/>
                    <a:pt x="2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56"/>
            <p:cNvSpPr/>
            <p:nvPr/>
          </p:nvSpPr>
          <p:spPr>
            <a:xfrm>
              <a:off x="6051541" y="2988390"/>
              <a:ext cx="1743839" cy="237205"/>
            </a:xfrm>
            <a:custGeom>
              <a:avLst/>
              <a:gdLst/>
              <a:ahLst/>
              <a:cxnLst/>
              <a:rect l="l" t="t" r="r" b="b"/>
              <a:pathLst>
                <a:path w="105209" h="14311" extrusionOk="0">
                  <a:moveTo>
                    <a:pt x="1001" y="1"/>
                  </a:moveTo>
                  <a:lnTo>
                    <a:pt x="0" y="2102"/>
                  </a:lnTo>
                  <a:cubicBezTo>
                    <a:pt x="16245" y="9941"/>
                    <a:pt x="34391" y="14144"/>
                    <a:pt x="52504" y="14311"/>
                  </a:cubicBezTo>
                  <a:lnTo>
                    <a:pt x="53572" y="14311"/>
                  </a:lnTo>
                  <a:cubicBezTo>
                    <a:pt x="71284" y="14311"/>
                    <a:pt x="89097" y="10442"/>
                    <a:pt x="105209" y="3036"/>
                  </a:cubicBezTo>
                  <a:lnTo>
                    <a:pt x="104208" y="968"/>
                  </a:lnTo>
                  <a:cubicBezTo>
                    <a:pt x="88080" y="8298"/>
                    <a:pt x="70850" y="11960"/>
                    <a:pt x="53627" y="11960"/>
                  </a:cubicBezTo>
                  <a:cubicBezTo>
                    <a:pt x="35656" y="11960"/>
                    <a:pt x="17694" y="7972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56"/>
            <p:cNvSpPr/>
            <p:nvPr/>
          </p:nvSpPr>
          <p:spPr>
            <a:xfrm>
              <a:off x="7741180" y="2942875"/>
              <a:ext cx="69681" cy="109677"/>
            </a:xfrm>
            <a:custGeom>
              <a:avLst/>
              <a:gdLst/>
              <a:ahLst/>
              <a:cxnLst/>
              <a:rect l="l" t="t" r="r" b="b"/>
              <a:pathLst>
                <a:path w="4204" h="6617" extrusionOk="0">
                  <a:moveTo>
                    <a:pt x="966" y="0"/>
                  </a:moveTo>
                  <a:cubicBezTo>
                    <a:pt x="853" y="0"/>
                    <a:pt x="740" y="25"/>
                    <a:pt x="634" y="78"/>
                  </a:cubicBezTo>
                  <a:cubicBezTo>
                    <a:pt x="201" y="278"/>
                    <a:pt x="1" y="779"/>
                    <a:pt x="201" y="1212"/>
                  </a:cubicBezTo>
                  <a:lnTo>
                    <a:pt x="2469" y="6116"/>
                  </a:lnTo>
                  <a:cubicBezTo>
                    <a:pt x="2603" y="6449"/>
                    <a:pt x="2869" y="6616"/>
                    <a:pt x="3203" y="6616"/>
                  </a:cubicBezTo>
                  <a:cubicBezTo>
                    <a:pt x="3303" y="6616"/>
                    <a:pt x="3436" y="6583"/>
                    <a:pt x="3603" y="6549"/>
                  </a:cubicBezTo>
                  <a:cubicBezTo>
                    <a:pt x="4004" y="6349"/>
                    <a:pt x="4204" y="5849"/>
                    <a:pt x="4004" y="5415"/>
                  </a:cubicBezTo>
                  <a:lnTo>
                    <a:pt x="1769" y="512"/>
                  </a:lnTo>
                  <a:cubicBezTo>
                    <a:pt x="1597" y="193"/>
                    <a:pt x="1281" y="0"/>
                    <a:pt x="966" y="0"/>
                  </a:cubicBezTo>
                  <a:close/>
                </a:path>
              </a:pathLst>
            </a:custGeom>
            <a:solidFill>
              <a:srgbClr val="FF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56"/>
            <p:cNvSpPr/>
            <p:nvPr/>
          </p:nvSpPr>
          <p:spPr>
            <a:xfrm>
              <a:off x="6034950" y="2928388"/>
              <a:ext cx="70228" cy="108682"/>
            </a:xfrm>
            <a:custGeom>
              <a:avLst/>
              <a:gdLst/>
              <a:ahLst/>
              <a:cxnLst/>
              <a:rect l="l" t="t" r="r" b="b"/>
              <a:pathLst>
                <a:path w="4237" h="6557" extrusionOk="0">
                  <a:moveTo>
                    <a:pt x="3288" y="0"/>
                  </a:moveTo>
                  <a:cubicBezTo>
                    <a:pt x="2973" y="0"/>
                    <a:pt x="2678" y="167"/>
                    <a:pt x="2536" y="452"/>
                  </a:cubicBezTo>
                  <a:lnTo>
                    <a:pt x="201" y="5322"/>
                  </a:lnTo>
                  <a:cubicBezTo>
                    <a:pt x="1" y="5756"/>
                    <a:pt x="167" y="6256"/>
                    <a:pt x="568" y="6456"/>
                  </a:cubicBezTo>
                  <a:cubicBezTo>
                    <a:pt x="701" y="6489"/>
                    <a:pt x="834" y="6556"/>
                    <a:pt x="968" y="6556"/>
                  </a:cubicBezTo>
                  <a:cubicBezTo>
                    <a:pt x="1301" y="6556"/>
                    <a:pt x="1568" y="6356"/>
                    <a:pt x="1702" y="6089"/>
                  </a:cubicBezTo>
                  <a:lnTo>
                    <a:pt x="4037" y="1219"/>
                  </a:lnTo>
                  <a:cubicBezTo>
                    <a:pt x="4237" y="785"/>
                    <a:pt x="4070" y="285"/>
                    <a:pt x="3670" y="85"/>
                  </a:cubicBezTo>
                  <a:cubicBezTo>
                    <a:pt x="3545" y="27"/>
                    <a:pt x="3415" y="0"/>
                    <a:pt x="3288" y="0"/>
                  </a:cubicBezTo>
                  <a:close/>
                </a:path>
              </a:pathLst>
            </a:custGeom>
            <a:solidFill>
              <a:srgbClr val="FF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56"/>
            <p:cNvSpPr/>
            <p:nvPr/>
          </p:nvSpPr>
          <p:spPr>
            <a:xfrm>
              <a:off x="7846233" y="2831922"/>
              <a:ext cx="32636" cy="145429"/>
            </a:xfrm>
            <a:custGeom>
              <a:avLst/>
              <a:gdLst/>
              <a:ahLst/>
              <a:cxnLst/>
              <a:rect l="l" t="t" r="r" b="b"/>
              <a:pathLst>
                <a:path w="1969" h="8774" extrusionOk="0">
                  <a:moveTo>
                    <a:pt x="1" y="1"/>
                  </a:moveTo>
                  <a:lnTo>
                    <a:pt x="1" y="8774"/>
                  </a:lnTo>
                  <a:lnTo>
                    <a:pt x="1969" y="877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56"/>
            <p:cNvSpPr/>
            <p:nvPr/>
          </p:nvSpPr>
          <p:spPr>
            <a:xfrm>
              <a:off x="7834630" y="2891078"/>
              <a:ext cx="57515" cy="1015699"/>
            </a:xfrm>
            <a:custGeom>
              <a:avLst/>
              <a:gdLst/>
              <a:ahLst/>
              <a:cxnLst/>
              <a:rect l="l" t="t" r="r" b="b"/>
              <a:pathLst>
                <a:path w="3470" h="61279" extrusionOk="0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lnTo>
                    <a:pt x="0" y="60444"/>
                  </a:lnTo>
                  <a:cubicBezTo>
                    <a:pt x="0" y="60911"/>
                    <a:pt x="367" y="61278"/>
                    <a:pt x="834" y="61278"/>
                  </a:cubicBezTo>
                  <a:lnTo>
                    <a:pt x="2635" y="61278"/>
                  </a:lnTo>
                  <a:cubicBezTo>
                    <a:pt x="3069" y="61278"/>
                    <a:pt x="3469" y="60911"/>
                    <a:pt x="3469" y="60444"/>
                  </a:cubicBezTo>
                  <a:lnTo>
                    <a:pt x="3469" y="835"/>
                  </a:lnTo>
                  <a:cubicBezTo>
                    <a:pt x="3469" y="368"/>
                    <a:pt x="3069" y="1"/>
                    <a:pt x="2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56"/>
            <p:cNvSpPr/>
            <p:nvPr/>
          </p:nvSpPr>
          <p:spPr>
            <a:xfrm>
              <a:off x="7784855" y="3880771"/>
              <a:ext cx="155938" cy="51979"/>
            </a:xfrm>
            <a:custGeom>
              <a:avLst/>
              <a:gdLst/>
              <a:ahLst/>
              <a:cxnLst/>
              <a:rect l="l" t="t" r="r" b="b"/>
              <a:pathLst>
                <a:path w="9408" h="3136" extrusionOk="0">
                  <a:moveTo>
                    <a:pt x="1802" y="0"/>
                  </a:moveTo>
                  <a:cubicBezTo>
                    <a:pt x="801" y="0"/>
                    <a:pt x="1" y="767"/>
                    <a:pt x="1" y="1802"/>
                  </a:cubicBezTo>
                  <a:lnTo>
                    <a:pt x="1" y="3136"/>
                  </a:lnTo>
                  <a:lnTo>
                    <a:pt x="9408" y="3136"/>
                  </a:lnTo>
                  <a:lnTo>
                    <a:pt x="9408" y="1802"/>
                  </a:lnTo>
                  <a:cubicBezTo>
                    <a:pt x="9408" y="801"/>
                    <a:pt x="8640" y="0"/>
                    <a:pt x="7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56"/>
            <p:cNvSpPr/>
            <p:nvPr/>
          </p:nvSpPr>
          <p:spPr>
            <a:xfrm>
              <a:off x="7732329" y="3917253"/>
              <a:ext cx="260443" cy="51996"/>
            </a:xfrm>
            <a:custGeom>
              <a:avLst/>
              <a:gdLst/>
              <a:ahLst/>
              <a:cxnLst/>
              <a:rect l="l" t="t" r="r" b="b"/>
              <a:pathLst>
                <a:path w="15713" h="3137" extrusionOk="0">
                  <a:moveTo>
                    <a:pt x="1802" y="1"/>
                  </a:moveTo>
                  <a:cubicBezTo>
                    <a:pt x="802" y="1"/>
                    <a:pt x="1" y="801"/>
                    <a:pt x="1" y="1802"/>
                  </a:cubicBezTo>
                  <a:lnTo>
                    <a:pt x="1" y="3136"/>
                  </a:lnTo>
                  <a:lnTo>
                    <a:pt x="15712" y="3136"/>
                  </a:lnTo>
                  <a:lnTo>
                    <a:pt x="15712" y="1802"/>
                  </a:lnTo>
                  <a:cubicBezTo>
                    <a:pt x="15712" y="801"/>
                    <a:pt x="14912" y="1"/>
                    <a:pt x="13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56"/>
            <p:cNvSpPr/>
            <p:nvPr/>
          </p:nvSpPr>
          <p:spPr>
            <a:xfrm>
              <a:off x="7814724" y="2777191"/>
              <a:ext cx="96765" cy="96765"/>
            </a:xfrm>
            <a:custGeom>
              <a:avLst/>
              <a:gdLst/>
              <a:ahLst/>
              <a:cxnLst/>
              <a:rect l="l" t="t" r="r" b="b"/>
              <a:pathLst>
                <a:path w="5838" h="5838" extrusionOk="0">
                  <a:moveTo>
                    <a:pt x="2902" y="0"/>
                  </a:moveTo>
                  <a:cubicBezTo>
                    <a:pt x="1268" y="0"/>
                    <a:pt x="0" y="1301"/>
                    <a:pt x="0" y="2902"/>
                  </a:cubicBezTo>
                  <a:cubicBezTo>
                    <a:pt x="0" y="4537"/>
                    <a:pt x="1334" y="5838"/>
                    <a:pt x="2902" y="5838"/>
                  </a:cubicBezTo>
                  <a:cubicBezTo>
                    <a:pt x="4537" y="5838"/>
                    <a:pt x="5838" y="4503"/>
                    <a:pt x="5838" y="2902"/>
                  </a:cubicBezTo>
                  <a:cubicBezTo>
                    <a:pt x="5838" y="1268"/>
                    <a:pt x="4503" y="0"/>
                    <a:pt x="2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56"/>
            <p:cNvSpPr/>
            <p:nvPr/>
          </p:nvSpPr>
          <p:spPr>
            <a:xfrm>
              <a:off x="5966396" y="2831922"/>
              <a:ext cx="32636" cy="145429"/>
            </a:xfrm>
            <a:custGeom>
              <a:avLst/>
              <a:gdLst/>
              <a:ahLst/>
              <a:cxnLst/>
              <a:rect l="l" t="t" r="r" b="b"/>
              <a:pathLst>
                <a:path w="1969" h="8774" extrusionOk="0">
                  <a:moveTo>
                    <a:pt x="0" y="1"/>
                  </a:moveTo>
                  <a:lnTo>
                    <a:pt x="0" y="8774"/>
                  </a:lnTo>
                  <a:lnTo>
                    <a:pt x="1968" y="8774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56"/>
            <p:cNvSpPr/>
            <p:nvPr/>
          </p:nvSpPr>
          <p:spPr>
            <a:xfrm>
              <a:off x="5954777" y="2891078"/>
              <a:ext cx="57515" cy="1015699"/>
            </a:xfrm>
            <a:custGeom>
              <a:avLst/>
              <a:gdLst/>
              <a:ahLst/>
              <a:cxnLst/>
              <a:rect l="l" t="t" r="r" b="b"/>
              <a:pathLst>
                <a:path w="3470" h="61279" extrusionOk="0">
                  <a:moveTo>
                    <a:pt x="835" y="1"/>
                  </a:moveTo>
                  <a:cubicBezTo>
                    <a:pt x="368" y="1"/>
                    <a:pt x="1" y="368"/>
                    <a:pt x="1" y="835"/>
                  </a:cubicBezTo>
                  <a:lnTo>
                    <a:pt x="1" y="60444"/>
                  </a:lnTo>
                  <a:cubicBezTo>
                    <a:pt x="1" y="60911"/>
                    <a:pt x="368" y="61278"/>
                    <a:pt x="835" y="61278"/>
                  </a:cubicBezTo>
                  <a:lnTo>
                    <a:pt x="2636" y="61278"/>
                  </a:lnTo>
                  <a:cubicBezTo>
                    <a:pt x="3070" y="61278"/>
                    <a:pt x="3470" y="60911"/>
                    <a:pt x="3470" y="60444"/>
                  </a:cubicBezTo>
                  <a:lnTo>
                    <a:pt x="3470" y="835"/>
                  </a:lnTo>
                  <a:cubicBezTo>
                    <a:pt x="3470" y="368"/>
                    <a:pt x="3070" y="1"/>
                    <a:pt x="2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56"/>
            <p:cNvSpPr/>
            <p:nvPr/>
          </p:nvSpPr>
          <p:spPr>
            <a:xfrm>
              <a:off x="5905018" y="3880771"/>
              <a:ext cx="155938" cy="51979"/>
            </a:xfrm>
            <a:custGeom>
              <a:avLst/>
              <a:gdLst/>
              <a:ahLst/>
              <a:cxnLst/>
              <a:rect l="l" t="t" r="r" b="b"/>
              <a:pathLst>
                <a:path w="9408" h="3136" extrusionOk="0">
                  <a:moveTo>
                    <a:pt x="1802" y="0"/>
                  </a:moveTo>
                  <a:cubicBezTo>
                    <a:pt x="801" y="0"/>
                    <a:pt x="1" y="767"/>
                    <a:pt x="1" y="1802"/>
                  </a:cubicBezTo>
                  <a:lnTo>
                    <a:pt x="1" y="3136"/>
                  </a:lnTo>
                  <a:lnTo>
                    <a:pt x="9407" y="3136"/>
                  </a:lnTo>
                  <a:lnTo>
                    <a:pt x="9407" y="1802"/>
                  </a:lnTo>
                  <a:cubicBezTo>
                    <a:pt x="9407" y="801"/>
                    <a:pt x="8640" y="0"/>
                    <a:pt x="7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56"/>
            <p:cNvSpPr/>
            <p:nvPr/>
          </p:nvSpPr>
          <p:spPr>
            <a:xfrm>
              <a:off x="5853056" y="3917253"/>
              <a:ext cx="259863" cy="51996"/>
            </a:xfrm>
            <a:custGeom>
              <a:avLst/>
              <a:gdLst/>
              <a:ahLst/>
              <a:cxnLst/>
              <a:rect l="l" t="t" r="r" b="b"/>
              <a:pathLst>
                <a:path w="15678" h="3137" extrusionOk="0">
                  <a:moveTo>
                    <a:pt x="1801" y="1"/>
                  </a:moveTo>
                  <a:cubicBezTo>
                    <a:pt x="801" y="1"/>
                    <a:pt x="0" y="801"/>
                    <a:pt x="0" y="1802"/>
                  </a:cubicBezTo>
                  <a:lnTo>
                    <a:pt x="0" y="3136"/>
                  </a:lnTo>
                  <a:lnTo>
                    <a:pt x="15678" y="3136"/>
                  </a:lnTo>
                  <a:lnTo>
                    <a:pt x="15678" y="1802"/>
                  </a:lnTo>
                  <a:cubicBezTo>
                    <a:pt x="15678" y="801"/>
                    <a:pt x="14877" y="1"/>
                    <a:pt x="13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56"/>
            <p:cNvSpPr/>
            <p:nvPr/>
          </p:nvSpPr>
          <p:spPr>
            <a:xfrm>
              <a:off x="5934870" y="2777191"/>
              <a:ext cx="96781" cy="96765"/>
            </a:xfrm>
            <a:custGeom>
              <a:avLst/>
              <a:gdLst/>
              <a:ahLst/>
              <a:cxnLst/>
              <a:rect l="l" t="t" r="r" b="b"/>
              <a:pathLst>
                <a:path w="5839" h="5838" extrusionOk="0">
                  <a:moveTo>
                    <a:pt x="2903" y="0"/>
                  </a:moveTo>
                  <a:cubicBezTo>
                    <a:pt x="1268" y="0"/>
                    <a:pt x="1" y="1301"/>
                    <a:pt x="1" y="2902"/>
                  </a:cubicBezTo>
                  <a:cubicBezTo>
                    <a:pt x="1" y="4537"/>
                    <a:pt x="1335" y="5838"/>
                    <a:pt x="2903" y="5838"/>
                  </a:cubicBezTo>
                  <a:cubicBezTo>
                    <a:pt x="4537" y="5838"/>
                    <a:pt x="5838" y="4503"/>
                    <a:pt x="5838" y="2902"/>
                  </a:cubicBezTo>
                  <a:cubicBezTo>
                    <a:pt x="5838" y="1268"/>
                    <a:pt x="4504" y="0"/>
                    <a:pt x="2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5" name="Google Shape;6885;p56"/>
          <p:cNvSpPr txBox="1">
            <a:spLocks noGrp="1"/>
          </p:cNvSpPr>
          <p:nvPr>
            <p:ph type="title"/>
          </p:nvPr>
        </p:nvSpPr>
        <p:spPr>
          <a:xfrm>
            <a:off x="744674" y="626084"/>
            <a:ext cx="521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486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dirty="0"/>
              <a:t>Problems with Data</a:t>
            </a:r>
          </a:p>
        </p:txBody>
      </p:sp>
      <p:grpSp>
        <p:nvGrpSpPr>
          <p:cNvPr id="6939" name="Google Shape;6939;p56"/>
          <p:cNvGrpSpPr/>
          <p:nvPr/>
        </p:nvGrpSpPr>
        <p:grpSpPr>
          <a:xfrm>
            <a:off x="-417858" y="-823150"/>
            <a:ext cx="9978772" cy="7065516"/>
            <a:chOff x="-417858" y="-823150"/>
            <a:chExt cx="9978772" cy="7065516"/>
          </a:xfrm>
        </p:grpSpPr>
        <p:grpSp>
          <p:nvGrpSpPr>
            <p:cNvPr id="6940" name="Google Shape;6940;p56"/>
            <p:cNvGrpSpPr/>
            <p:nvPr/>
          </p:nvGrpSpPr>
          <p:grpSpPr>
            <a:xfrm>
              <a:off x="50" y="-132175"/>
              <a:ext cx="832143" cy="5305618"/>
              <a:chOff x="1440600" y="197825"/>
              <a:chExt cx="990175" cy="3797050"/>
            </a:xfrm>
          </p:grpSpPr>
          <p:sp>
            <p:nvSpPr>
              <p:cNvPr id="6941" name="Google Shape;6941;p5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5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5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5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5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5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5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5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5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0" name="Google Shape;6950;p56"/>
            <p:cNvGrpSpPr/>
            <p:nvPr/>
          </p:nvGrpSpPr>
          <p:grpSpPr>
            <a:xfrm flipH="1">
              <a:off x="8319293" y="-132175"/>
              <a:ext cx="832143" cy="5305618"/>
              <a:chOff x="1440600" y="197825"/>
              <a:chExt cx="990175" cy="3797050"/>
            </a:xfrm>
          </p:grpSpPr>
          <p:sp>
            <p:nvSpPr>
              <p:cNvPr id="6951" name="Google Shape;6951;p5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5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5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5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5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5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5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5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5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0" name="Google Shape;6960;p56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6961" name="Google Shape;6961;p56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56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56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56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56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56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56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56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56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56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56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56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56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56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56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56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56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56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56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56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56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56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56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56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56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56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56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56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56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56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56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56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56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56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56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56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56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8" name="Google Shape;6998;p56"/>
            <p:cNvGrpSpPr/>
            <p:nvPr/>
          </p:nvGrpSpPr>
          <p:grpSpPr>
            <a:xfrm>
              <a:off x="-20" y="4613271"/>
              <a:ext cx="9143683" cy="1629094"/>
              <a:chOff x="429225" y="4417075"/>
              <a:chExt cx="6749600" cy="1202550"/>
            </a:xfrm>
          </p:grpSpPr>
          <p:sp>
            <p:nvSpPr>
              <p:cNvPr id="6999" name="Google Shape;6999;p56"/>
              <p:cNvSpPr/>
              <p:nvPr/>
            </p:nvSpPr>
            <p:spPr>
              <a:xfrm>
                <a:off x="1901275" y="5022325"/>
                <a:ext cx="3806000" cy="50230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20092" extrusionOk="0">
                    <a:moveTo>
                      <a:pt x="0" y="0"/>
                    </a:moveTo>
                    <a:lnTo>
                      <a:pt x="0" y="20092"/>
                    </a:lnTo>
                    <a:lnTo>
                      <a:pt x="152239" y="20092"/>
                    </a:lnTo>
                    <a:lnTo>
                      <a:pt x="152239" y="0"/>
                    </a:lnTo>
                    <a:close/>
                  </a:path>
                </a:pathLst>
              </a:custGeom>
              <a:solidFill>
                <a:srgbClr val="C3CA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56"/>
              <p:cNvSpPr/>
              <p:nvPr/>
            </p:nvSpPr>
            <p:spPr>
              <a:xfrm>
                <a:off x="429225" y="4417075"/>
                <a:ext cx="6500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2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56"/>
              <p:cNvSpPr/>
              <p:nvPr/>
            </p:nvSpPr>
            <p:spPr>
              <a:xfrm>
                <a:off x="4297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2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56"/>
              <p:cNvSpPr/>
              <p:nvPr/>
            </p:nvSpPr>
            <p:spPr>
              <a:xfrm>
                <a:off x="9449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56"/>
              <p:cNvSpPr/>
              <p:nvPr/>
            </p:nvSpPr>
            <p:spPr>
              <a:xfrm>
                <a:off x="4297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3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56"/>
              <p:cNvSpPr/>
              <p:nvPr/>
            </p:nvSpPr>
            <p:spPr>
              <a:xfrm>
                <a:off x="4302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9" y="20828"/>
                    </a:lnTo>
                    <a:lnTo>
                      <a:pt x="24489" y="6088"/>
                    </a:lnTo>
                    <a:cubicBezTo>
                      <a:pt x="2446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56"/>
              <p:cNvSpPr/>
              <p:nvPr/>
            </p:nvSpPr>
            <p:spPr>
              <a:xfrm>
                <a:off x="1191600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56"/>
              <p:cNvSpPr/>
              <p:nvPr/>
            </p:nvSpPr>
            <p:spPr>
              <a:xfrm>
                <a:off x="11926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56"/>
              <p:cNvSpPr/>
              <p:nvPr/>
            </p:nvSpPr>
            <p:spPr>
              <a:xfrm>
                <a:off x="17078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56"/>
              <p:cNvSpPr/>
              <p:nvPr/>
            </p:nvSpPr>
            <p:spPr>
              <a:xfrm>
                <a:off x="1192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09" y="0"/>
                    </a:moveTo>
                    <a:cubicBezTo>
                      <a:pt x="75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5" y="4158"/>
                    </a:cubicBezTo>
                    <a:cubicBezTo>
                      <a:pt x="7221" y="3263"/>
                      <a:pt x="4476" y="1850"/>
                      <a:pt x="200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56"/>
              <p:cNvSpPr/>
              <p:nvPr/>
            </p:nvSpPr>
            <p:spPr>
              <a:xfrm>
                <a:off x="11926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08" y="160"/>
                    </a:cubicBezTo>
                    <a:lnTo>
                      <a:pt x="1824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88" y="2726"/>
                      <a:pt x="2174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56"/>
              <p:cNvSpPr/>
              <p:nvPr/>
            </p:nvSpPr>
            <p:spPr>
              <a:xfrm>
                <a:off x="1954475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1" y="22121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56"/>
              <p:cNvSpPr/>
              <p:nvPr/>
            </p:nvSpPr>
            <p:spPr>
              <a:xfrm>
                <a:off x="195447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56"/>
              <p:cNvSpPr/>
              <p:nvPr/>
            </p:nvSpPr>
            <p:spPr>
              <a:xfrm>
                <a:off x="24702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56"/>
              <p:cNvSpPr/>
              <p:nvPr/>
            </p:nvSpPr>
            <p:spPr>
              <a:xfrm>
                <a:off x="195447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56"/>
              <p:cNvSpPr/>
              <p:nvPr/>
            </p:nvSpPr>
            <p:spPr>
              <a:xfrm>
                <a:off x="19544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56"/>
              <p:cNvSpPr/>
              <p:nvPr/>
            </p:nvSpPr>
            <p:spPr>
              <a:xfrm>
                <a:off x="271687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56"/>
              <p:cNvSpPr/>
              <p:nvPr/>
            </p:nvSpPr>
            <p:spPr>
              <a:xfrm>
                <a:off x="27168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56"/>
              <p:cNvSpPr/>
              <p:nvPr/>
            </p:nvSpPr>
            <p:spPr>
              <a:xfrm>
                <a:off x="32326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56"/>
              <p:cNvSpPr/>
              <p:nvPr/>
            </p:nvSpPr>
            <p:spPr>
              <a:xfrm>
                <a:off x="271687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6" y="4158"/>
                    </a:cubicBezTo>
                    <a:cubicBezTo>
                      <a:pt x="7221" y="3263"/>
                      <a:pt x="4476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56"/>
              <p:cNvSpPr/>
              <p:nvPr/>
            </p:nvSpPr>
            <p:spPr>
              <a:xfrm>
                <a:off x="271737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68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56"/>
              <p:cNvSpPr/>
              <p:nvPr/>
            </p:nvSpPr>
            <p:spPr>
              <a:xfrm>
                <a:off x="347975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56"/>
              <p:cNvSpPr/>
              <p:nvPr/>
            </p:nvSpPr>
            <p:spPr>
              <a:xfrm>
                <a:off x="3479250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80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56"/>
              <p:cNvSpPr/>
              <p:nvPr/>
            </p:nvSpPr>
            <p:spPr>
              <a:xfrm>
                <a:off x="399497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56"/>
              <p:cNvSpPr/>
              <p:nvPr/>
            </p:nvSpPr>
            <p:spPr>
              <a:xfrm>
                <a:off x="3479250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3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86" y="4158"/>
                    </a:cubicBezTo>
                    <a:cubicBezTo>
                      <a:pt x="7242" y="3263"/>
                      <a:pt x="4477" y="1850"/>
                      <a:pt x="203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56"/>
              <p:cNvSpPr/>
              <p:nvPr/>
            </p:nvSpPr>
            <p:spPr>
              <a:xfrm>
                <a:off x="34792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56"/>
              <p:cNvSpPr/>
              <p:nvPr/>
            </p:nvSpPr>
            <p:spPr>
              <a:xfrm>
                <a:off x="652880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56"/>
              <p:cNvSpPr/>
              <p:nvPr/>
            </p:nvSpPr>
            <p:spPr>
              <a:xfrm>
                <a:off x="65661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56"/>
              <p:cNvSpPr/>
              <p:nvPr/>
            </p:nvSpPr>
            <p:spPr>
              <a:xfrm>
                <a:off x="65288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56"/>
              <p:cNvSpPr/>
              <p:nvPr/>
            </p:nvSpPr>
            <p:spPr>
              <a:xfrm>
                <a:off x="6566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6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33" y="1134"/>
                      <a:pt x="22479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56"/>
              <p:cNvSpPr/>
              <p:nvPr/>
            </p:nvSpPr>
            <p:spPr>
              <a:xfrm>
                <a:off x="6566600" y="4449400"/>
                <a:ext cx="611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00" y="20828"/>
                    </a:lnTo>
                    <a:lnTo>
                      <a:pt x="200" y="6207"/>
                    </a:lnTo>
                    <a:cubicBezTo>
                      <a:pt x="200" y="2885"/>
                      <a:pt x="2885" y="160"/>
                      <a:pt x="6207" y="160"/>
                    </a:cubicBezTo>
                    <a:lnTo>
                      <a:pt x="18461" y="160"/>
                    </a:lnTo>
                    <a:cubicBezTo>
                      <a:pt x="21763" y="160"/>
                      <a:pt x="24469" y="2885"/>
                      <a:pt x="24469" y="6207"/>
                    </a:cubicBezTo>
                    <a:lnTo>
                      <a:pt x="24469" y="6088"/>
                    </a:lnTo>
                    <a:cubicBezTo>
                      <a:pt x="24469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56"/>
              <p:cNvSpPr/>
              <p:nvPr/>
            </p:nvSpPr>
            <p:spPr>
              <a:xfrm>
                <a:off x="5766425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56"/>
              <p:cNvSpPr/>
              <p:nvPr/>
            </p:nvSpPr>
            <p:spPr>
              <a:xfrm>
                <a:off x="580322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8"/>
                    </a:lnTo>
                    <a:cubicBezTo>
                      <a:pt x="2452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56"/>
              <p:cNvSpPr/>
              <p:nvPr/>
            </p:nvSpPr>
            <p:spPr>
              <a:xfrm>
                <a:off x="57664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56"/>
              <p:cNvSpPr/>
              <p:nvPr/>
            </p:nvSpPr>
            <p:spPr>
              <a:xfrm>
                <a:off x="580372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2479" y="0"/>
                    </a:moveTo>
                    <a:cubicBezTo>
                      <a:pt x="2003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508" y="19276"/>
                    </a:lnTo>
                    <a:lnTo>
                      <a:pt x="24508" y="4536"/>
                    </a:lnTo>
                    <a:cubicBezTo>
                      <a:pt x="2450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56"/>
              <p:cNvSpPr/>
              <p:nvPr/>
            </p:nvSpPr>
            <p:spPr>
              <a:xfrm>
                <a:off x="58037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45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508" y="2885"/>
                      <a:pt x="24508" y="6207"/>
                    </a:cubicBezTo>
                    <a:lnTo>
                      <a:pt x="24508" y="6088"/>
                    </a:lnTo>
                    <a:cubicBezTo>
                      <a:pt x="24508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56"/>
              <p:cNvSpPr/>
              <p:nvPr/>
            </p:nvSpPr>
            <p:spPr>
              <a:xfrm>
                <a:off x="500402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56"/>
              <p:cNvSpPr/>
              <p:nvPr/>
            </p:nvSpPr>
            <p:spPr>
              <a:xfrm>
                <a:off x="50413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56"/>
              <p:cNvSpPr/>
              <p:nvPr/>
            </p:nvSpPr>
            <p:spPr>
              <a:xfrm>
                <a:off x="50040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56"/>
              <p:cNvSpPr/>
              <p:nvPr/>
            </p:nvSpPr>
            <p:spPr>
              <a:xfrm>
                <a:off x="504182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4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56"/>
              <p:cNvSpPr/>
              <p:nvPr/>
            </p:nvSpPr>
            <p:spPr>
              <a:xfrm>
                <a:off x="504132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8" y="1"/>
                    </a:moveTo>
                    <a:cubicBezTo>
                      <a:pt x="2726" y="1"/>
                      <a:pt x="21" y="2726"/>
                      <a:pt x="1" y="6088"/>
                    </a:cubicBezTo>
                    <a:lnTo>
                      <a:pt x="1" y="20828"/>
                    </a:lnTo>
                    <a:lnTo>
                      <a:pt x="220" y="20828"/>
                    </a:lnTo>
                    <a:lnTo>
                      <a:pt x="220" y="6207"/>
                    </a:lnTo>
                    <a:cubicBezTo>
                      <a:pt x="220" y="2885"/>
                      <a:pt x="2905" y="160"/>
                      <a:pt x="6227" y="160"/>
                    </a:cubicBezTo>
                    <a:lnTo>
                      <a:pt x="18461" y="160"/>
                    </a:lnTo>
                    <a:cubicBezTo>
                      <a:pt x="21783" y="160"/>
                      <a:pt x="24489" y="2885"/>
                      <a:pt x="24489" y="6207"/>
                    </a:cubicBezTo>
                    <a:lnTo>
                      <a:pt x="24489" y="6088"/>
                    </a:lnTo>
                    <a:cubicBezTo>
                      <a:pt x="2448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56"/>
              <p:cNvSpPr/>
              <p:nvPr/>
            </p:nvSpPr>
            <p:spPr>
              <a:xfrm>
                <a:off x="4241650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56"/>
              <p:cNvSpPr/>
              <p:nvPr/>
            </p:nvSpPr>
            <p:spPr>
              <a:xfrm>
                <a:off x="42784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56"/>
              <p:cNvSpPr/>
              <p:nvPr/>
            </p:nvSpPr>
            <p:spPr>
              <a:xfrm>
                <a:off x="424165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56"/>
              <p:cNvSpPr/>
              <p:nvPr/>
            </p:nvSpPr>
            <p:spPr>
              <a:xfrm>
                <a:off x="427895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4536"/>
                    </a:lnTo>
                    <a:cubicBezTo>
                      <a:pt x="2448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56"/>
              <p:cNvSpPr/>
              <p:nvPr/>
            </p:nvSpPr>
            <p:spPr>
              <a:xfrm>
                <a:off x="427895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7" y="1"/>
                    </a:moveTo>
                    <a:cubicBezTo>
                      <a:pt x="274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488" y="2885"/>
                      <a:pt x="24488" y="6207"/>
                    </a:cubicBezTo>
                    <a:lnTo>
                      <a:pt x="24488" y="6088"/>
                    </a:lnTo>
                    <a:cubicBezTo>
                      <a:pt x="2448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56"/>
              <p:cNvSpPr/>
              <p:nvPr/>
            </p:nvSpPr>
            <p:spPr>
              <a:xfrm>
                <a:off x="810650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56"/>
              <p:cNvSpPr/>
              <p:nvPr/>
            </p:nvSpPr>
            <p:spPr>
              <a:xfrm>
                <a:off x="81065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08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56"/>
              <p:cNvSpPr/>
              <p:nvPr/>
            </p:nvSpPr>
            <p:spPr>
              <a:xfrm>
                <a:off x="1326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73" y="1017"/>
                      <a:pt x="4886" y="1406"/>
                      <a:pt x="4527" y="1406"/>
                    </a:cubicBezTo>
                    <a:cubicBezTo>
                      <a:pt x="4358" y="1406"/>
                      <a:pt x="4152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56"/>
              <p:cNvSpPr/>
              <p:nvPr/>
            </p:nvSpPr>
            <p:spPr>
              <a:xfrm>
                <a:off x="8106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1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53" y="5709"/>
                      <a:pt x="14880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56"/>
              <p:cNvSpPr/>
              <p:nvPr/>
            </p:nvSpPr>
            <p:spPr>
              <a:xfrm>
                <a:off x="811150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6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469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56"/>
              <p:cNvSpPr/>
              <p:nvPr/>
            </p:nvSpPr>
            <p:spPr>
              <a:xfrm>
                <a:off x="1573050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56"/>
              <p:cNvSpPr/>
              <p:nvPr/>
            </p:nvSpPr>
            <p:spPr>
              <a:xfrm>
                <a:off x="157355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56"/>
              <p:cNvSpPr/>
              <p:nvPr/>
            </p:nvSpPr>
            <p:spPr>
              <a:xfrm>
                <a:off x="20887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87" y="1017"/>
                      <a:pt x="4904" y="1406"/>
                      <a:pt x="4540" y="1406"/>
                    </a:cubicBezTo>
                    <a:cubicBezTo>
                      <a:pt x="4369" y="1406"/>
                      <a:pt x="4159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56"/>
              <p:cNvSpPr/>
              <p:nvPr/>
            </p:nvSpPr>
            <p:spPr>
              <a:xfrm>
                <a:off x="1573550" y="46935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2" y="5690"/>
                      <a:pt x="14860" y="5571"/>
                      <a:pt x="10165" y="4159"/>
                    </a:cubicBezTo>
                    <a:cubicBezTo>
                      <a:pt x="7241" y="326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56"/>
              <p:cNvSpPr/>
              <p:nvPr/>
            </p:nvSpPr>
            <p:spPr>
              <a:xfrm>
                <a:off x="1573550" y="4654800"/>
                <a:ext cx="612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48" extrusionOk="0">
                    <a:moveTo>
                      <a:pt x="6067" y="0"/>
                    </a:moveTo>
                    <a:cubicBezTo>
                      <a:pt x="2706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06" y="179"/>
                      <a:pt x="600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56"/>
              <p:cNvSpPr/>
              <p:nvPr/>
            </p:nvSpPr>
            <p:spPr>
              <a:xfrm>
                <a:off x="2335925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56"/>
              <p:cNvSpPr/>
              <p:nvPr/>
            </p:nvSpPr>
            <p:spPr>
              <a:xfrm>
                <a:off x="233592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56"/>
              <p:cNvSpPr/>
              <p:nvPr/>
            </p:nvSpPr>
            <p:spPr>
              <a:xfrm>
                <a:off x="28516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87" y="1017"/>
                      <a:pt x="4904" y="1406"/>
                      <a:pt x="4539" y="1406"/>
                    </a:cubicBezTo>
                    <a:cubicBezTo>
                      <a:pt x="4369" y="1406"/>
                      <a:pt x="4159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56"/>
              <p:cNvSpPr/>
              <p:nvPr/>
            </p:nvSpPr>
            <p:spPr>
              <a:xfrm>
                <a:off x="233592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17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3" y="5690"/>
                      <a:pt x="14860" y="5571"/>
                      <a:pt x="10166" y="4159"/>
                    </a:cubicBezTo>
                    <a:cubicBezTo>
                      <a:pt x="7222" y="326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56"/>
              <p:cNvSpPr/>
              <p:nvPr/>
            </p:nvSpPr>
            <p:spPr>
              <a:xfrm>
                <a:off x="2335925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68" y="0"/>
                    </a:moveTo>
                    <a:cubicBezTo>
                      <a:pt x="270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56"/>
              <p:cNvSpPr/>
              <p:nvPr/>
            </p:nvSpPr>
            <p:spPr>
              <a:xfrm>
                <a:off x="3097825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56"/>
              <p:cNvSpPr/>
              <p:nvPr/>
            </p:nvSpPr>
            <p:spPr>
              <a:xfrm>
                <a:off x="309782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56"/>
              <p:cNvSpPr/>
              <p:nvPr/>
            </p:nvSpPr>
            <p:spPr>
              <a:xfrm>
                <a:off x="361402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74" y="1017"/>
                      <a:pt x="4886" y="1406"/>
                      <a:pt x="4527" y="1406"/>
                    </a:cubicBezTo>
                    <a:cubicBezTo>
                      <a:pt x="4359" y="1406"/>
                      <a:pt x="4153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56"/>
              <p:cNvSpPr/>
              <p:nvPr/>
            </p:nvSpPr>
            <p:spPr>
              <a:xfrm>
                <a:off x="3098325" y="46935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60"/>
                    </a:lnTo>
                    <a:cubicBezTo>
                      <a:pt x="20052" y="5690"/>
                      <a:pt x="14880" y="5571"/>
                      <a:pt x="10185" y="4159"/>
                    </a:cubicBezTo>
                    <a:cubicBezTo>
                      <a:pt x="7241" y="3263"/>
                      <a:pt x="4476" y="183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56"/>
              <p:cNvSpPr/>
              <p:nvPr/>
            </p:nvSpPr>
            <p:spPr>
              <a:xfrm>
                <a:off x="309832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06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25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50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56"/>
              <p:cNvSpPr/>
              <p:nvPr/>
            </p:nvSpPr>
            <p:spPr>
              <a:xfrm>
                <a:off x="6147875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56"/>
              <p:cNvSpPr/>
              <p:nvPr/>
            </p:nvSpPr>
            <p:spPr>
              <a:xfrm>
                <a:off x="618417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10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56"/>
              <p:cNvSpPr/>
              <p:nvPr/>
            </p:nvSpPr>
            <p:spPr>
              <a:xfrm>
                <a:off x="6147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3" y="1320"/>
                      <a:pt x="1002" y="1406"/>
                      <a:pt x="832" y="1406"/>
                    </a:cubicBezTo>
                    <a:cubicBezTo>
                      <a:pt x="468" y="1406"/>
                      <a:pt x="285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56"/>
              <p:cNvSpPr/>
              <p:nvPr/>
            </p:nvSpPr>
            <p:spPr>
              <a:xfrm>
                <a:off x="61851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80" y="0"/>
                    </a:moveTo>
                    <a:cubicBezTo>
                      <a:pt x="20013" y="1850"/>
                      <a:pt x="17248" y="3263"/>
                      <a:pt x="14324" y="4158"/>
                    </a:cubicBezTo>
                    <a:cubicBezTo>
                      <a:pt x="9609" y="5570"/>
                      <a:pt x="443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56"/>
              <p:cNvSpPr/>
              <p:nvPr/>
            </p:nvSpPr>
            <p:spPr>
              <a:xfrm>
                <a:off x="618467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2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802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56"/>
              <p:cNvSpPr/>
              <p:nvPr/>
            </p:nvSpPr>
            <p:spPr>
              <a:xfrm>
                <a:off x="5385475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56"/>
              <p:cNvSpPr/>
              <p:nvPr/>
            </p:nvSpPr>
            <p:spPr>
              <a:xfrm>
                <a:off x="542227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56"/>
              <p:cNvSpPr/>
              <p:nvPr/>
            </p:nvSpPr>
            <p:spPr>
              <a:xfrm>
                <a:off x="53854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2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56"/>
              <p:cNvSpPr/>
              <p:nvPr/>
            </p:nvSpPr>
            <p:spPr>
              <a:xfrm>
                <a:off x="54227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67" y="3263"/>
                      <a:pt x="14323" y="4159"/>
                    </a:cubicBezTo>
                    <a:cubicBezTo>
                      <a:pt x="9629" y="5571"/>
                      <a:pt x="4456" y="5690"/>
                      <a:pt x="0" y="7660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56"/>
              <p:cNvSpPr/>
              <p:nvPr/>
            </p:nvSpPr>
            <p:spPr>
              <a:xfrm>
                <a:off x="5422775" y="4654800"/>
                <a:ext cx="611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48" extrusionOk="0">
                    <a:moveTo>
                      <a:pt x="6068" y="0"/>
                    </a:moveTo>
                    <a:cubicBezTo>
                      <a:pt x="2706" y="0"/>
                      <a:pt x="0" y="2726"/>
                      <a:pt x="0" y="6107"/>
                    </a:cubicBezTo>
                    <a:lnTo>
                      <a:pt x="0" y="20848"/>
                    </a:lnTo>
                    <a:lnTo>
                      <a:pt x="199" y="20848"/>
                    </a:lnTo>
                    <a:lnTo>
                      <a:pt x="199" y="6227"/>
                    </a:lnTo>
                    <a:cubicBezTo>
                      <a:pt x="199" y="2885"/>
                      <a:pt x="2885" y="179"/>
                      <a:pt x="6207" y="179"/>
                    </a:cubicBezTo>
                    <a:lnTo>
                      <a:pt x="18441" y="179"/>
                    </a:lnTo>
                    <a:cubicBezTo>
                      <a:pt x="21763" y="179"/>
                      <a:pt x="24468" y="2885"/>
                      <a:pt x="24468" y="6227"/>
                    </a:cubicBezTo>
                    <a:lnTo>
                      <a:pt x="24468" y="6107"/>
                    </a:lnTo>
                    <a:cubicBezTo>
                      <a:pt x="24468" y="274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56"/>
              <p:cNvSpPr/>
              <p:nvPr/>
            </p:nvSpPr>
            <p:spPr>
              <a:xfrm>
                <a:off x="4622600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56"/>
              <p:cNvSpPr/>
              <p:nvPr/>
            </p:nvSpPr>
            <p:spPr>
              <a:xfrm>
                <a:off x="465990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56"/>
              <p:cNvSpPr/>
              <p:nvPr/>
            </p:nvSpPr>
            <p:spPr>
              <a:xfrm>
                <a:off x="46226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9" y="1320"/>
                      <a:pt x="1013" y="1406"/>
                      <a:pt x="845" y="1406"/>
                    </a:cubicBezTo>
                    <a:cubicBezTo>
                      <a:pt x="486" y="1406"/>
                      <a:pt x="298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56"/>
              <p:cNvSpPr/>
              <p:nvPr/>
            </p:nvSpPr>
            <p:spPr>
              <a:xfrm>
                <a:off x="46608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31"/>
                      <a:pt x="17248" y="3263"/>
                      <a:pt x="14324" y="4159"/>
                    </a:cubicBezTo>
                    <a:cubicBezTo>
                      <a:pt x="9609" y="5571"/>
                      <a:pt x="4437" y="5690"/>
                      <a:pt x="1" y="7660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17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56"/>
              <p:cNvSpPr/>
              <p:nvPr/>
            </p:nvSpPr>
            <p:spPr>
              <a:xfrm>
                <a:off x="4659900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4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783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56"/>
              <p:cNvSpPr/>
              <p:nvPr/>
            </p:nvSpPr>
            <p:spPr>
              <a:xfrm>
                <a:off x="3860700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56"/>
              <p:cNvSpPr/>
              <p:nvPr/>
            </p:nvSpPr>
            <p:spPr>
              <a:xfrm>
                <a:off x="389700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10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56"/>
              <p:cNvSpPr/>
              <p:nvPr/>
            </p:nvSpPr>
            <p:spPr>
              <a:xfrm>
                <a:off x="38607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3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56"/>
              <p:cNvSpPr/>
              <p:nvPr/>
            </p:nvSpPr>
            <p:spPr>
              <a:xfrm>
                <a:off x="3898000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47" y="3263"/>
                      <a:pt x="14323" y="4159"/>
                    </a:cubicBezTo>
                    <a:cubicBezTo>
                      <a:pt x="9629" y="5571"/>
                      <a:pt x="4456" y="5690"/>
                      <a:pt x="1" y="7660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56"/>
              <p:cNvSpPr/>
              <p:nvPr/>
            </p:nvSpPr>
            <p:spPr>
              <a:xfrm>
                <a:off x="3898000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88" y="0"/>
                    </a:moveTo>
                    <a:cubicBezTo>
                      <a:pt x="2726" y="0"/>
                      <a:pt x="1" y="2726"/>
                      <a:pt x="1" y="6107"/>
                    </a:cubicBezTo>
                    <a:lnTo>
                      <a:pt x="1" y="20848"/>
                    </a:lnTo>
                    <a:lnTo>
                      <a:pt x="219" y="20848"/>
                    </a:lnTo>
                    <a:lnTo>
                      <a:pt x="219" y="6227"/>
                    </a:lnTo>
                    <a:cubicBezTo>
                      <a:pt x="219" y="2885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5"/>
                      <a:pt x="24488" y="6227"/>
                    </a:cubicBezTo>
                    <a:lnTo>
                      <a:pt x="24488" y="6107"/>
                    </a:lnTo>
                    <a:cubicBezTo>
                      <a:pt x="2448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56"/>
              <p:cNvSpPr/>
              <p:nvPr/>
            </p:nvSpPr>
            <p:spPr>
              <a:xfrm>
                <a:off x="429225" y="4827850"/>
                <a:ext cx="6500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30338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56"/>
              <p:cNvSpPr/>
              <p:nvPr/>
            </p:nvSpPr>
            <p:spPr>
              <a:xfrm>
                <a:off x="4297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2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56"/>
              <p:cNvSpPr/>
              <p:nvPr/>
            </p:nvSpPr>
            <p:spPr>
              <a:xfrm>
                <a:off x="9449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56"/>
              <p:cNvSpPr/>
              <p:nvPr/>
            </p:nvSpPr>
            <p:spPr>
              <a:xfrm>
                <a:off x="4297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7659"/>
                    </a:lnTo>
                    <a:cubicBezTo>
                      <a:pt x="2003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56"/>
              <p:cNvSpPr/>
              <p:nvPr/>
            </p:nvSpPr>
            <p:spPr>
              <a:xfrm>
                <a:off x="4302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489" y="29043"/>
                    </a:lnTo>
                    <a:lnTo>
                      <a:pt x="24489" y="6087"/>
                    </a:lnTo>
                    <a:cubicBezTo>
                      <a:pt x="2446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56"/>
              <p:cNvSpPr/>
              <p:nvPr/>
            </p:nvSpPr>
            <p:spPr>
              <a:xfrm>
                <a:off x="1191600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56"/>
              <p:cNvSpPr/>
              <p:nvPr/>
            </p:nvSpPr>
            <p:spPr>
              <a:xfrm>
                <a:off x="11926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56"/>
              <p:cNvSpPr/>
              <p:nvPr/>
            </p:nvSpPr>
            <p:spPr>
              <a:xfrm>
                <a:off x="17078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56"/>
              <p:cNvSpPr/>
              <p:nvPr/>
            </p:nvSpPr>
            <p:spPr>
              <a:xfrm>
                <a:off x="1192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09" y="1"/>
                    </a:moveTo>
                    <a:cubicBezTo>
                      <a:pt x="75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5" y="4138"/>
                    </a:cubicBezTo>
                    <a:cubicBezTo>
                      <a:pt x="7221" y="324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56"/>
              <p:cNvSpPr/>
              <p:nvPr/>
            </p:nvSpPr>
            <p:spPr>
              <a:xfrm>
                <a:off x="11926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88" y="2725"/>
                      <a:pt x="2174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56"/>
              <p:cNvSpPr/>
              <p:nvPr/>
            </p:nvSpPr>
            <p:spPr>
              <a:xfrm>
                <a:off x="1954475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1" y="30337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56"/>
              <p:cNvSpPr/>
              <p:nvPr/>
            </p:nvSpPr>
            <p:spPr>
              <a:xfrm>
                <a:off x="195447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56"/>
              <p:cNvSpPr/>
              <p:nvPr/>
            </p:nvSpPr>
            <p:spPr>
              <a:xfrm>
                <a:off x="24702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56"/>
              <p:cNvSpPr/>
              <p:nvPr/>
            </p:nvSpPr>
            <p:spPr>
              <a:xfrm>
                <a:off x="195447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56"/>
              <p:cNvSpPr/>
              <p:nvPr/>
            </p:nvSpPr>
            <p:spPr>
              <a:xfrm>
                <a:off x="19544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56"/>
              <p:cNvSpPr/>
              <p:nvPr/>
            </p:nvSpPr>
            <p:spPr>
              <a:xfrm>
                <a:off x="271687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56"/>
              <p:cNvSpPr/>
              <p:nvPr/>
            </p:nvSpPr>
            <p:spPr>
              <a:xfrm>
                <a:off x="27168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56"/>
              <p:cNvSpPr/>
              <p:nvPr/>
            </p:nvSpPr>
            <p:spPr>
              <a:xfrm>
                <a:off x="32326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56"/>
              <p:cNvSpPr/>
              <p:nvPr/>
            </p:nvSpPr>
            <p:spPr>
              <a:xfrm>
                <a:off x="271687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6" y="4138"/>
                    </a:cubicBezTo>
                    <a:cubicBezTo>
                      <a:pt x="7221" y="324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56"/>
              <p:cNvSpPr/>
              <p:nvPr/>
            </p:nvSpPr>
            <p:spPr>
              <a:xfrm>
                <a:off x="271737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56"/>
              <p:cNvSpPr/>
              <p:nvPr/>
            </p:nvSpPr>
            <p:spPr>
              <a:xfrm>
                <a:off x="347975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56"/>
              <p:cNvSpPr/>
              <p:nvPr/>
            </p:nvSpPr>
            <p:spPr>
              <a:xfrm>
                <a:off x="3479250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56"/>
              <p:cNvSpPr/>
              <p:nvPr/>
            </p:nvSpPr>
            <p:spPr>
              <a:xfrm>
                <a:off x="399497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56"/>
              <p:cNvSpPr/>
              <p:nvPr/>
            </p:nvSpPr>
            <p:spPr>
              <a:xfrm>
                <a:off x="3479250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3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86" y="4138"/>
                    </a:cubicBezTo>
                    <a:cubicBezTo>
                      <a:pt x="7242" y="3243"/>
                      <a:pt x="4477" y="1831"/>
                      <a:pt x="203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56"/>
              <p:cNvSpPr/>
              <p:nvPr/>
            </p:nvSpPr>
            <p:spPr>
              <a:xfrm>
                <a:off x="34792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56"/>
              <p:cNvSpPr/>
              <p:nvPr/>
            </p:nvSpPr>
            <p:spPr>
              <a:xfrm>
                <a:off x="652880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56"/>
              <p:cNvSpPr/>
              <p:nvPr/>
            </p:nvSpPr>
            <p:spPr>
              <a:xfrm>
                <a:off x="65661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56"/>
              <p:cNvSpPr/>
              <p:nvPr/>
            </p:nvSpPr>
            <p:spPr>
              <a:xfrm>
                <a:off x="65288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56"/>
              <p:cNvSpPr/>
              <p:nvPr/>
            </p:nvSpPr>
            <p:spPr>
              <a:xfrm>
                <a:off x="6566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6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33" y="1115"/>
                      <a:pt x="22479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56"/>
              <p:cNvSpPr/>
              <p:nvPr/>
            </p:nvSpPr>
            <p:spPr>
              <a:xfrm>
                <a:off x="6566600" y="4860200"/>
                <a:ext cx="611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00" y="29043"/>
                    </a:lnTo>
                    <a:lnTo>
                      <a:pt x="200" y="6207"/>
                    </a:lnTo>
                    <a:cubicBezTo>
                      <a:pt x="200" y="2884"/>
                      <a:pt x="2885" y="179"/>
                      <a:pt x="6207" y="179"/>
                    </a:cubicBezTo>
                    <a:lnTo>
                      <a:pt x="18461" y="179"/>
                    </a:lnTo>
                    <a:cubicBezTo>
                      <a:pt x="21763" y="179"/>
                      <a:pt x="24469" y="2884"/>
                      <a:pt x="24469" y="6207"/>
                    </a:cubicBezTo>
                    <a:lnTo>
                      <a:pt x="24469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56"/>
              <p:cNvSpPr/>
              <p:nvPr/>
            </p:nvSpPr>
            <p:spPr>
              <a:xfrm>
                <a:off x="5766425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56"/>
              <p:cNvSpPr/>
              <p:nvPr/>
            </p:nvSpPr>
            <p:spPr>
              <a:xfrm>
                <a:off x="580322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28" y="29043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56"/>
              <p:cNvSpPr/>
              <p:nvPr/>
            </p:nvSpPr>
            <p:spPr>
              <a:xfrm>
                <a:off x="57664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56"/>
              <p:cNvSpPr/>
              <p:nvPr/>
            </p:nvSpPr>
            <p:spPr>
              <a:xfrm>
                <a:off x="580372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2479" y="1"/>
                    </a:moveTo>
                    <a:cubicBezTo>
                      <a:pt x="2003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508" y="27492"/>
                    </a:lnTo>
                    <a:lnTo>
                      <a:pt x="24508" y="4516"/>
                    </a:lnTo>
                    <a:cubicBezTo>
                      <a:pt x="2450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56"/>
              <p:cNvSpPr/>
              <p:nvPr/>
            </p:nvSpPr>
            <p:spPr>
              <a:xfrm>
                <a:off x="58037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508" y="2884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56"/>
              <p:cNvSpPr/>
              <p:nvPr/>
            </p:nvSpPr>
            <p:spPr>
              <a:xfrm>
                <a:off x="500402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56"/>
              <p:cNvSpPr/>
              <p:nvPr/>
            </p:nvSpPr>
            <p:spPr>
              <a:xfrm>
                <a:off x="50413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56"/>
              <p:cNvSpPr/>
              <p:nvPr/>
            </p:nvSpPr>
            <p:spPr>
              <a:xfrm>
                <a:off x="50040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56"/>
              <p:cNvSpPr/>
              <p:nvPr/>
            </p:nvSpPr>
            <p:spPr>
              <a:xfrm>
                <a:off x="504182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4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56"/>
              <p:cNvSpPr/>
              <p:nvPr/>
            </p:nvSpPr>
            <p:spPr>
              <a:xfrm>
                <a:off x="504132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8" y="0"/>
                    </a:moveTo>
                    <a:cubicBezTo>
                      <a:pt x="2726" y="0"/>
                      <a:pt x="21" y="2725"/>
                      <a:pt x="1" y="6087"/>
                    </a:cubicBezTo>
                    <a:lnTo>
                      <a:pt x="1" y="29043"/>
                    </a:lnTo>
                    <a:lnTo>
                      <a:pt x="220" y="29043"/>
                    </a:lnTo>
                    <a:lnTo>
                      <a:pt x="220" y="6207"/>
                    </a:lnTo>
                    <a:cubicBezTo>
                      <a:pt x="220" y="2884"/>
                      <a:pt x="2905" y="179"/>
                      <a:pt x="6227" y="179"/>
                    </a:cubicBezTo>
                    <a:lnTo>
                      <a:pt x="18461" y="179"/>
                    </a:lnTo>
                    <a:cubicBezTo>
                      <a:pt x="21783" y="179"/>
                      <a:pt x="24489" y="2884"/>
                      <a:pt x="24489" y="6207"/>
                    </a:cubicBezTo>
                    <a:lnTo>
                      <a:pt x="24489" y="6087"/>
                    </a:lnTo>
                    <a:cubicBezTo>
                      <a:pt x="2448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56"/>
              <p:cNvSpPr/>
              <p:nvPr/>
            </p:nvSpPr>
            <p:spPr>
              <a:xfrm>
                <a:off x="4241650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56"/>
              <p:cNvSpPr/>
              <p:nvPr/>
            </p:nvSpPr>
            <p:spPr>
              <a:xfrm>
                <a:off x="42784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56"/>
              <p:cNvSpPr/>
              <p:nvPr/>
            </p:nvSpPr>
            <p:spPr>
              <a:xfrm>
                <a:off x="424165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56"/>
              <p:cNvSpPr/>
              <p:nvPr/>
            </p:nvSpPr>
            <p:spPr>
              <a:xfrm>
                <a:off x="427895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451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56"/>
              <p:cNvSpPr/>
              <p:nvPr/>
            </p:nvSpPr>
            <p:spPr>
              <a:xfrm>
                <a:off x="427895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7" y="0"/>
                    </a:moveTo>
                    <a:cubicBezTo>
                      <a:pt x="274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4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56"/>
              <p:cNvSpPr/>
              <p:nvPr/>
            </p:nvSpPr>
            <p:spPr>
              <a:xfrm>
                <a:off x="810650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56"/>
              <p:cNvSpPr/>
              <p:nvPr/>
            </p:nvSpPr>
            <p:spPr>
              <a:xfrm>
                <a:off x="81065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08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56"/>
              <p:cNvSpPr/>
              <p:nvPr/>
            </p:nvSpPr>
            <p:spPr>
              <a:xfrm>
                <a:off x="1325875" y="5265000"/>
                <a:ext cx="135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772" extrusionOk="0">
                    <a:moveTo>
                      <a:pt x="5411" y="1"/>
                    </a:moveTo>
                    <a:cubicBezTo>
                      <a:pt x="5116" y="1009"/>
                      <a:pt x="4929" y="1390"/>
                      <a:pt x="4575" y="1390"/>
                    </a:cubicBezTo>
                    <a:cubicBezTo>
                      <a:pt x="4405" y="1390"/>
                      <a:pt x="4197" y="1303"/>
                      <a:pt x="3919" y="1154"/>
                    </a:cubicBezTo>
                    <a:lnTo>
                      <a:pt x="1" y="12772"/>
                    </a:lnTo>
                    <a:lnTo>
                      <a:pt x="5411" y="12772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56"/>
              <p:cNvSpPr/>
              <p:nvPr/>
            </p:nvSpPr>
            <p:spPr>
              <a:xfrm>
                <a:off x="8106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010" y="0"/>
                    </a:moveTo>
                    <a:cubicBezTo>
                      <a:pt x="777" y="1114"/>
                      <a:pt x="1" y="2705"/>
                      <a:pt x="1" y="4516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7659"/>
                    </a:lnTo>
                    <a:cubicBezTo>
                      <a:pt x="20053" y="5689"/>
                      <a:pt x="14880" y="5570"/>
                      <a:pt x="10166" y="4138"/>
                    </a:cubicBezTo>
                    <a:cubicBezTo>
                      <a:pt x="7242" y="3243"/>
                      <a:pt x="4477" y="183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56"/>
              <p:cNvSpPr/>
              <p:nvPr/>
            </p:nvSpPr>
            <p:spPr>
              <a:xfrm>
                <a:off x="811150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26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56"/>
              <p:cNvSpPr/>
              <p:nvPr/>
            </p:nvSpPr>
            <p:spPr>
              <a:xfrm>
                <a:off x="1573050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56"/>
              <p:cNvSpPr/>
              <p:nvPr/>
            </p:nvSpPr>
            <p:spPr>
              <a:xfrm>
                <a:off x="157355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56"/>
              <p:cNvSpPr/>
              <p:nvPr/>
            </p:nvSpPr>
            <p:spPr>
              <a:xfrm>
                <a:off x="208875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90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56"/>
              <p:cNvSpPr/>
              <p:nvPr/>
            </p:nvSpPr>
            <p:spPr>
              <a:xfrm>
                <a:off x="1573550" y="51023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2" y="5710"/>
                      <a:pt x="14860" y="5571"/>
                      <a:pt x="10165" y="4158"/>
                    </a:cubicBezTo>
                    <a:cubicBezTo>
                      <a:pt x="7241" y="3263"/>
                      <a:pt x="4476" y="185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56"/>
              <p:cNvSpPr/>
              <p:nvPr/>
            </p:nvSpPr>
            <p:spPr>
              <a:xfrm>
                <a:off x="1573550" y="5063600"/>
                <a:ext cx="612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28" extrusionOk="0">
                    <a:moveTo>
                      <a:pt x="6067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06" y="159"/>
                      <a:pt x="600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56"/>
              <p:cNvSpPr/>
              <p:nvPr/>
            </p:nvSpPr>
            <p:spPr>
              <a:xfrm>
                <a:off x="2335925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56"/>
              <p:cNvSpPr/>
              <p:nvPr/>
            </p:nvSpPr>
            <p:spPr>
              <a:xfrm>
                <a:off x="233592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56"/>
              <p:cNvSpPr/>
              <p:nvPr/>
            </p:nvSpPr>
            <p:spPr>
              <a:xfrm>
                <a:off x="2851150" y="5265000"/>
                <a:ext cx="1348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12772" extrusionOk="0">
                    <a:moveTo>
                      <a:pt x="5391" y="1"/>
                    </a:moveTo>
                    <a:cubicBezTo>
                      <a:pt x="5109" y="1009"/>
                      <a:pt x="4927" y="1390"/>
                      <a:pt x="4568" y="1390"/>
                    </a:cubicBezTo>
                    <a:cubicBezTo>
                      <a:pt x="4396" y="1390"/>
                      <a:pt x="4183" y="1303"/>
                      <a:pt x="3899" y="1154"/>
                    </a:cubicBezTo>
                    <a:lnTo>
                      <a:pt x="0" y="12772"/>
                    </a:lnTo>
                    <a:lnTo>
                      <a:pt x="5391" y="12772"/>
                    </a:lnTo>
                    <a:lnTo>
                      <a:pt x="539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56"/>
              <p:cNvSpPr/>
              <p:nvPr/>
            </p:nvSpPr>
            <p:spPr>
              <a:xfrm>
                <a:off x="233592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36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3" y="5710"/>
                      <a:pt x="14860" y="5571"/>
                      <a:pt x="10166" y="4158"/>
                    </a:cubicBezTo>
                    <a:cubicBezTo>
                      <a:pt x="7222" y="3263"/>
                      <a:pt x="4476" y="185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56"/>
              <p:cNvSpPr/>
              <p:nvPr/>
            </p:nvSpPr>
            <p:spPr>
              <a:xfrm>
                <a:off x="2335925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06" y="159"/>
                      <a:pt x="6008" y="159"/>
                    </a:cubicBezTo>
                    <a:lnTo>
                      <a:pt x="1824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56"/>
              <p:cNvSpPr/>
              <p:nvPr/>
            </p:nvSpPr>
            <p:spPr>
              <a:xfrm>
                <a:off x="3097825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56"/>
              <p:cNvSpPr/>
              <p:nvPr/>
            </p:nvSpPr>
            <p:spPr>
              <a:xfrm>
                <a:off x="309782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56"/>
              <p:cNvSpPr/>
              <p:nvPr/>
            </p:nvSpPr>
            <p:spPr>
              <a:xfrm>
                <a:off x="361402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56"/>
              <p:cNvSpPr/>
              <p:nvPr/>
            </p:nvSpPr>
            <p:spPr>
              <a:xfrm>
                <a:off x="3098325" y="51023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59"/>
                    </a:lnTo>
                    <a:cubicBezTo>
                      <a:pt x="20052" y="5710"/>
                      <a:pt x="14880" y="5571"/>
                      <a:pt x="10185" y="4158"/>
                    </a:cubicBezTo>
                    <a:cubicBezTo>
                      <a:pt x="7241" y="3263"/>
                      <a:pt x="4476" y="185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56"/>
              <p:cNvSpPr/>
              <p:nvPr/>
            </p:nvSpPr>
            <p:spPr>
              <a:xfrm>
                <a:off x="309832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06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25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50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56"/>
              <p:cNvSpPr/>
              <p:nvPr/>
            </p:nvSpPr>
            <p:spPr>
              <a:xfrm>
                <a:off x="6147875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56"/>
              <p:cNvSpPr/>
              <p:nvPr/>
            </p:nvSpPr>
            <p:spPr>
              <a:xfrm>
                <a:off x="618417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10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56"/>
              <p:cNvSpPr/>
              <p:nvPr/>
            </p:nvSpPr>
            <p:spPr>
              <a:xfrm>
                <a:off x="61478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08" y="1303"/>
                      <a:pt x="996" y="1390"/>
                      <a:pt x="824" y="1390"/>
                    </a:cubicBezTo>
                    <a:cubicBezTo>
                      <a:pt x="465" y="1390"/>
                      <a:pt x="282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56"/>
              <p:cNvSpPr/>
              <p:nvPr/>
            </p:nvSpPr>
            <p:spPr>
              <a:xfrm>
                <a:off x="61851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2480" y="0"/>
                    </a:moveTo>
                    <a:cubicBezTo>
                      <a:pt x="20013" y="1830"/>
                      <a:pt x="17248" y="3243"/>
                      <a:pt x="14324" y="4138"/>
                    </a:cubicBezTo>
                    <a:cubicBezTo>
                      <a:pt x="9609" y="5570"/>
                      <a:pt x="4437" y="5689"/>
                      <a:pt x="1" y="7659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4516"/>
                    </a:lnTo>
                    <a:cubicBezTo>
                      <a:pt x="24489" y="2705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56"/>
              <p:cNvSpPr/>
              <p:nvPr/>
            </p:nvSpPr>
            <p:spPr>
              <a:xfrm>
                <a:off x="618467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2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802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56"/>
              <p:cNvSpPr/>
              <p:nvPr/>
            </p:nvSpPr>
            <p:spPr>
              <a:xfrm>
                <a:off x="5385475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56"/>
              <p:cNvSpPr/>
              <p:nvPr/>
            </p:nvSpPr>
            <p:spPr>
              <a:xfrm>
                <a:off x="542227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56"/>
              <p:cNvSpPr/>
              <p:nvPr/>
            </p:nvSpPr>
            <p:spPr>
              <a:xfrm>
                <a:off x="53854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56"/>
              <p:cNvSpPr/>
              <p:nvPr/>
            </p:nvSpPr>
            <p:spPr>
              <a:xfrm>
                <a:off x="54227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67" y="3263"/>
                      <a:pt x="14323" y="4158"/>
                    </a:cubicBezTo>
                    <a:cubicBezTo>
                      <a:pt x="9629" y="5571"/>
                      <a:pt x="4456" y="5710"/>
                      <a:pt x="0" y="7659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56"/>
              <p:cNvSpPr/>
              <p:nvPr/>
            </p:nvSpPr>
            <p:spPr>
              <a:xfrm>
                <a:off x="5422775" y="5063600"/>
                <a:ext cx="611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8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199" y="20828"/>
                    </a:lnTo>
                    <a:lnTo>
                      <a:pt x="199" y="6207"/>
                    </a:lnTo>
                    <a:cubicBezTo>
                      <a:pt x="199" y="2885"/>
                      <a:pt x="2885" y="159"/>
                      <a:pt x="6207" y="159"/>
                    </a:cubicBezTo>
                    <a:lnTo>
                      <a:pt x="18441" y="159"/>
                    </a:lnTo>
                    <a:cubicBezTo>
                      <a:pt x="21763" y="159"/>
                      <a:pt x="24468" y="2885"/>
                      <a:pt x="24468" y="6207"/>
                    </a:cubicBezTo>
                    <a:lnTo>
                      <a:pt x="2446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56"/>
              <p:cNvSpPr/>
              <p:nvPr/>
            </p:nvSpPr>
            <p:spPr>
              <a:xfrm>
                <a:off x="4622600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56"/>
              <p:cNvSpPr/>
              <p:nvPr/>
            </p:nvSpPr>
            <p:spPr>
              <a:xfrm>
                <a:off x="465990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56"/>
              <p:cNvSpPr/>
              <p:nvPr/>
            </p:nvSpPr>
            <p:spPr>
              <a:xfrm>
                <a:off x="46226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15" y="1303"/>
                      <a:pt x="1007" y="1390"/>
                      <a:pt x="837" y="1390"/>
                    </a:cubicBezTo>
                    <a:cubicBezTo>
                      <a:pt x="483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56"/>
              <p:cNvSpPr/>
              <p:nvPr/>
            </p:nvSpPr>
            <p:spPr>
              <a:xfrm>
                <a:off x="46608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51"/>
                      <a:pt x="17248" y="3263"/>
                      <a:pt x="14324" y="4158"/>
                    </a:cubicBezTo>
                    <a:cubicBezTo>
                      <a:pt x="9609" y="5571"/>
                      <a:pt x="4437" y="5710"/>
                      <a:pt x="1" y="7659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36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56"/>
              <p:cNvSpPr/>
              <p:nvPr/>
            </p:nvSpPr>
            <p:spPr>
              <a:xfrm>
                <a:off x="4659900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4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783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56"/>
              <p:cNvSpPr/>
              <p:nvPr/>
            </p:nvSpPr>
            <p:spPr>
              <a:xfrm>
                <a:off x="3860700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56"/>
              <p:cNvSpPr/>
              <p:nvPr/>
            </p:nvSpPr>
            <p:spPr>
              <a:xfrm>
                <a:off x="389700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56"/>
              <p:cNvSpPr/>
              <p:nvPr/>
            </p:nvSpPr>
            <p:spPr>
              <a:xfrm>
                <a:off x="38607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56"/>
              <p:cNvSpPr/>
              <p:nvPr/>
            </p:nvSpPr>
            <p:spPr>
              <a:xfrm>
                <a:off x="3898000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47" y="3263"/>
                      <a:pt x="14323" y="4158"/>
                    </a:cubicBezTo>
                    <a:cubicBezTo>
                      <a:pt x="9629" y="5571"/>
                      <a:pt x="4456" y="5710"/>
                      <a:pt x="1" y="7659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56"/>
              <p:cNvSpPr/>
              <p:nvPr/>
            </p:nvSpPr>
            <p:spPr>
              <a:xfrm>
                <a:off x="3898000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59"/>
                      <a:pt x="6247" y="159"/>
                    </a:cubicBezTo>
                    <a:lnTo>
                      <a:pt x="18481" y="159"/>
                    </a:lnTo>
                    <a:cubicBezTo>
                      <a:pt x="21783" y="159"/>
                      <a:pt x="24488" y="2885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757;p52">
            <a:extLst>
              <a:ext uri="{FF2B5EF4-FFF2-40B4-BE49-F238E27FC236}">
                <a16:creationId xmlns:a16="http://schemas.microsoft.com/office/drawing/2014/main" id="{0584CF88-C2B2-C2F3-18F9-34E54A499E59}"/>
              </a:ext>
            </a:extLst>
          </p:cNvPr>
          <p:cNvSpPr txBox="1">
            <a:spLocks/>
          </p:cNvSpPr>
          <p:nvPr/>
        </p:nvSpPr>
        <p:spPr>
          <a:xfrm>
            <a:off x="1005853" y="1349679"/>
            <a:ext cx="4867800" cy="2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18287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pPr marL="320040" indent="-228600" algn="l"/>
            <a:endParaRPr lang="en-US" dirty="0"/>
          </a:p>
          <a:p>
            <a:pPr marL="548640" algn="l">
              <a:spcBef>
                <a:spcPts val="1600"/>
              </a:spcBef>
              <a:buFont typeface="Actor"/>
              <a:buChar char="★"/>
            </a:pPr>
            <a:r>
              <a:rPr lang="en-US" dirty="0"/>
              <a:t>Features  with null values</a:t>
            </a:r>
          </a:p>
          <a:p>
            <a:pPr marL="548640" algn="l">
              <a:spcBef>
                <a:spcPts val="1600"/>
              </a:spcBef>
              <a:buFont typeface="Actor"/>
              <a:buChar char="★"/>
            </a:pPr>
            <a:r>
              <a:rPr lang="en-US" dirty="0"/>
              <a:t> Features with multi values</a:t>
            </a:r>
          </a:p>
          <a:p>
            <a:pPr marL="548640" algn="l">
              <a:buFont typeface="Actor"/>
              <a:buChar char="★"/>
            </a:pPr>
            <a:r>
              <a:rPr lang="en-US" dirty="0"/>
              <a:t>Features with special characters</a:t>
            </a:r>
          </a:p>
          <a:p>
            <a:pPr marL="548640" algn="l">
              <a:buFont typeface="Actor"/>
              <a:buChar char="★"/>
            </a:pPr>
            <a:r>
              <a:rPr lang="en-US" dirty="0"/>
              <a:t>Certification symbols clarification</a:t>
            </a:r>
          </a:p>
          <a:p>
            <a:pPr marL="548640" algn="l">
              <a:buFont typeface="Actor"/>
              <a:buChar char="★"/>
            </a:pPr>
            <a:endParaRPr lang="en-US" dirty="0"/>
          </a:p>
          <a:p>
            <a:pPr marL="548640" algn="l">
              <a:buFont typeface="Actor"/>
              <a:buChar char="★"/>
            </a:pPr>
            <a:endParaRPr lang="en-US" dirty="0"/>
          </a:p>
          <a:p>
            <a:pPr marL="91440" indent="0" algn="l">
              <a:spcBef>
                <a:spcPts val="1600"/>
              </a:spcBef>
            </a:pPr>
            <a:endParaRPr lang="en-US" dirty="0"/>
          </a:p>
          <a:p>
            <a:pPr marL="91440" indent="0" algn="l">
              <a:spcBef>
                <a:spcPts val="1600"/>
              </a:spcBef>
            </a:pPr>
            <a:endParaRPr lang="en-US" b="1" dirty="0"/>
          </a:p>
          <a:p>
            <a:pPr marL="91440" indent="0" algn="l">
              <a:spcBef>
                <a:spcPts val="16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3">
          <a:extLst>
            <a:ext uri="{FF2B5EF4-FFF2-40B4-BE49-F238E27FC236}">
              <a16:creationId xmlns:a16="http://schemas.microsoft.com/office/drawing/2014/main" id="{D14A91A5-1E63-1522-27C3-57E412713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4" name="Google Shape;6864;p56">
            <a:extLst>
              <a:ext uri="{FF2B5EF4-FFF2-40B4-BE49-F238E27FC236}">
                <a16:creationId xmlns:a16="http://schemas.microsoft.com/office/drawing/2014/main" id="{0F07F1E6-1090-B0BD-6005-529976640ECB}"/>
              </a:ext>
            </a:extLst>
          </p:cNvPr>
          <p:cNvGrpSpPr/>
          <p:nvPr/>
        </p:nvGrpSpPr>
        <p:grpSpPr>
          <a:xfrm>
            <a:off x="5853056" y="2896364"/>
            <a:ext cx="3893501" cy="1192057"/>
            <a:chOff x="5853056" y="2777191"/>
            <a:chExt cx="3893501" cy="1192057"/>
          </a:xfrm>
        </p:grpSpPr>
        <p:sp>
          <p:nvSpPr>
            <p:cNvPr id="6865" name="Google Shape;6865;p56">
              <a:extLst>
                <a:ext uri="{FF2B5EF4-FFF2-40B4-BE49-F238E27FC236}">
                  <a16:creationId xmlns:a16="http://schemas.microsoft.com/office/drawing/2014/main" id="{5EBEE5FF-D63E-E0CB-3FE5-DF0C25ECEB19}"/>
                </a:ext>
              </a:extLst>
            </p:cNvPr>
            <p:cNvSpPr/>
            <p:nvPr/>
          </p:nvSpPr>
          <p:spPr>
            <a:xfrm>
              <a:off x="7854520" y="2947482"/>
              <a:ext cx="1892036" cy="269277"/>
            </a:xfrm>
            <a:custGeom>
              <a:avLst/>
              <a:gdLst/>
              <a:ahLst/>
              <a:cxnLst/>
              <a:rect l="l" t="t" r="r" b="b"/>
              <a:pathLst>
                <a:path w="114150" h="16246" extrusionOk="0">
                  <a:moveTo>
                    <a:pt x="801" y="0"/>
                  </a:moveTo>
                  <a:lnTo>
                    <a:pt x="1" y="1468"/>
                  </a:lnTo>
                  <a:cubicBezTo>
                    <a:pt x="18147" y="11308"/>
                    <a:pt x="38128" y="16245"/>
                    <a:pt x="58076" y="16245"/>
                  </a:cubicBezTo>
                  <a:cubicBezTo>
                    <a:pt x="77356" y="16245"/>
                    <a:pt x="96603" y="11642"/>
                    <a:pt x="114149" y="2502"/>
                  </a:cubicBezTo>
                  <a:lnTo>
                    <a:pt x="113415" y="1068"/>
                  </a:lnTo>
                  <a:cubicBezTo>
                    <a:pt x="96025" y="10082"/>
                    <a:pt x="77047" y="14587"/>
                    <a:pt x="58081" y="14587"/>
                  </a:cubicBezTo>
                  <a:cubicBezTo>
                    <a:pt x="38375" y="14587"/>
                    <a:pt x="18683" y="9723"/>
                    <a:pt x="801" y="0"/>
                  </a:cubicBezTo>
                  <a:close/>
                </a:path>
              </a:pathLst>
            </a:custGeom>
            <a:solidFill>
              <a:srgbClr val="B336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56">
              <a:extLst>
                <a:ext uri="{FF2B5EF4-FFF2-40B4-BE49-F238E27FC236}">
                  <a16:creationId xmlns:a16="http://schemas.microsoft.com/office/drawing/2014/main" id="{5DD202A7-B278-38FD-AC5E-04C1443C837C}"/>
                </a:ext>
              </a:extLst>
            </p:cNvPr>
            <p:cNvSpPr/>
            <p:nvPr/>
          </p:nvSpPr>
          <p:spPr>
            <a:xfrm>
              <a:off x="7929174" y="2963511"/>
              <a:ext cx="1743292" cy="283648"/>
            </a:xfrm>
            <a:custGeom>
              <a:avLst/>
              <a:gdLst/>
              <a:ahLst/>
              <a:cxnLst/>
              <a:rect l="l" t="t" r="r" b="b"/>
              <a:pathLst>
                <a:path w="105176" h="17113" extrusionOk="0">
                  <a:moveTo>
                    <a:pt x="2335" y="1"/>
                  </a:moveTo>
                  <a:lnTo>
                    <a:pt x="0" y="4871"/>
                  </a:lnTo>
                  <a:cubicBezTo>
                    <a:pt x="16312" y="12710"/>
                    <a:pt x="34458" y="16946"/>
                    <a:pt x="52504" y="17113"/>
                  </a:cubicBezTo>
                  <a:lnTo>
                    <a:pt x="53572" y="17113"/>
                  </a:lnTo>
                  <a:cubicBezTo>
                    <a:pt x="71251" y="17113"/>
                    <a:pt x="89097" y="13210"/>
                    <a:pt x="105175" y="5838"/>
                  </a:cubicBezTo>
                  <a:lnTo>
                    <a:pt x="102907" y="901"/>
                  </a:lnTo>
                  <a:cubicBezTo>
                    <a:pt x="87192" y="8122"/>
                    <a:pt x="70380" y="11726"/>
                    <a:pt x="53578" y="11726"/>
                  </a:cubicBezTo>
                  <a:cubicBezTo>
                    <a:pt x="36071" y="11726"/>
                    <a:pt x="18573" y="7813"/>
                    <a:pt x="2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56">
              <a:extLst>
                <a:ext uri="{FF2B5EF4-FFF2-40B4-BE49-F238E27FC236}">
                  <a16:creationId xmlns:a16="http://schemas.microsoft.com/office/drawing/2014/main" id="{73D9DA0A-C685-34CA-CDF2-612ADC10A00C}"/>
                </a:ext>
              </a:extLst>
            </p:cNvPr>
            <p:cNvSpPr/>
            <p:nvPr/>
          </p:nvSpPr>
          <p:spPr>
            <a:xfrm>
              <a:off x="7929174" y="3009954"/>
              <a:ext cx="1743839" cy="237205"/>
            </a:xfrm>
            <a:custGeom>
              <a:avLst/>
              <a:gdLst/>
              <a:ahLst/>
              <a:cxnLst/>
              <a:rect l="l" t="t" r="r" b="b"/>
              <a:pathLst>
                <a:path w="105209" h="14311" extrusionOk="0">
                  <a:moveTo>
                    <a:pt x="1001" y="1"/>
                  </a:moveTo>
                  <a:lnTo>
                    <a:pt x="0" y="2069"/>
                  </a:lnTo>
                  <a:cubicBezTo>
                    <a:pt x="16278" y="9908"/>
                    <a:pt x="34391" y="14111"/>
                    <a:pt x="52504" y="14311"/>
                  </a:cubicBezTo>
                  <a:lnTo>
                    <a:pt x="53572" y="14311"/>
                  </a:lnTo>
                  <a:cubicBezTo>
                    <a:pt x="71318" y="14311"/>
                    <a:pt x="89097" y="10408"/>
                    <a:pt x="105209" y="3036"/>
                  </a:cubicBezTo>
                  <a:lnTo>
                    <a:pt x="104208" y="968"/>
                  </a:lnTo>
                  <a:cubicBezTo>
                    <a:pt x="88081" y="8281"/>
                    <a:pt x="70851" y="11935"/>
                    <a:pt x="53629" y="11935"/>
                  </a:cubicBezTo>
                  <a:cubicBezTo>
                    <a:pt x="35658" y="11935"/>
                    <a:pt x="17694" y="7956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56">
              <a:extLst>
                <a:ext uri="{FF2B5EF4-FFF2-40B4-BE49-F238E27FC236}">
                  <a16:creationId xmlns:a16="http://schemas.microsoft.com/office/drawing/2014/main" id="{DC361AE7-426D-0749-1B19-AAD991FB7C49}"/>
                </a:ext>
              </a:extLst>
            </p:cNvPr>
            <p:cNvSpPr/>
            <p:nvPr/>
          </p:nvSpPr>
          <p:spPr>
            <a:xfrm>
              <a:off x="9618813" y="2964422"/>
              <a:ext cx="70228" cy="109693"/>
            </a:xfrm>
            <a:custGeom>
              <a:avLst/>
              <a:gdLst/>
              <a:ahLst/>
              <a:cxnLst/>
              <a:rect l="l" t="t" r="r" b="b"/>
              <a:pathLst>
                <a:path w="4237" h="6618" extrusionOk="0">
                  <a:moveTo>
                    <a:pt x="990" y="1"/>
                  </a:moveTo>
                  <a:cubicBezTo>
                    <a:pt x="872" y="1"/>
                    <a:pt x="751" y="25"/>
                    <a:pt x="634" y="79"/>
                  </a:cubicBezTo>
                  <a:cubicBezTo>
                    <a:pt x="234" y="279"/>
                    <a:pt x="1" y="780"/>
                    <a:pt x="234" y="1213"/>
                  </a:cubicBezTo>
                  <a:lnTo>
                    <a:pt x="2469" y="6117"/>
                  </a:lnTo>
                  <a:cubicBezTo>
                    <a:pt x="2602" y="6450"/>
                    <a:pt x="2903" y="6617"/>
                    <a:pt x="3203" y="6617"/>
                  </a:cubicBezTo>
                  <a:cubicBezTo>
                    <a:pt x="3336" y="6617"/>
                    <a:pt x="3470" y="6584"/>
                    <a:pt x="3603" y="6550"/>
                  </a:cubicBezTo>
                  <a:cubicBezTo>
                    <a:pt x="4003" y="6317"/>
                    <a:pt x="4237" y="5817"/>
                    <a:pt x="4003" y="5416"/>
                  </a:cubicBezTo>
                  <a:lnTo>
                    <a:pt x="1769" y="479"/>
                  </a:lnTo>
                  <a:cubicBezTo>
                    <a:pt x="1622" y="186"/>
                    <a:pt x="1315" y="1"/>
                    <a:pt x="990" y="1"/>
                  </a:cubicBezTo>
                  <a:close/>
                </a:path>
              </a:pathLst>
            </a:custGeom>
            <a:solidFill>
              <a:srgbClr val="FF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56">
              <a:extLst>
                <a:ext uri="{FF2B5EF4-FFF2-40B4-BE49-F238E27FC236}">
                  <a16:creationId xmlns:a16="http://schemas.microsoft.com/office/drawing/2014/main" id="{B909B723-6482-3B8A-2011-E7CD43D0D645}"/>
                </a:ext>
              </a:extLst>
            </p:cNvPr>
            <p:cNvSpPr/>
            <p:nvPr/>
          </p:nvSpPr>
          <p:spPr>
            <a:xfrm>
              <a:off x="7913129" y="2949604"/>
              <a:ext cx="70792" cy="108467"/>
            </a:xfrm>
            <a:custGeom>
              <a:avLst/>
              <a:gdLst/>
              <a:ahLst/>
              <a:cxnLst/>
              <a:rect l="l" t="t" r="r" b="b"/>
              <a:pathLst>
                <a:path w="4271" h="6544" extrusionOk="0">
                  <a:moveTo>
                    <a:pt x="3284" y="0"/>
                  </a:moveTo>
                  <a:cubicBezTo>
                    <a:pt x="2991" y="0"/>
                    <a:pt x="2708" y="172"/>
                    <a:pt x="2569" y="473"/>
                  </a:cubicBezTo>
                  <a:lnTo>
                    <a:pt x="234" y="5343"/>
                  </a:lnTo>
                  <a:cubicBezTo>
                    <a:pt x="1" y="5777"/>
                    <a:pt x="168" y="6277"/>
                    <a:pt x="601" y="6477"/>
                  </a:cubicBezTo>
                  <a:cubicBezTo>
                    <a:pt x="735" y="6510"/>
                    <a:pt x="835" y="6544"/>
                    <a:pt x="968" y="6544"/>
                  </a:cubicBezTo>
                  <a:cubicBezTo>
                    <a:pt x="1302" y="6544"/>
                    <a:pt x="1602" y="6377"/>
                    <a:pt x="1735" y="6110"/>
                  </a:cubicBezTo>
                  <a:lnTo>
                    <a:pt x="4070" y="1207"/>
                  </a:lnTo>
                  <a:cubicBezTo>
                    <a:pt x="4270" y="806"/>
                    <a:pt x="4104" y="306"/>
                    <a:pt x="3670" y="106"/>
                  </a:cubicBezTo>
                  <a:cubicBezTo>
                    <a:pt x="3547" y="34"/>
                    <a:pt x="3414" y="0"/>
                    <a:pt x="3284" y="0"/>
                  </a:cubicBezTo>
                  <a:close/>
                </a:path>
              </a:pathLst>
            </a:custGeom>
            <a:solidFill>
              <a:srgbClr val="FF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56">
              <a:extLst>
                <a:ext uri="{FF2B5EF4-FFF2-40B4-BE49-F238E27FC236}">
                  <a16:creationId xmlns:a16="http://schemas.microsoft.com/office/drawing/2014/main" id="{0BB3C483-7085-1417-81E8-8FF6EE24F7B2}"/>
                </a:ext>
              </a:extLst>
            </p:cNvPr>
            <p:cNvSpPr/>
            <p:nvPr/>
          </p:nvSpPr>
          <p:spPr>
            <a:xfrm>
              <a:off x="5976341" y="2926465"/>
              <a:ext cx="1892020" cy="268730"/>
            </a:xfrm>
            <a:custGeom>
              <a:avLst/>
              <a:gdLst/>
              <a:ahLst/>
              <a:cxnLst/>
              <a:rect l="l" t="t" r="r" b="b"/>
              <a:pathLst>
                <a:path w="114149" h="16213" extrusionOk="0">
                  <a:moveTo>
                    <a:pt x="768" y="1"/>
                  </a:moveTo>
                  <a:lnTo>
                    <a:pt x="1" y="1435"/>
                  </a:lnTo>
                  <a:cubicBezTo>
                    <a:pt x="18114" y="11275"/>
                    <a:pt x="38095" y="16212"/>
                    <a:pt x="58075" y="16212"/>
                  </a:cubicBezTo>
                  <a:cubicBezTo>
                    <a:pt x="77323" y="16212"/>
                    <a:pt x="96603" y="11609"/>
                    <a:pt x="114149" y="2503"/>
                  </a:cubicBezTo>
                  <a:lnTo>
                    <a:pt x="113415" y="1035"/>
                  </a:lnTo>
                  <a:cubicBezTo>
                    <a:pt x="96017" y="10053"/>
                    <a:pt x="77030" y="14558"/>
                    <a:pt x="58052" y="14558"/>
                  </a:cubicBezTo>
                  <a:cubicBezTo>
                    <a:pt x="38350" y="14558"/>
                    <a:pt x="18659" y="9702"/>
                    <a:pt x="768" y="1"/>
                  </a:cubicBezTo>
                  <a:close/>
                </a:path>
              </a:pathLst>
            </a:custGeom>
            <a:solidFill>
              <a:srgbClr val="B336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56">
              <a:extLst>
                <a:ext uri="{FF2B5EF4-FFF2-40B4-BE49-F238E27FC236}">
                  <a16:creationId xmlns:a16="http://schemas.microsoft.com/office/drawing/2014/main" id="{E1441850-3D84-7CDB-A24C-76104394F931}"/>
                </a:ext>
              </a:extLst>
            </p:cNvPr>
            <p:cNvSpPr/>
            <p:nvPr/>
          </p:nvSpPr>
          <p:spPr>
            <a:xfrm>
              <a:off x="6050978" y="2941946"/>
              <a:ext cx="1742745" cy="283648"/>
            </a:xfrm>
            <a:custGeom>
              <a:avLst/>
              <a:gdLst/>
              <a:ahLst/>
              <a:cxnLst/>
              <a:rect l="l" t="t" r="r" b="b"/>
              <a:pathLst>
                <a:path w="105143" h="17113" extrusionOk="0">
                  <a:moveTo>
                    <a:pt x="2336" y="1"/>
                  </a:moveTo>
                  <a:lnTo>
                    <a:pt x="1" y="4904"/>
                  </a:lnTo>
                  <a:cubicBezTo>
                    <a:pt x="16279" y="12743"/>
                    <a:pt x="34425" y="16946"/>
                    <a:pt x="52472" y="17113"/>
                  </a:cubicBezTo>
                  <a:lnTo>
                    <a:pt x="53572" y="17113"/>
                  </a:lnTo>
                  <a:cubicBezTo>
                    <a:pt x="71285" y="17113"/>
                    <a:pt x="89098" y="13244"/>
                    <a:pt x="105143" y="5838"/>
                  </a:cubicBezTo>
                  <a:lnTo>
                    <a:pt x="102908" y="935"/>
                  </a:lnTo>
                  <a:cubicBezTo>
                    <a:pt x="87185" y="8135"/>
                    <a:pt x="70376" y="11731"/>
                    <a:pt x="53583" y="11731"/>
                  </a:cubicBezTo>
                  <a:cubicBezTo>
                    <a:pt x="36066" y="11731"/>
                    <a:pt x="18566" y="7818"/>
                    <a:pt x="2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56">
              <a:extLst>
                <a:ext uri="{FF2B5EF4-FFF2-40B4-BE49-F238E27FC236}">
                  <a16:creationId xmlns:a16="http://schemas.microsoft.com/office/drawing/2014/main" id="{06BE53D5-8246-FC4E-1A8B-4F70B70372DF}"/>
                </a:ext>
              </a:extLst>
            </p:cNvPr>
            <p:cNvSpPr/>
            <p:nvPr/>
          </p:nvSpPr>
          <p:spPr>
            <a:xfrm>
              <a:off x="6051541" y="2988390"/>
              <a:ext cx="1743839" cy="237205"/>
            </a:xfrm>
            <a:custGeom>
              <a:avLst/>
              <a:gdLst/>
              <a:ahLst/>
              <a:cxnLst/>
              <a:rect l="l" t="t" r="r" b="b"/>
              <a:pathLst>
                <a:path w="105209" h="14311" extrusionOk="0">
                  <a:moveTo>
                    <a:pt x="1001" y="1"/>
                  </a:moveTo>
                  <a:lnTo>
                    <a:pt x="0" y="2102"/>
                  </a:lnTo>
                  <a:cubicBezTo>
                    <a:pt x="16245" y="9941"/>
                    <a:pt x="34391" y="14144"/>
                    <a:pt x="52504" y="14311"/>
                  </a:cubicBezTo>
                  <a:lnTo>
                    <a:pt x="53572" y="14311"/>
                  </a:lnTo>
                  <a:cubicBezTo>
                    <a:pt x="71284" y="14311"/>
                    <a:pt x="89097" y="10442"/>
                    <a:pt x="105209" y="3036"/>
                  </a:cubicBezTo>
                  <a:lnTo>
                    <a:pt x="104208" y="968"/>
                  </a:lnTo>
                  <a:cubicBezTo>
                    <a:pt x="88080" y="8298"/>
                    <a:pt x="70850" y="11960"/>
                    <a:pt x="53627" y="11960"/>
                  </a:cubicBezTo>
                  <a:cubicBezTo>
                    <a:pt x="35656" y="11960"/>
                    <a:pt x="17694" y="7972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56">
              <a:extLst>
                <a:ext uri="{FF2B5EF4-FFF2-40B4-BE49-F238E27FC236}">
                  <a16:creationId xmlns:a16="http://schemas.microsoft.com/office/drawing/2014/main" id="{E84DF498-0049-FC7C-51B6-EC79EBB4A4D7}"/>
                </a:ext>
              </a:extLst>
            </p:cNvPr>
            <p:cNvSpPr/>
            <p:nvPr/>
          </p:nvSpPr>
          <p:spPr>
            <a:xfrm>
              <a:off x="7741180" y="2942875"/>
              <a:ext cx="69681" cy="109677"/>
            </a:xfrm>
            <a:custGeom>
              <a:avLst/>
              <a:gdLst/>
              <a:ahLst/>
              <a:cxnLst/>
              <a:rect l="l" t="t" r="r" b="b"/>
              <a:pathLst>
                <a:path w="4204" h="6617" extrusionOk="0">
                  <a:moveTo>
                    <a:pt x="966" y="0"/>
                  </a:moveTo>
                  <a:cubicBezTo>
                    <a:pt x="853" y="0"/>
                    <a:pt x="740" y="25"/>
                    <a:pt x="634" y="78"/>
                  </a:cubicBezTo>
                  <a:cubicBezTo>
                    <a:pt x="201" y="278"/>
                    <a:pt x="1" y="779"/>
                    <a:pt x="201" y="1212"/>
                  </a:cubicBezTo>
                  <a:lnTo>
                    <a:pt x="2469" y="6116"/>
                  </a:lnTo>
                  <a:cubicBezTo>
                    <a:pt x="2603" y="6449"/>
                    <a:pt x="2869" y="6616"/>
                    <a:pt x="3203" y="6616"/>
                  </a:cubicBezTo>
                  <a:cubicBezTo>
                    <a:pt x="3303" y="6616"/>
                    <a:pt x="3436" y="6583"/>
                    <a:pt x="3603" y="6549"/>
                  </a:cubicBezTo>
                  <a:cubicBezTo>
                    <a:pt x="4004" y="6349"/>
                    <a:pt x="4204" y="5849"/>
                    <a:pt x="4004" y="5415"/>
                  </a:cubicBezTo>
                  <a:lnTo>
                    <a:pt x="1769" y="512"/>
                  </a:lnTo>
                  <a:cubicBezTo>
                    <a:pt x="1597" y="193"/>
                    <a:pt x="1281" y="0"/>
                    <a:pt x="966" y="0"/>
                  </a:cubicBezTo>
                  <a:close/>
                </a:path>
              </a:pathLst>
            </a:custGeom>
            <a:solidFill>
              <a:srgbClr val="FF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56">
              <a:extLst>
                <a:ext uri="{FF2B5EF4-FFF2-40B4-BE49-F238E27FC236}">
                  <a16:creationId xmlns:a16="http://schemas.microsoft.com/office/drawing/2014/main" id="{6023B8AD-55BD-0CF8-BDA6-C1B089D1445C}"/>
                </a:ext>
              </a:extLst>
            </p:cNvPr>
            <p:cNvSpPr/>
            <p:nvPr/>
          </p:nvSpPr>
          <p:spPr>
            <a:xfrm>
              <a:off x="6034950" y="2928388"/>
              <a:ext cx="70228" cy="108682"/>
            </a:xfrm>
            <a:custGeom>
              <a:avLst/>
              <a:gdLst/>
              <a:ahLst/>
              <a:cxnLst/>
              <a:rect l="l" t="t" r="r" b="b"/>
              <a:pathLst>
                <a:path w="4237" h="6557" extrusionOk="0">
                  <a:moveTo>
                    <a:pt x="3288" y="0"/>
                  </a:moveTo>
                  <a:cubicBezTo>
                    <a:pt x="2973" y="0"/>
                    <a:pt x="2678" y="167"/>
                    <a:pt x="2536" y="452"/>
                  </a:cubicBezTo>
                  <a:lnTo>
                    <a:pt x="201" y="5322"/>
                  </a:lnTo>
                  <a:cubicBezTo>
                    <a:pt x="1" y="5756"/>
                    <a:pt x="167" y="6256"/>
                    <a:pt x="568" y="6456"/>
                  </a:cubicBezTo>
                  <a:cubicBezTo>
                    <a:pt x="701" y="6489"/>
                    <a:pt x="834" y="6556"/>
                    <a:pt x="968" y="6556"/>
                  </a:cubicBezTo>
                  <a:cubicBezTo>
                    <a:pt x="1301" y="6556"/>
                    <a:pt x="1568" y="6356"/>
                    <a:pt x="1702" y="6089"/>
                  </a:cubicBezTo>
                  <a:lnTo>
                    <a:pt x="4037" y="1219"/>
                  </a:lnTo>
                  <a:cubicBezTo>
                    <a:pt x="4237" y="785"/>
                    <a:pt x="4070" y="285"/>
                    <a:pt x="3670" y="85"/>
                  </a:cubicBezTo>
                  <a:cubicBezTo>
                    <a:pt x="3545" y="27"/>
                    <a:pt x="3415" y="0"/>
                    <a:pt x="3288" y="0"/>
                  </a:cubicBezTo>
                  <a:close/>
                </a:path>
              </a:pathLst>
            </a:custGeom>
            <a:solidFill>
              <a:srgbClr val="FF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56">
              <a:extLst>
                <a:ext uri="{FF2B5EF4-FFF2-40B4-BE49-F238E27FC236}">
                  <a16:creationId xmlns:a16="http://schemas.microsoft.com/office/drawing/2014/main" id="{D57325C7-7A47-243D-12FD-B121DB24BC17}"/>
                </a:ext>
              </a:extLst>
            </p:cNvPr>
            <p:cNvSpPr/>
            <p:nvPr/>
          </p:nvSpPr>
          <p:spPr>
            <a:xfrm>
              <a:off x="7846233" y="2831922"/>
              <a:ext cx="32636" cy="145429"/>
            </a:xfrm>
            <a:custGeom>
              <a:avLst/>
              <a:gdLst/>
              <a:ahLst/>
              <a:cxnLst/>
              <a:rect l="l" t="t" r="r" b="b"/>
              <a:pathLst>
                <a:path w="1969" h="8774" extrusionOk="0">
                  <a:moveTo>
                    <a:pt x="1" y="1"/>
                  </a:moveTo>
                  <a:lnTo>
                    <a:pt x="1" y="8774"/>
                  </a:lnTo>
                  <a:lnTo>
                    <a:pt x="1969" y="877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56">
              <a:extLst>
                <a:ext uri="{FF2B5EF4-FFF2-40B4-BE49-F238E27FC236}">
                  <a16:creationId xmlns:a16="http://schemas.microsoft.com/office/drawing/2014/main" id="{1EF31625-995B-8CF0-2E7B-221A559487FF}"/>
                </a:ext>
              </a:extLst>
            </p:cNvPr>
            <p:cNvSpPr/>
            <p:nvPr/>
          </p:nvSpPr>
          <p:spPr>
            <a:xfrm>
              <a:off x="7834630" y="2891078"/>
              <a:ext cx="57515" cy="1015699"/>
            </a:xfrm>
            <a:custGeom>
              <a:avLst/>
              <a:gdLst/>
              <a:ahLst/>
              <a:cxnLst/>
              <a:rect l="l" t="t" r="r" b="b"/>
              <a:pathLst>
                <a:path w="3470" h="61279" extrusionOk="0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lnTo>
                    <a:pt x="0" y="60444"/>
                  </a:lnTo>
                  <a:cubicBezTo>
                    <a:pt x="0" y="60911"/>
                    <a:pt x="367" y="61278"/>
                    <a:pt x="834" y="61278"/>
                  </a:cubicBezTo>
                  <a:lnTo>
                    <a:pt x="2635" y="61278"/>
                  </a:lnTo>
                  <a:cubicBezTo>
                    <a:pt x="3069" y="61278"/>
                    <a:pt x="3469" y="60911"/>
                    <a:pt x="3469" y="60444"/>
                  </a:cubicBezTo>
                  <a:lnTo>
                    <a:pt x="3469" y="835"/>
                  </a:lnTo>
                  <a:cubicBezTo>
                    <a:pt x="3469" y="368"/>
                    <a:pt x="3069" y="1"/>
                    <a:pt x="2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56">
              <a:extLst>
                <a:ext uri="{FF2B5EF4-FFF2-40B4-BE49-F238E27FC236}">
                  <a16:creationId xmlns:a16="http://schemas.microsoft.com/office/drawing/2014/main" id="{34AF1462-9325-466A-8721-9B9B5E179EFB}"/>
                </a:ext>
              </a:extLst>
            </p:cNvPr>
            <p:cNvSpPr/>
            <p:nvPr/>
          </p:nvSpPr>
          <p:spPr>
            <a:xfrm>
              <a:off x="7784855" y="3880771"/>
              <a:ext cx="155938" cy="51979"/>
            </a:xfrm>
            <a:custGeom>
              <a:avLst/>
              <a:gdLst/>
              <a:ahLst/>
              <a:cxnLst/>
              <a:rect l="l" t="t" r="r" b="b"/>
              <a:pathLst>
                <a:path w="9408" h="3136" extrusionOk="0">
                  <a:moveTo>
                    <a:pt x="1802" y="0"/>
                  </a:moveTo>
                  <a:cubicBezTo>
                    <a:pt x="801" y="0"/>
                    <a:pt x="1" y="767"/>
                    <a:pt x="1" y="1802"/>
                  </a:cubicBezTo>
                  <a:lnTo>
                    <a:pt x="1" y="3136"/>
                  </a:lnTo>
                  <a:lnTo>
                    <a:pt x="9408" y="3136"/>
                  </a:lnTo>
                  <a:lnTo>
                    <a:pt x="9408" y="1802"/>
                  </a:lnTo>
                  <a:cubicBezTo>
                    <a:pt x="9408" y="801"/>
                    <a:pt x="8640" y="0"/>
                    <a:pt x="7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56">
              <a:extLst>
                <a:ext uri="{FF2B5EF4-FFF2-40B4-BE49-F238E27FC236}">
                  <a16:creationId xmlns:a16="http://schemas.microsoft.com/office/drawing/2014/main" id="{E4E9821C-BE5B-2C56-DAD3-50FE4C74D8EA}"/>
                </a:ext>
              </a:extLst>
            </p:cNvPr>
            <p:cNvSpPr/>
            <p:nvPr/>
          </p:nvSpPr>
          <p:spPr>
            <a:xfrm>
              <a:off x="7732329" y="3917253"/>
              <a:ext cx="260443" cy="51996"/>
            </a:xfrm>
            <a:custGeom>
              <a:avLst/>
              <a:gdLst/>
              <a:ahLst/>
              <a:cxnLst/>
              <a:rect l="l" t="t" r="r" b="b"/>
              <a:pathLst>
                <a:path w="15713" h="3137" extrusionOk="0">
                  <a:moveTo>
                    <a:pt x="1802" y="1"/>
                  </a:moveTo>
                  <a:cubicBezTo>
                    <a:pt x="802" y="1"/>
                    <a:pt x="1" y="801"/>
                    <a:pt x="1" y="1802"/>
                  </a:cubicBezTo>
                  <a:lnTo>
                    <a:pt x="1" y="3136"/>
                  </a:lnTo>
                  <a:lnTo>
                    <a:pt x="15712" y="3136"/>
                  </a:lnTo>
                  <a:lnTo>
                    <a:pt x="15712" y="1802"/>
                  </a:lnTo>
                  <a:cubicBezTo>
                    <a:pt x="15712" y="801"/>
                    <a:pt x="14912" y="1"/>
                    <a:pt x="13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56">
              <a:extLst>
                <a:ext uri="{FF2B5EF4-FFF2-40B4-BE49-F238E27FC236}">
                  <a16:creationId xmlns:a16="http://schemas.microsoft.com/office/drawing/2014/main" id="{5C1CFF68-7B1E-B2EF-C975-119720122343}"/>
                </a:ext>
              </a:extLst>
            </p:cNvPr>
            <p:cNvSpPr/>
            <p:nvPr/>
          </p:nvSpPr>
          <p:spPr>
            <a:xfrm>
              <a:off x="7814724" y="2777191"/>
              <a:ext cx="96765" cy="96765"/>
            </a:xfrm>
            <a:custGeom>
              <a:avLst/>
              <a:gdLst/>
              <a:ahLst/>
              <a:cxnLst/>
              <a:rect l="l" t="t" r="r" b="b"/>
              <a:pathLst>
                <a:path w="5838" h="5838" extrusionOk="0">
                  <a:moveTo>
                    <a:pt x="2902" y="0"/>
                  </a:moveTo>
                  <a:cubicBezTo>
                    <a:pt x="1268" y="0"/>
                    <a:pt x="0" y="1301"/>
                    <a:pt x="0" y="2902"/>
                  </a:cubicBezTo>
                  <a:cubicBezTo>
                    <a:pt x="0" y="4537"/>
                    <a:pt x="1334" y="5838"/>
                    <a:pt x="2902" y="5838"/>
                  </a:cubicBezTo>
                  <a:cubicBezTo>
                    <a:pt x="4537" y="5838"/>
                    <a:pt x="5838" y="4503"/>
                    <a:pt x="5838" y="2902"/>
                  </a:cubicBezTo>
                  <a:cubicBezTo>
                    <a:pt x="5838" y="1268"/>
                    <a:pt x="4503" y="0"/>
                    <a:pt x="2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56">
              <a:extLst>
                <a:ext uri="{FF2B5EF4-FFF2-40B4-BE49-F238E27FC236}">
                  <a16:creationId xmlns:a16="http://schemas.microsoft.com/office/drawing/2014/main" id="{227306E7-98E8-F53B-EC5B-3F7A53C91FDE}"/>
                </a:ext>
              </a:extLst>
            </p:cNvPr>
            <p:cNvSpPr/>
            <p:nvPr/>
          </p:nvSpPr>
          <p:spPr>
            <a:xfrm>
              <a:off x="5966396" y="2831922"/>
              <a:ext cx="32636" cy="145429"/>
            </a:xfrm>
            <a:custGeom>
              <a:avLst/>
              <a:gdLst/>
              <a:ahLst/>
              <a:cxnLst/>
              <a:rect l="l" t="t" r="r" b="b"/>
              <a:pathLst>
                <a:path w="1969" h="8774" extrusionOk="0">
                  <a:moveTo>
                    <a:pt x="0" y="1"/>
                  </a:moveTo>
                  <a:lnTo>
                    <a:pt x="0" y="8774"/>
                  </a:lnTo>
                  <a:lnTo>
                    <a:pt x="1968" y="8774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56">
              <a:extLst>
                <a:ext uri="{FF2B5EF4-FFF2-40B4-BE49-F238E27FC236}">
                  <a16:creationId xmlns:a16="http://schemas.microsoft.com/office/drawing/2014/main" id="{4D81489D-E9D0-EE41-1ECA-8AF332B7B791}"/>
                </a:ext>
              </a:extLst>
            </p:cNvPr>
            <p:cNvSpPr/>
            <p:nvPr/>
          </p:nvSpPr>
          <p:spPr>
            <a:xfrm>
              <a:off x="5954777" y="2891078"/>
              <a:ext cx="57515" cy="1015699"/>
            </a:xfrm>
            <a:custGeom>
              <a:avLst/>
              <a:gdLst/>
              <a:ahLst/>
              <a:cxnLst/>
              <a:rect l="l" t="t" r="r" b="b"/>
              <a:pathLst>
                <a:path w="3470" h="61279" extrusionOk="0">
                  <a:moveTo>
                    <a:pt x="835" y="1"/>
                  </a:moveTo>
                  <a:cubicBezTo>
                    <a:pt x="368" y="1"/>
                    <a:pt x="1" y="368"/>
                    <a:pt x="1" y="835"/>
                  </a:cubicBezTo>
                  <a:lnTo>
                    <a:pt x="1" y="60444"/>
                  </a:lnTo>
                  <a:cubicBezTo>
                    <a:pt x="1" y="60911"/>
                    <a:pt x="368" y="61278"/>
                    <a:pt x="835" y="61278"/>
                  </a:cubicBezTo>
                  <a:lnTo>
                    <a:pt x="2636" y="61278"/>
                  </a:lnTo>
                  <a:cubicBezTo>
                    <a:pt x="3070" y="61278"/>
                    <a:pt x="3470" y="60911"/>
                    <a:pt x="3470" y="60444"/>
                  </a:cubicBezTo>
                  <a:lnTo>
                    <a:pt x="3470" y="835"/>
                  </a:lnTo>
                  <a:cubicBezTo>
                    <a:pt x="3470" y="368"/>
                    <a:pt x="3070" y="1"/>
                    <a:pt x="2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56">
              <a:extLst>
                <a:ext uri="{FF2B5EF4-FFF2-40B4-BE49-F238E27FC236}">
                  <a16:creationId xmlns:a16="http://schemas.microsoft.com/office/drawing/2014/main" id="{805E386C-EA40-B96D-4B86-3CF9A370C3DD}"/>
                </a:ext>
              </a:extLst>
            </p:cNvPr>
            <p:cNvSpPr/>
            <p:nvPr/>
          </p:nvSpPr>
          <p:spPr>
            <a:xfrm>
              <a:off x="5905018" y="3880771"/>
              <a:ext cx="155938" cy="51979"/>
            </a:xfrm>
            <a:custGeom>
              <a:avLst/>
              <a:gdLst/>
              <a:ahLst/>
              <a:cxnLst/>
              <a:rect l="l" t="t" r="r" b="b"/>
              <a:pathLst>
                <a:path w="9408" h="3136" extrusionOk="0">
                  <a:moveTo>
                    <a:pt x="1802" y="0"/>
                  </a:moveTo>
                  <a:cubicBezTo>
                    <a:pt x="801" y="0"/>
                    <a:pt x="1" y="767"/>
                    <a:pt x="1" y="1802"/>
                  </a:cubicBezTo>
                  <a:lnTo>
                    <a:pt x="1" y="3136"/>
                  </a:lnTo>
                  <a:lnTo>
                    <a:pt x="9407" y="3136"/>
                  </a:lnTo>
                  <a:lnTo>
                    <a:pt x="9407" y="1802"/>
                  </a:lnTo>
                  <a:cubicBezTo>
                    <a:pt x="9407" y="801"/>
                    <a:pt x="8640" y="0"/>
                    <a:pt x="7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56">
              <a:extLst>
                <a:ext uri="{FF2B5EF4-FFF2-40B4-BE49-F238E27FC236}">
                  <a16:creationId xmlns:a16="http://schemas.microsoft.com/office/drawing/2014/main" id="{0F965E4C-3731-31B6-51D1-616E98E99618}"/>
                </a:ext>
              </a:extLst>
            </p:cNvPr>
            <p:cNvSpPr/>
            <p:nvPr/>
          </p:nvSpPr>
          <p:spPr>
            <a:xfrm>
              <a:off x="5853056" y="3917253"/>
              <a:ext cx="259863" cy="51996"/>
            </a:xfrm>
            <a:custGeom>
              <a:avLst/>
              <a:gdLst/>
              <a:ahLst/>
              <a:cxnLst/>
              <a:rect l="l" t="t" r="r" b="b"/>
              <a:pathLst>
                <a:path w="15678" h="3137" extrusionOk="0">
                  <a:moveTo>
                    <a:pt x="1801" y="1"/>
                  </a:moveTo>
                  <a:cubicBezTo>
                    <a:pt x="801" y="1"/>
                    <a:pt x="0" y="801"/>
                    <a:pt x="0" y="1802"/>
                  </a:cubicBezTo>
                  <a:lnTo>
                    <a:pt x="0" y="3136"/>
                  </a:lnTo>
                  <a:lnTo>
                    <a:pt x="15678" y="3136"/>
                  </a:lnTo>
                  <a:lnTo>
                    <a:pt x="15678" y="1802"/>
                  </a:lnTo>
                  <a:cubicBezTo>
                    <a:pt x="15678" y="801"/>
                    <a:pt x="14877" y="1"/>
                    <a:pt x="13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56">
              <a:extLst>
                <a:ext uri="{FF2B5EF4-FFF2-40B4-BE49-F238E27FC236}">
                  <a16:creationId xmlns:a16="http://schemas.microsoft.com/office/drawing/2014/main" id="{C34E7862-BBD2-5F22-8C7C-E0852556A790}"/>
                </a:ext>
              </a:extLst>
            </p:cNvPr>
            <p:cNvSpPr/>
            <p:nvPr/>
          </p:nvSpPr>
          <p:spPr>
            <a:xfrm>
              <a:off x="5934870" y="2777191"/>
              <a:ext cx="96781" cy="96765"/>
            </a:xfrm>
            <a:custGeom>
              <a:avLst/>
              <a:gdLst/>
              <a:ahLst/>
              <a:cxnLst/>
              <a:rect l="l" t="t" r="r" b="b"/>
              <a:pathLst>
                <a:path w="5839" h="5838" extrusionOk="0">
                  <a:moveTo>
                    <a:pt x="2903" y="0"/>
                  </a:moveTo>
                  <a:cubicBezTo>
                    <a:pt x="1268" y="0"/>
                    <a:pt x="1" y="1301"/>
                    <a:pt x="1" y="2902"/>
                  </a:cubicBezTo>
                  <a:cubicBezTo>
                    <a:pt x="1" y="4537"/>
                    <a:pt x="1335" y="5838"/>
                    <a:pt x="2903" y="5838"/>
                  </a:cubicBezTo>
                  <a:cubicBezTo>
                    <a:pt x="4537" y="5838"/>
                    <a:pt x="5838" y="4503"/>
                    <a:pt x="5838" y="2902"/>
                  </a:cubicBezTo>
                  <a:cubicBezTo>
                    <a:pt x="5838" y="1268"/>
                    <a:pt x="4504" y="0"/>
                    <a:pt x="2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5" name="Google Shape;6885;p56">
            <a:extLst>
              <a:ext uri="{FF2B5EF4-FFF2-40B4-BE49-F238E27FC236}">
                <a16:creationId xmlns:a16="http://schemas.microsoft.com/office/drawing/2014/main" id="{7960DEDB-CEF5-379B-C58A-B0B47FB570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4674" y="626084"/>
            <a:ext cx="6028286" cy="544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486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dirty="0"/>
              <a:t>Data cleaning and preprocessing</a:t>
            </a:r>
          </a:p>
        </p:txBody>
      </p:sp>
      <p:grpSp>
        <p:nvGrpSpPr>
          <p:cNvPr id="6939" name="Google Shape;6939;p56">
            <a:extLst>
              <a:ext uri="{FF2B5EF4-FFF2-40B4-BE49-F238E27FC236}">
                <a16:creationId xmlns:a16="http://schemas.microsoft.com/office/drawing/2014/main" id="{E614F230-3000-04F0-B1C6-B5E15461B666}"/>
              </a:ext>
            </a:extLst>
          </p:cNvPr>
          <p:cNvGrpSpPr/>
          <p:nvPr/>
        </p:nvGrpSpPr>
        <p:grpSpPr>
          <a:xfrm>
            <a:off x="-417858" y="-823150"/>
            <a:ext cx="9978772" cy="7065516"/>
            <a:chOff x="-417858" y="-823150"/>
            <a:chExt cx="9978772" cy="7065516"/>
          </a:xfrm>
        </p:grpSpPr>
        <p:grpSp>
          <p:nvGrpSpPr>
            <p:cNvPr id="6940" name="Google Shape;6940;p56">
              <a:extLst>
                <a:ext uri="{FF2B5EF4-FFF2-40B4-BE49-F238E27FC236}">
                  <a16:creationId xmlns:a16="http://schemas.microsoft.com/office/drawing/2014/main" id="{D1E18DD1-19BB-4ED9-0D80-537274AC46F4}"/>
                </a:ext>
              </a:extLst>
            </p:cNvPr>
            <p:cNvGrpSpPr/>
            <p:nvPr/>
          </p:nvGrpSpPr>
          <p:grpSpPr>
            <a:xfrm>
              <a:off x="50" y="-132175"/>
              <a:ext cx="832143" cy="5305618"/>
              <a:chOff x="1440600" y="197825"/>
              <a:chExt cx="990175" cy="3797050"/>
            </a:xfrm>
          </p:grpSpPr>
          <p:sp>
            <p:nvSpPr>
              <p:cNvPr id="6941" name="Google Shape;6941;p56">
                <a:extLst>
                  <a:ext uri="{FF2B5EF4-FFF2-40B4-BE49-F238E27FC236}">
                    <a16:creationId xmlns:a16="http://schemas.microsoft.com/office/drawing/2014/main" id="{4D22A6FA-72DD-F614-CA82-1038E833DFF2}"/>
                  </a:ext>
                </a:extLst>
              </p:cNvPr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56">
                <a:extLst>
                  <a:ext uri="{FF2B5EF4-FFF2-40B4-BE49-F238E27FC236}">
                    <a16:creationId xmlns:a16="http://schemas.microsoft.com/office/drawing/2014/main" id="{DD1EFC32-498A-4EFE-87E2-1E1EE2D2A0F6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56">
                <a:extLst>
                  <a:ext uri="{FF2B5EF4-FFF2-40B4-BE49-F238E27FC236}">
                    <a16:creationId xmlns:a16="http://schemas.microsoft.com/office/drawing/2014/main" id="{A99AACB4-4C05-E0AE-BDD7-8EB56BCFEFC7}"/>
                  </a:ext>
                </a:extLst>
              </p:cNvPr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56">
                <a:extLst>
                  <a:ext uri="{FF2B5EF4-FFF2-40B4-BE49-F238E27FC236}">
                    <a16:creationId xmlns:a16="http://schemas.microsoft.com/office/drawing/2014/main" id="{BCC61A5A-D6EE-920E-1897-C1F320A4F252}"/>
                  </a:ext>
                </a:extLst>
              </p:cNvPr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56">
                <a:extLst>
                  <a:ext uri="{FF2B5EF4-FFF2-40B4-BE49-F238E27FC236}">
                    <a16:creationId xmlns:a16="http://schemas.microsoft.com/office/drawing/2014/main" id="{19C247FE-C0A9-DEC5-C837-17EC533BEDCB}"/>
                  </a:ext>
                </a:extLst>
              </p:cNvPr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56">
                <a:extLst>
                  <a:ext uri="{FF2B5EF4-FFF2-40B4-BE49-F238E27FC236}">
                    <a16:creationId xmlns:a16="http://schemas.microsoft.com/office/drawing/2014/main" id="{806AE953-E240-3C47-FF66-7E4E336AFC81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56">
                <a:extLst>
                  <a:ext uri="{FF2B5EF4-FFF2-40B4-BE49-F238E27FC236}">
                    <a16:creationId xmlns:a16="http://schemas.microsoft.com/office/drawing/2014/main" id="{1EDDD8FB-9776-D8A2-7132-2A42A6750E68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56">
                <a:extLst>
                  <a:ext uri="{FF2B5EF4-FFF2-40B4-BE49-F238E27FC236}">
                    <a16:creationId xmlns:a16="http://schemas.microsoft.com/office/drawing/2014/main" id="{574E30DE-2FED-EA2F-19CF-3982D83F1C36}"/>
                  </a:ext>
                </a:extLst>
              </p:cNvPr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56">
                <a:extLst>
                  <a:ext uri="{FF2B5EF4-FFF2-40B4-BE49-F238E27FC236}">
                    <a16:creationId xmlns:a16="http://schemas.microsoft.com/office/drawing/2014/main" id="{B8D6EB40-71C0-9F7C-DDF0-B9708CC812BF}"/>
                  </a:ext>
                </a:extLst>
              </p:cNvPr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0" name="Google Shape;6950;p56">
              <a:extLst>
                <a:ext uri="{FF2B5EF4-FFF2-40B4-BE49-F238E27FC236}">
                  <a16:creationId xmlns:a16="http://schemas.microsoft.com/office/drawing/2014/main" id="{BA68BBA4-6B97-F613-E8CA-68E7D4428CE6}"/>
                </a:ext>
              </a:extLst>
            </p:cNvPr>
            <p:cNvGrpSpPr/>
            <p:nvPr/>
          </p:nvGrpSpPr>
          <p:grpSpPr>
            <a:xfrm flipH="1">
              <a:off x="8319293" y="-132175"/>
              <a:ext cx="832143" cy="5305618"/>
              <a:chOff x="1440600" y="197825"/>
              <a:chExt cx="990175" cy="3797050"/>
            </a:xfrm>
          </p:grpSpPr>
          <p:sp>
            <p:nvSpPr>
              <p:cNvPr id="6951" name="Google Shape;6951;p56">
                <a:extLst>
                  <a:ext uri="{FF2B5EF4-FFF2-40B4-BE49-F238E27FC236}">
                    <a16:creationId xmlns:a16="http://schemas.microsoft.com/office/drawing/2014/main" id="{AD0990FB-10B7-9A54-3213-F48B3A6BAF9A}"/>
                  </a:ext>
                </a:extLst>
              </p:cNvPr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56">
                <a:extLst>
                  <a:ext uri="{FF2B5EF4-FFF2-40B4-BE49-F238E27FC236}">
                    <a16:creationId xmlns:a16="http://schemas.microsoft.com/office/drawing/2014/main" id="{700D9762-0484-098C-BCBA-4F6C53BD07C0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56">
                <a:extLst>
                  <a:ext uri="{FF2B5EF4-FFF2-40B4-BE49-F238E27FC236}">
                    <a16:creationId xmlns:a16="http://schemas.microsoft.com/office/drawing/2014/main" id="{F31FB08B-3B4F-3A55-5FAC-55F06DE0AE7D}"/>
                  </a:ext>
                </a:extLst>
              </p:cNvPr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56">
                <a:extLst>
                  <a:ext uri="{FF2B5EF4-FFF2-40B4-BE49-F238E27FC236}">
                    <a16:creationId xmlns:a16="http://schemas.microsoft.com/office/drawing/2014/main" id="{84B69C8C-62EA-AEA8-40A1-27FCA1AAD002}"/>
                  </a:ext>
                </a:extLst>
              </p:cNvPr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56">
                <a:extLst>
                  <a:ext uri="{FF2B5EF4-FFF2-40B4-BE49-F238E27FC236}">
                    <a16:creationId xmlns:a16="http://schemas.microsoft.com/office/drawing/2014/main" id="{5510DF4A-D5E4-A718-9A0B-A709D1B0481A}"/>
                  </a:ext>
                </a:extLst>
              </p:cNvPr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56">
                <a:extLst>
                  <a:ext uri="{FF2B5EF4-FFF2-40B4-BE49-F238E27FC236}">
                    <a16:creationId xmlns:a16="http://schemas.microsoft.com/office/drawing/2014/main" id="{2F1755E3-30CD-424E-8B62-F5C9B29964BD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56">
                <a:extLst>
                  <a:ext uri="{FF2B5EF4-FFF2-40B4-BE49-F238E27FC236}">
                    <a16:creationId xmlns:a16="http://schemas.microsoft.com/office/drawing/2014/main" id="{890551B0-5D57-3CA3-E8A2-596D80133160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56">
                <a:extLst>
                  <a:ext uri="{FF2B5EF4-FFF2-40B4-BE49-F238E27FC236}">
                    <a16:creationId xmlns:a16="http://schemas.microsoft.com/office/drawing/2014/main" id="{6E3EDAEE-0E33-54BD-3F90-16C217F05FA8}"/>
                  </a:ext>
                </a:extLst>
              </p:cNvPr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56">
                <a:extLst>
                  <a:ext uri="{FF2B5EF4-FFF2-40B4-BE49-F238E27FC236}">
                    <a16:creationId xmlns:a16="http://schemas.microsoft.com/office/drawing/2014/main" id="{93672B21-55B3-41F0-C741-487C34209D39}"/>
                  </a:ext>
                </a:extLst>
              </p:cNvPr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0" name="Google Shape;6960;p56">
              <a:extLst>
                <a:ext uri="{FF2B5EF4-FFF2-40B4-BE49-F238E27FC236}">
                  <a16:creationId xmlns:a16="http://schemas.microsoft.com/office/drawing/2014/main" id="{8A651914-4839-0FB0-033B-551A84CD97D7}"/>
                </a:ext>
              </a:extLst>
            </p:cNvPr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6961" name="Google Shape;6961;p56">
                <a:extLst>
                  <a:ext uri="{FF2B5EF4-FFF2-40B4-BE49-F238E27FC236}">
                    <a16:creationId xmlns:a16="http://schemas.microsoft.com/office/drawing/2014/main" id="{0B534FE6-B4C6-C64E-3BFF-2B2D36C1EE0C}"/>
                  </a:ext>
                </a:extLst>
              </p:cNvPr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56">
                <a:extLst>
                  <a:ext uri="{FF2B5EF4-FFF2-40B4-BE49-F238E27FC236}">
                    <a16:creationId xmlns:a16="http://schemas.microsoft.com/office/drawing/2014/main" id="{AA30DDF9-3BD3-7D48-0892-3FAC5FD39584}"/>
                  </a:ext>
                </a:extLst>
              </p:cNvPr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56">
                <a:extLst>
                  <a:ext uri="{FF2B5EF4-FFF2-40B4-BE49-F238E27FC236}">
                    <a16:creationId xmlns:a16="http://schemas.microsoft.com/office/drawing/2014/main" id="{03713DF5-AB52-D2B7-1BD7-1C7156BA16C9}"/>
                  </a:ext>
                </a:extLst>
              </p:cNvPr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56">
                <a:extLst>
                  <a:ext uri="{FF2B5EF4-FFF2-40B4-BE49-F238E27FC236}">
                    <a16:creationId xmlns:a16="http://schemas.microsoft.com/office/drawing/2014/main" id="{705D96EE-B66C-55C9-DE59-7291C076922A}"/>
                  </a:ext>
                </a:extLst>
              </p:cNvPr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56">
                <a:extLst>
                  <a:ext uri="{FF2B5EF4-FFF2-40B4-BE49-F238E27FC236}">
                    <a16:creationId xmlns:a16="http://schemas.microsoft.com/office/drawing/2014/main" id="{C0F33B15-E9B1-89D7-245D-56FB100B29AA}"/>
                  </a:ext>
                </a:extLst>
              </p:cNvPr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56">
                <a:extLst>
                  <a:ext uri="{FF2B5EF4-FFF2-40B4-BE49-F238E27FC236}">
                    <a16:creationId xmlns:a16="http://schemas.microsoft.com/office/drawing/2014/main" id="{FF91BB02-BB9D-7358-BA64-37EA9AF6001E}"/>
                  </a:ext>
                </a:extLst>
              </p:cNvPr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56">
                <a:extLst>
                  <a:ext uri="{FF2B5EF4-FFF2-40B4-BE49-F238E27FC236}">
                    <a16:creationId xmlns:a16="http://schemas.microsoft.com/office/drawing/2014/main" id="{12E85219-82BD-4ECE-67C3-4561DF94D886}"/>
                  </a:ext>
                </a:extLst>
              </p:cNvPr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56">
                <a:extLst>
                  <a:ext uri="{FF2B5EF4-FFF2-40B4-BE49-F238E27FC236}">
                    <a16:creationId xmlns:a16="http://schemas.microsoft.com/office/drawing/2014/main" id="{0CC1E254-38D7-B936-4631-1E5331057BAE}"/>
                  </a:ext>
                </a:extLst>
              </p:cNvPr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56">
                <a:extLst>
                  <a:ext uri="{FF2B5EF4-FFF2-40B4-BE49-F238E27FC236}">
                    <a16:creationId xmlns:a16="http://schemas.microsoft.com/office/drawing/2014/main" id="{D45DDE8C-872D-0276-AD6F-9283CA868D43}"/>
                  </a:ext>
                </a:extLst>
              </p:cNvPr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56">
                <a:extLst>
                  <a:ext uri="{FF2B5EF4-FFF2-40B4-BE49-F238E27FC236}">
                    <a16:creationId xmlns:a16="http://schemas.microsoft.com/office/drawing/2014/main" id="{32E0DD58-31F5-8844-9F6B-15FFC5ACD026}"/>
                  </a:ext>
                </a:extLst>
              </p:cNvPr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56">
                <a:extLst>
                  <a:ext uri="{FF2B5EF4-FFF2-40B4-BE49-F238E27FC236}">
                    <a16:creationId xmlns:a16="http://schemas.microsoft.com/office/drawing/2014/main" id="{4B6611C2-94C6-6230-F1E9-18FDF47F6B56}"/>
                  </a:ext>
                </a:extLst>
              </p:cNvPr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56">
                <a:extLst>
                  <a:ext uri="{FF2B5EF4-FFF2-40B4-BE49-F238E27FC236}">
                    <a16:creationId xmlns:a16="http://schemas.microsoft.com/office/drawing/2014/main" id="{090D3BA3-0B6F-5414-9982-80209F12A3E8}"/>
                  </a:ext>
                </a:extLst>
              </p:cNvPr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56">
                <a:extLst>
                  <a:ext uri="{FF2B5EF4-FFF2-40B4-BE49-F238E27FC236}">
                    <a16:creationId xmlns:a16="http://schemas.microsoft.com/office/drawing/2014/main" id="{6B533E1B-2B87-1352-CB91-9FAF6787DD0F}"/>
                  </a:ext>
                </a:extLst>
              </p:cNvPr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56">
                <a:extLst>
                  <a:ext uri="{FF2B5EF4-FFF2-40B4-BE49-F238E27FC236}">
                    <a16:creationId xmlns:a16="http://schemas.microsoft.com/office/drawing/2014/main" id="{DF449882-EB83-A140-08C6-2EE4D6A46C57}"/>
                  </a:ext>
                </a:extLst>
              </p:cNvPr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56">
                <a:extLst>
                  <a:ext uri="{FF2B5EF4-FFF2-40B4-BE49-F238E27FC236}">
                    <a16:creationId xmlns:a16="http://schemas.microsoft.com/office/drawing/2014/main" id="{12828472-FA56-D378-4F0D-7665901649FC}"/>
                  </a:ext>
                </a:extLst>
              </p:cNvPr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56">
                <a:extLst>
                  <a:ext uri="{FF2B5EF4-FFF2-40B4-BE49-F238E27FC236}">
                    <a16:creationId xmlns:a16="http://schemas.microsoft.com/office/drawing/2014/main" id="{F9B77445-804F-77DA-2AFA-1152C6676EBC}"/>
                  </a:ext>
                </a:extLst>
              </p:cNvPr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56">
                <a:extLst>
                  <a:ext uri="{FF2B5EF4-FFF2-40B4-BE49-F238E27FC236}">
                    <a16:creationId xmlns:a16="http://schemas.microsoft.com/office/drawing/2014/main" id="{29277BF7-2363-3C76-EE92-D9290AE2F01C}"/>
                  </a:ext>
                </a:extLst>
              </p:cNvPr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56">
                <a:extLst>
                  <a:ext uri="{FF2B5EF4-FFF2-40B4-BE49-F238E27FC236}">
                    <a16:creationId xmlns:a16="http://schemas.microsoft.com/office/drawing/2014/main" id="{B38A0279-F67E-A3BB-D86D-AB8758426378}"/>
                  </a:ext>
                </a:extLst>
              </p:cNvPr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56">
                <a:extLst>
                  <a:ext uri="{FF2B5EF4-FFF2-40B4-BE49-F238E27FC236}">
                    <a16:creationId xmlns:a16="http://schemas.microsoft.com/office/drawing/2014/main" id="{A4DEBD0E-EEA5-27D8-D844-1A57CF7DEA85}"/>
                  </a:ext>
                </a:extLst>
              </p:cNvPr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56">
                <a:extLst>
                  <a:ext uri="{FF2B5EF4-FFF2-40B4-BE49-F238E27FC236}">
                    <a16:creationId xmlns:a16="http://schemas.microsoft.com/office/drawing/2014/main" id="{5AB04923-1062-93A1-D066-B3D400EED1F6}"/>
                  </a:ext>
                </a:extLst>
              </p:cNvPr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56">
                <a:extLst>
                  <a:ext uri="{FF2B5EF4-FFF2-40B4-BE49-F238E27FC236}">
                    <a16:creationId xmlns:a16="http://schemas.microsoft.com/office/drawing/2014/main" id="{4AE140A6-D391-E99F-A40A-9E014C60D49A}"/>
                  </a:ext>
                </a:extLst>
              </p:cNvPr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56">
                <a:extLst>
                  <a:ext uri="{FF2B5EF4-FFF2-40B4-BE49-F238E27FC236}">
                    <a16:creationId xmlns:a16="http://schemas.microsoft.com/office/drawing/2014/main" id="{6CF64816-B705-29F9-3DF4-3670F2D56EEE}"/>
                  </a:ext>
                </a:extLst>
              </p:cNvPr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56">
                <a:extLst>
                  <a:ext uri="{FF2B5EF4-FFF2-40B4-BE49-F238E27FC236}">
                    <a16:creationId xmlns:a16="http://schemas.microsoft.com/office/drawing/2014/main" id="{B3258F8E-F574-DFDB-E490-30425356E8E6}"/>
                  </a:ext>
                </a:extLst>
              </p:cNvPr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56">
                <a:extLst>
                  <a:ext uri="{FF2B5EF4-FFF2-40B4-BE49-F238E27FC236}">
                    <a16:creationId xmlns:a16="http://schemas.microsoft.com/office/drawing/2014/main" id="{41291E93-009A-8CAA-A124-66B01F8973D9}"/>
                  </a:ext>
                </a:extLst>
              </p:cNvPr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56">
                <a:extLst>
                  <a:ext uri="{FF2B5EF4-FFF2-40B4-BE49-F238E27FC236}">
                    <a16:creationId xmlns:a16="http://schemas.microsoft.com/office/drawing/2014/main" id="{A588B4CD-774C-4600-74BD-6C60E03BFBA6}"/>
                  </a:ext>
                </a:extLst>
              </p:cNvPr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56">
                <a:extLst>
                  <a:ext uri="{FF2B5EF4-FFF2-40B4-BE49-F238E27FC236}">
                    <a16:creationId xmlns:a16="http://schemas.microsoft.com/office/drawing/2014/main" id="{03CB50D3-72AE-FEC9-0E5B-8D01CF9356CE}"/>
                  </a:ext>
                </a:extLst>
              </p:cNvPr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56">
                <a:extLst>
                  <a:ext uri="{FF2B5EF4-FFF2-40B4-BE49-F238E27FC236}">
                    <a16:creationId xmlns:a16="http://schemas.microsoft.com/office/drawing/2014/main" id="{7F061E4F-3E0E-B8C3-135F-9787C32446FB}"/>
                  </a:ext>
                </a:extLst>
              </p:cNvPr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56">
                <a:extLst>
                  <a:ext uri="{FF2B5EF4-FFF2-40B4-BE49-F238E27FC236}">
                    <a16:creationId xmlns:a16="http://schemas.microsoft.com/office/drawing/2014/main" id="{97C6E23C-B751-5F1E-B8AA-76A741E043EE}"/>
                  </a:ext>
                </a:extLst>
              </p:cNvPr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56">
                <a:extLst>
                  <a:ext uri="{FF2B5EF4-FFF2-40B4-BE49-F238E27FC236}">
                    <a16:creationId xmlns:a16="http://schemas.microsoft.com/office/drawing/2014/main" id="{A80FC618-A73D-F3CE-23CA-EEAB6DC5146F}"/>
                  </a:ext>
                </a:extLst>
              </p:cNvPr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56">
                <a:extLst>
                  <a:ext uri="{FF2B5EF4-FFF2-40B4-BE49-F238E27FC236}">
                    <a16:creationId xmlns:a16="http://schemas.microsoft.com/office/drawing/2014/main" id="{6514CA99-0045-FB12-7FE6-B1CF38406DA3}"/>
                  </a:ext>
                </a:extLst>
              </p:cNvPr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56">
                <a:extLst>
                  <a:ext uri="{FF2B5EF4-FFF2-40B4-BE49-F238E27FC236}">
                    <a16:creationId xmlns:a16="http://schemas.microsoft.com/office/drawing/2014/main" id="{A7105EAA-B34F-AF93-E832-83562B4E19F6}"/>
                  </a:ext>
                </a:extLst>
              </p:cNvPr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56">
                <a:extLst>
                  <a:ext uri="{FF2B5EF4-FFF2-40B4-BE49-F238E27FC236}">
                    <a16:creationId xmlns:a16="http://schemas.microsoft.com/office/drawing/2014/main" id="{39A990C0-EFBB-B4E4-2EEB-CADE4EC7CD57}"/>
                  </a:ext>
                </a:extLst>
              </p:cNvPr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56">
                <a:extLst>
                  <a:ext uri="{FF2B5EF4-FFF2-40B4-BE49-F238E27FC236}">
                    <a16:creationId xmlns:a16="http://schemas.microsoft.com/office/drawing/2014/main" id="{D27EC79C-15ED-E084-5050-3E2F1B683DEB}"/>
                  </a:ext>
                </a:extLst>
              </p:cNvPr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56">
                <a:extLst>
                  <a:ext uri="{FF2B5EF4-FFF2-40B4-BE49-F238E27FC236}">
                    <a16:creationId xmlns:a16="http://schemas.microsoft.com/office/drawing/2014/main" id="{0B26F6F4-AF49-83B0-0C7F-FF3A7D250C3D}"/>
                  </a:ext>
                </a:extLst>
              </p:cNvPr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56">
                <a:extLst>
                  <a:ext uri="{FF2B5EF4-FFF2-40B4-BE49-F238E27FC236}">
                    <a16:creationId xmlns:a16="http://schemas.microsoft.com/office/drawing/2014/main" id="{881A0E5E-8909-9D5A-A412-39FBC2417F72}"/>
                  </a:ext>
                </a:extLst>
              </p:cNvPr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56">
                <a:extLst>
                  <a:ext uri="{FF2B5EF4-FFF2-40B4-BE49-F238E27FC236}">
                    <a16:creationId xmlns:a16="http://schemas.microsoft.com/office/drawing/2014/main" id="{1287FB52-C900-0239-AA32-AE4438F09A9C}"/>
                  </a:ext>
                </a:extLst>
              </p:cNvPr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56">
                <a:extLst>
                  <a:ext uri="{FF2B5EF4-FFF2-40B4-BE49-F238E27FC236}">
                    <a16:creationId xmlns:a16="http://schemas.microsoft.com/office/drawing/2014/main" id="{334B6571-8304-6077-CB4B-F0C7745103EB}"/>
                  </a:ext>
                </a:extLst>
              </p:cNvPr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8" name="Google Shape;6998;p56">
              <a:extLst>
                <a:ext uri="{FF2B5EF4-FFF2-40B4-BE49-F238E27FC236}">
                  <a16:creationId xmlns:a16="http://schemas.microsoft.com/office/drawing/2014/main" id="{F8237ABE-985C-8649-379C-D3A38C5C3297}"/>
                </a:ext>
              </a:extLst>
            </p:cNvPr>
            <p:cNvGrpSpPr/>
            <p:nvPr/>
          </p:nvGrpSpPr>
          <p:grpSpPr>
            <a:xfrm>
              <a:off x="-20" y="4613271"/>
              <a:ext cx="9143683" cy="1629094"/>
              <a:chOff x="429225" y="4417075"/>
              <a:chExt cx="6749600" cy="1202550"/>
            </a:xfrm>
          </p:grpSpPr>
          <p:sp>
            <p:nvSpPr>
              <p:cNvPr id="6999" name="Google Shape;6999;p56">
                <a:extLst>
                  <a:ext uri="{FF2B5EF4-FFF2-40B4-BE49-F238E27FC236}">
                    <a16:creationId xmlns:a16="http://schemas.microsoft.com/office/drawing/2014/main" id="{162049B1-D2F0-ABD9-D51D-CCB412CFB7AD}"/>
                  </a:ext>
                </a:extLst>
              </p:cNvPr>
              <p:cNvSpPr/>
              <p:nvPr/>
            </p:nvSpPr>
            <p:spPr>
              <a:xfrm>
                <a:off x="1901275" y="5022325"/>
                <a:ext cx="3806000" cy="50230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20092" extrusionOk="0">
                    <a:moveTo>
                      <a:pt x="0" y="0"/>
                    </a:moveTo>
                    <a:lnTo>
                      <a:pt x="0" y="20092"/>
                    </a:lnTo>
                    <a:lnTo>
                      <a:pt x="152239" y="20092"/>
                    </a:lnTo>
                    <a:lnTo>
                      <a:pt x="152239" y="0"/>
                    </a:lnTo>
                    <a:close/>
                  </a:path>
                </a:pathLst>
              </a:custGeom>
              <a:solidFill>
                <a:srgbClr val="C3CA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56">
                <a:extLst>
                  <a:ext uri="{FF2B5EF4-FFF2-40B4-BE49-F238E27FC236}">
                    <a16:creationId xmlns:a16="http://schemas.microsoft.com/office/drawing/2014/main" id="{F3D2057A-0688-F08E-11D2-15B401A1B680}"/>
                  </a:ext>
                </a:extLst>
              </p:cNvPr>
              <p:cNvSpPr/>
              <p:nvPr/>
            </p:nvSpPr>
            <p:spPr>
              <a:xfrm>
                <a:off x="429225" y="4417075"/>
                <a:ext cx="6500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2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56">
                <a:extLst>
                  <a:ext uri="{FF2B5EF4-FFF2-40B4-BE49-F238E27FC236}">
                    <a16:creationId xmlns:a16="http://schemas.microsoft.com/office/drawing/2014/main" id="{C3C3BE73-0B52-093B-6477-856D1B6B41DA}"/>
                  </a:ext>
                </a:extLst>
              </p:cNvPr>
              <p:cNvSpPr/>
              <p:nvPr/>
            </p:nvSpPr>
            <p:spPr>
              <a:xfrm>
                <a:off x="4297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2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56">
                <a:extLst>
                  <a:ext uri="{FF2B5EF4-FFF2-40B4-BE49-F238E27FC236}">
                    <a16:creationId xmlns:a16="http://schemas.microsoft.com/office/drawing/2014/main" id="{8ED50636-E3ED-82EE-2076-0050DD1701C7}"/>
                  </a:ext>
                </a:extLst>
              </p:cNvPr>
              <p:cNvSpPr/>
              <p:nvPr/>
            </p:nvSpPr>
            <p:spPr>
              <a:xfrm>
                <a:off x="9449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56">
                <a:extLst>
                  <a:ext uri="{FF2B5EF4-FFF2-40B4-BE49-F238E27FC236}">
                    <a16:creationId xmlns:a16="http://schemas.microsoft.com/office/drawing/2014/main" id="{687CCABF-BC03-D94B-75A0-4D2DED86021E}"/>
                  </a:ext>
                </a:extLst>
              </p:cNvPr>
              <p:cNvSpPr/>
              <p:nvPr/>
            </p:nvSpPr>
            <p:spPr>
              <a:xfrm>
                <a:off x="4297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3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56">
                <a:extLst>
                  <a:ext uri="{FF2B5EF4-FFF2-40B4-BE49-F238E27FC236}">
                    <a16:creationId xmlns:a16="http://schemas.microsoft.com/office/drawing/2014/main" id="{E0EBBA1C-7F81-EB65-327E-88174BCA5FEC}"/>
                  </a:ext>
                </a:extLst>
              </p:cNvPr>
              <p:cNvSpPr/>
              <p:nvPr/>
            </p:nvSpPr>
            <p:spPr>
              <a:xfrm>
                <a:off x="4302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9" y="20828"/>
                    </a:lnTo>
                    <a:lnTo>
                      <a:pt x="24489" y="6088"/>
                    </a:lnTo>
                    <a:cubicBezTo>
                      <a:pt x="2446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56">
                <a:extLst>
                  <a:ext uri="{FF2B5EF4-FFF2-40B4-BE49-F238E27FC236}">
                    <a16:creationId xmlns:a16="http://schemas.microsoft.com/office/drawing/2014/main" id="{AE2D040A-516A-425C-101B-B19FB85B4E37}"/>
                  </a:ext>
                </a:extLst>
              </p:cNvPr>
              <p:cNvSpPr/>
              <p:nvPr/>
            </p:nvSpPr>
            <p:spPr>
              <a:xfrm>
                <a:off x="1191600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56">
                <a:extLst>
                  <a:ext uri="{FF2B5EF4-FFF2-40B4-BE49-F238E27FC236}">
                    <a16:creationId xmlns:a16="http://schemas.microsoft.com/office/drawing/2014/main" id="{C42E2D06-6C5A-8CA5-47FA-B79BC886F12F}"/>
                  </a:ext>
                </a:extLst>
              </p:cNvPr>
              <p:cNvSpPr/>
              <p:nvPr/>
            </p:nvSpPr>
            <p:spPr>
              <a:xfrm>
                <a:off x="11926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56">
                <a:extLst>
                  <a:ext uri="{FF2B5EF4-FFF2-40B4-BE49-F238E27FC236}">
                    <a16:creationId xmlns:a16="http://schemas.microsoft.com/office/drawing/2014/main" id="{4D85B0B5-3B53-6900-E538-F074C8C235D1}"/>
                  </a:ext>
                </a:extLst>
              </p:cNvPr>
              <p:cNvSpPr/>
              <p:nvPr/>
            </p:nvSpPr>
            <p:spPr>
              <a:xfrm>
                <a:off x="17078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56">
                <a:extLst>
                  <a:ext uri="{FF2B5EF4-FFF2-40B4-BE49-F238E27FC236}">
                    <a16:creationId xmlns:a16="http://schemas.microsoft.com/office/drawing/2014/main" id="{E875E1A8-7D77-F278-C788-63E8D7E0049B}"/>
                  </a:ext>
                </a:extLst>
              </p:cNvPr>
              <p:cNvSpPr/>
              <p:nvPr/>
            </p:nvSpPr>
            <p:spPr>
              <a:xfrm>
                <a:off x="1192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09" y="0"/>
                    </a:moveTo>
                    <a:cubicBezTo>
                      <a:pt x="75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5" y="4158"/>
                    </a:cubicBezTo>
                    <a:cubicBezTo>
                      <a:pt x="7221" y="3263"/>
                      <a:pt x="4476" y="1850"/>
                      <a:pt x="200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56">
                <a:extLst>
                  <a:ext uri="{FF2B5EF4-FFF2-40B4-BE49-F238E27FC236}">
                    <a16:creationId xmlns:a16="http://schemas.microsoft.com/office/drawing/2014/main" id="{75C2FA9E-F4E4-6CE5-8076-C6045AA728B6}"/>
                  </a:ext>
                </a:extLst>
              </p:cNvPr>
              <p:cNvSpPr/>
              <p:nvPr/>
            </p:nvSpPr>
            <p:spPr>
              <a:xfrm>
                <a:off x="11926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08" y="160"/>
                    </a:cubicBezTo>
                    <a:lnTo>
                      <a:pt x="1824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88" y="2726"/>
                      <a:pt x="2174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56">
                <a:extLst>
                  <a:ext uri="{FF2B5EF4-FFF2-40B4-BE49-F238E27FC236}">
                    <a16:creationId xmlns:a16="http://schemas.microsoft.com/office/drawing/2014/main" id="{5E4973F3-8BED-1FE6-8BF2-78BF07934929}"/>
                  </a:ext>
                </a:extLst>
              </p:cNvPr>
              <p:cNvSpPr/>
              <p:nvPr/>
            </p:nvSpPr>
            <p:spPr>
              <a:xfrm>
                <a:off x="1954475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1" y="22121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56">
                <a:extLst>
                  <a:ext uri="{FF2B5EF4-FFF2-40B4-BE49-F238E27FC236}">
                    <a16:creationId xmlns:a16="http://schemas.microsoft.com/office/drawing/2014/main" id="{8F2EAF9B-F344-FB62-12FA-4A771F48DB49}"/>
                  </a:ext>
                </a:extLst>
              </p:cNvPr>
              <p:cNvSpPr/>
              <p:nvPr/>
            </p:nvSpPr>
            <p:spPr>
              <a:xfrm>
                <a:off x="195447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56">
                <a:extLst>
                  <a:ext uri="{FF2B5EF4-FFF2-40B4-BE49-F238E27FC236}">
                    <a16:creationId xmlns:a16="http://schemas.microsoft.com/office/drawing/2014/main" id="{D6C01858-778E-6B85-BC6C-691407896E81}"/>
                  </a:ext>
                </a:extLst>
              </p:cNvPr>
              <p:cNvSpPr/>
              <p:nvPr/>
            </p:nvSpPr>
            <p:spPr>
              <a:xfrm>
                <a:off x="24702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56">
                <a:extLst>
                  <a:ext uri="{FF2B5EF4-FFF2-40B4-BE49-F238E27FC236}">
                    <a16:creationId xmlns:a16="http://schemas.microsoft.com/office/drawing/2014/main" id="{A9042C54-EAD7-0C6F-4B5B-C8A84594C5BD}"/>
                  </a:ext>
                </a:extLst>
              </p:cNvPr>
              <p:cNvSpPr/>
              <p:nvPr/>
            </p:nvSpPr>
            <p:spPr>
              <a:xfrm>
                <a:off x="195447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56">
                <a:extLst>
                  <a:ext uri="{FF2B5EF4-FFF2-40B4-BE49-F238E27FC236}">
                    <a16:creationId xmlns:a16="http://schemas.microsoft.com/office/drawing/2014/main" id="{30303EFF-895D-CB67-5877-3595AD988C83}"/>
                  </a:ext>
                </a:extLst>
              </p:cNvPr>
              <p:cNvSpPr/>
              <p:nvPr/>
            </p:nvSpPr>
            <p:spPr>
              <a:xfrm>
                <a:off x="19544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56">
                <a:extLst>
                  <a:ext uri="{FF2B5EF4-FFF2-40B4-BE49-F238E27FC236}">
                    <a16:creationId xmlns:a16="http://schemas.microsoft.com/office/drawing/2014/main" id="{A4A7FE50-89BA-69A9-9B7D-00548416260C}"/>
                  </a:ext>
                </a:extLst>
              </p:cNvPr>
              <p:cNvSpPr/>
              <p:nvPr/>
            </p:nvSpPr>
            <p:spPr>
              <a:xfrm>
                <a:off x="271687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56">
                <a:extLst>
                  <a:ext uri="{FF2B5EF4-FFF2-40B4-BE49-F238E27FC236}">
                    <a16:creationId xmlns:a16="http://schemas.microsoft.com/office/drawing/2014/main" id="{7D84DE2A-9CA1-B26A-97FF-3884A599B82C}"/>
                  </a:ext>
                </a:extLst>
              </p:cNvPr>
              <p:cNvSpPr/>
              <p:nvPr/>
            </p:nvSpPr>
            <p:spPr>
              <a:xfrm>
                <a:off x="27168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56">
                <a:extLst>
                  <a:ext uri="{FF2B5EF4-FFF2-40B4-BE49-F238E27FC236}">
                    <a16:creationId xmlns:a16="http://schemas.microsoft.com/office/drawing/2014/main" id="{ABCCEC75-875D-AD6E-04EC-26B03123D350}"/>
                  </a:ext>
                </a:extLst>
              </p:cNvPr>
              <p:cNvSpPr/>
              <p:nvPr/>
            </p:nvSpPr>
            <p:spPr>
              <a:xfrm>
                <a:off x="32326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56">
                <a:extLst>
                  <a:ext uri="{FF2B5EF4-FFF2-40B4-BE49-F238E27FC236}">
                    <a16:creationId xmlns:a16="http://schemas.microsoft.com/office/drawing/2014/main" id="{489E8286-4C2D-4395-7ADD-8BFA6149423E}"/>
                  </a:ext>
                </a:extLst>
              </p:cNvPr>
              <p:cNvSpPr/>
              <p:nvPr/>
            </p:nvSpPr>
            <p:spPr>
              <a:xfrm>
                <a:off x="271687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6" y="4158"/>
                    </a:cubicBezTo>
                    <a:cubicBezTo>
                      <a:pt x="7221" y="3263"/>
                      <a:pt x="4476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56">
                <a:extLst>
                  <a:ext uri="{FF2B5EF4-FFF2-40B4-BE49-F238E27FC236}">
                    <a16:creationId xmlns:a16="http://schemas.microsoft.com/office/drawing/2014/main" id="{5598916C-20FE-DA8F-CF17-7EA78686C845}"/>
                  </a:ext>
                </a:extLst>
              </p:cNvPr>
              <p:cNvSpPr/>
              <p:nvPr/>
            </p:nvSpPr>
            <p:spPr>
              <a:xfrm>
                <a:off x="271737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68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56">
                <a:extLst>
                  <a:ext uri="{FF2B5EF4-FFF2-40B4-BE49-F238E27FC236}">
                    <a16:creationId xmlns:a16="http://schemas.microsoft.com/office/drawing/2014/main" id="{BC780636-026A-1FC3-85B0-B349C308C6B7}"/>
                  </a:ext>
                </a:extLst>
              </p:cNvPr>
              <p:cNvSpPr/>
              <p:nvPr/>
            </p:nvSpPr>
            <p:spPr>
              <a:xfrm>
                <a:off x="347975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56">
                <a:extLst>
                  <a:ext uri="{FF2B5EF4-FFF2-40B4-BE49-F238E27FC236}">
                    <a16:creationId xmlns:a16="http://schemas.microsoft.com/office/drawing/2014/main" id="{40FC035C-20DC-F573-230C-283CFF5C17ED}"/>
                  </a:ext>
                </a:extLst>
              </p:cNvPr>
              <p:cNvSpPr/>
              <p:nvPr/>
            </p:nvSpPr>
            <p:spPr>
              <a:xfrm>
                <a:off x="3479250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80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56">
                <a:extLst>
                  <a:ext uri="{FF2B5EF4-FFF2-40B4-BE49-F238E27FC236}">
                    <a16:creationId xmlns:a16="http://schemas.microsoft.com/office/drawing/2014/main" id="{AFF90B2D-B43F-EADD-A927-7B5FB55FF143}"/>
                  </a:ext>
                </a:extLst>
              </p:cNvPr>
              <p:cNvSpPr/>
              <p:nvPr/>
            </p:nvSpPr>
            <p:spPr>
              <a:xfrm>
                <a:off x="399497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56">
                <a:extLst>
                  <a:ext uri="{FF2B5EF4-FFF2-40B4-BE49-F238E27FC236}">
                    <a16:creationId xmlns:a16="http://schemas.microsoft.com/office/drawing/2014/main" id="{84ECD248-AE5D-FD9F-B35A-B60700A3D2F4}"/>
                  </a:ext>
                </a:extLst>
              </p:cNvPr>
              <p:cNvSpPr/>
              <p:nvPr/>
            </p:nvSpPr>
            <p:spPr>
              <a:xfrm>
                <a:off x="3479250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3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86" y="4158"/>
                    </a:cubicBezTo>
                    <a:cubicBezTo>
                      <a:pt x="7242" y="3263"/>
                      <a:pt x="4477" y="1850"/>
                      <a:pt x="203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56">
                <a:extLst>
                  <a:ext uri="{FF2B5EF4-FFF2-40B4-BE49-F238E27FC236}">
                    <a16:creationId xmlns:a16="http://schemas.microsoft.com/office/drawing/2014/main" id="{E8626A93-1C06-3858-29A2-CB0B1D5DA77F}"/>
                  </a:ext>
                </a:extLst>
              </p:cNvPr>
              <p:cNvSpPr/>
              <p:nvPr/>
            </p:nvSpPr>
            <p:spPr>
              <a:xfrm>
                <a:off x="34792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56">
                <a:extLst>
                  <a:ext uri="{FF2B5EF4-FFF2-40B4-BE49-F238E27FC236}">
                    <a16:creationId xmlns:a16="http://schemas.microsoft.com/office/drawing/2014/main" id="{4F97A615-6F3A-A0D8-560B-B0D4636011D0}"/>
                  </a:ext>
                </a:extLst>
              </p:cNvPr>
              <p:cNvSpPr/>
              <p:nvPr/>
            </p:nvSpPr>
            <p:spPr>
              <a:xfrm>
                <a:off x="652880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56">
                <a:extLst>
                  <a:ext uri="{FF2B5EF4-FFF2-40B4-BE49-F238E27FC236}">
                    <a16:creationId xmlns:a16="http://schemas.microsoft.com/office/drawing/2014/main" id="{366D1AAF-7EE7-AEC5-BDC9-1C5A4A3153B7}"/>
                  </a:ext>
                </a:extLst>
              </p:cNvPr>
              <p:cNvSpPr/>
              <p:nvPr/>
            </p:nvSpPr>
            <p:spPr>
              <a:xfrm>
                <a:off x="65661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56">
                <a:extLst>
                  <a:ext uri="{FF2B5EF4-FFF2-40B4-BE49-F238E27FC236}">
                    <a16:creationId xmlns:a16="http://schemas.microsoft.com/office/drawing/2014/main" id="{B8B622E1-C655-8835-2285-E29E107D6617}"/>
                  </a:ext>
                </a:extLst>
              </p:cNvPr>
              <p:cNvSpPr/>
              <p:nvPr/>
            </p:nvSpPr>
            <p:spPr>
              <a:xfrm>
                <a:off x="65288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56">
                <a:extLst>
                  <a:ext uri="{FF2B5EF4-FFF2-40B4-BE49-F238E27FC236}">
                    <a16:creationId xmlns:a16="http://schemas.microsoft.com/office/drawing/2014/main" id="{AB849B4E-C935-C42A-DB40-6219E68A661F}"/>
                  </a:ext>
                </a:extLst>
              </p:cNvPr>
              <p:cNvSpPr/>
              <p:nvPr/>
            </p:nvSpPr>
            <p:spPr>
              <a:xfrm>
                <a:off x="6566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6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33" y="1134"/>
                      <a:pt x="22479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56">
                <a:extLst>
                  <a:ext uri="{FF2B5EF4-FFF2-40B4-BE49-F238E27FC236}">
                    <a16:creationId xmlns:a16="http://schemas.microsoft.com/office/drawing/2014/main" id="{779234BD-C715-7173-48FC-3F5D830303D3}"/>
                  </a:ext>
                </a:extLst>
              </p:cNvPr>
              <p:cNvSpPr/>
              <p:nvPr/>
            </p:nvSpPr>
            <p:spPr>
              <a:xfrm>
                <a:off x="6566600" y="4449400"/>
                <a:ext cx="611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00" y="20828"/>
                    </a:lnTo>
                    <a:lnTo>
                      <a:pt x="200" y="6207"/>
                    </a:lnTo>
                    <a:cubicBezTo>
                      <a:pt x="200" y="2885"/>
                      <a:pt x="2885" y="160"/>
                      <a:pt x="6207" y="160"/>
                    </a:cubicBezTo>
                    <a:lnTo>
                      <a:pt x="18461" y="160"/>
                    </a:lnTo>
                    <a:cubicBezTo>
                      <a:pt x="21763" y="160"/>
                      <a:pt x="24469" y="2885"/>
                      <a:pt x="24469" y="6207"/>
                    </a:cubicBezTo>
                    <a:lnTo>
                      <a:pt x="24469" y="6088"/>
                    </a:lnTo>
                    <a:cubicBezTo>
                      <a:pt x="24469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56">
                <a:extLst>
                  <a:ext uri="{FF2B5EF4-FFF2-40B4-BE49-F238E27FC236}">
                    <a16:creationId xmlns:a16="http://schemas.microsoft.com/office/drawing/2014/main" id="{1D9A971C-0451-7D8E-1648-A01B8F4A42CD}"/>
                  </a:ext>
                </a:extLst>
              </p:cNvPr>
              <p:cNvSpPr/>
              <p:nvPr/>
            </p:nvSpPr>
            <p:spPr>
              <a:xfrm>
                <a:off x="5766425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56">
                <a:extLst>
                  <a:ext uri="{FF2B5EF4-FFF2-40B4-BE49-F238E27FC236}">
                    <a16:creationId xmlns:a16="http://schemas.microsoft.com/office/drawing/2014/main" id="{773D2304-F8B1-FCCA-A0E4-8CA912448B1C}"/>
                  </a:ext>
                </a:extLst>
              </p:cNvPr>
              <p:cNvSpPr/>
              <p:nvPr/>
            </p:nvSpPr>
            <p:spPr>
              <a:xfrm>
                <a:off x="580322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8"/>
                    </a:lnTo>
                    <a:cubicBezTo>
                      <a:pt x="2452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56">
                <a:extLst>
                  <a:ext uri="{FF2B5EF4-FFF2-40B4-BE49-F238E27FC236}">
                    <a16:creationId xmlns:a16="http://schemas.microsoft.com/office/drawing/2014/main" id="{B07D8F05-D4B8-B7F3-5DCC-8D7EFB76D6DF}"/>
                  </a:ext>
                </a:extLst>
              </p:cNvPr>
              <p:cNvSpPr/>
              <p:nvPr/>
            </p:nvSpPr>
            <p:spPr>
              <a:xfrm>
                <a:off x="57664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56">
                <a:extLst>
                  <a:ext uri="{FF2B5EF4-FFF2-40B4-BE49-F238E27FC236}">
                    <a16:creationId xmlns:a16="http://schemas.microsoft.com/office/drawing/2014/main" id="{3BFF40B2-6C8E-1D37-0981-1B4AFC1166E9}"/>
                  </a:ext>
                </a:extLst>
              </p:cNvPr>
              <p:cNvSpPr/>
              <p:nvPr/>
            </p:nvSpPr>
            <p:spPr>
              <a:xfrm>
                <a:off x="580372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2479" y="0"/>
                    </a:moveTo>
                    <a:cubicBezTo>
                      <a:pt x="2003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508" y="19276"/>
                    </a:lnTo>
                    <a:lnTo>
                      <a:pt x="24508" y="4536"/>
                    </a:lnTo>
                    <a:cubicBezTo>
                      <a:pt x="2450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56">
                <a:extLst>
                  <a:ext uri="{FF2B5EF4-FFF2-40B4-BE49-F238E27FC236}">
                    <a16:creationId xmlns:a16="http://schemas.microsoft.com/office/drawing/2014/main" id="{2FBD170A-BB33-0758-653A-82D245732870}"/>
                  </a:ext>
                </a:extLst>
              </p:cNvPr>
              <p:cNvSpPr/>
              <p:nvPr/>
            </p:nvSpPr>
            <p:spPr>
              <a:xfrm>
                <a:off x="58037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45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508" y="2885"/>
                      <a:pt x="24508" y="6207"/>
                    </a:cubicBezTo>
                    <a:lnTo>
                      <a:pt x="24508" y="6088"/>
                    </a:lnTo>
                    <a:cubicBezTo>
                      <a:pt x="24508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56">
                <a:extLst>
                  <a:ext uri="{FF2B5EF4-FFF2-40B4-BE49-F238E27FC236}">
                    <a16:creationId xmlns:a16="http://schemas.microsoft.com/office/drawing/2014/main" id="{C2AD70F1-E436-3D67-97A3-F890BC3ED9D2}"/>
                  </a:ext>
                </a:extLst>
              </p:cNvPr>
              <p:cNvSpPr/>
              <p:nvPr/>
            </p:nvSpPr>
            <p:spPr>
              <a:xfrm>
                <a:off x="500402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56">
                <a:extLst>
                  <a:ext uri="{FF2B5EF4-FFF2-40B4-BE49-F238E27FC236}">
                    <a16:creationId xmlns:a16="http://schemas.microsoft.com/office/drawing/2014/main" id="{B90BF589-B448-CEB8-6573-ABEE3A0DB5F5}"/>
                  </a:ext>
                </a:extLst>
              </p:cNvPr>
              <p:cNvSpPr/>
              <p:nvPr/>
            </p:nvSpPr>
            <p:spPr>
              <a:xfrm>
                <a:off x="50413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56">
                <a:extLst>
                  <a:ext uri="{FF2B5EF4-FFF2-40B4-BE49-F238E27FC236}">
                    <a16:creationId xmlns:a16="http://schemas.microsoft.com/office/drawing/2014/main" id="{758D55F2-6396-9251-6412-A4F06E39EAAF}"/>
                  </a:ext>
                </a:extLst>
              </p:cNvPr>
              <p:cNvSpPr/>
              <p:nvPr/>
            </p:nvSpPr>
            <p:spPr>
              <a:xfrm>
                <a:off x="50040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56">
                <a:extLst>
                  <a:ext uri="{FF2B5EF4-FFF2-40B4-BE49-F238E27FC236}">
                    <a16:creationId xmlns:a16="http://schemas.microsoft.com/office/drawing/2014/main" id="{79E56C5C-2E4C-34E7-5FD9-591A3FB83C9C}"/>
                  </a:ext>
                </a:extLst>
              </p:cNvPr>
              <p:cNvSpPr/>
              <p:nvPr/>
            </p:nvSpPr>
            <p:spPr>
              <a:xfrm>
                <a:off x="504182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4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56">
                <a:extLst>
                  <a:ext uri="{FF2B5EF4-FFF2-40B4-BE49-F238E27FC236}">
                    <a16:creationId xmlns:a16="http://schemas.microsoft.com/office/drawing/2014/main" id="{C0984323-33E1-FE9D-1802-77A820099963}"/>
                  </a:ext>
                </a:extLst>
              </p:cNvPr>
              <p:cNvSpPr/>
              <p:nvPr/>
            </p:nvSpPr>
            <p:spPr>
              <a:xfrm>
                <a:off x="504132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8" y="1"/>
                    </a:moveTo>
                    <a:cubicBezTo>
                      <a:pt x="2726" y="1"/>
                      <a:pt x="21" y="2726"/>
                      <a:pt x="1" y="6088"/>
                    </a:cubicBezTo>
                    <a:lnTo>
                      <a:pt x="1" y="20828"/>
                    </a:lnTo>
                    <a:lnTo>
                      <a:pt x="220" y="20828"/>
                    </a:lnTo>
                    <a:lnTo>
                      <a:pt x="220" y="6207"/>
                    </a:lnTo>
                    <a:cubicBezTo>
                      <a:pt x="220" y="2885"/>
                      <a:pt x="2905" y="160"/>
                      <a:pt x="6227" y="160"/>
                    </a:cubicBezTo>
                    <a:lnTo>
                      <a:pt x="18461" y="160"/>
                    </a:lnTo>
                    <a:cubicBezTo>
                      <a:pt x="21783" y="160"/>
                      <a:pt x="24489" y="2885"/>
                      <a:pt x="24489" y="6207"/>
                    </a:cubicBezTo>
                    <a:lnTo>
                      <a:pt x="24489" y="6088"/>
                    </a:lnTo>
                    <a:cubicBezTo>
                      <a:pt x="2448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56">
                <a:extLst>
                  <a:ext uri="{FF2B5EF4-FFF2-40B4-BE49-F238E27FC236}">
                    <a16:creationId xmlns:a16="http://schemas.microsoft.com/office/drawing/2014/main" id="{DF748416-3534-B4E6-2BFC-03649825488E}"/>
                  </a:ext>
                </a:extLst>
              </p:cNvPr>
              <p:cNvSpPr/>
              <p:nvPr/>
            </p:nvSpPr>
            <p:spPr>
              <a:xfrm>
                <a:off x="4241650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56">
                <a:extLst>
                  <a:ext uri="{FF2B5EF4-FFF2-40B4-BE49-F238E27FC236}">
                    <a16:creationId xmlns:a16="http://schemas.microsoft.com/office/drawing/2014/main" id="{DC5894EC-07C6-E95C-3720-6B3FE835987D}"/>
                  </a:ext>
                </a:extLst>
              </p:cNvPr>
              <p:cNvSpPr/>
              <p:nvPr/>
            </p:nvSpPr>
            <p:spPr>
              <a:xfrm>
                <a:off x="42784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56">
                <a:extLst>
                  <a:ext uri="{FF2B5EF4-FFF2-40B4-BE49-F238E27FC236}">
                    <a16:creationId xmlns:a16="http://schemas.microsoft.com/office/drawing/2014/main" id="{0E483A06-DDD1-71C4-2E19-A9F751CF8103}"/>
                  </a:ext>
                </a:extLst>
              </p:cNvPr>
              <p:cNvSpPr/>
              <p:nvPr/>
            </p:nvSpPr>
            <p:spPr>
              <a:xfrm>
                <a:off x="424165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56">
                <a:extLst>
                  <a:ext uri="{FF2B5EF4-FFF2-40B4-BE49-F238E27FC236}">
                    <a16:creationId xmlns:a16="http://schemas.microsoft.com/office/drawing/2014/main" id="{72B55F42-1443-5D73-61DB-5209B2A7510D}"/>
                  </a:ext>
                </a:extLst>
              </p:cNvPr>
              <p:cNvSpPr/>
              <p:nvPr/>
            </p:nvSpPr>
            <p:spPr>
              <a:xfrm>
                <a:off x="427895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4536"/>
                    </a:lnTo>
                    <a:cubicBezTo>
                      <a:pt x="2448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56">
                <a:extLst>
                  <a:ext uri="{FF2B5EF4-FFF2-40B4-BE49-F238E27FC236}">
                    <a16:creationId xmlns:a16="http://schemas.microsoft.com/office/drawing/2014/main" id="{9345B4BC-C935-7B42-BBDC-17C793491877}"/>
                  </a:ext>
                </a:extLst>
              </p:cNvPr>
              <p:cNvSpPr/>
              <p:nvPr/>
            </p:nvSpPr>
            <p:spPr>
              <a:xfrm>
                <a:off x="427895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7" y="1"/>
                    </a:moveTo>
                    <a:cubicBezTo>
                      <a:pt x="274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488" y="2885"/>
                      <a:pt x="24488" y="6207"/>
                    </a:cubicBezTo>
                    <a:lnTo>
                      <a:pt x="24488" y="6088"/>
                    </a:lnTo>
                    <a:cubicBezTo>
                      <a:pt x="2448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56">
                <a:extLst>
                  <a:ext uri="{FF2B5EF4-FFF2-40B4-BE49-F238E27FC236}">
                    <a16:creationId xmlns:a16="http://schemas.microsoft.com/office/drawing/2014/main" id="{3D774624-7F98-52AB-9CD7-416558955A62}"/>
                  </a:ext>
                </a:extLst>
              </p:cNvPr>
              <p:cNvSpPr/>
              <p:nvPr/>
            </p:nvSpPr>
            <p:spPr>
              <a:xfrm>
                <a:off x="810650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56">
                <a:extLst>
                  <a:ext uri="{FF2B5EF4-FFF2-40B4-BE49-F238E27FC236}">
                    <a16:creationId xmlns:a16="http://schemas.microsoft.com/office/drawing/2014/main" id="{6BDBC9FE-74AD-8376-860B-4A316493B939}"/>
                  </a:ext>
                </a:extLst>
              </p:cNvPr>
              <p:cNvSpPr/>
              <p:nvPr/>
            </p:nvSpPr>
            <p:spPr>
              <a:xfrm>
                <a:off x="81065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08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56">
                <a:extLst>
                  <a:ext uri="{FF2B5EF4-FFF2-40B4-BE49-F238E27FC236}">
                    <a16:creationId xmlns:a16="http://schemas.microsoft.com/office/drawing/2014/main" id="{1C09DBD0-872D-80E0-53E3-1C1088F9FCBB}"/>
                  </a:ext>
                </a:extLst>
              </p:cNvPr>
              <p:cNvSpPr/>
              <p:nvPr/>
            </p:nvSpPr>
            <p:spPr>
              <a:xfrm>
                <a:off x="1326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73" y="1017"/>
                      <a:pt x="4886" y="1406"/>
                      <a:pt x="4527" y="1406"/>
                    </a:cubicBezTo>
                    <a:cubicBezTo>
                      <a:pt x="4358" y="1406"/>
                      <a:pt x="4152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56">
                <a:extLst>
                  <a:ext uri="{FF2B5EF4-FFF2-40B4-BE49-F238E27FC236}">
                    <a16:creationId xmlns:a16="http://schemas.microsoft.com/office/drawing/2014/main" id="{7CFB9F3B-CAEF-AF14-0C8E-25959E76A7CB}"/>
                  </a:ext>
                </a:extLst>
              </p:cNvPr>
              <p:cNvSpPr/>
              <p:nvPr/>
            </p:nvSpPr>
            <p:spPr>
              <a:xfrm>
                <a:off x="8106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1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53" y="5709"/>
                      <a:pt x="14880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56">
                <a:extLst>
                  <a:ext uri="{FF2B5EF4-FFF2-40B4-BE49-F238E27FC236}">
                    <a16:creationId xmlns:a16="http://schemas.microsoft.com/office/drawing/2014/main" id="{38EACC5F-BF3D-B161-A7E1-2A29A5465668}"/>
                  </a:ext>
                </a:extLst>
              </p:cNvPr>
              <p:cNvSpPr/>
              <p:nvPr/>
            </p:nvSpPr>
            <p:spPr>
              <a:xfrm>
                <a:off x="811150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6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469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56">
                <a:extLst>
                  <a:ext uri="{FF2B5EF4-FFF2-40B4-BE49-F238E27FC236}">
                    <a16:creationId xmlns:a16="http://schemas.microsoft.com/office/drawing/2014/main" id="{4BE4AB81-FE41-B4C6-6D69-4CA02355FAC8}"/>
                  </a:ext>
                </a:extLst>
              </p:cNvPr>
              <p:cNvSpPr/>
              <p:nvPr/>
            </p:nvSpPr>
            <p:spPr>
              <a:xfrm>
                <a:off x="1573050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56">
                <a:extLst>
                  <a:ext uri="{FF2B5EF4-FFF2-40B4-BE49-F238E27FC236}">
                    <a16:creationId xmlns:a16="http://schemas.microsoft.com/office/drawing/2014/main" id="{74AF3E04-FA33-A093-E736-DF84C3FA6360}"/>
                  </a:ext>
                </a:extLst>
              </p:cNvPr>
              <p:cNvSpPr/>
              <p:nvPr/>
            </p:nvSpPr>
            <p:spPr>
              <a:xfrm>
                <a:off x="157355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56">
                <a:extLst>
                  <a:ext uri="{FF2B5EF4-FFF2-40B4-BE49-F238E27FC236}">
                    <a16:creationId xmlns:a16="http://schemas.microsoft.com/office/drawing/2014/main" id="{21401BBA-B1E3-CB33-63CB-72F5124E5C2F}"/>
                  </a:ext>
                </a:extLst>
              </p:cNvPr>
              <p:cNvSpPr/>
              <p:nvPr/>
            </p:nvSpPr>
            <p:spPr>
              <a:xfrm>
                <a:off x="20887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87" y="1017"/>
                      <a:pt x="4904" y="1406"/>
                      <a:pt x="4540" y="1406"/>
                    </a:cubicBezTo>
                    <a:cubicBezTo>
                      <a:pt x="4369" y="1406"/>
                      <a:pt x="4159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56">
                <a:extLst>
                  <a:ext uri="{FF2B5EF4-FFF2-40B4-BE49-F238E27FC236}">
                    <a16:creationId xmlns:a16="http://schemas.microsoft.com/office/drawing/2014/main" id="{C3CBCD0A-E9C4-10FE-0C83-57E287E39556}"/>
                  </a:ext>
                </a:extLst>
              </p:cNvPr>
              <p:cNvSpPr/>
              <p:nvPr/>
            </p:nvSpPr>
            <p:spPr>
              <a:xfrm>
                <a:off x="1573550" y="46935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2" y="5690"/>
                      <a:pt x="14860" y="5571"/>
                      <a:pt x="10165" y="4159"/>
                    </a:cubicBezTo>
                    <a:cubicBezTo>
                      <a:pt x="7241" y="326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56">
                <a:extLst>
                  <a:ext uri="{FF2B5EF4-FFF2-40B4-BE49-F238E27FC236}">
                    <a16:creationId xmlns:a16="http://schemas.microsoft.com/office/drawing/2014/main" id="{07A05480-7052-BD9D-BDCF-B4A586C1270F}"/>
                  </a:ext>
                </a:extLst>
              </p:cNvPr>
              <p:cNvSpPr/>
              <p:nvPr/>
            </p:nvSpPr>
            <p:spPr>
              <a:xfrm>
                <a:off x="1573550" y="4654800"/>
                <a:ext cx="612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48" extrusionOk="0">
                    <a:moveTo>
                      <a:pt x="6067" y="0"/>
                    </a:moveTo>
                    <a:cubicBezTo>
                      <a:pt x="2706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06" y="179"/>
                      <a:pt x="600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56">
                <a:extLst>
                  <a:ext uri="{FF2B5EF4-FFF2-40B4-BE49-F238E27FC236}">
                    <a16:creationId xmlns:a16="http://schemas.microsoft.com/office/drawing/2014/main" id="{49C8FB9C-09C5-8413-AA42-792DDBBC8D8D}"/>
                  </a:ext>
                </a:extLst>
              </p:cNvPr>
              <p:cNvSpPr/>
              <p:nvPr/>
            </p:nvSpPr>
            <p:spPr>
              <a:xfrm>
                <a:off x="2335925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56">
                <a:extLst>
                  <a:ext uri="{FF2B5EF4-FFF2-40B4-BE49-F238E27FC236}">
                    <a16:creationId xmlns:a16="http://schemas.microsoft.com/office/drawing/2014/main" id="{7B06F5DC-BCC5-0DF6-794D-E68B9E1F44EB}"/>
                  </a:ext>
                </a:extLst>
              </p:cNvPr>
              <p:cNvSpPr/>
              <p:nvPr/>
            </p:nvSpPr>
            <p:spPr>
              <a:xfrm>
                <a:off x="233592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56">
                <a:extLst>
                  <a:ext uri="{FF2B5EF4-FFF2-40B4-BE49-F238E27FC236}">
                    <a16:creationId xmlns:a16="http://schemas.microsoft.com/office/drawing/2014/main" id="{5074E72B-28C1-9CFA-9EAE-D59BD2C5C771}"/>
                  </a:ext>
                </a:extLst>
              </p:cNvPr>
              <p:cNvSpPr/>
              <p:nvPr/>
            </p:nvSpPr>
            <p:spPr>
              <a:xfrm>
                <a:off x="28516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87" y="1017"/>
                      <a:pt x="4904" y="1406"/>
                      <a:pt x="4539" y="1406"/>
                    </a:cubicBezTo>
                    <a:cubicBezTo>
                      <a:pt x="4369" y="1406"/>
                      <a:pt x="4159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56">
                <a:extLst>
                  <a:ext uri="{FF2B5EF4-FFF2-40B4-BE49-F238E27FC236}">
                    <a16:creationId xmlns:a16="http://schemas.microsoft.com/office/drawing/2014/main" id="{75DE17D1-551D-7E4E-E2C2-EA0CB0D5D39F}"/>
                  </a:ext>
                </a:extLst>
              </p:cNvPr>
              <p:cNvSpPr/>
              <p:nvPr/>
            </p:nvSpPr>
            <p:spPr>
              <a:xfrm>
                <a:off x="233592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17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3" y="5690"/>
                      <a:pt x="14860" y="5571"/>
                      <a:pt x="10166" y="4159"/>
                    </a:cubicBezTo>
                    <a:cubicBezTo>
                      <a:pt x="7222" y="326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56">
                <a:extLst>
                  <a:ext uri="{FF2B5EF4-FFF2-40B4-BE49-F238E27FC236}">
                    <a16:creationId xmlns:a16="http://schemas.microsoft.com/office/drawing/2014/main" id="{3241C278-94FB-418F-2D88-C22E45181F1D}"/>
                  </a:ext>
                </a:extLst>
              </p:cNvPr>
              <p:cNvSpPr/>
              <p:nvPr/>
            </p:nvSpPr>
            <p:spPr>
              <a:xfrm>
                <a:off x="2335925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68" y="0"/>
                    </a:moveTo>
                    <a:cubicBezTo>
                      <a:pt x="270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56">
                <a:extLst>
                  <a:ext uri="{FF2B5EF4-FFF2-40B4-BE49-F238E27FC236}">
                    <a16:creationId xmlns:a16="http://schemas.microsoft.com/office/drawing/2014/main" id="{E59A45FE-8073-23A1-1F5A-AE6FE2138CAF}"/>
                  </a:ext>
                </a:extLst>
              </p:cNvPr>
              <p:cNvSpPr/>
              <p:nvPr/>
            </p:nvSpPr>
            <p:spPr>
              <a:xfrm>
                <a:off x="3097825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56">
                <a:extLst>
                  <a:ext uri="{FF2B5EF4-FFF2-40B4-BE49-F238E27FC236}">
                    <a16:creationId xmlns:a16="http://schemas.microsoft.com/office/drawing/2014/main" id="{746DC7CE-CE9A-0C5E-5965-76E5BA08643A}"/>
                  </a:ext>
                </a:extLst>
              </p:cNvPr>
              <p:cNvSpPr/>
              <p:nvPr/>
            </p:nvSpPr>
            <p:spPr>
              <a:xfrm>
                <a:off x="309782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56">
                <a:extLst>
                  <a:ext uri="{FF2B5EF4-FFF2-40B4-BE49-F238E27FC236}">
                    <a16:creationId xmlns:a16="http://schemas.microsoft.com/office/drawing/2014/main" id="{6B11E11F-856D-3E6B-C07E-F5A5BA85474E}"/>
                  </a:ext>
                </a:extLst>
              </p:cNvPr>
              <p:cNvSpPr/>
              <p:nvPr/>
            </p:nvSpPr>
            <p:spPr>
              <a:xfrm>
                <a:off x="361402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74" y="1017"/>
                      <a:pt x="4886" y="1406"/>
                      <a:pt x="4527" y="1406"/>
                    </a:cubicBezTo>
                    <a:cubicBezTo>
                      <a:pt x="4359" y="1406"/>
                      <a:pt x="4153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56">
                <a:extLst>
                  <a:ext uri="{FF2B5EF4-FFF2-40B4-BE49-F238E27FC236}">
                    <a16:creationId xmlns:a16="http://schemas.microsoft.com/office/drawing/2014/main" id="{3F199E96-7668-8CE0-CD92-8990586E3633}"/>
                  </a:ext>
                </a:extLst>
              </p:cNvPr>
              <p:cNvSpPr/>
              <p:nvPr/>
            </p:nvSpPr>
            <p:spPr>
              <a:xfrm>
                <a:off x="3098325" y="46935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60"/>
                    </a:lnTo>
                    <a:cubicBezTo>
                      <a:pt x="20052" y="5690"/>
                      <a:pt x="14880" y="5571"/>
                      <a:pt x="10185" y="4159"/>
                    </a:cubicBezTo>
                    <a:cubicBezTo>
                      <a:pt x="7241" y="3263"/>
                      <a:pt x="4476" y="183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56">
                <a:extLst>
                  <a:ext uri="{FF2B5EF4-FFF2-40B4-BE49-F238E27FC236}">
                    <a16:creationId xmlns:a16="http://schemas.microsoft.com/office/drawing/2014/main" id="{13D5C245-6397-6ABB-9275-1DC0A8B5DE72}"/>
                  </a:ext>
                </a:extLst>
              </p:cNvPr>
              <p:cNvSpPr/>
              <p:nvPr/>
            </p:nvSpPr>
            <p:spPr>
              <a:xfrm>
                <a:off x="309832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06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25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50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56">
                <a:extLst>
                  <a:ext uri="{FF2B5EF4-FFF2-40B4-BE49-F238E27FC236}">
                    <a16:creationId xmlns:a16="http://schemas.microsoft.com/office/drawing/2014/main" id="{F5C540D9-BB25-E169-52E0-7DF15B58EBED}"/>
                  </a:ext>
                </a:extLst>
              </p:cNvPr>
              <p:cNvSpPr/>
              <p:nvPr/>
            </p:nvSpPr>
            <p:spPr>
              <a:xfrm>
                <a:off x="6147875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56">
                <a:extLst>
                  <a:ext uri="{FF2B5EF4-FFF2-40B4-BE49-F238E27FC236}">
                    <a16:creationId xmlns:a16="http://schemas.microsoft.com/office/drawing/2014/main" id="{9D0F4FA5-0E69-6C25-58E5-A76F9066F5DA}"/>
                  </a:ext>
                </a:extLst>
              </p:cNvPr>
              <p:cNvSpPr/>
              <p:nvPr/>
            </p:nvSpPr>
            <p:spPr>
              <a:xfrm>
                <a:off x="618417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10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56">
                <a:extLst>
                  <a:ext uri="{FF2B5EF4-FFF2-40B4-BE49-F238E27FC236}">
                    <a16:creationId xmlns:a16="http://schemas.microsoft.com/office/drawing/2014/main" id="{79392A37-6B8A-80DC-3633-070CDA1F3A3D}"/>
                  </a:ext>
                </a:extLst>
              </p:cNvPr>
              <p:cNvSpPr/>
              <p:nvPr/>
            </p:nvSpPr>
            <p:spPr>
              <a:xfrm>
                <a:off x="6147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3" y="1320"/>
                      <a:pt x="1002" y="1406"/>
                      <a:pt x="832" y="1406"/>
                    </a:cubicBezTo>
                    <a:cubicBezTo>
                      <a:pt x="468" y="1406"/>
                      <a:pt x="285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56">
                <a:extLst>
                  <a:ext uri="{FF2B5EF4-FFF2-40B4-BE49-F238E27FC236}">
                    <a16:creationId xmlns:a16="http://schemas.microsoft.com/office/drawing/2014/main" id="{055CFD73-0724-57A7-FAA1-781C69EA4515}"/>
                  </a:ext>
                </a:extLst>
              </p:cNvPr>
              <p:cNvSpPr/>
              <p:nvPr/>
            </p:nvSpPr>
            <p:spPr>
              <a:xfrm>
                <a:off x="61851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80" y="0"/>
                    </a:moveTo>
                    <a:cubicBezTo>
                      <a:pt x="20013" y="1850"/>
                      <a:pt x="17248" y="3263"/>
                      <a:pt x="14324" y="4158"/>
                    </a:cubicBezTo>
                    <a:cubicBezTo>
                      <a:pt x="9609" y="5570"/>
                      <a:pt x="443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56">
                <a:extLst>
                  <a:ext uri="{FF2B5EF4-FFF2-40B4-BE49-F238E27FC236}">
                    <a16:creationId xmlns:a16="http://schemas.microsoft.com/office/drawing/2014/main" id="{B02C3B6B-0486-D0F6-B559-3A25A20802FD}"/>
                  </a:ext>
                </a:extLst>
              </p:cNvPr>
              <p:cNvSpPr/>
              <p:nvPr/>
            </p:nvSpPr>
            <p:spPr>
              <a:xfrm>
                <a:off x="618467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2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802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56">
                <a:extLst>
                  <a:ext uri="{FF2B5EF4-FFF2-40B4-BE49-F238E27FC236}">
                    <a16:creationId xmlns:a16="http://schemas.microsoft.com/office/drawing/2014/main" id="{15BD7F2A-8BD7-96A0-1D7A-5D170BE2D014}"/>
                  </a:ext>
                </a:extLst>
              </p:cNvPr>
              <p:cNvSpPr/>
              <p:nvPr/>
            </p:nvSpPr>
            <p:spPr>
              <a:xfrm>
                <a:off x="5385475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56">
                <a:extLst>
                  <a:ext uri="{FF2B5EF4-FFF2-40B4-BE49-F238E27FC236}">
                    <a16:creationId xmlns:a16="http://schemas.microsoft.com/office/drawing/2014/main" id="{0F5712AC-3B9C-B200-A583-955F4F25B9E8}"/>
                  </a:ext>
                </a:extLst>
              </p:cNvPr>
              <p:cNvSpPr/>
              <p:nvPr/>
            </p:nvSpPr>
            <p:spPr>
              <a:xfrm>
                <a:off x="542227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56">
                <a:extLst>
                  <a:ext uri="{FF2B5EF4-FFF2-40B4-BE49-F238E27FC236}">
                    <a16:creationId xmlns:a16="http://schemas.microsoft.com/office/drawing/2014/main" id="{77595C1C-0C59-B4F4-15F5-81866CE9DBAD}"/>
                  </a:ext>
                </a:extLst>
              </p:cNvPr>
              <p:cNvSpPr/>
              <p:nvPr/>
            </p:nvSpPr>
            <p:spPr>
              <a:xfrm>
                <a:off x="53854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2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56">
                <a:extLst>
                  <a:ext uri="{FF2B5EF4-FFF2-40B4-BE49-F238E27FC236}">
                    <a16:creationId xmlns:a16="http://schemas.microsoft.com/office/drawing/2014/main" id="{4CE84744-F723-E834-39DE-51804E829C18}"/>
                  </a:ext>
                </a:extLst>
              </p:cNvPr>
              <p:cNvSpPr/>
              <p:nvPr/>
            </p:nvSpPr>
            <p:spPr>
              <a:xfrm>
                <a:off x="54227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67" y="3263"/>
                      <a:pt x="14323" y="4159"/>
                    </a:cubicBezTo>
                    <a:cubicBezTo>
                      <a:pt x="9629" y="5571"/>
                      <a:pt x="4456" y="5690"/>
                      <a:pt x="0" y="7660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56">
                <a:extLst>
                  <a:ext uri="{FF2B5EF4-FFF2-40B4-BE49-F238E27FC236}">
                    <a16:creationId xmlns:a16="http://schemas.microsoft.com/office/drawing/2014/main" id="{EB17A548-F1D1-F72D-1D8D-044FA4EA095B}"/>
                  </a:ext>
                </a:extLst>
              </p:cNvPr>
              <p:cNvSpPr/>
              <p:nvPr/>
            </p:nvSpPr>
            <p:spPr>
              <a:xfrm>
                <a:off x="5422775" y="4654800"/>
                <a:ext cx="611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48" extrusionOk="0">
                    <a:moveTo>
                      <a:pt x="6068" y="0"/>
                    </a:moveTo>
                    <a:cubicBezTo>
                      <a:pt x="2706" y="0"/>
                      <a:pt x="0" y="2726"/>
                      <a:pt x="0" y="6107"/>
                    </a:cubicBezTo>
                    <a:lnTo>
                      <a:pt x="0" y="20848"/>
                    </a:lnTo>
                    <a:lnTo>
                      <a:pt x="199" y="20848"/>
                    </a:lnTo>
                    <a:lnTo>
                      <a:pt x="199" y="6227"/>
                    </a:lnTo>
                    <a:cubicBezTo>
                      <a:pt x="199" y="2885"/>
                      <a:pt x="2885" y="179"/>
                      <a:pt x="6207" y="179"/>
                    </a:cubicBezTo>
                    <a:lnTo>
                      <a:pt x="18441" y="179"/>
                    </a:lnTo>
                    <a:cubicBezTo>
                      <a:pt x="21763" y="179"/>
                      <a:pt x="24468" y="2885"/>
                      <a:pt x="24468" y="6227"/>
                    </a:cubicBezTo>
                    <a:lnTo>
                      <a:pt x="24468" y="6107"/>
                    </a:lnTo>
                    <a:cubicBezTo>
                      <a:pt x="24468" y="274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56">
                <a:extLst>
                  <a:ext uri="{FF2B5EF4-FFF2-40B4-BE49-F238E27FC236}">
                    <a16:creationId xmlns:a16="http://schemas.microsoft.com/office/drawing/2014/main" id="{629E1C4F-7F55-AAEB-2FF6-EF9AC5A6523A}"/>
                  </a:ext>
                </a:extLst>
              </p:cNvPr>
              <p:cNvSpPr/>
              <p:nvPr/>
            </p:nvSpPr>
            <p:spPr>
              <a:xfrm>
                <a:off x="4622600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56">
                <a:extLst>
                  <a:ext uri="{FF2B5EF4-FFF2-40B4-BE49-F238E27FC236}">
                    <a16:creationId xmlns:a16="http://schemas.microsoft.com/office/drawing/2014/main" id="{E127531C-C097-A178-1F41-31D26E4F0D2C}"/>
                  </a:ext>
                </a:extLst>
              </p:cNvPr>
              <p:cNvSpPr/>
              <p:nvPr/>
            </p:nvSpPr>
            <p:spPr>
              <a:xfrm>
                <a:off x="465990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56">
                <a:extLst>
                  <a:ext uri="{FF2B5EF4-FFF2-40B4-BE49-F238E27FC236}">
                    <a16:creationId xmlns:a16="http://schemas.microsoft.com/office/drawing/2014/main" id="{28B6E520-52E3-26DC-10FE-A91C48528430}"/>
                  </a:ext>
                </a:extLst>
              </p:cNvPr>
              <p:cNvSpPr/>
              <p:nvPr/>
            </p:nvSpPr>
            <p:spPr>
              <a:xfrm>
                <a:off x="46226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9" y="1320"/>
                      <a:pt x="1013" y="1406"/>
                      <a:pt x="845" y="1406"/>
                    </a:cubicBezTo>
                    <a:cubicBezTo>
                      <a:pt x="486" y="1406"/>
                      <a:pt x="298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56">
                <a:extLst>
                  <a:ext uri="{FF2B5EF4-FFF2-40B4-BE49-F238E27FC236}">
                    <a16:creationId xmlns:a16="http://schemas.microsoft.com/office/drawing/2014/main" id="{9EF4D398-494A-D635-289A-9725605AAD67}"/>
                  </a:ext>
                </a:extLst>
              </p:cNvPr>
              <p:cNvSpPr/>
              <p:nvPr/>
            </p:nvSpPr>
            <p:spPr>
              <a:xfrm>
                <a:off x="46608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31"/>
                      <a:pt x="17248" y="3263"/>
                      <a:pt x="14324" y="4159"/>
                    </a:cubicBezTo>
                    <a:cubicBezTo>
                      <a:pt x="9609" y="5571"/>
                      <a:pt x="4437" y="5690"/>
                      <a:pt x="1" y="7660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17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56">
                <a:extLst>
                  <a:ext uri="{FF2B5EF4-FFF2-40B4-BE49-F238E27FC236}">
                    <a16:creationId xmlns:a16="http://schemas.microsoft.com/office/drawing/2014/main" id="{599FD6DC-5FDB-9751-21AF-CD306A7A37C4}"/>
                  </a:ext>
                </a:extLst>
              </p:cNvPr>
              <p:cNvSpPr/>
              <p:nvPr/>
            </p:nvSpPr>
            <p:spPr>
              <a:xfrm>
                <a:off x="4659900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4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783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56">
                <a:extLst>
                  <a:ext uri="{FF2B5EF4-FFF2-40B4-BE49-F238E27FC236}">
                    <a16:creationId xmlns:a16="http://schemas.microsoft.com/office/drawing/2014/main" id="{2C485EA1-8296-9D28-A622-F74057B60495}"/>
                  </a:ext>
                </a:extLst>
              </p:cNvPr>
              <p:cNvSpPr/>
              <p:nvPr/>
            </p:nvSpPr>
            <p:spPr>
              <a:xfrm>
                <a:off x="3860700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56">
                <a:extLst>
                  <a:ext uri="{FF2B5EF4-FFF2-40B4-BE49-F238E27FC236}">
                    <a16:creationId xmlns:a16="http://schemas.microsoft.com/office/drawing/2014/main" id="{BA710B60-7B13-06B8-C0BE-C249611A6C46}"/>
                  </a:ext>
                </a:extLst>
              </p:cNvPr>
              <p:cNvSpPr/>
              <p:nvPr/>
            </p:nvSpPr>
            <p:spPr>
              <a:xfrm>
                <a:off x="389700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10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56">
                <a:extLst>
                  <a:ext uri="{FF2B5EF4-FFF2-40B4-BE49-F238E27FC236}">
                    <a16:creationId xmlns:a16="http://schemas.microsoft.com/office/drawing/2014/main" id="{FC10E4CF-3B0A-7E20-8237-91E53BC3F01E}"/>
                  </a:ext>
                </a:extLst>
              </p:cNvPr>
              <p:cNvSpPr/>
              <p:nvPr/>
            </p:nvSpPr>
            <p:spPr>
              <a:xfrm>
                <a:off x="38607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3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56">
                <a:extLst>
                  <a:ext uri="{FF2B5EF4-FFF2-40B4-BE49-F238E27FC236}">
                    <a16:creationId xmlns:a16="http://schemas.microsoft.com/office/drawing/2014/main" id="{C60B5CAD-5FB1-972F-383E-32F7F4C8D45B}"/>
                  </a:ext>
                </a:extLst>
              </p:cNvPr>
              <p:cNvSpPr/>
              <p:nvPr/>
            </p:nvSpPr>
            <p:spPr>
              <a:xfrm>
                <a:off x="3898000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47" y="3263"/>
                      <a:pt x="14323" y="4159"/>
                    </a:cubicBezTo>
                    <a:cubicBezTo>
                      <a:pt x="9629" y="5571"/>
                      <a:pt x="4456" y="5690"/>
                      <a:pt x="1" y="7660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56">
                <a:extLst>
                  <a:ext uri="{FF2B5EF4-FFF2-40B4-BE49-F238E27FC236}">
                    <a16:creationId xmlns:a16="http://schemas.microsoft.com/office/drawing/2014/main" id="{2F057315-94AA-265F-CA83-E5B9E0213DC4}"/>
                  </a:ext>
                </a:extLst>
              </p:cNvPr>
              <p:cNvSpPr/>
              <p:nvPr/>
            </p:nvSpPr>
            <p:spPr>
              <a:xfrm>
                <a:off x="3898000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88" y="0"/>
                    </a:moveTo>
                    <a:cubicBezTo>
                      <a:pt x="2726" y="0"/>
                      <a:pt x="1" y="2726"/>
                      <a:pt x="1" y="6107"/>
                    </a:cubicBezTo>
                    <a:lnTo>
                      <a:pt x="1" y="20848"/>
                    </a:lnTo>
                    <a:lnTo>
                      <a:pt x="219" y="20848"/>
                    </a:lnTo>
                    <a:lnTo>
                      <a:pt x="219" y="6227"/>
                    </a:lnTo>
                    <a:cubicBezTo>
                      <a:pt x="219" y="2885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5"/>
                      <a:pt x="24488" y="6227"/>
                    </a:cubicBezTo>
                    <a:lnTo>
                      <a:pt x="24488" y="6107"/>
                    </a:lnTo>
                    <a:cubicBezTo>
                      <a:pt x="2448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56">
                <a:extLst>
                  <a:ext uri="{FF2B5EF4-FFF2-40B4-BE49-F238E27FC236}">
                    <a16:creationId xmlns:a16="http://schemas.microsoft.com/office/drawing/2014/main" id="{5A7E0429-BE75-4F2C-0921-0F9D48BCECEE}"/>
                  </a:ext>
                </a:extLst>
              </p:cNvPr>
              <p:cNvSpPr/>
              <p:nvPr/>
            </p:nvSpPr>
            <p:spPr>
              <a:xfrm>
                <a:off x="429225" y="4827850"/>
                <a:ext cx="6500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30338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56">
                <a:extLst>
                  <a:ext uri="{FF2B5EF4-FFF2-40B4-BE49-F238E27FC236}">
                    <a16:creationId xmlns:a16="http://schemas.microsoft.com/office/drawing/2014/main" id="{C5F8ADC6-25FC-A42D-0724-4A1601233ECD}"/>
                  </a:ext>
                </a:extLst>
              </p:cNvPr>
              <p:cNvSpPr/>
              <p:nvPr/>
            </p:nvSpPr>
            <p:spPr>
              <a:xfrm>
                <a:off x="4297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2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56">
                <a:extLst>
                  <a:ext uri="{FF2B5EF4-FFF2-40B4-BE49-F238E27FC236}">
                    <a16:creationId xmlns:a16="http://schemas.microsoft.com/office/drawing/2014/main" id="{A5D974F0-46B2-F6AC-A156-45A13E417557}"/>
                  </a:ext>
                </a:extLst>
              </p:cNvPr>
              <p:cNvSpPr/>
              <p:nvPr/>
            </p:nvSpPr>
            <p:spPr>
              <a:xfrm>
                <a:off x="9449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56">
                <a:extLst>
                  <a:ext uri="{FF2B5EF4-FFF2-40B4-BE49-F238E27FC236}">
                    <a16:creationId xmlns:a16="http://schemas.microsoft.com/office/drawing/2014/main" id="{8CC338AA-EC07-8EF4-80A3-D2299134FFD4}"/>
                  </a:ext>
                </a:extLst>
              </p:cNvPr>
              <p:cNvSpPr/>
              <p:nvPr/>
            </p:nvSpPr>
            <p:spPr>
              <a:xfrm>
                <a:off x="4297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7659"/>
                    </a:lnTo>
                    <a:cubicBezTo>
                      <a:pt x="2003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56">
                <a:extLst>
                  <a:ext uri="{FF2B5EF4-FFF2-40B4-BE49-F238E27FC236}">
                    <a16:creationId xmlns:a16="http://schemas.microsoft.com/office/drawing/2014/main" id="{1A472F66-07A1-1DB7-46DB-075CFAB21AB1}"/>
                  </a:ext>
                </a:extLst>
              </p:cNvPr>
              <p:cNvSpPr/>
              <p:nvPr/>
            </p:nvSpPr>
            <p:spPr>
              <a:xfrm>
                <a:off x="4302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489" y="29043"/>
                    </a:lnTo>
                    <a:lnTo>
                      <a:pt x="24489" y="6087"/>
                    </a:lnTo>
                    <a:cubicBezTo>
                      <a:pt x="2446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56">
                <a:extLst>
                  <a:ext uri="{FF2B5EF4-FFF2-40B4-BE49-F238E27FC236}">
                    <a16:creationId xmlns:a16="http://schemas.microsoft.com/office/drawing/2014/main" id="{A3808BAE-295A-949F-F656-91796C73A1D9}"/>
                  </a:ext>
                </a:extLst>
              </p:cNvPr>
              <p:cNvSpPr/>
              <p:nvPr/>
            </p:nvSpPr>
            <p:spPr>
              <a:xfrm>
                <a:off x="1191600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56">
                <a:extLst>
                  <a:ext uri="{FF2B5EF4-FFF2-40B4-BE49-F238E27FC236}">
                    <a16:creationId xmlns:a16="http://schemas.microsoft.com/office/drawing/2014/main" id="{B403752A-A10D-AF6B-681D-9645802946A4}"/>
                  </a:ext>
                </a:extLst>
              </p:cNvPr>
              <p:cNvSpPr/>
              <p:nvPr/>
            </p:nvSpPr>
            <p:spPr>
              <a:xfrm>
                <a:off x="11926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56">
                <a:extLst>
                  <a:ext uri="{FF2B5EF4-FFF2-40B4-BE49-F238E27FC236}">
                    <a16:creationId xmlns:a16="http://schemas.microsoft.com/office/drawing/2014/main" id="{11E7D7FD-D7C2-715F-FECA-95F93400AFF7}"/>
                  </a:ext>
                </a:extLst>
              </p:cNvPr>
              <p:cNvSpPr/>
              <p:nvPr/>
            </p:nvSpPr>
            <p:spPr>
              <a:xfrm>
                <a:off x="17078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56">
                <a:extLst>
                  <a:ext uri="{FF2B5EF4-FFF2-40B4-BE49-F238E27FC236}">
                    <a16:creationId xmlns:a16="http://schemas.microsoft.com/office/drawing/2014/main" id="{191804BA-FBF0-CDFA-B696-54E31CC4D333}"/>
                  </a:ext>
                </a:extLst>
              </p:cNvPr>
              <p:cNvSpPr/>
              <p:nvPr/>
            </p:nvSpPr>
            <p:spPr>
              <a:xfrm>
                <a:off x="1192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09" y="1"/>
                    </a:moveTo>
                    <a:cubicBezTo>
                      <a:pt x="75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5" y="4138"/>
                    </a:cubicBezTo>
                    <a:cubicBezTo>
                      <a:pt x="7221" y="324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56">
                <a:extLst>
                  <a:ext uri="{FF2B5EF4-FFF2-40B4-BE49-F238E27FC236}">
                    <a16:creationId xmlns:a16="http://schemas.microsoft.com/office/drawing/2014/main" id="{CFC4D457-5F7E-3185-CA2E-9153C785ED53}"/>
                  </a:ext>
                </a:extLst>
              </p:cNvPr>
              <p:cNvSpPr/>
              <p:nvPr/>
            </p:nvSpPr>
            <p:spPr>
              <a:xfrm>
                <a:off x="11926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88" y="2725"/>
                      <a:pt x="2174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56">
                <a:extLst>
                  <a:ext uri="{FF2B5EF4-FFF2-40B4-BE49-F238E27FC236}">
                    <a16:creationId xmlns:a16="http://schemas.microsoft.com/office/drawing/2014/main" id="{EEA7789A-9D37-842B-11CA-237BDC442E4B}"/>
                  </a:ext>
                </a:extLst>
              </p:cNvPr>
              <p:cNvSpPr/>
              <p:nvPr/>
            </p:nvSpPr>
            <p:spPr>
              <a:xfrm>
                <a:off x="1954475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1" y="30337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56">
                <a:extLst>
                  <a:ext uri="{FF2B5EF4-FFF2-40B4-BE49-F238E27FC236}">
                    <a16:creationId xmlns:a16="http://schemas.microsoft.com/office/drawing/2014/main" id="{E70E0519-90FF-C8AB-3914-6D09AA31DD9A}"/>
                  </a:ext>
                </a:extLst>
              </p:cNvPr>
              <p:cNvSpPr/>
              <p:nvPr/>
            </p:nvSpPr>
            <p:spPr>
              <a:xfrm>
                <a:off x="195447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56">
                <a:extLst>
                  <a:ext uri="{FF2B5EF4-FFF2-40B4-BE49-F238E27FC236}">
                    <a16:creationId xmlns:a16="http://schemas.microsoft.com/office/drawing/2014/main" id="{43289C21-0E82-A1DE-C215-4D99689D55A6}"/>
                  </a:ext>
                </a:extLst>
              </p:cNvPr>
              <p:cNvSpPr/>
              <p:nvPr/>
            </p:nvSpPr>
            <p:spPr>
              <a:xfrm>
                <a:off x="24702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56">
                <a:extLst>
                  <a:ext uri="{FF2B5EF4-FFF2-40B4-BE49-F238E27FC236}">
                    <a16:creationId xmlns:a16="http://schemas.microsoft.com/office/drawing/2014/main" id="{51CE0F07-E9D2-59B5-17FB-FF2607034A9D}"/>
                  </a:ext>
                </a:extLst>
              </p:cNvPr>
              <p:cNvSpPr/>
              <p:nvPr/>
            </p:nvSpPr>
            <p:spPr>
              <a:xfrm>
                <a:off x="195447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56">
                <a:extLst>
                  <a:ext uri="{FF2B5EF4-FFF2-40B4-BE49-F238E27FC236}">
                    <a16:creationId xmlns:a16="http://schemas.microsoft.com/office/drawing/2014/main" id="{93E0BBF1-56A9-752B-82C6-40678E269ED0}"/>
                  </a:ext>
                </a:extLst>
              </p:cNvPr>
              <p:cNvSpPr/>
              <p:nvPr/>
            </p:nvSpPr>
            <p:spPr>
              <a:xfrm>
                <a:off x="19544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56">
                <a:extLst>
                  <a:ext uri="{FF2B5EF4-FFF2-40B4-BE49-F238E27FC236}">
                    <a16:creationId xmlns:a16="http://schemas.microsoft.com/office/drawing/2014/main" id="{98B16C51-2166-119A-A1E9-3063DA46AA80}"/>
                  </a:ext>
                </a:extLst>
              </p:cNvPr>
              <p:cNvSpPr/>
              <p:nvPr/>
            </p:nvSpPr>
            <p:spPr>
              <a:xfrm>
                <a:off x="271687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56">
                <a:extLst>
                  <a:ext uri="{FF2B5EF4-FFF2-40B4-BE49-F238E27FC236}">
                    <a16:creationId xmlns:a16="http://schemas.microsoft.com/office/drawing/2014/main" id="{32B791EA-D3EC-4E5C-56A9-3ED673786467}"/>
                  </a:ext>
                </a:extLst>
              </p:cNvPr>
              <p:cNvSpPr/>
              <p:nvPr/>
            </p:nvSpPr>
            <p:spPr>
              <a:xfrm>
                <a:off x="27168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56">
                <a:extLst>
                  <a:ext uri="{FF2B5EF4-FFF2-40B4-BE49-F238E27FC236}">
                    <a16:creationId xmlns:a16="http://schemas.microsoft.com/office/drawing/2014/main" id="{04989147-1F12-8572-E004-B84F721E6BB8}"/>
                  </a:ext>
                </a:extLst>
              </p:cNvPr>
              <p:cNvSpPr/>
              <p:nvPr/>
            </p:nvSpPr>
            <p:spPr>
              <a:xfrm>
                <a:off x="32326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56">
                <a:extLst>
                  <a:ext uri="{FF2B5EF4-FFF2-40B4-BE49-F238E27FC236}">
                    <a16:creationId xmlns:a16="http://schemas.microsoft.com/office/drawing/2014/main" id="{477E578C-222E-567C-A871-CB0E5597BA85}"/>
                  </a:ext>
                </a:extLst>
              </p:cNvPr>
              <p:cNvSpPr/>
              <p:nvPr/>
            </p:nvSpPr>
            <p:spPr>
              <a:xfrm>
                <a:off x="271687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6" y="4138"/>
                    </a:cubicBezTo>
                    <a:cubicBezTo>
                      <a:pt x="7221" y="324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56">
                <a:extLst>
                  <a:ext uri="{FF2B5EF4-FFF2-40B4-BE49-F238E27FC236}">
                    <a16:creationId xmlns:a16="http://schemas.microsoft.com/office/drawing/2014/main" id="{7CACCE01-75DE-5C49-C3B8-055DF06DEE2D}"/>
                  </a:ext>
                </a:extLst>
              </p:cNvPr>
              <p:cNvSpPr/>
              <p:nvPr/>
            </p:nvSpPr>
            <p:spPr>
              <a:xfrm>
                <a:off x="271737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56">
                <a:extLst>
                  <a:ext uri="{FF2B5EF4-FFF2-40B4-BE49-F238E27FC236}">
                    <a16:creationId xmlns:a16="http://schemas.microsoft.com/office/drawing/2014/main" id="{9A2F6FB6-D622-373E-42D0-4E738BE56766}"/>
                  </a:ext>
                </a:extLst>
              </p:cNvPr>
              <p:cNvSpPr/>
              <p:nvPr/>
            </p:nvSpPr>
            <p:spPr>
              <a:xfrm>
                <a:off x="347975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56">
                <a:extLst>
                  <a:ext uri="{FF2B5EF4-FFF2-40B4-BE49-F238E27FC236}">
                    <a16:creationId xmlns:a16="http://schemas.microsoft.com/office/drawing/2014/main" id="{DCC49614-349B-B3BF-BF7A-6467BB59495C}"/>
                  </a:ext>
                </a:extLst>
              </p:cNvPr>
              <p:cNvSpPr/>
              <p:nvPr/>
            </p:nvSpPr>
            <p:spPr>
              <a:xfrm>
                <a:off x="3479250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56">
                <a:extLst>
                  <a:ext uri="{FF2B5EF4-FFF2-40B4-BE49-F238E27FC236}">
                    <a16:creationId xmlns:a16="http://schemas.microsoft.com/office/drawing/2014/main" id="{3022DBFC-986D-C220-B5B9-D0C5EB028207}"/>
                  </a:ext>
                </a:extLst>
              </p:cNvPr>
              <p:cNvSpPr/>
              <p:nvPr/>
            </p:nvSpPr>
            <p:spPr>
              <a:xfrm>
                <a:off x="399497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56">
                <a:extLst>
                  <a:ext uri="{FF2B5EF4-FFF2-40B4-BE49-F238E27FC236}">
                    <a16:creationId xmlns:a16="http://schemas.microsoft.com/office/drawing/2014/main" id="{0ECFF4E9-1F52-5FE9-1F80-AFBEF21F71DC}"/>
                  </a:ext>
                </a:extLst>
              </p:cNvPr>
              <p:cNvSpPr/>
              <p:nvPr/>
            </p:nvSpPr>
            <p:spPr>
              <a:xfrm>
                <a:off x="3479250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3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86" y="4138"/>
                    </a:cubicBezTo>
                    <a:cubicBezTo>
                      <a:pt x="7242" y="3243"/>
                      <a:pt x="4477" y="1831"/>
                      <a:pt x="203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56">
                <a:extLst>
                  <a:ext uri="{FF2B5EF4-FFF2-40B4-BE49-F238E27FC236}">
                    <a16:creationId xmlns:a16="http://schemas.microsoft.com/office/drawing/2014/main" id="{E59733E5-9BFB-44E1-9383-CADD1EB86544}"/>
                  </a:ext>
                </a:extLst>
              </p:cNvPr>
              <p:cNvSpPr/>
              <p:nvPr/>
            </p:nvSpPr>
            <p:spPr>
              <a:xfrm>
                <a:off x="34792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56">
                <a:extLst>
                  <a:ext uri="{FF2B5EF4-FFF2-40B4-BE49-F238E27FC236}">
                    <a16:creationId xmlns:a16="http://schemas.microsoft.com/office/drawing/2014/main" id="{A35C7671-C244-87DA-5B50-38BE69D9F506}"/>
                  </a:ext>
                </a:extLst>
              </p:cNvPr>
              <p:cNvSpPr/>
              <p:nvPr/>
            </p:nvSpPr>
            <p:spPr>
              <a:xfrm>
                <a:off x="652880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56">
                <a:extLst>
                  <a:ext uri="{FF2B5EF4-FFF2-40B4-BE49-F238E27FC236}">
                    <a16:creationId xmlns:a16="http://schemas.microsoft.com/office/drawing/2014/main" id="{FEF661FA-7FE6-A00A-B32D-82B4A7BBB4A6}"/>
                  </a:ext>
                </a:extLst>
              </p:cNvPr>
              <p:cNvSpPr/>
              <p:nvPr/>
            </p:nvSpPr>
            <p:spPr>
              <a:xfrm>
                <a:off x="65661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56">
                <a:extLst>
                  <a:ext uri="{FF2B5EF4-FFF2-40B4-BE49-F238E27FC236}">
                    <a16:creationId xmlns:a16="http://schemas.microsoft.com/office/drawing/2014/main" id="{DE0F3E2E-1D92-350B-4445-D6035FC56468}"/>
                  </a:ext>
                </a:extLst>
              </p:cNvPr>
              <p:cNvSpPr/>
              <p:nvPr/>
            </p:nvSpPr>
            <p:spPr>
              <a:xfrm>
                <a:off x="65288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56">
                <a:extLst>
                  <a:ext uri="{FF2B5EF4-FFF2-40B4-BE49-F238E27FC236}">
                    <a16:creationId xmlns:a16="http://schemas.microsoft.com/office/drawing/2014/main" id="{602464AA-01C2-3656-F1EF-55091A34FA2E}"/>
                  </a:ext>
                </a:extLst>
              </p:cNvPr>
              <p:cNvSpPr/>
              <p:nvPr/>
            </p:nvSpPr>
            <p:spPr>
              <a:xfrm>
                <a:off x="6566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6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33" y="1115"/>
                      <a:pt x="22479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56">
                <a:extLst>
                  <a:ext uri="{FF2B5EF4-FFF2-40B4-BE49-F238E27FC236}">
                    <a16:creationId xmlns:a16="http://schemas.microsoft.com/office/drawing/2014/main" id="{DD5A9498-62F5-4C95-B72A-DC291C37EDF3}"/>
                  </a:ext>
                </a:extLst>
              </p:cNvPr>
              <p:cNvSpPr/>
              <p:nvPr/>
            </p:nvSpPr>
            <p:spPr>
              <a:xfrm>
                <a:off x="6566600" y="4860200"/>
                <a:ext cx="611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00" y="29043"/>
                    </a:lnTo>
                    <a:lnTo>
                      <a:pt x="200" y="6207"/>
                    </a:lnTo>
                    <a:cubicBezTo>
                      <a:pt x="200" y="2884"/>
                      <a:pt x="2885" y="179"/>
                      <a:pt x="6207" y="179"/>
                    </a:cubicBezTo>
                    <a:lnTo>
                      <a:pt x="18461" y="179"/>
                    </a:lnTo>
                    <a:cubicBezTo>
                      <a:pt x="21763" y="179"/>
                      <a:pt x="24469" y="2884"/>
                      <a:pt x="24469" y="6207"/>
                    </a:cubicBezTo>
                    <a:lnTo>
                      <a:pt x="24469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56">
                <a:extLst>
                  <a:ext uri="{FF2B5EF4-FFF2-40B4-BE49-F238E27FC236}">
                    <a16:creationId xmlns:a16="http://schemas.microsoft.com/office/drawing/2014/main" id="{22A61DE5-850A-50F8-78C6-6C3DC7108587}"/>
                  </a:ext>
                </a:extLst>
              </p:cNvPr>
              <p:cNvSpPr/>
              <p:nvPr/>
            </p:nvSpPr>
            <p:spPr>
              <a:xfrm>
                <a:off x="5766425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56">
                <a:extLst>
                  <a:ext uri="{FF2B5EF4-FFF2-40B4-BE49-F238E27FC236}">
                    <a16:creationId xmlns:a16="http://schemas.microsoft.com/office/drawing/2014/main" id="{D6EA0AF0-9AC6-669D-7406-23E8B7CE6C75}"/>
                  </a:ext>
                </a:extLst>
              </p:cNvPr>
              <p:cNvSpPr/>
              <p:nvPr/>
            </p:nvSpPr>
            <p:spPr>
              <a:xfrm>
                <a:off x="580322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28" y="29043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56">
                <a:extLst>
                  <a:ext uri="{FF2B5EF4-FFF2-40B4-BE49-F238E27FC236}">
                    <a16:creationId xmlns:a16="http://schemas.microsoft.com/office/drawing/2014/main" id="{CAC3DCE7-8FDF-D08B-B6F8-112FA2DCADE2}"/>
                  </a:ext>
                </a:extLst>
              </p:cNvPr>
              <p:cNvSpPr/>
              <p:nvPr/>
            </p:nvSpPr>
            <p:spPr>
              <a:xfrm>
                <a:off x="57664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56">
                <a:extLst>
                  <a:ext uri="{FF2B5EF4-FFF2-40B4-BE49-F238E27FC236}">
                    <a16:creationId xmlns:a16="http://schemas.microsoft.com/office/drawing/2014/main" id="{93AF07C7-BAE8-79CF-DBB0-A502DB7B1EF8}"/>
                  </a:ext>
                </a:extLst>
              </p:cNvPr>
              <p:cNvSpPr/>
              <p:nvPr/>
            </p:nvSpPr>
            <p:spPr>
              <a:xfrm>
                <a:off x="580372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2479" y="1"/>
                    </a:moveTo>
                    <a:cubicBezTo>
                      <a:pt x="2003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508" y="27492"/>
                    </a:lnTo>
                    <a:lnTo>
                      <a:pt x="24508" y="4516"/>
                    </a:lnTo>
                    <a:cubicBezTo>
                      <a:pt x="2450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56">
                <a:extLst>
                  <a:ext uri="{FF2B5EF4-FFF2-40B4-BE49-F238E27FC236}">
                    <a16:creationId xmlns:a16="http://schemas.microsoft.com/office/drawing/2014/main" id="{714B8AE3-AD51-E953-9B34-F6CE43FF1552}"/>
                  </a:ext>
                </a:extLst>
              </p:cNvPr>
              <p:cNvSpPr/>
              <p:nvPr/>
            </p:nvSpPr>
            <p:spPr>
              <a:xfrm>
                <a:off x="58037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508" y="2884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56">
                <a:extLst>
                  <a:ext uri="{FF2B5EF4-FFF2-40B4-BE49-F238E27FC236}">
                    <a16:creationId xmlns:a16="http://schemas.microsoft.com/office/drawing/2014/main" id="{4C5B0239-ED19-74D4-FA3F-806EFA42EA52}"/>
                  </a:ext>
                </a:extLst>
              </p:cNvPr>
              <p:cNvSpPr/>
              <p:nvPr/>
            </p:nvSpPr>
            <p:spPr>
              <a:xfrm>
                <a:off x="500402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56">
                <a:extLst>
                  <a:ext uri="{FF2B5EF4-FFF2-40B4-BE49-F238E27FC236}">
                    <a16:creationId xmlns:a16="http://schemas.microsoft.com/office/drawing/2014/main" id="{15DBF17E-3A82-9742-98A4-5133DCF897A8}"/>
                  </a:ext>
                </a:extLst>
              </p:cNvPr>
              <p:cNvSpPr/>
              <p:nvPr/>
            </p:nvSpPr>
            <p:spPr>
              <a:xfrm>
                <a:off x="50413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56">
                <a:extLst>
                  <a:ext uri="{FF2B5EF4-FFF2-40B4-BE49-F238E27FC236}">
                    <a16:creationId xmlns:a16="http://schemas.microsoft.com/office/drawing/2014/main" id="{C2BD2DF6-EFAE-6F62-3464-E27FDB3D7AAA}"/>
                  </a:ext>
                </a:extLst>
              </p:cNvPr>
              <p:cNvSpPr/>
              <p:nvPr/>
            </p:nvSpPr>
            <p:spPr>
              <a:xfrm>
                <a:off x="50040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56">
                <a:extLst>
                  <a:ext uri="{FF2B5EF4-FFF2-40B4-BE49-F238E27FC236}">
                    <a16:creationId xmlns:a16="http://schemas.microsoft.com/office/drawing/2014/main" id="{63A07EDA-9980-FC4A-B47D-0E9D3E7AE9BC}"/>
                  </a:ext>
                </a:extLst>
              </p:cNvPr>
              <p:cNvSpPr/>
              <p:nvPr/>
            </p:nvSpPr>
            <p:spPr>
              <a:xfrm>
                <a:off x="504182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4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56">
                <a:extLst>
                  <a:ext uri="{FF2B5EF4-FFF2-40B4-BE49-F238E27FC236}">
                    <a16:creationId xmlns:a16="http://schemas.microsoft.com/office/drawing/2014/main" id="{AC518FAF-04B8-441E-5C5A-C84BF09D0983}"/>
                  </a:ext>
                </a:extLst>
              </p:cNvPr>
              <p:cNvSpPr/>
              <p:nvPr/>
            </p:nvSpPr>
            <p:spPr>
              <a:xfrm>
                <a:off x="504132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8" y="0"/>
                    </a:moveTo>
                    <a:cubicBezTo>
                      <a:pt x="2726" y="0"/>
                      <a:pt x="21" y="2725"/>
                      <a:pt x="1" y="6087"/>
                    </a:cubicBezTo>
                    <a:lnTo>
                      <a:pt x="1" y="29043"/>
                    </a:lnTo>
                    <a:lnTo>
                      <a:pt x="220" y="29043"/>
                    </a:lnTo>
                    <a:lnTo>
                      <a:pt x="220" y="6207"/>
                    </a:lnTo>
                    <a:cubicBezTo>
                      <a:pt x="220" y="2884"/>
                      <a:pt x="2905" y="179"/>
                      <a:pt x="6227" y="179"/>
                    </a:cubicBezTo>
                    <a:lnTo>
                      <a:pt x="18461" y="179"/>
                    </a:lnTo>
                    <a:cubicBezTo>
                      <a:pt x="21783" y="179"/>
                      <a:pt x="24489" y="2884"/>
                      <a:pt x="24489" y="6207"/>
                    </a:cubicBezTo>
                    <a:lnTo>
                      <a:pt x="24489" y="6087"/>
                    </a:lnTo>
                    <a:cubicBezTo>
                      <a:pt x="2448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56">
                <a:extLst>
                  <a:ext uri="{FF2B5EF4-FFF2-40B4-BE49-F238E27FC236}">
                    <a16:creationId xmlns:a16="http://schemas.microsoft.com/office/drawing/2014/main" id="{32C88293-2BAF-44E7-16C4-823C3076649B}"/>
                  </a:ext>
                </a:extLst>
              </p:cNvPr>
              <p:cNvSpPr/>
              <p:nvPr/>
            </p:nvSpPr>
            <p:spPr>
              <a:xfrm>
                <a:off x="4241650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56">
                <a:extLst>
                  <a:ext uri="{FF2B5EF4-FFF2-40B4-BE49-F238E27FC236}">
                    <a16:creationId xmlns:a16="http://schemas.microsoft.com/office/drawing/2014/main" id="{1B320492-ED39-2801-BA43-642ACE39AA1B}"/>
                  </a:ext>
                </a:extLst>
              </p:cNvPr>
              <p:cNvSpPr/>
              <p:nvPr/>
            </p:nvSpPr>
            <p:spPr>
              <a:xfrm>
                <a:off x="42784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56">
                <a:extLst>
                  <a:ext uri="{FF2B5EF4-FFF2-40B4-BE49-F238E27FC236}">
                    <a16:creationId xmlns:a16="http://schemas.microsoft.com/office/drawing/2014/main" id="{B6006AC8-E07E-4D6E-E82E-ACE147DEFAC6}"/>
                  </a:ext>
                </a:extLst>
              </p:cNvPr>
              <p:cNvSpPr/>
              <p:nvPr/>
            </p:nvSpPr>
            <p:spPr>
              <a:xfrm>
                <a:off x="424165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56">
                <a:extLst>
                  <a:ext uri="{FF2B5EF4-FFF2-40B4-BE49-F238E27FC236}">
                    <a16:creationId xmlns:a16="http://schemas.microsoft.com/office/drawing/2014/main" id="{B6E39EB9-8659-F451-2269-D20D323C71E8}"/>
                  </a:ext>
                </a:extLst>
              </p:cNvPr>
              <p:cNvSpPr/>
              <p:nvPr/>
            </p:nvSpPr>
            <p:spPr>
              <a:xfrm>
                <a:off x="427895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451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56">
                <a:extLst>
                  <a:ext uri="{FF2B5EF4-FFF2-40B4-BE49-F238E27FC236}">
                    <a16:creationId xmlns:a16="http://schemas.microsoft.com/office/drawing/2014/main" id="{8E505BB3-C0F5-0DCE-A371-1E4287F5E921}"/>
                  </a:ext>
                </a:extLst>
              </p:cNvPr>
              <p:cNvSpPr/>
              <p:nvPr/>
            </p:nvSpPr>
            <p:spPr>
              <a:xfrm>
                <a:off x="427895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7" y="0"/>
                    </a:moveTo>
                    <a:cubicBezTo>
                      <a:pt x="274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4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56">
                <a:extLst>
                  <a:ext uri="{FF2B5EF4-FFF2-40B4-BE49-F238E27FC236}">
                    <a16:creationId xmlns:a16="http://schemas.microsoft.com/office/drawing/2014/main" id="{6B0F46E0-28D9-0896-959A-1ED8A3CE0AA6}"/>
                  </a:ext>
                </a:extLst>
              </p:cNvPr>
              <p:cNvSpPr/>
              <p:nvPr/>
            </p:nvSpPr>
            <p:spPr>
              <a:xfrm>
                <a:off x="810650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56">
                <a:extLst>
                  <a:ext uri="{FF2B5EF4-FFF2-40B4-BE49-F238E27FC236}">
                    <a16:creationId xmlns:a16="http://schemas.microsoft.com/office/drawing/2014/main" id="{CEAE248D-90D4-AAF4-EB1E-D7F7CE1CCC94}"/>
                  </a:ext>
                </a:extLst>
              </p:cNvPr>
              <p:cNvSpPr/>
              <p:nvPr/>
            </p:nvSpPr>
            <p:spPr>
              <a:xfrm>
                <a:off x="81065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08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56">
                <a:extLst>
                  <a:ext uri="{FF2B5EF4-FFF2-40B4-BE49-F238E27FC236}">
                    <a16:creationId xmlns:a16="http://schemas.microsoft.com/office/drawing/2014/main" id="{B635419F-2E96-05EB-BED5-E01628922EE8}"/>
                  </a:ext>
                </a:extLst>
              </p:cNvPr>
              <p:cNvSpPr/>
              <p:nvPr/>
            </p:nvSpPr>
            <p:spPr>
              <a:xfrm>
                <a:off x="1325875" y="5265000"/>
                <a:ext cx="135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772" extrusionOk="0">
                    <a:moveTo>
                      <a:pt x="5411" y="1"/>
                    </a:moveTo>
                    <a:cubicBezTo>
                      <a:pt x="5116" y="1009"/>
                      <a:pt x="4929" y="1390"/>
                      <a:pt x="4575" y="1390"/>
                    </a:cubicBezTo>
                    <a:cubicBezTo>
                      <a:pt x="4405" y="1390"/>
                      <a:pt x="4197" y="1303"/>
                      <a:pt x="3919" y="1154"/>
                    </a:cubicBezTo>
                    <a:lnTo>
                      <a:pt x="1" y="12772"/>
                    </a:lnTo>
                    <a:lnTo>
                      <a:pt x="5411" y="12772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56">
                <a:extLst>
                  <a:ext uri="{FF2B5EF4-FFF2-40B4-BE49-F238E27FC236}">
                    <a16:creationId xmlns:a16="http://schemas.microsoft.com/office/drawing/2014/main" id="{5FB78F0A-0F5B-0EDB-D60F-128411BC7230}"/>
                  </a:ext>
                </a:extLst>
              </p:cNvPr>
              <p:cNvSpPr/>
              <p:nvPr/>
            </p:nvSpPr>
            <p:spPr>
              <a:xfrm>
                <a:off x="8106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010" y="0"/>
                    </a:moveTo>
                    <a:cubicBezTo>
                      <a:pt x="777" y="1114"/>
                      <a:pt x="1" y="2705"/>
                      <a:pt x="1" y="4516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7659"/>
                    </a:lnTo>
                    <a:cubicBezTo>
                      <a:pt x="20053" y="5689"/>
                      <a:pt x="14880" y="5570"/>
                      <a:pt x="10166" y="4138"/>
                    </a:cubicBezTo>
                    <a:cubicBezTo>
                      <a:pt x="7242" y="3243"/>
                      <a:pt x="4477" y="183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56">
                <a:extLst>
                  <a:ext uri="{FF2B5EF4-FFF2-40B4-BE49-F238E27FC236}">
                    <a16:creationId xmlns:a16="http://schemas.microsoft.com/office/drawing/2014/main" id="{69664808-1313-0921-5687-EE04037180BD}"/>
                  </a:ext>
                </a:extLst>
              </p:cNvPr>
              <p:cNvSpPr/>
              <p:nvPr/>
            </p:nvSpPr>
            <p:spPr>
              <a:xfrm>
                <a:off x="811150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26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56">
                <a:extLst>
                  <a:ext uri="{FF2B5EF4-FFF2-40B4-BE49-F238E27FC236}">
                    <a16:creationId xmlns:a16="http://schemas.microsoft.com/office/drawing/2014/main" id="{5F51ED46-EABB-07F1-DA25-0F2B4C88D7D3}"/>
                  </a:ext>
                </a:extLst>
              </p:cNvPr>
              <p:cNvSpPr/>
              <p:nvPr/>
            </p:nvSpPr>
            <p:spPr>
              <a:xfrm>
                <a:off x="1573050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56">
                <a:extLst>
                  <a:ext uri="{FF2B5EF4-FFF2-40B4-BE49-F238E27FC236}">
                    <a16:creationId xmlns:a16="http://schemas.microsoft.com/office/drawing/2014/main" id="{2F6B590E-4857-E96F-B7E9-0527AD6144EF}"/>
                  </a:ext>
                </a:extLst>
              </p:cNvPr>
              <p:cNvSpPr/>
              <p:nvPr/>
            </p:nvSpPr>
            <p:spPr>
              <a:xfrm>
                <a:off x="157355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56">
                <a:extLst>
                  <a:ext uri="{FF2B5EF4-FFF2-40B4-BE49-F238E27FC236}">
                    <a16:creationId xmlns:a16="http://schemas.microsoft.com/office/drawing/2014/main" id="{772DDB93-2519-9864-0F40-1DD6FE51BA53}"/>
                  </a:ext>
                </a:extLst>
              </p:cNvPr>
              <p:cNvSpPr/>
              <p:nvPr/>
            </p:nvSpPr>
            <p:spPr>
              <a:xfrm>
                <a:off x="208875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90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56">
                <a:extLst>
                  <a:ext uri="{FF2B5EF4-FFF2-40B4-BE49-F238E27FC236}">
                    <a16:creationId xmlns:a16="http://schemas.microsoft.com/office/drawing/2014/main" id="{CFD7C0C0-6987-AF19-5D01-0599CF27953D}"/>
                  </a:ext>
                </a:extLst>
              </p:cNvPr>
              <p:cNvSpPr/>
              <p:nvPr/>
            </p:nvSpPr>
            <p:spPr>
              <a:xfrm>
                <a:off x="1573550" y="51023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2" y="5710"/>
                      <a:pt x="14860" y="5571"/>
                      <a:pt x="10165" y="4158"/>
                    </a:cubicBezTo>
                    <a:cubicBezTo>
                      <a:pt x="7241" y="3263"/>
                      <a:pt x="4476" y="185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56">
                <a:extLst>
                  <a:ext uri="{FF2B5EF4-FFF2-40B4-BE49-F238E27FC236}">
                    <a16:creationId xmlns:a16="http://schemas.microsoft.com/office/drawing/2014/main" id="{F020600C-166C-DFD8-F862-840A85029FAC}"/>
                  </a:ext>
                </a:extLst>
              </p:cNvPr>
              <p:cNvSpPr/>
              <p:nvPr/>
            </p:nvSpPr>
            <p:spPr>
              <a:xfrm>
                <a:off x="1573550" y="5063600"/>
                <a:ext cx="612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28" extrusionOk="0">
                    <a:moveTo>
                      <a:pt x="6067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06" y="159"/>
                      <a:pt x="600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56">
                <a:extLst>
                  <a:ext uri="{FF2B5EF4-FFF2-40B4-BE49-F238E27FC236}">
                    <a16:creationId xmlns:a16="http://schemas.microsoft.com/office/drawing/2014/main" id="{2D8A2E8B-359A-5BC5-9864-9224015493CC}"/>
                  </a:ext>
                </a:extLst>
              </p:cNvPr>
              <p:cNvSpPr/>
              <p:nvPr/>
            </p:nvSpPr>
            <p:spPr>
              <a:xfrm>
                <a:off x="2335925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56">
                <a:extLst>
                  <a:ext uri="{FF2B5EF4-FFF2-40B4-BE49-F238E27FC236}">
                    <a16:creationId xmlns:a16="http://schemas.microsoft.com/office/drawing/2014/main" id="{5FC7E42B-2535-2AF9-6FCE-49FC8817A207}"/>
                  </a:ext>
                </a:extLst>
              </p:cNvPr>
              <p:cNvSpPr/>
              <p:nvPr/>
            </p:nvSpPr>
            <p:spPr>
              <a:xfrm>
                <a:off x="233592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56">
                <a:extLst>
                  <a:ext uri="{FF2B5EF4-FFF2-40B4-BE49-F238E27FC236}">
                    <a16:creationId xmlns:a16="http://schemas.microsoft.com/office/drawing/2014/main" id="{0C7C8CB6-C1C4-9B83-FE3F-54D7A4730A75}"/>
                  </a:ext>
                </a:extLst>
              </p:cNvPr>
              <p:cNvSpPr/>
              <p:nvPr/>
            </p:nvSpPr>
            <p:spPr>
              <a:xfrm>
                <a:off x="2851150" y="5265000"/>
                <a:ext cx="1348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12772" extrusionOk="0">
                    <a:moveTo>
                      <a:pt x="5391" y="1"/>
                    </a:moveTo>
                    <a:cubicBezTo>
                      <a:pt x="5109" y="1009"/>
                      <a:pt x="4927" y="1390"/>
                      <a:pt x="4568" y="1390"/>
                    </a:cubicBezTo>
                    <a:cubicBezTo>
                      <a:pt x="4396" y="1390"/>
                      <a:pt x="4183" y="1303"/>
                      <a:pt x="3899" y="1154"/>
                    </a:cubicBezTo>
                    <a:lnTo>
                      <a:pt x="0" y="12772"/>
                    </a:lnTo>
                    <a:lnTo>
                      <a:pt x="5391" y="12772"/>
                    </a:lnTo>
                    <a:lnTo>
                      <a:pt x="539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56">
                <a:extLst>
                  <a:ext uri="{FF2B5EF4-FFF2-40B4-BE49-F238E27FC236}">
                    <a16:creationId xmlns:a16="http://schemas.microsoft.com/office/drawing/2014/main" id="{5804A7FD-C96B-B4C7-76B3-B6F6B90759AB}"/>
                  </a:ext>
                </a:extLst>
              </p:cNvPr>
              <p:cNvSpPr/>
              <p:nvPr/>
            </p:nvSpPr>
            <p:spPr>
              <a:xfrm>
                <a:off x="233592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36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3" y="5710"/>
                      <a:pt x="14860" y="5571"/>
                      <a:pt x="10166" y="4158"/>
                    </a:cubicBezTo>
                    <a:cubicBezTo>
                      <a:pt x="7222" y="3263"/>
                      <a:pt x="4476" y="185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56">
                <a:extLst>
                  <a:ext uri="{FF2B5EF4-FFF2-40B4-BE49-F238E27FC236}">
                    <a16:creationId xmlns:a16="http://schemas.microsoft.com/office/drawing/2014/main" id="{8A0D6610-E60A-187D-8A69-B4888A3CB459}"/>
                  </a:ext>
                </a:extLst>
              </p:cNvPr>
              <p:cNvSpPr/>
              <p:nvPr/>
            </p:nvSpPr>
            <p:spPr>
              <a:xfrm>
                <a:off x="2335925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06" y="159"/>
                      <a:pt x="6008" y="159"/>
                    </a:cubicBezTo>
                    <a:lnTo>
                      <a:pt x="1824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56">
                <a:extLst>
                  <a:ext uri="{FF2B5EF4-FFF2-40B4-BE49-F238E27FC236}">
                    <a16:creationId xmlns:a16="http://schemas.microsoft.com/office/drawing/2014/main" id="{F4140011-AF07-9E71-418A-E64322DA17F7}"/>
                  </a:ext>
                </a:extLst>
              </p:cNvPr>
              <p:cNvSpPr/>
              <p:nvPr/>
            </p:nvSpPr>
            <p:spPr>
              <a:xfrm>
                <a:off x="3097825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56">
                <a:extLst>
                  <a:ext uri="{FF2B5EF4-FFF2-40B4-BE49-F238E27FC236}">
                    <a16:creationId xmlns:a16="http://schemas.microsoft.com/office/drawing/2014/main" id="{C97C6E2D-DB2E-20DC-08F2-9C540428ED2E}"/>
                  </a:ext>
                </a:extLst>
              </p:cNvPr>
              <p:cNvSpPr/>
              <p:nvPr/>
            </p:nvSpPr>
            <p:spPr>
              <a:xfrm>
                <a:off x="309782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56">
                <a:extLst>
                  <a:ext uri="{FF2B5EF4-FFF2-40B4-BE49-F238E27FC236}">
                    <a16:creationId xmlns:a16="http://schemas.microsoft.com/office/drawing/2014/main" id="{E6103522-4487-1483-46C8-9B0E745F2B49}"/>
                  </a:ext>
                </a:extLst>
              </p:cNvPr>
              <p:cNvSpPr/>
              <p:nvPr/>
            </p:nvSpPr>
            <p:spPr>
              <a:xfrm>
                <a:off x="361402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56">
                <a:extLst>
                  <a:ext uri="{FF2B5EF4-FFF2-40B4-BE49-F238E27FC236}">
                    <a16:creationId xmlns:a16="http://schemas.microsoft.com/office/drawing/2014/main" id="{76CDB76B-A680-43EE-8218-CEDFD78004C2}"/>
                  </a:ext>
                </a:extLst>
              </p:cNvPr>
              <p:cNvSpPr/>
              <p:nvPr/>
            </p:nvSpPr>
            <p:spPr>
              <a:xfrm>
                <a:off x="3098325" y="51023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59"/>
                    </a:lnTo>
                    <a:cubicBezTo>
                      <a:pt x="20052" y="5710"/>
                      <a:pt x="14880" y="5571"/>
                      <a:pt x="10185" y="4158"/>
                    </a:cubicBezTo>
                    <a:cubicBezTo>
                      <a:pt x="7241" y="3263"/>
                      <a:pt x="4476" y="185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56">
                <a:extLst>
                  <a:ext uri="{FF2B5EF4-FFF2-40B4-BE49-F238E27FC236}">
                    <a16:creationId xmlns:a16="http://schemas.microsoft.com/office/drawing/2014/main" id="{DB4B47E7-2F43-CD5E-D318-639C2E3D349F}"/>
                  </a:ext>
                </a:extLst>
              </p:cNvPr>
              <p:cNvSpPr/>
              <p:nvPr/>
            </p:nvSpPr>
            <p:spPr>
              <a:xfrm>
                <a:off x="309832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06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25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50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56">
                <a:extLst>
                  <a:ext uri="{FF2B5EF4-FFF2-40B4-BE49-F238E27FC236}">
                    <a16:creationId xmlns:a16="http://schemas.microsoft.com/office/drawing/2014/main" id="{B6CC1F59-1DCB-0531-20A0-8401559B4B44}"/>
                  </a:ext>
                </a:extLst>
              </p:cNvPr>
              <p:cNvSpPr/>
              <p:nvPr/>
            </p:nvSpPr>
            <p:spPr>
              <a:xfrm>
                <a:off x="6147875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56">
                <a:extLst>
                  <a:ext uri="{FF2B5EF4-FFF2-40B4-BE49-F238E27FC236}">
                    <a16:creationId xmlns:a16="http://schemas.microsoft.com/office/drawing/2014/main" id="{CC5CCD24-4F12-24B6-5169-A13C304DE590}"/>
                  </a:ext>
                </a:extLst>
              </p:cNvPr>
              <p:cNvSpPr/>
              <p:nvPr/>
            </p:nvSpPr>
            <p:spPr>
              <a:xfrm>
                <a:off x="618417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10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56">
                <a:extLst>
                  <a:ext uri="{FF2B5EF4-FFF2-40B4-BE49-F238E27FC236}">
                    <a16:creationId xmlns:a16="http://schemas.microsoft.com/office/drawing/2014/main" id="{B902A138-E8DF-B304-B4A8-6A9FE7260F89}"/>
                  </a:ext>
                </a:extLst>
              </p:cNvPr>
              <p:cNvSpPr/>
              <p:nvPr/>
            </p:nvSpPr>
            <p:spPr>
              <a:xfrm>
                <a:off x="61478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08" y="1303"/>
                      <a:pt x="996" y="1390"/>
                      <a:pt x="824" y="1390"/>
                    </a:cubicBezTo>
                    <a:cubicBezTo>
                      <a:pt x="465" y="1390"/>
                      <a:pt x="282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56">
                <a:extLst>
                  <a:ext uri="{FF2B5EF4-FFF2-40B4-BE49-F238E27FC236}">
                    <a16:creationId xmlns:a16="http://schemas.microsoft.com/office/drawing/2014/main" id="{94E60355-C30A-4CA6-5688-9882B88B09FD}"/>
                  </a:ext>
                </a:extLst>
              </p:cNvPr>
              <p:cNvSpPr/>
              <p:nvPr/>
            </p:nvSpPr>
            <p:spPr>
              <a:xfrm>
                <a:off x="61851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2480" y="0"/>
                    </a:moveTo>
                    <a:cubicBezTo>
                      <a:pt x="20013" y="1830"/>
                      <a:pt x="17248" y="3243"/>
                      <a:pt x="14324" y="4138"/>
                    </a:cubicBezTo>
                    <a:cubicBezTo>
                      <a:pt x="9609" y="5570"/>
                      <a:pt x="4437" y="5689"/>
                      <a:pt x="1" y="7659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4516"/>
                    </a:lnTo>
                    <a:cubicBezTo>
                      <a:pt x="24489" y="2705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56">
                <a:extLst>
                  <a:ext uri="{FF2B5EF4-FFF2-40B4-BE49-F238E27FC236}">
                    <a16:creationId xmlns:a16="http://schemas.microsoft.com/office/drawing/2014/main" id="{8B6FD99B-8ED0-AC0D-43AF-B7B89484307E}"/>
                  </a:ext>
                </a:extLst>
              </p:cNvPr>
              <p:cNvSpPr/>
              <p:nvPr/>
            </p:nvSpPr>
            <p:spPr>
              <a:xfrm>
                <a:off x="618467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2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802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56">
                <a:extLst>
                  <a:ext uri="{FF2B5EF4-FFF2-40B4-BE49-F238E27FC236}">
                    <a16:creationId xmlns:a16="http://schemas.microsoft.com/office/drawing/2014/main" id="{0A81E831-3B97-F149-EE0D-17B43913D110}"/>
                  </a:ext>
                </a:extLst>
              </p:cNvPr>
              <p:cNvSpPr/>
              <p:nvPr/>
            </p:nvSpPr>
            <p:spPr>
              <a:xfrm>
                <a:off x="5385475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56">
                <a:extLst>
                  <a:ext uri="{FF2B5EF4-FFF2-40B4-BE49-F238E27FC236}">
                    <a16:creationId xmlns:a16="http://schemas.microsoft.com/office/drawing/2014/main" id="{40D5595A-21AC-A81A-233A-627509085D4C}"/>
                  </a:ext>
                </a:extLst>
              </p:cNvPr>
              <p:cNvSpPr/>
              <p:nvPr/>
            </p:nvSpPr>
            <p:spPr>
              <a:xfrm>
                <a:off x="542227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56">
                <a:extLst>
                  <a:ext uri="{FF2B5EF4-FFF2-40B4-BE49-F238E27FC236}">
                    <a16:creationId xmlns:a16="http://schemas.microsoft.com/office/drawing/2014/main" id="{30C150AA-4A05-7CE8-02C7-4287F891DCED}"/>
                  </a:ext>
                </a:extLst>
              </p:cNvPr>
              <p:cNvSpPr/>
              <p:nvPr/>
            </p:nvSpPr>
            <p:spPr>
              <a:xfrm>
                <a:off x="53854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56">
                <a:extLst>
                  <a:ext uri="{FF2B5EF4-FFF2-40B4-BE49-F238E27FC236}">
                    <a16:creationId xmlns:a16="http://schemas.microsoft.com/office/drawing/2014/main" id="{B93E03EA-F1EF-4475-17DB-413D14DC855A}"/>
                  </a:ext>
                </a:extLst>
              </p:cNvPr>
              <p:cNvSpPr/>
              <p:nvPr/>
            </p:nvSpPr>
            <p:spPr>
              <a:xfrm>
                <a:off x="54227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67" y="3263"/>
                      <a:pt x="14323" y="4158"/>
                    </a:cubicBezTo>
                    <a:cubicBezTo>
                      <a:pt x="9629" y="5571"/>
                      <a:pt x="4456" y="5710"/>
                      <a:pt x="0" y="7659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56">
                <a:extLst>
                  <a:ext uri="{FF2B5EF4-FFF2-40B4-BE49-F238E27FC236}">
                    <a16:creationId xmlns:a16="http://schemas.microsoft.com/office/drawing/2014/main" id="{A478EB29-1BA3-EF54-5341-F22CF602C113}"/>
                  </a:ext>
                </a:extLst>
              </p:cNvPr>
              <p:cNvSpPr/>
              <p:nvPr/>
            </p:nvSpPr>
            <p:spPr>
              <a:xfrm>
                <a:off x="5422775" y="5063600"/>
                <a:ext cx="611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8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199" y="20828"/>
                    </a:lnTo>
                    <a:lnTo>
                      <a:pt x="199" y="6207"/>
                    </a:lnTo>
                    <a:cubicBezTo>
                      <a:pt x="199" y="2885"/>
                      <a:pt x="2885" y="159"/>
                      <a:pt x="6207" y="159"/>
                    </a:cubicBezTo>
                    <a:lnTo>
                      <a:pt x="18441" y="159"/>
                    </a:lnTo>
                    <a:cubicBezTo>
                      <a:pt x="21763" y="159"/>
                      <a:pt x="24468" y="2885"/>
                      <a:pt x="24468" y="6207"/>
                    </a:cubicBezTo>
                    <a:lnTo>
                      <a:pt x="2446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56">
                <a:extLst>
                  <a:ext uri="{FF2B5EF4-FFF2-40B4-BE49-F238E27FC236}">
                    <a16:creationId xmlns:a16="http://schemas.microsoft.com/office/drawing/2014/main" id="{249E7950-657E-4162-0658-6240AA16DEA6}"/>
                  </a:ext>
                </a:extLst>
              </p:cNvPr>
              <p:cNvSpPr/>
              <p:nvPr/>
            </p:nvSpPr>
            <p:spPr>
              <a:xfrm>
                <a:off x="4622600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56">
                <a:extLst>
                  <a:ext uri="{FF2B5EF4-FFF2-40B4-BE49-F238E27FC236}">
                    <a16:creationId xmlns:a16="http://schemas.microsoft.com/office/drawing/2014/main" id="{1B9E2F5D-6735-DEFE-19A6-F426BCF78995}"/>
                  </a:ext>
                </a:extLst>
              </p:cNvPr>
              <p:cNvSpPr/>
              <p:nvPr/>
            </p:nvSpPr>
            <p:spPr>
              <a:xfrm>
                <a:off x="465990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56">
                <a:extLst>
                  <a:ext uri="{FF2B5EF4-FFF2-40B4-BE49-F238E27FC236}">
                    <a16:creationId xmlns:a16="http://schemas.microsoft.com/office/drawing/2014/main" id="{DE589565-E543-9AD5-588E-9932C7F69538}"/>
                  </a:ext>
                </a:extLst>
              </p:cNvPr>
              <p:cNvSpPr/>
              <p:nvPr/>
            </p:nvSpPr>
            <p:spPr>
              <a:xfrm>
                <a:off x="46226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15" y="1303"/>
                      <a:pt x="1007" y="1390"/>
                      <a:pt x="837" y="1390"/>
                    </a:cubicBezTo>
                    <a:cubicBezTo>
                      <a:pt x="483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56">
                <a:extLst>
                  <a:ext uri="{FF2B5EF4-FFF2-40B4-BE49-F238E27FC236}">
                    <a16:creationId xmlns:a16="http://schemas.microsoft.com/office/drawing/2014/main" id="{C478FF17-DE39-832C-D4D5-3BBD732545B1}"/>
                  </a:ext>
                </a:extLst>
              </p:cNvPr>
              <p:cNvSpPr/>
              <p:nvPr/>
            </p:nvSpPr>
            <p:spPr>
              <a:xfrm>
                <a:off x="46608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51"/>
                      <a:pt x="17248" y="3263"/>
                      <a:pt x="14324" y="4158"/>
                    </a:cubicBezTo>
                    <a:cubicBezTo>
                      <a:pt x="9609" y="5571"/>
                      <a:pt x="4437" y="5710"/>
                      <a:pt x="1" y="7659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36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56">
                <a:extLst>
                  <a:ext uri="{FF2B5EF4-FFF2-40B4-BE49-F238E27FC236}">
                    <a16:creationId xmlns:a16="http://schemas.microsoft.com/office/drawing/2014/main" id="{7BF11C7C-0F4A-9741-6AF1-7FE0CCA8AFA1}"/>
                  </a:ext>
                </a:extLst>
              </p:cNvPr>
              <p:cNvSpPr/>
              <p:nvPr/>
            </p:nvSpPr>
            <p:spPr>
              <a:xfrm>
                <a:off x="4659900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4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783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56">
                <a:extLst>
                  <a:ext uri="{FF2B5EF4-FFF2-40B4-BE49-F238E27FC236}">
                    <a16:creationId xmlns:a16="http://schemas.microsoft.com/office/drawing/2014/main" id="{05943855-F543-5E49-CDC3-AA4257E3A81B}"/>
                  </a:ext>
                </a:extLst>
              </p:cNvPr>
              <p:cNvSpPr/>
              <p:nvPr/>
            </p:nvSpPr>
            <p:spPr>
              <a:xfrm>
                <a:off x="3860700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56">
                <a:extLst>
                  <a:ext uri="{FF2B5EF4-FFF2-40B4-BE49-F238E27FC236}">
                    <a16:creationId xmlns:a16="http://schemas.microsoft.com/office/drawing/2014/main" id="{73429F4E-9CCC-05FD-368A-B50C72AD0708}"/>
                  </a:ext>
                </a:extLst>
              </p:cNvPr>
              <p:cNvSpPr/>
              <p:nvPr/>
            </p:nvSpPr>
            <p:spPr>
              <a:xfrm>
                <a:off x="389700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56">
                <a:extLst>
                  <a:ext uri="{FF2B5EF4-FFF2-40B4-BE49-F238E27FC236}">
                    <a16:creationId xmlns:a16="http://schemas.microsoft.com/office/drawing/2014/main" id="{9C8D5421-E90F-6AD4-7560-31A0F3122B72}"/>
                  </a:ext>
                </a:extLst>
              </p:cNvPr>
              <p:cNvSpPr/>
              <p:nvPr/>
            </p:nvSpPr>
            <p:spPr>
              <a:xfrm>
                <a:off x="38607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56">
                <a:extLst>
                  <a:ext uri="{FF2B5EF4-FFF2-40B4-BE49-F238E27FC236}">
                    <a16:creationId xmlns:a16="http://schemas.microsoft.com/office/drawing/2014/main" id="{3A9CAF6E-5A1E-54B2-83BA-AE7DBF81EEF2}"/>
                  </a:ext>
                </a:extLst>
              </p:cNvPr>
              <p:cNvSpPr/>
              <p:nvPr/>
            </p:nvSpPr>
            <p:spPr>
              <a:xfrm>
                <a:off x="3898000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47" y="3263"/>
                      <a:pt x="14323" y="4158"/>
                    </a:cubicBezTo>
                    <a:cubicBezTo>
                      <a:pt x="9629" y="5571"/>
                      <a:pt x="4456" y="5710"/>
                      <a:pt x="1" y="7659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56">
                <a:extLst>
                  <a:ext uri="{FF2B5EF4-FFF2-40B4-BE49-F238E27FC236}">
                    <a16:creationId xmlns:a16="http://schemas.microsoft.com/office/drawing/2014/main" id="{426B0327-C95E-1FAD-379A-4493F80787E6}"/>
                  </a:ext>
                </a:extLst>
              </p:cNvPr>
              <p:cNvSpPr/>
              <p:nvPr/>
            </p:nvSpPr>
            <p:spPr>
              <a:xfrm>
                <a:off x="3898000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59"/>
                      <a:pt x="6247" y="159"/>
                    </a:cubicBezTo>
                    <a:lnTo>
                      <a:pt x="18481" y="159"/>
                    </a:lnTo>
                    <a:cubicBezTo>
                      <a:pt x="21783" y="159"/>
                      <a:pt x="24488" y="2885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757;p52">
            <a:extLst>
              <a:ext uri="{FF2B5EF4-FFF2-40B4-BE49-F238E27FC236}">
                <a16:creationId xmlns:a16="http://schemas.microsoft.com/office/drawing/2014/main" id="{0EB580C5-D1CF-5F83-20E6-C4C7BC60F0B8}"/>
              </a:ext>
            </a:extLst>
          </p:cNvPr>
          <p:cNvSpPr txBox="1">
            <a:spLocks/>
          </p:cNvSpPr>
          <p:nvPr/>
        </p:nvSpPr>
        <p:spPr>
          <a:xfrm>
            <a:off x="795722" y="673047"/>
            <a:ext cx="4867800" cy="2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18287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pPr marL="320040" indent="-228600" algn="l"/>
            <a:endParaRPr lang="en-US" dirty="0"/>
          </a:p>
          <a:p>
            <a:pPr marL="548640" algn="l">
              <a:spcBef>
                <a:spcPts val="1600"/>
              </a:spcBef>
              <a:buFont typeface="Actor"/>
              <a:buChar char="★"/>
            </a:pPr>
            <a:r>
              <a:rPr lang="en-US" dirty="0"/>
              <a:t>Removing nulls </a:t>
            </a:r>
          </a:p>
          <a:p>
            <a:pPr marL="548640" algn="l">
              <a:spcBef>
                <a:spcPts val="1600"/>
              </a:spcBef>
              <a:buFont typeface="Actor"/>
              <a:buChar char="★"/>
            </a:pPr>
            <a:r>
              <a:rPr lang="en-US" dirty="0"/>
              <a:t>Dropping unwanted columns</a:t>
            </a:r>
          </a:p>
          <a:p>
            <a:pPr marL="548640" algn="l">
              <a:buFont typeface="Actor"/>
              <a:buChar char="★"/>
            </a:pPr>
            <a:r>
              <a:rPr lang="en-US" dirty="0"/>
              <a:t>Removing Special Characters </a:t>
            </a:r>
          </a:p>
          <a:p>
            <a:pPr marL="548640" algn="l">
              <a:buFont typeface="Actor"/>
              <a:buChar char="★"/>
            </a:pPr>
            <a:r>
              <a:rPr lang="en-US" dirty="0"/>
              <a:t>Splitting Multi values</a:t>
            </a:r>
          </a:p>
          <a:p>
            <a:pPr marL="548640" algn="l">
              <a:buFont typeface="Actor"/>
              <a:buChar char="★"/>
            </a:pPr>
            <a:r>
              <a:rPr lang="en-US" dirty="0"/>
              <a:t>Mapping symbols to its meanings </a:t>
            </a:r>
          </a:p>
          <a:p>
            <a:pPr marL="548640" algn="l">
              <a:buFont typeface="Actor"/>
              <a:buChar char="★"/>
            </a:pPr>
            <a:endParaRPr lang="en-US" dirty="0"/>
          </a:p>
          <a:p>
            <a:pPr marL="91440" indent="0" algn="l">
              <a:spcBef>
                <a:spcPts val="1600"/>
              </a:spcBef>
            </a:pPr>
            <a:endParaRPr lang="en-US" dirty="0"/>
          </a:p>
          <a:p>
            <a:pPr marL="91440" indent="0" algn="l">
              <a:spcBef>
                <a:spcPts val="1600"/>
              </a:spcBef>
            </a:pPr>
            <a:endParaRPr lang="en-US" b="1" dirty="0"/>
          </a:p>
          <a:p>
            <a:pPr marL="91440" indent="0" algn="l">
              <a:spcBef>
                <a:spcPts val="1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9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01943-3EA9-5DB1-50A6-D5A491165BE7}"/>
              </a:ext>
            </a:extLst>
          </p:cNvPr>
          <p:cNvSpPr txBox="1"/>
          <p:nvPr/>
        </p:nvSpPr>
        <p:spPr>
          <a:xfrm>
            <a:off x="1731264" y="1158240"/>
            <a:ext cx="4925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Final insights</a:t>
            </a:r>
          </a:p>
        </p:txBody>
      </p:sp>
      <p:sp>
        <p:nvSpPr>
          <p:cNvPr id="3" name="Google Shape;6614;p51">
            <a:extLst>
              <a:ext uri="{FF2B5EF4-FFF2-40B4-BE49-F238E27FC236}">
                <a16:creationId xmlns:a16="http://schemas.microsoft.com/office/drawing/2014/main" id="{9667ECA2-B51F-C5F3-5CC8-95261F8B8BC3}"/>
              </a:ext>
            </a:extLst>
          </p:cNvPr>
          <p:cNvSpPr txBox="1">
            <a:spLocks/>
          </p:cNvSpPr>
          <p:nvPr/>
        </p:nvSpPr>
        <p:spPr>
          <a:xfrm>
            <a:off x="354506" y="697356"/>
            <a:ext cx="1779436" cy="175276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accent2">
                    <a:lumMod val="75000"/>
                  </a:schemeClr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9383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0" name="Google Shape;6280;p41"/>
          <p:cNvGrpSpPr/>
          <p:nvPr/>
        </p:nvGrpSpPr>
        <p:grpSpPr>
          <a:xfrm>
            <a:off x="507308" y="3057669"/>
            <a:ext cx="1142654" cy="1484609"/>
            <a:chOff x="1492475" y="2925250"/>
            <a:chExt cx="1001625" cy="1301375"/>
          </a:xfrm>
        </p:grpSpPr>
        <p:sp>
          <p:nvSpPr>
            <p:cNvPr id="6281" name="Google Shape;6281;p41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41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41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41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41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41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41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41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41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0" name="Google Shape;6290;p41"/>
          <p:cNvGrpSpPr/>
          <p:nvPr/>
        </p:nvGrpSpPr>
        <p:grpSpPr>
          <a:xfrm flipH="1">
            <a:off x="7524558" y="3057669"/>
            <a:ext cx="1142654" cy="1484609"/>
            <a:chOff x="1492475" y="2925250"/>
            <a:chExt cx="1001625" cy="1301375"/>
          </a:xfrm>
        </p:grpSpPr>
        <p:sp>
          <p:nvSpPr>
            <p:cNvPr id="6291" name="Google Shape;6291;p41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41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41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41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41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41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41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41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41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0" name="Google Shape;6300;p41"/>
          <p:cNvSpPr txBox="1">
            <a:spLocks noGrp="1"/>
          </p:cNvSpPr>
          <p:nvPr>
            <p:ph type="ctrTitle"/>
          </p:nvPr>
        </p:nvSpPr>
        <p:spPr>
          <a:xfrm>
            <a:off x="1733350" y="830375"/>
            <a:ext cx="5791200" cy="2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BEST MOVIES AND SERIES IN HISTORY</a:t>
            </a:r>
            <a:endParaRPr sz="4500" dirty="0">
              <a:solidFill>
                <a:schemeClr val="accent3"/>
              </a:solidFill>
            </a:endParaRPr>
          </a:p>
        </p:txBody>
      </p:sp>
      <p:sp>
        <p:nvSpPr>
          <p:cNvPr id="6301" name="Google Shape;6301;p41"/>
          <p:cNvSpPr txBox="1">
            <a:spLocks noGrp="1"/>
          </p:cNvSpPr>
          <p:nvPr>
            <p:ph type="subTitle" idx="1"/>
          </p:nvPr>
        </p:nvSpPr>
        <p:spPr>
          <a:xfrm>
            <a:off x="2587012" y="3595547"/>
            <a:ext cx="41076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2" name="Google Shape;6302;p41"/>
          <p:cNvSpPr/>
          <p:nvPr/>
        </p:nvSpPr>
        <p:spPr>
          <a:xfrm>
            <a:off x="6524673" y="3657524"/>
            <a:ext cx="299870" cy="284918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3" name="Google Shape;6303;p41"/>
          <p:cNvSpPr/>
          <p:nvPr/>
        </p:nvSpPr>
        <p:spPr>
          <a:xfrm>
            <a:off x="2425773" y="3657524"/>
            <a:ext cx="299870" cy="284918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3" name="drumroll.wav"/>
          </p:stSnd>
        </p:sndAc>
      </p:transition>
    </mc:Choice>
    <mc:Fallback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973C4-0387-F07B-8198-996E63A25C0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92070" y="508000"/>
            <a:ext cx="914400" cy="3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74383-FC99-7149-9A87-42A9A7738F3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A26411-F66B-D5D9-C013-D76CF52B4A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0800" y="1928813"/>
            <a:ext cx="6045200" cy="1285875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>
                <a:solidFill>
                  <a:srgbClr val="5B5B5B"/>
                </a:solidFill>
              </a:rPr>
              <a:t>Join at slido.com</a:t>
            </a:r>
            <a:br>
              <a:rPr lang="da-DK" sz="3600" b="1">
                <a:solidFill>
                  <a:srgbClr val="5B5B5B"/>
                </a:solidFill>
              </a:rPr>
            </a:br>
            <a:r>
              <a:rPr lang="da-DK" sz="3600" b="1">
                <a:solidFill>
                  <a:srgbClr val="5B5B5B"/>
                </a:solidFill>
              </a:rPr>
              <a:t>#1074990</a:t>
            </a:r>
            <a:endParaRPr lang="en-US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8594E-4E98-42EF-128D-04D44818539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90800" y="4381500"/>
            <a:ext cx="6299200" cy="38259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joining instructions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10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9431C-2DA0-DF3C-4A8A-5908C4D2A65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92070" y="508000"/>
            <a:ext cx="914400" cy="3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E56AB-D9B3-32BE-D809-09679780387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F0CEA-EAA1-D1D9-FCE0-A633407B178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0800" y="1928813"/>
            <a:ext cx="6045200" cy="1285875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b="1">
                <a:solidFill>
                  <a:srgbClr val="5B5B5B"/>
                </a:solidFill>
              </a:rPr>
              <a:t>What do you think the parental guides for the movies with the highest rate 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F8AC6-5212-4611-B506-6A9065D082B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90800" y="4381500"/>
            <a:ext cx="6299200" cy="38259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1664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83B47-E4DF-CA0E-1DB6-791D6D24FE7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92070" y="508000"/>
            <a:ext cx="914400" cy="3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912AB-C8BF-D032-E822-3443E259EF2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F506F-358F-B47F-65B3-3EC9CA24F0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0800" y="1928813"/>
            <a:ext cx="6045200" cy="1285875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Who is the actor who led the most successful works?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C8346-D52E-34AF-F710-E2B255CC4C4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90800" y="4381500"/>
            <a:ext cx="6299200" cy="38259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317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48878-BF2B-F0DF-4D31-557F3998A30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92070" y="508000"/>
            <a:ext cx="914400" cy="382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25F10F-9A4D-A2DF-DE72-63B6E0BDED6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590800" y="1928813"/>
            <a:ext cx="6045200" cy="1285875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do you think the top rated genre ?</a:t>
            </a:r>
            <a:endParaRPr lang="en-US" sz="3600" b="1" dirty="0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1EE49-AFCA-ACA1-0924-834AAAF31B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0800" y="4381500"/>
            <a:ext cx="6299200" cy="38259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E8E16-DB94-5694-F703-04E9FF2C3BA5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9571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B0393F-6B03-2104-B7DE-92BE7A5EB10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92070" y="508000"/>
            <a:ext cx="914400" cy="3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4B0626-605D-16CF-B721-66E7411FD46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E9513-4629-B1B8-813D-2C90628C76A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0800" y="1928813"/>
            <a:ext cx="6045200" cy="1285875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more frequent word in the Title of the movie than the other?</a:t>
            </a:r>
            <a:endParaRPr lang="en-US" sz="3600" b="1" dirty="0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C557F-48BA-6916-9960-2357EE0696F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90800" y="4381500"/>
            <a:ext cx="6299200" cy="38259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58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4E747-BEE2-8882-0E40-A38A088B313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92070" y="508000"/>
            <a:ext cx="914400" cy="3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C283A-42B8-198B-0A7E-94F60D29C71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026D67-259B-A4A3-EABB-EE0C26A509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0800" y="1928813"/>
            <a:ext cx="6045200" cy="1285875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b="1">
                <a:solidFill>
                  <a:srgbClr val="5B5B5B"/>
                </a:solidFill>
              </a:rPr>
              <a:t>what is the year with the least worldwide_gross in between  2000 and 2023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5502D-F3D4-04D0-5836-1A22BD308A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90800" y="4381500"/>
            <a:ext cx="6299200" cy="38259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1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3" name="Google Shape;7953;p75"/>
          <p:cNvSpPr txBox="1">
            <a:spLocks noGrp="1"/>
          </p:cNvSpPr>
          <p:nvPr>
            <p:ph type="ctrTitle"/>
          </p:nvPr>
        </p:nvSpPr>
        <p:spPr>
          <a:xfrm>
            <a:off x="720000" y="768600"/>
            <a:ext cx="4961400" cy="1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2"/>
                </a:solidFill>
              </a:rPr>
              <a:t>you!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954" name="Google Shape;7954;p75"/>
          <p:cNvSpPr txBox="1">
            <a:spLocks noGrp="1"/>
          </p:cNvSpPr>
          <p:nvPr>
            <p:ph type="subTitle" idx="1"/>
          </p:nvPr>
        </p:nvSpPr>
        <p:spPr>
          <a:xfrm>
            <a:off x="899660" y="1682850"/>
            <a:ext cx="4284340" cy="1423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Do you have any questions?</a:t>
            </a:r>
            <a:br>
              <a:rPr lang="en" b="1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7957" name="Google Shape;7957;p75"/>
          <p:cNvSpPr/>
          <p:nvPr/>
        </p:nvSpPr>
        <p:spPr>
          <a:xfrm>
            <a:off x="2409682" y="3194608"/>
            <a:ext cx="692858" cy="65836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2" name="Google Shape;7962;p75"/>
          <p:cNvSpPr/>
          <p:nvPr/>
        </p:nvSpPr>
        <p:spPr>
          <a:xfrm>
            <a:off x="4214699" y="3194608"/>
            <a:ext cx="692858" cy="65836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4" name="Google Shape;7964;p75"/>
          <p:cNvGrpSpPr/>
          <p:nvPr/>
        </p:nvGrpSpPr>
        <p:grpSpPr>
          <a:xfrm>
            <a:off x="3312190" y="3218390"/>
            <a:ext cx="692858" cy="658360"/>
            <a:chOff x="1280869" y="3888525"/>
            <a:chExt cx="692858" cy="658360"/>
          </a:xfrm>
        </p:grpSpPr>
        <p:sp>
          <p:nvSpPr>
            <p:cNvPr id="7965" name="Google Shape;7965;p75"/>
            <p:cNvSpPr/>
            <p:nvPr/>
          </p:nvSpPr>
          <p:spPr>
            <a:xfrm>
              <a:off x="1280869" y="3888525"/>
              <a:ext cx="692858" cy="65836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8" name="Google Shape;7968;p75"/>
            <p:cNvSpPr/>
            <p:nvPr/>
          </p:nvSpPr>
          <p:spPr>
            <a:xfrm>
              <a:off x="1322757" y="3911360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1" name="Google Shape;7971;p75"/>
          <p:cNvSpPr/>
          <p:nvPr/>
        </p:nvSpPr>
        <p:spPr>
          <a:xfrm>
            <a:off x="1507174" y="3194608"/>
            <a:ext cx="692858" cy="65836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3" name="Google Shape;7973;p75"/>
          <p:cNvGrpSpPr/>
          <p:nvPr/>
        </p:nvGrpSpPr>
        <p:grpSpPr>
          <a:xfrm>
            <a:off x="5008143" y="960171"/>
            <a:ext cx="3886954" cy="3593371"/>
            <a:chOff x="4900143" y="1264971"/>
            <a:chExt cx="3886954" cy="3593371"/>
          </a:xfrm>
        </p:grpSpPr>
        <p:sp>
          <p:nvSpPr>
            <p:cNvPr id="7974" name="Google Shape;7974;p75"/>
            <p:cNvSpPr/>
            <p:nvPr/>
          </p:nvSpPr>
          <p:spPr>
            <a:xfrm>
              <a:off x="7783400" y="4406417"/>
              <a:ext cx="968450" cy="451925"/>
            </a:xfrm>
            <a:custGeom>
              <a:avLst/>
              <a:gdLst/>
              <a:ahLst/>
              <a:cxnLst/>
              <a:rect l="l" t="t" r="r" b="b"/>
              <a:pathLst>
                <a:path w="38738" h="18077" extrusionOk="0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75" name="Google Shape;7975;p7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7976" name="Google Shape;7976;p7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7977" name="Google Shape;7977;p7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67" h="82133" extrusionOk="0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8" name="Google Shape;7978;p7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5" h="5961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9" name="Google Shape;7979;p7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0" name="Google Shape;7980;p7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5404" extrusionOk="0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1" name="Google Shape;7981;p7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2" h="43532" extrusionOk="0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2" name="Google Shape;7982;p7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7" h="37494" extrusionOk="0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3" name="Google Shape;7983;p7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4" name="Google Shape;7984;p7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404" extrusionOk="0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85" name="Google Shape;7985;p7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5731" extrusionOk="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7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5916" extrusionOk="0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7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13933" h="9087" extrusionOk="0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7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066" extrusionOk="0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7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482" extrusionOk="0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7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918" h="44718" extrusionOk="0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7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511" h="44718" extrusionOk="0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7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662" extrusionOk="0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7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1603" extrusionOk="0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7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6543" extrusionOk="0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7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12427" h="8862" extrusionOk="0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7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10513" extrusionOk="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7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6712" extrusionOk="0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7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12397" h="8854" extrusionOk="0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7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10523" extrusionOk="0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7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853" extrusionOk="0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7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415" extrusionOk="0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7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06" extrusionOk="0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7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770" extrusionOk="0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7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5620" extrusionOk="0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7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3" extrusionOk="0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7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avLst/>
                <a:gdLst/>
                <a:ahLst/>
                <a:cxnLst/>
                <a:rect l="l" t="t" r="r" b="b"/>
                <a:pathLst>
                  <a:path w="9687" h="1396" extrusionOk="0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7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253" extrusionOk="0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7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6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7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313" extrusionOk="0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7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avLst/>
                <a:gdLst/>
                <a:ahLst/>
                <a:cxnLst/>
                <a:rect l="l" t="t" r="r" b="b"/>
                <a:pathLst>
                  <a:path w="22886" h="27840" extrusionOk="0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7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avLst/>
                <a:gdLst/>
                <a:ahLst/>
                <a:cxnLst/>
                <a:rect l="l" t="t" r="r" b="b"/>
                <a:pathLst>
                  <a:path w="106107" h="70209" extrusionOk="0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7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3" extrusionOk="0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13" name="Google Shape;8013;p75"/>
          <p:cNvGrpSpPr/>
          <p:nvPr/>
        </p:nvGrpSpPr>
        <p:grpSpPr>
          <a:xfrm>
            <a:off x="-417858" y="-823150"/>
            <a:ext cx="9978772" cy="5966596"/>
            <a:chOff x="-417858" y="-823150"/>
            <a:chExt cx="9978772" cy="5966596"/>
          </a:xfrm>
        </p:grpSpPr>
        <p:grpSp>
          <p:nvGrpSpPr>
            <p:cNvPr id="8014" name="Google Shape;8014;p75"/>
            <p:cNvGrpSpPr/>
            <p:nvPr/>
          </p:nvGrpSpPr>
          <p:grpSpPr>
            <a:xfrm>
              <a:off x="-65" y="-132175"/>
              <a:ext cx="1123156" cy="5275621"/>
              <a:chOff x="1440600" y="197825"/>
              <a:chExt cx="990175" cy="3797050"/>
            </a:xfrm>
          </p:grpSpPr>
          <p:sp>
            <p:nvSpPr>
              <p:cNvPr id="8015" name="Google Shape;8015;p75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75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75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75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75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75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75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75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75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4" name="Google Shape;8024;p75"/>
            <p:cNvGrpSpPr/>
            <p:nvPr/>
          </p:nvGrpSpPr>
          <p:grpSpPr>
            <a:xfrm flipH="1">
              <a:off x="8028323" y="-132175"/>
              <a:ext cx="1123156" cy="5275621"/>
              <a:chOff x="1440600" y="197825"/>
              <a:chExt cx="990175" cy="3797050"/>
            </a:xfrm>
          </p:grpSpPr>
          <p:sp>
            <p:nvSpPr>
              <p:cNvPr id="8025" name="Google Shape;8025;p75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75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75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75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75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75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75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75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75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4" name="Google Shape;8034;p75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8035" name="Google Shape;8035;p75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75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75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75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75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75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75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75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75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75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75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75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75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75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75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75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75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75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75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75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75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75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75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75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75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75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75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2" name="Google Shape;8062;p75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3" name="Google Shape;8063;p75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75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75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75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75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75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75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75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75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8" name="Google Shape;8318;p77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b="0" dirty="0">
              <a:solidFill>
                <a:schemeClr val="accent2"/>
              </a:solidFill>
            </a:endParaRPr>
          </a:p>
        </p:txBody>
      </p:sp>
      <p:sp>
        <p:nvSpPr>
          <p:cNvPr id="8319" name="Google Shape;8319;p77"/>
          <p:cNvSpPr txBox="1">
            <a:spLocks noGrp="1"/>
          </p:cNvSpPr>
          <p:nvPr>
            <p:ph type="body" idx="1"/>
          </p:nvPr>
        </p:nvSpPr>
        <p:spPr>
          <a:xfrm>
            <a:off x="721600" y="1160725"/>
            <a:ext cx="37404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latin typeface="Limelight"/>
                <a:ea typeface="Limelight"/>
                <a:cs typeface="Limelight"/>
                <a:sym typeface="Limelight"/>
              </a:rPr>
              <a:t>IMDB</a:t>
            </a:r>
            <a:endParaRPr sz="1200" dirty="0"/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★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https://www.imdb.com/?ref_=nv_home</a:t>
            </a: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" name="Google Shape;8319;p77">
            <a:extLst>
              <a:ext uri="{FF2B5EF4-FFF2-40B4-BE49-F238E27FC236}">
                <a16:creationId xmlns:a16="http://schemas.microsoft.com/office/drawing/2014/main" id="{A9CD4DA4-596B-3EA1-51AA-D596981D40FA}"/>
              </a:ext>
            </a:extLst>
          </p:cNvPr>
          <p:cNvSpPr txBox="1">
            <a:spLocks/>
          </p:cNvSpPr>
          <p:nvPr/>
        </p:nvSpPr>
        <p:spPr>
          <a:xfrm>
            <a:off x="611600" y="1872328"/>
            <a:ext cx="3740400" cy="2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ctor"/>
              <a:buChar char="★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spcBef>
                <a:spcPts val="1000"/>
              </a:spcBef>
              <a:buFont typeface="Actor"/>
              <a:buNone/>
            </a:pPr>
            <a:r>
              <a:rPr lang="en-US" sz="2200" dirty="0">
                <a:latin typeface="Limelight"/>
                <a:ea typeface="Limelight"/>
                <a:cs typeface="Limelight"/>
                <a:sym typeface="Limelight"/>
              </a:rPr>
              <a:t>GitHub</a:t>
            </a:r>
            <a:endParaRPr lang="en-US" sz="1200" dirty="0"/>
          </a:p>
          <a:p>
            <a:pPr>
              <a:spcBef>
                <a:spcPts val="800"/>
              </a:spcBef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https://github.com/Mahmoud2227/DEP-Project/blob/main/series_clean.ipynb</a:t>
            </a:r>
          </a:p>
        </p:txBody>
      </p:sp>
      <p:sp>
        <p:nvSpPr>
          <p:cNvPr id="3" name="Google Shape;8319;p77">
            <a:extLst>
              <a:ext uri="{FF2B5EF4-FFF2-40B4-BE49-F238E27FC236}">
                <a16:creationId xmlns:a16="http://schemas.microsoft.com/office/drawing/2014/main" id="{C88C7830-ABA2-0FBA-A95F-6F62D24B136E}"/>
              </a:ext>
            </a:extLst>
          </p:cNvPr>
          <p:cNvSpPr txBox="1">
            <a:spLocks/>
          </p:cNvSpPr>
          <p:nvPr/>
        </p:nvSpPr>
        <p:spPr>
          <a:xfrm>
            <a:off x="611600" y="2878168"/>
            <a:ext cx="3740400" cy="2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ctor"/>
              <a:buChar char="★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spcBef>
                <a:spcPts val="1000"/>
              </a:spcBef>
              <a:buFont typeface="Actor"/>
              <a:buNone/>
            </a:pPr>
            <a:r>
              <a:rPr lang="en-US" sz="2200" dirty="0">
                <a:latin typeface="Limelight"/>
                <a:ea typeface="Limelight"/>
                <a:cs typeface="Limelight"/>
                <a:sym typeface="Limelight"/>
              </a:rPr>
              <a:t>Trello</a:t>
            </a:r>
            <a:endParaRPr lang="en-US" sz="1200" dirty="0"/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★"/>
            </a:pPr>
            <a:r>
              <a:rPr lang="en-US" sz="1100" dirty="0">
                <a:uFill>
                  <a:noFill/>
                </a:uFill>
              </a:rPr>
              <a:t>https://trello.com/b/v0HUksqO/kanban-template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9" name="Google Shape;6339;p44"/>
          <p:cNvSpPr/>
          <p:nvPr/>
        </p:nvSpPr>
        <p:spPr>
          <a:xfrm>
            <a:off x="582375" y="1913732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0" name="Google Shape;6340;p44"/>
          <p:cNvSpPr/>
          <p:nvPr/>
        </p:nvSpPr>
        <p:spPr>
          <a:xfrm>
            <a:off x="621223" y="702697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1" name="Google Shape;6341;p44"/>
          <p:cNvSpPr/>
          <p:nvPr/>
        </p:nvSpPr>
        <p:spPr>
          <a:xfrm>
            <a:off x="5683322" y="717567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2" name="Google Shape;6342;p44"/>
          <p:cNvSpPr/>
          <p:nvPr/>
        </p:nvSpPr>
        <p:spPr>
          <a:xfrm>
            <a:off x="5707651" y="2116749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5" name="Google Shape;6345;p44"/>
          <p:cNvSpPr txBox="1">
            <a:spLocks noGrp="1"/>
          </p:cNvSpPr>
          <p:nvPr>
            <p:ph type="subTitle" idx="1"/>
          </p:nvPr>
        </p:nvSpPr>
        <p:spPr>
          <a:xfrm>
            <a:off x="1654082" y="1275397"/>
            <a:ext cx="2622496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W</a:t>
            </a:r>
            <a:r>
              <a:rPr lang="en" sz="2800" dirty="0"/>
              <a:t>hat is IMDB ?</a:t>
            </a:r>
            <a:endParaRPr sz="2800" dirty="0"/>
          </a:p>
        </p:txBody>
      </p:sp>
      <p:sp>
        <p:nvSpPr>
          <p:cNvPr id="6347" name="Google Shape;6347;p44"/>
          <p:cNvSpPr txBox="1">
            <a:spLocks noGrp="1"/>
          </p:cNvSpPr>
          <p:nvPr>
            <p:ph type="subTitle" idx="6"/>
          </p:nvPr>
        </p:nvSpPr>
        <p:spPr>
          <a:xfrm>
            <a:off x="1749671" y="2526090"/>
            <a:ext cx="2622173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/>
              <a:t>Our main goal </a:t>
            </a:r>
            <a:endParaRPr lang="en-US" sz="2800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6349" name="Google Shape;6349;p44"/>
          <p:cNvSpPr txBox="1">
            <a:spLocks noGrp="1"/>
          </p:cNvSpPr>
          <p:nvPr>
            <p:ph type="subTitle" idx="9"/>
          </p:nvPr>
        </p:nvSpPr>
        <p:spPr>
          <a:xfrm>
            <a:off x="6709799" y="2793797"/>
            <a:ext cx="2609891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/>
              <a:t>Scraping</a:t>
            </a:r>
            <a:endParaRPr lang="en-US" sz="2800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6351" name="Google Shape;6351;p44"/>
          <p:cNvSpPr txBox="1">
            <a:spLocks noGrp="1"/>
          </p:cNvSpPr>
          <p:nvPr>
            <p:ph type="title" idx="15"/>
          </p:nvPr>
        </p:nvSpPr>
        <p:spPr>
          <a:xfrm>
            <a:off x="16154" y="5699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contents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352" name="Google Shape;6352;p44"/>
          <p:cNvSpPr txBox="1">
            <a:spLocks noGrp="1"/>
          </p:cNvSpPr>
          <p:nvPr>
            <p:ph type="title"/>
          </p:nvPr>
        </p:nvSpPr>
        <p:spPr>
          <a:xfrm>
            <a:off x="781018" y="1064600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353" name="Google Shape;6353;p44"/>
          <p:cNvSpPr txBox="1">
            <a:spLocks noGrp="1"/>
          </p:cNvSpPr>
          <p:nvPr>
            <p:ph type="title" idx="5"/>
          </p:nvPr>
        </p:nvSpPr>
        <p:spPr>
          <a:xfrm>
            <a:off x="780372" y="2275635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354" name="Google Shape;6354;p44"/>
          <p:cNvSpPr txBox="1">
            <a:spLocks noGrp="1"/>
          </p:cNvSpPr>
          <p:nvPr>
            <p:ph type="title" idx="8"/>
          </p:nvPr>
        </p:nvSpPr>
        <p:spPr>
          <a:xfrm>
            <a:off x="5843117" y="1097000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355" name="Google Shape;6355;p44"/>
          <p:cNvSpPr txBox="1">
            <a:spLocks noGrp="1"/>
          </p:cNvSpPr>
          <p:nvPr>
            <p:ph type="title" idx="14"/>
          </p:nvPr>
        </p:nvSpPr>
        <p:spPr>
          <a:xfrm>
            <a:off x="5843117" y="2505487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99FEA8D-66C4-E636-EAB8-3482A786C6A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709800" y="1490698"/>
            <a:ext cx="2622496" cy="4077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/>
              <a:t>What was our scraping criteria ?</a:t>
            </a:r>
            <a:endParaRPr lang="en-US" sz="2800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" name="Google Shape;6342;p44">
            <a:extLst>
              <a:ext uri="{FF2B5EF4-FFF2-40B4-BE49-F238E27FC236}">
                <a16:creationId xmlns:a16="http://schemas.microsoft.com/office/drawing/2014/main" id="{6A71B053-A6DD-3D39-77FA-54C4DF70B35C}"/>
              </a:ext>
            </a:extLst>
          </p:cNvPr>
          <p:cNvSpPr/>
          <p:nvPr/>
        </p:nvSpPr>
        <p:spPr>
          <a:xfrm>
            <a:off x="643324" y="3202477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42;p44">
            <a:extLst>
              <a:ext uri="{FF2B5EF4-FFF2-40B4-BE49-F238E27FC236}">
                <a16:creationId xmlns:a16="http://schemas.microsoft.com/office/drawing/2014/main" id="{000D760F-BFF3-E26C-1D53-77E1833BEBB3}"/>
              </a:ext>
            </a:extLst>
          </p:cNvPr>
          <p:cNvSpPr/>
          <p:nvPr/>
        </p:nvSpPr>
        <p:spPr>
          <a:xfrm>
            <a:off x="5707651" y="3414075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347;p44">
            <a:extLst>
              <a:ext uri="{FF2B5EF4-FFF2-40B4-BE49-F238E27FC236}">
                <a16:creationId xmlns:a16="http://schemas.microsoft.com/office/drawing/2014/main" id="{77CC9792-7549-6B3F-0543-4BA759CFACD8}"/>
              </a:ext>
            </a:extLst>
          </p:cNvPr>
          <p:cNvSpPr txBox="1">
            <a:spLocks/>
          </p:cNvSpPr>
          <p:nvPr/>
        </p:nvSpPr>
        <p:spPr>
          <a:xfrm>
            <a:off x="1871266" y="3871342"/>
            <a:ext cx="322489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/>
              <a:t>Data Exploration, cleaning and preprocessing</a:t>
            </a:r>
            <a:endParaRPr lang="en-US" sz="2800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5" name="Google Shape;6347;p44">
            <a:extLst>
              <a:ext uri="{FF2B5EF4-FFF2-40B4-BE49-F238E27FC236}">
                <a16:creationId xmlns:a16="http://schemas.microsoft.com/office/drawing/2014/main" id="{FC37721F-0DAA-8F00-7985-A68338D2555C}"/>
              </a:ext>
            </a:extLst>
          </p:cNvPr>
          <p:cNvSpPr txBox="1">
            <a:spLocks/>
          </p:cNvSpPr>
          <p:nvPr/>
        </p:nvSpPr>
        <p:spPr>
          <a:xfrm>
            <a:off x="6503203" y="3998116"/>
            <a:ext cx="2622173" cy="69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22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en-US" sz="2800" dirty="0"/>
              <a:t>Final Insights</a:t>
            </a:r>
            <a:endParaRPr lang="en-US" sz="2800" dirty="0"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6" name="Google Shape;6355;p44">
            <a:extLst>
              <a:ext uri="{FF2B5EF4-FFF2-40B4-BE49-F238E27FC236}">
                <a16:creationId xmlns:a16="http://schemas.microsoft.com/office/drawing/2014/main" id="{2E34DD84-E151-0406-03FF-E106ADBDAD3D}"/>
              </a:ext>
            </a:extLst>
          </p:cNvPr>
          <p:cNvSpPr txBox="1">
            <a:spLocks/>
          </p:cNvSpPr>
          <p:nvPr/>
        </p:nvSpPr>
        <p:spPr>
          <a:xfrm>
            <a:off x="5843117" y="3730203"/>
            <a:ext cx="969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melight"/>
              <a:buNone/>
              <a:defRPr sz="28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7" name="Google Shape;6355;p44">
            <a:extLst>
              <a:ext uri="{FF2B5EF4-FFF2-40B4-BE49-F238E27FC236}">
                <a16:creationId xmlns:a16="http://schemas.microsoft.com/office/drawing/2014/main" id="{C39AF4B7-9A17-6B34-E9EA-7FA0770745CC}"/>
              </a:ext>
            </a:extLst>
          </p:cNvPr>
          <p:cNvSpPr txBox="1">
            <a:spLocks/>
          </p:cNvSpPr>
          <p:nvPr/>
        </p:nvSpPr>
        <p:spPr>
          <a:xfrm>
            <a:off x="780372" y="3597821"/>
            <a:ext cx="969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melight"/>
              <a:buNone/>
              <a:defRPr sz="28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" grpId="0" animBg="1"/>
      <p:bldP spid="6340" grpId="0" animBg="1"/>
      <p:bldP spid="6341" grpId="0" animBg="1"/>
      <p:bldP spid="6342" grpId="0" animBg="1"/>
      <p:bldP spid="6345" grpId="0" build="p"/>
      <p:bldP spid="6347" grpId="0" build="p"/>
      <p:bldP spid="6349" grpId="0" build="p"/>
      <p:bldP spid="9" grpId="0" build="p"/>
      <p:bldP spid="12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magazines on a wall&#10;&#10;Description automatically generated">
            <a:extLst>
              <a:ext uri="{FF2B5EF4-FFF2-40B4-BE49-F238E27FC236}">
                <a16:creationId xmlns:a16="http://schemas.microsoft.com/office/drawing/2014/main" id="{E1642B76-0C76-B013-552E-58D3F3ADB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5168" y="-90500"/>
            <a:ext cx="9965872" cy="5569866"/>
          </a:xfrm>
          <a:prstGeom prst="rect">
            <a:avLst/>
          </a:prstGeom>
        </p:spPr>
      </p:pic>
      <p:sp>
        <p:nvSpPr>
          <p:cNvPr id="6415" name="Google Shape;6415;p45"/>
          <p:cNvSpPr txBox="1">
            <a:spLocks noGrp="1"/>
          </p:cNvSpPr>
          <p:nvPr>
            <p:ph type="title" idx="4294967295"/>
          </p:nvPr>
        </p:nvSpPr>
        <p:spPr>
          <a:xfrm>
            <a:off x="-200800" y="357084"/>
            <a:ext cx="15375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accent2"/>
                </a:solidFill>
              </a:rPr>
              <a:t>01</a:t>
            </a:r>
            <a:endParaRPr sz="75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9">
          <a:extLst>
            <a:ext uri="{FF2B5EF4-FFF2-40B4-BE49-F238E27FC236}">
              <a16:creationId xmlns:a16="http://schemas.microsoft.com/office/drawing/2014/main" id="{6FB78F57-B930-C85F-BB91-3FCF9F329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" name="Google Shape;6360;p45">
            <a:extLst>
              <a:ext uri="{FF2B5EF4-FFF2-40B4-BE49-F238E27FC236}">
                <a16:creationId xmlns:a16="http://schemas.microsoft.com/office/drawing/2014/main" id="{F77F03B9-75B7-D619-6BE6-1A5F47362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4591" y="916866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IMDB</a:t>
            </a:r>
            <a:endParaRPr dirty="0"/>
          </a:p>
        </p:txBody>
      </p:sp>
      <p:grpSp>
        <p:nvGrpSpPr>
          <p:cNvPr id="6367" name="Google Shape;6367;p45">
            <a:extLst>
              <a:ext uri="{FF2B5EF4-FFF2-40B4-BE49-F238E27FC236}">
                <a16:creationId xmlns:a16="http://schemas.microsoft.com/office/drawing/2014/main" id="{D089585B-D4B2-092C-5033-EE06759001E6}"/>
              </a:ext>
            </a:extLst>
          </p:cNvPr>
          <p:cNvGrpSpPr/>
          <p:nvPr/>
        </p:nvGrpSpPr>
        <p:grpSpPr>
          <a:xfrm>
            <a:off x="975188" y="2503393"/>
            <a:ext cx="983547" cy="1725713"/>
            <a:chOff x="6109675" y="2785875"/>
            <a:chExt cx="954900" cy="1675450"/>
          </a:xfrm>
        </p:grpSpPr>
        <p:sp>
          <p:nvSpPr>
            <p:cNvPr id="6368" name="Google Shape;6368;p45">
              <a:extLst>
                <a:ext uri="{FF2B5EF4-FFF2-40B4-BE49-F238E27FC236}">
                  <a16:creationId xmlns:a16="http://schemas.microsoft.com/office/drawing/2014/main" id="{96CD44FB-D2A5-7091-B678-C461304101A2}"/>
                </a:ext>
              </a:extLst>
            </p:cNvPr>
            <p:cNvSpPr/>
            <p:nvPr/>
          </p:nvSpPr>
          <p:spPr>
            <a:xfrm>
              <a:off x="6421325" y="3508300"/>
              <a:ext cx="236375" cy="44375"/>
            </a:xfrm>
            <a:custGeom>
              <a:avLst/>
              <a:gdLst/>
              <a:ahLst/>
              <a:cxnLst/>
              <a:rect l="l" t="t" r="r" b="b"/>
              <a:pathLst>
                <a:path w="9455" h="1775" extrusionOk="0">
                  <a:moveTo>
                    <a:pt x="9454" y="0"/>
                  </a:moveTo>
                  <a:lnTo>
                    <a:pt x="1" y="596"/>
                  </a:lnTo>
                  <a:lnTo>
                    <a:pt x="191" y="1774"/>
                  </a:lnTo>
                  <a:lnTo>
                    <a:pt x="9323" y="1132"/>
                  </a:lnTo>
                  <a:lnTo>
                    <a:pt x="9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45">
              <a:extLst>
                <a:ext uri="{FF2B5EF4-FFF2-40B4-BE49-F238E27FC236}">
                  <a16:creationId xmlns:a16="http://schemas.microsoft.com/office/drawing/2014/main" id="{5197B7E1-037D-24A2-631D-B604761074C7}"/>
                </a:ext>
              </a:extLst>
            </p:cNvPr>
            <p:cNvSpPr/>
            <p:nvPr/>
          </p:nvSpPr>
          <p:spPr>
            <a:xfrm>
              <a:off x="6724925" y="4056275"/>
              <a:ext cx="231025" cy="197375"/>
            </a:xfrm>
            <a:custGeom>
              <a:avLst/>
              <a:gdLst/>
              <a:ahLst/>
              <a:cxnLst/>
              <a:rect l="l" t="t" r="r" b="b"/>
              <a:pathLst>
                <a:path w="9241" h="7895" extrusionOk="0">
                  <a:moveTo>
                    <a:pt x="822" y="1"/>
                  </a:moveTo>
                  <a:lnTo>
                    <a:pt x="1" y="537"/>
                  </a:lnTo>
                  <a:lnTo>
                    <a:pt x="8800" y="7895"/>
                  </a:lnTo>
                  <a:cubicBezTo>
                    <a:pt x="8990" y="7776"/>
                    <a:pt x="9062" y="7633"/>
                    <a:pt x="9097" y="7561"/>
                  </a:cubicBezTo>
                  <a:cubicBezTo>
                    <a:pt x="9240" y="7240"/>
                    <a:pt x="9085" y="6787"/>
                    <a:pt x="8704" y="6478"/>
                  </a:cubicBezTo>
                  <a:cubicBezTo>
                    <a:pt x="6073" y="4323"/>
                    <a:pt x="3454" y="2168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45">
              <a:extLst>
                <a:ext uri="{FF2B5EF4-FFF2-40B4-BE49-F238E27FC236}">
                  <a16:creationId xmlns:a16="http://schemas.microsoft.com/office/drawing/2014/main" id="{AB7F9975-4795-D153-26D5-7FEEACCC7DFB}"/>
                </a:ext>
              </a:extLst>
            </p:cNvPr>
            <p:cNvSpPr/>
            <p:nvPr/>
          </p:nvSpPr>
          <p:spPr>
            <a:xfrm>
              <a:off x="6774350" y="3262725"/>
              <a:ext cx="276850" cy="164925"/>
            </a:xfrm>
            <a:custGeom>
              <a:avLst/>
              <a:gdLst/>
              <a:ahLst/>
              <a:cxnLst/>
              <a:rect l="l" t="t" r="r" b="b"/>
              <a:pathLst>
                <a:path w="11074" h="6597" extrusionOk="0">
                  <a:moveTo>
                    <a:pt x="417" y="1"/>
                  </a:moveTo>
                  <a:lnTo>
                    <a:pt x="0" y="1727"/>
                  </a:lnTo>
                  <a:lnTo>
                    <a:pt x="9633" y="6597"/>
                  </a:lnTo>
                  <a:lnTo>
                    <a:pt x="11073" y="4382"/>
                  </a:lnTo>
                  <a:lnTo>
                    <a:pt x="9644" y="368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45">
              <a:extLst>
                <a:ext uri="{FF2B5EF4-FFF2-40B4-BE49-F238E27FC236}">
                  <a16:creationId xmlns:a16="http://schemas.microsoft.com/office/drawing/2014/main" id="{B06CE0E7-2482-EBE7-565C-95ED6809A665}"/>
                </a:ext>
              </a:extLst>
            </p:cNvPr>
            <p:cNvSpPr/>
            <p:nvPr/>
          </p:nvSpPr>
          <p:spPr>
            <a:xfrm>
              <a:off x="6109675" y="3366025"/>
              <a:ext cx="684050" cy="861700"/>
            </a:xfrm>
            <a:custGeom>
              <a:avLst/>
              <a:gdLst/>
              <a:ahLst/>
              <a:cxnLst/>
              <a:rect l="l" t="t" r="r" b="b"/>
              <a:pathLst>
                <a:path w="27362" h="34468" extrusionOk="0">
                  <a:moveTo>
                    <a:pt x="25040" y="0"/>
                  </a:moveTo>
                  <a:lnTo>
                    <a:pt x="251" y="33266"/>
                  </a:lnTo>
                  <a:cubicBezTo>
                    <a:pt x="1" y="33600"/>
                    <a:pt x="72" y="34064"/>
                    <a:pt x="358" y="34302"/>
                  </a:cubicBezTo>
                  <a:cubicBezTo>
                    <a:pt x="493" y="34413"/>
                    <a:pt x="659" y="34467"/>
                    <a:pt x="827" y="34467"/>
                  </a:cubicBezTo>
                  <a:cubicBezTo>
                    <a:pt x="1073" y="34467"/>
                    <a:pt x="1321" y="34350"/>
                    <a:pt x="1477" y="34124"/>
                  </a:cubicBezTo>
                  <a:lnTo>
                    <a:pt x="27361" y="107"/>
                  </a:lnTo>
                  <a:lnTo>
                    <a:pt x="25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45">
              <a:extLst>
                <a:ext uri="{FF2B5EF4-FFF2-40B4-BE49-F238E27FC236}">
                  <a16:creationId xmlns:a16="http://schemas.microsoft.com/office/drawing/2014/main" id="{D1427080-C5B3-52DA-0CB1-6ED83A5C625F}"/>
                </a:ext>
              </a:extLst>
            </p:cNvPr>
            <p:cNvSpPr/>
            <p:nvPr/>
          </p:nvSpPr>
          <p:spPr>
            <a:xfrm>
              <a:off x="6289750" y="3355300"/>
              <a:ext cx="548025" cy="866275"/>
            </a:xfrm>
            <a:custGeom>
              <a:avLst/>
              <a:gdLst/>
              <a:ahLst/>
              <a:cxnLst/>
              <a:rect l="l" t="t" r="r" b="b"/>
              <a:pathLst>
                <a:path w="21921" h="34651" extrusionOk="0">
                  <a:moveTo>
                    <a:pt x="1" y="1"/>
                  </a:moveTo>
                  <a:lnTo>
                    <a:pt x="20277" y="34052"/>
                  </a:lnTo>
                  <a:cubicBezTo>
                    <a:pt x="20468" y="34458"/>
                    <a:pt x="20842" y="34650"/>
                    <a:pt x="21168" y="34650"/>
                  </a:cubicBezTo>
                  <a:cubicBezTo>
                    <a:pt x="21312" y="34650"/>
                    <a:pt x="21446" y="34613"/>
                    <a:pt x="21551" y="34541"/>
                  </a:cubicBezTo>
                  <a:cubicBezTo>
                    <a:pt x="21813" y="34362"/>
                    <a:pt x="21920" y="33922"/>
                    <a:pt x="21766" y="33505"/>
                  </a:cubicBezTo>
                  <a:lnTo>
                    <a:pt x="2811" y="1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45">
              <a:extLst>
                <a:ext uri="{FF2B5EF4-FFF2-40B4-BE49-F238E27FC236}">
                  <a16:creationId xmlns:a16="http://schemas.microsoft.com/office/drawing/2014/main" id="{D5EFD649-8FB5-8BB8-8E6B-3D27901C1A46}"/>
                </a:ext>
              </a:extLst>
            </p:cNvPr>
            <p:cNvSpPr/>
            <p:nvPr/>
          </p:nvSpPr>
          <p:spPr>
            <a:xfrm>
              <a:off x="6234400" y="2785875"/>
              <a:ext cx="50925" cy="469150"/>
            </a:xfrm>
            <a:custGeom>
              <a:avLst/>
              <a:gdLst/>
              <a:ahLst/>
              <a:cxnLst/>
              <a:rect l="l" t="t" r="r" b="b"/>
              <a:pathLst>
                <a:path w="2037" h="18766" extrusionOk="0">
                  <a:moveTo>
                    <a:pt x="703" y="0"/>
                  </a:moveTo>
                  <a:cubicBezTo>
                    <a:pt x="646" y="0"/>
                    <a:pt x="586" y="4"/>
                    <a:pt x="524" y="13"/>
                  </a:cubicBezTo>
                  <a:cubicBezTo>
                    <a:pt x="274" y="61"/>
                    <a:pt x="96" y="168"/>
                    <a:pt x="0" y="239"/>
                  </a:cubicBezTo>
                  <a:lnTo>
                    <a:pt x="846" y="18765"/>
                  </a:lnTo>
                  <a:lnTo>
                    <a:pt x="2036" y="18753"/>
                  </a:lnTo>
                  <a:lnTo>
                    <a:pt x="1370" y="180"/>
                  </a:lnTo>
                  <a:cubicBezTo>
                    <a:pt x="1288" y="129"/>
                    <a:pt x="1034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45">
              <a:extLst>
                <a:ext uri="{FF2B5EF4-FFF2-40B4-BE49-F238E27FC236}">
                  <a16:creationId xmlns:a16="http://schemas.microsoft.com/office/drawing/2014/main" id="{29A6457A-7108-6A08-696A-D37FAAC1D278}"/>
                </a:ext>
              </a:extLst>
            </p:cNvPr>
            <p:cNvSpPr/>
            <p:nvPr/>
          </p:nvSpPr>
          <p:spPr>
            <a:xfrm>
              <a:off x="6791900" y="2807325"/>
              <a:ext cx="56000" cy="434050"/>
            </a:xfrm>
            <a:custGeom>
              <a:avLst/>
              <a:gdLst/>
              <a:ahLst/>
              <a:cxnLst/>
              <a:rect l="l" t="t" r="r" b="b"/>
              <a:pathLst>
                <a:path w="2240" h="17362" extrusionOk="0">
                  <a:moveTo>
                    <a:pt x="1" y="0"/>
                  </a:moveTo>
                  <a:cubicBezTo>
                    <a:pt x="1" y="0"/>
                    <a:pt x="989" y="16919"/>
                    <a:pt x="977" y="17157"/>
                  </a:cubicBezTo>
                  <a:cubicBezTo>
                    <a:pt x="959" y="17340"/>
                    <a:pt x="1715" y="17361"/>
                    <a:pt x="2066" y="17361"/>
                  </a:cubicBezTo>
                  <a:cubicBezTo>
                    <a:pt x="2171" y="17361"/>
                    <a:pt x="2239" y="17360"/>
                    <a:pt x="2239" y="17360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45">
              <a:extLst>
                <a:ext uri="{FF2B5EF4-FFF2-40B4-BE49-F238E27FC236}">
                  <a16:creationId xmlns:a16="http://schemas.microsoft.com/office/drawing/2014/main" id="{2B2C98AD-E128-9611-1A58-45D92378DE4D}"/>
                </a:ext>
              </a:extLst>
            </p:cNvPr>
            <p:cNvSpPr/>
            <p:nvPr/>
          </p:nvSpPr>
          <p:spPr>
            <a:xfrm>
              <a:off x="6818100" y="3077000"/>
              <a:ext cx="246475" cy="53000"/>
            </a:xfrm>
            <a:custGeom>
              <a:avLst/>
              <a:gdLst/>
              <a:ahLst/>
              <a:cxnLst/>
              <a:rect l="l" t="t" r="r" b="b"/>
              <a:pathLst>
                <a:path w="9859" h="2120" extrusionOk="0">
                  <a:moveTo>
                    <a:pt x="894" y="0"/>
                  </a:moveTo>
                  <a:lnTo>
                    <a:pt x="1" y="12"/>
                  </a:lnTo>
                  <a:lnTo>
                    <a:pt x="120" y="1048"/>
                  </a:lnTo>
                  <a:lnTo>
                    <a:pt x="7978" y="1989"/>
                  </a:lnTo>
                  <a:lnTo>
                    <a:pt x="9788" y="2120"/>
                  </a:lnTo>
                  <a:lnTo>
                    <a:pt x="9859" y="834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45">
              <a:extLst>
                <a:ext uri="{FF2B5EF4-FFF2-40B4-BE49-F238E27FC236}">
                  <a16:creationId xmlns:a16="http://schemas.microsoft.com/office/drawing/2014/main" id="{4CCD7DE3-5282-E3F0-5DAD-2EEA1B5C4C7E}"/>
                </a:ext>
              </a:extLst>
            </p:cNvPr>
            <p:cNvSpPr/>
            <p:nvPr/>
          </p:nvSpPr>
          <p:spPr>
            <a:xfrm>
              <a:off x="6992525" y="3117775"/>
              <a:ext cx="33675" cy="197075"/>
            </a:xfrm>
            <a:custGeom>
              <a:avLst/>
              <a:gdLst/>
              <a:ahLst/>
              <a:cxnLst/>
              <a:rect l="l" t="t" r="r" b="b"/>
              <a:pathLst>
                <a:path w="1347" h="7883" extrusionOk="0">
                  <a:moveTo>
                    <a:pt x="310" y="0"/>
                  </a:moveTo>
                  <a:lnTo>
                    <a:pt x="1" y="7799"/>
                  </a:lnTo>
                  <a:lnTo>
                    <a:pt x="941" y="7882"/>
                  </a:lnTo>
                  <a:lnTo>
                    <a:pt x="1346" y="15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45">
              <a:extLst>
                <a:ext uri="{FF2B5EF4-FFF2-40B4-BE49-F238E27FC236}">
                  <a16:creationId xmlns:a16="http://schemas.microsoft.com/office/drawing/2014/main" id="{0E2C1E6E-3604-316F-CA15-E1B8638CAA88}"/>
                </a:ext>
              </a:extLst>
            </p:cNvPr>
            <p:cNvSpPr/>
            <p:nvPr/>
          </p:nvSpPr>
          <p:spPr>
            <a:xfrm>
              <a:off x="6784175" y="3227600"/>
              <a:ext cx="270600" cy="137550"/>
            </a:xfrm>
            <a:custGeom>
              <a:avLst/>
              <a:gdLst/>
              <a:ahLst/>
              <a:cxnLst/>
              <a:rect l="l" t="t" r="r" b="b"/>
              <a:pathLst>
                <a:path w="10824" h="5502" extrusionOk="0">
                  <a:moveTo>
                    <a:pt x="0" y="1"/>
                  </a:moveTo>
                  <a:lnTo>
                    <a:pt x="24" y="1406"/>
                  </a:lnTo>
                  <a:lnTo>
                    <a:pt x="8775" y="5502"/>
                  </a:lnTo>
                  <a:lnTo>
                    <a:pt x="10716" y="5466"/>
                  </a:lnTo>
                  <a:lnTo>
                    <a:pt x="10823" y="3978"/>
                  </a:lnTo>
                  <a:lnTo>
                    <a:pt x="1631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45">
              <a:extLst>
                <a:ext uri="{FF2B5EF4-FFF2-40B4-BE49-F238E27FC236}">
                  <a16:creationId xmlns:a16="http://schemas.microsoft.com/office/drawing/2014/main" id="{15FC6330-C064-A2D6-3B3F-D3B4782FD75C}"/>
                </a:ext>
              </a:extLst>
            </p:cNvPr>
            <p:cNvSpPr/>
            <p:nvPr/>
          </p:nvSpPr>
          <p:spPr>
            <a:xfrm>
              <a:off x="6318925" y="3268100"/>
              <a:ext cx="684650" cy="116400"/>
            </a:xfrm>
            <a:custGeom>
              <a:avLst/>
              <a:gdLst/>
              <a:ahLst/>
              <a:cxnLst/>
              <a:rect l="l" t="t" r="r" b="b"/>
              <a:pathLst>
                <a:path w="27386" h="4656" extrusionOk="0">
                  <a:moveTo>
                    <a:pt x="19098" y="0"/>
                  </a:moveTo>
                  <a:lnTo>
                    <a:pt x="1" y="500"/>
                  </a:lnTo>
                  <a:lnTo>
                    <a:pt x="4597" y="4655"/>
                  </a:lnTo>
                  <a:lnTo>
                    <a:pt x="27385" y="3882"/>
                  </a:lnTo>
                  <a:lnTo>
                    <a:pt x="190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45">
              <a:extLst>
                <a:ext uri="{FF2B5EF4-FFF2-40B4-BE49-F238E27FC236}">
                  <a16:creationId xmlns:a16="http://schemas.microsoft.com/office/drawing/2014/main" id="{AD8DFB22-AA99-6B0F-FCAC-40125200507F}"/>
                </a:ext>
              </a:extLst>
            </p:cNvPr>
            <p:cNvSpPr/>
            <p:nvPr/>
          </p:nvSpPr>
          <p:spPr>
            <a:xfrm>
              <a:off x="6374600" y="3398750"/>
              <a:ext cx="649800" cy="943475"/>
            </a:xfrm>
            <a:custGeom>
              <a:avLst/>
              <a:gdLst/>
              <a:ahLst/>
              <a:cxnLst/>
              <a:rect l="l" t="t" r="r" b="b"/>
              <a:pathLst>
                <a:path w="25992" h="37739" extrusionOk="0">
                  <a:moveTo>
                    <a:pt x="0" y="1"/>
                  </a:moveTo>
                  <a:lnTo>
                    <a:pt x="24194" y="37232"/>
                  </a:lnTo>
                  <a:cubicBezTo>
                    <a:pt x="24363" y="37561"/>
                    <a:pt x="24694" y="37739"/>
                    <a:pt x="25020" y="37739"/>
                  </a:cubicBezTo>
                  <a:cubicBezTo>
                    <a:pt x="25177" y="37739"/>
                    <a:pt x="25332" y="37698"/>
                    <a:pt x="25468" y="37613"/>
                  </a:cubicBezTo>
                  <a:cubicBezTo>
                    <a:pt x="25861" y="37363"/>
                    <a:pt x="25992" y="36815"/>
                    <a:pt x="25742" y="36386"/>
                  </a:cubicBezTo>
                  <a:cubicBezTo>
                    <a:pt x="17955" y="24325"/>
                    <a:pt x="10180" y="12264"/>
                    <a:pt x="2393" y="2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45">
              <a:extLst>
                <a:ext uri="{FF2B5EF4-FFF2-40B4-BE49-F238E27FC236}">
                  <a16:creationId xmlns:a16="http://schemas.microsoft.com/office/drawing/2014/main" id="{3496A74C-2293-6C5F-C1A3-9F672D552BDB}"/>
                </a:ext>
              </a:extLst>
            </p:cNvPr>
            <p:cNvSpPr/>
            <p:nvPr/>
          </p:nvSpPr>
          <p:spPr>
            <a:xfrm>
              <a:off x="6298400" y="3390150"/>
              <a:ext cx="701900" cy="1071175"/>
            </a:xfrm>
            <a:custGeom>
              <a:avLst/>
              <a:gdLst/>
              <a:ahLst/>
              <a:cxnLst/>
              <a:rect l="l" t="t" r="r" b="b"/>
              <a:pathLst>
                <a:path w="28076" h="42847" extrusionOk="0">
                  <a:moveTo>
                    <a:pt x="27029" y="0"/>
                  </a:moveTo>
                  <a:cubicBezTo>
                    <a:pt x="26709" y="0"/>
                    <a:pt x="26384" y="156"/>
                    <a:pt x="26182" y="452"/>
                  </a:cubicBezTo>
                  <a:lnTo>
                    <a:pt x="322" y="41207"/>
                  </a:lnTo>
                  <a:cubicBezTo>
                    <a:pt x="0" y="41648"/>
                    <a:pt x="36" y="42219"/>
                    <a:pt x="357" y="42553"/>
                  </a:cubicBezTo>
                  <a:cubicBezTo>
                    <a:pt x="539" y="42745"/>
                    <a:pt x="802" y="42846"/>
                    <a:pt x="1075" y="42846"/>
                  </a:cubicBezTo>
                  <a:cubicBezTo>
                    <a:pt x="1374" y="42846"/>
                    <a:pt x="1687" y="42725"/>
                    <a:pt x="1917" y="42469"/>
                  </a:cubicBezTo>
                  <a:cubicBezTo>
                    <a:pt x="10490" y="28860"/>
                    <a:pt x="19074" y="15263"/>
                    <a:pt x="27647" y="1655"/>
                  </a:cubicBezTo>
                  <a:cubicBezTo>
                    <a:pt x="28075" y="1238"/>
                    <a:pt x="28028" y="547"/>
                    <a:pt x="27611" y="202"/>
                  </a:cubicBezTo>
                  <a:cubicBezTo>
                    <a:pt x="27442" y="66"/>
                    <a:pt x="27236" y="0"/>
                    <a:pt x="27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45">
              <a:extLst>
                <a:ext uri="{FF2B5EF4-FFF2-40B4-BE49-F238E27FC236}">
                  <a16:creationId xmlns:a16="http://schemas.microsoft.com/office/drawing/2014/main" id="{4F8BB7F3-268F-8ECC-8117-F5C3EE748CE6}"/>
                </a:ext>
              </a:extLst>
            </p:cNvPr>
            <p:cNvSpPr/>
            <p:nvPr/>
          </p:nvSpPr>
          <p:spPr>
            <a:xfrm>
              <a:off x="6546350" y="3941975"/>
              <a:ext cx="385175" cy="74150"/>
            </a:xfrm>
            <a:custGeom>
              <a:avLst/>
              <a:gdLst/>
              <a:ahLst/>
              <a:cxnLst/>
              <a:rect l="l" t="t" r="r" b="b"/>
              <a:pathLst>
                <a:path w="15407" h="2966" extrusionOk="0">
                  <a:moveTo>
                    <a:pt x="13597" y="1"/>
                  </a:moveTo>
                  <a:lnTo>
                    <a:pt x="84" y="894"/>
                  </a:lnTo>
                  <a:lnTo>
                    <a:pt x="0" y="1918"/>
                  </a:lnTo>
                  <a:lnTo>
                    <a:pt x="1203" y="2965"/>
                  </a:lnTo>
                  <a:lnTo>
                    <a:pt x="15252" y="2025"/>
                  </a:lnTo>
                  <a:lnTo>
                    <a:pt x="15407" y="787"/>
                  </a:lnTo>
                  <a:lnTo>
                    <a:pt x="135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45">
              <a:extLst>
                <a:ext uri="{FF2B5EF4-FFF2-40B4-BE49-F238E27FC236}">
                  <a16:creationId xmlns:a16="http://schemas.microsoft.com/office/drawing/2014/main" id="{287EEF0D-58A6-7EDE-2B6B-89FE02F74AFD}"/>
                </a:ext>
              </a:extLst>
            </p:cNvPr>
            <p:cNvSpPr/>
            <p:nvPr/>
          </p:nvSpPr>
          <p:spPr>
            <a:xfrm>
              <a:off x="6532950" y="3611575"/>
              <a:ext cx="316725" cy="43800"/>
            </a:xfrm>
            <a:custGeom>
              <a:avLst/>
              <a:gdLst/>
              <a:ahLst/>
              <a:cxnLst/>
              <a:rect l="l" t="t" r="r" b="b"/>
              <a:pathLst>
                <a:path w="12669" h="1752" extrusionOk="0">
                  <a:moveTo>
                    <a:pt x="12276" y="1"/>
                  </a:moveTo>
                  <a:cubicBezTo>
                    <a:pt x="8370" y="144"/>
                    <a:pt x="4465" y="299"/>
                    <a:pt x="560" y="453"/>
                  </a:cubicBezTo>
                  <a:cubicBezTo>
                    <a:pt x="239" y="513"/>
                    <a:pt x="12" y="787"/>
                    <a:pt x="0" y="1096"/>
                  </a:cubicBezTo>
                  <a:cubicBezTo>
                    <a:pt x="0" y="1382"/>
                    <a:pt x="179" y="1644"/>
                    <a:pt x="453" y="1751"/>
                  </a:cubicBezTo>
                  <a:cubicBezTo>
                    <a:pt x="4334" y="1632"/>
                    <a:pt x="8216" y="1501"/>
                    <a:pt x="12097" y="1382"/>
                  </a:cubicBezTo>
                  <a:cubicBezTo>
                    <a:pt x="12431" y="1287"/>
                    <a:pt x="12669" y="989"/>
                    <a:pt x="12669" y="656"/>
                  </a:cubicBezTo>
                  <a:cubicBezTo>
                    <a:pt x="12669" y="394"/>
                    <a:pt x="12514" y="132"/>
                    <a:pt x="12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45">
              <a:extLst>
                <a:ext uri="{FF2B5EF4-FFF2-40B4-BE49-F238E27FC236}">
                  <a16:creationId xmlns:a16="http://schemas.microsoft.com/office/drawing/2014/main" id="{46FB357D-5890-4BF1-44C6-E178F5040DDC}"/>
                </a:ext>
              </a:extLst>
            </p:cNvPr>
            <p:cNvSpPr/>
            <p:nvPr/>
          </p:nvSpPr>
          <p:spPr>
            <a:xfrm>
              <a:off x="6182900" y="4084300"/>
              <a:ext cx="226250" cy="251550"/>
            </a:xfrm>
            <a:custGeom>
              <a:avLst/>
              <a:gdLst/>
              <a:ahLst/>
              <a:cxnLst/>
              <a:rect l="l" t="t" r="r" b="b"/>
              <a:pathLst>
                <a:path w="9050" h="10062" extrusionOk="0">
                  <a:moveTo>
                    <a:pt x="466" y="0"/>
                  </a:moveTo>
                  <a:cubicBezTo>
                    <a:pt x="414" y="0"/>
                    <a:pt x="360" y="10"/>
                    <a:pt x="310" y="35"/>
                  </a:cubicBezTo>
                  <a:cubicBezTo>
                    <a:pt x="108" y="142"/>
                    <a:pt x="1" y="487"/>
                    <a:pt x="179" y="809"/>
                  </a:cubicBezTo>
                  <a:lnTo>
                    <a:pt x="8049" y="9965"/>
                  </a:lnTo>
                  <a:cubicBezTo>
                    <a:pt x="8150" y="10030"/>
                    <a:pt x="8264" y="10061"/>
                    <a:pt x="8376" y="10061"/>
                  </a:cubicBezTo>
                  <a:cubicBezTo>
                    <a:pt x="8530" y="10061"/>
                    <a:pt x="8683" y="10003"/>
                    <a:pt x="8799" y="9893"/>
                  </a:cubicBezTo>
                  <a:cubicBezTo>
                    <a:pt x="9014" y="9691"/>
                    <a:pt x="9049" y="9345"/>
                    <a:pt x="8871" y="9083"/>
                  </a:cubicBezTo>
                  <a:cubicBezTo>
                    <a:pt x="6132" y="6047"/>
                    <a:pt x="3489" y="3118"/>
                    <a:pt x="763" y="82"/>
                  </a:cubicBezTo>
                  <a:cubicBezTo>
                    <a:pt x="745" y="74"/>
                    <a:pt x="61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45">
              <a:extLst>
                <a:ext uri="{FF2B5EF4-FFF2-40B4-BE49-F238E27FC236}">
                  <a16:creationId xmlns:a16="http://schemas.microsoft.com/office/drawing/2014/main" id="{14A7D8C8-B115-5E55-2AC6-FC8B85B969D0}"/>
                </a:ext>
              </a:extLst>
            </p:cNvPr>
            <p:cNvSpPr/>
            <p:nvPr/>
          </p:nvSpPr>
          <p:spPr>
            <a:xfrm>
              <a:off x="6236775" y="3290725"/>
              <a:ext cx="233100" cy="159250"/>
            </a:xfrm>
            <a:custGeom>
              <a:avLst/>
              <a:gdLst/>
              <a:ahLst/>
              <a:cxnLst/>
              <a:rect l="l" t="t" r="r" b="b"/>
              <a:pathLst>
                <a:path w="9324" h="6370" extrusionOk="0">
                  <a:moveTo>
                    <a:pt x="1" y="0"/>
                  </a:moveTo>
                  <a:lnTo>
                    <a:pt x="1275" y="2143"/>
                  </a:lnTo>
                  <a:lnTo>
                    <a:pt x="7716" y="6370"/>
                  </a:lnTo>
                  <a:lnTo>
                    <a:pt x="9323" y="5489"/>
                  </a:lnTo>
                  <a:lnTo>
                    <a:pt x="8002" y="37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45">
              <a:extLst>
                <a:ext uri="{FF2B5EF4-FFF2-40B4-BE49-F238E27FC236}">
                  <a16:creationId xmlns:a16="http://schemas.microsoft.com/office/drawing/2014/main" id="{3CB76EFA-2477-28E7-C7E3-478CF5F02446}"/>
                </a:ext>
              </a:extLst>
            </p:cNvPr>
            <p:cNvSpPr/>
            <p:nvPr/>
          </p:nvSpPr>
          <p:spPr>
            <a:xfrm>
              <a:off x="6231725" y="3241300"/>
              <a:ext cx="222375" cy="145575"/>
            </a:xfrm>
            <a:custGeom>
              <a:avLst/>
              <a:gdLst/>
              <a:ahLst/>
              <a:cxnLst/>
              <a:rect l="l" t="t" r="r" b="b"/>
              <a:pathLst>
                <a:path w="8895" h="5823" extrusionOk="0">
                  <a:moveTo>
                    <a:pt x="1810" y="1"/>
                  </a:moveTo>
                  <a:lnTo>
                    <a:pt x="0" y="108"/>
                  </a:lnTo>
                  <a:lnTo>
                    <a:pt x="12" y="1787"/>
                  </a:lnTo>
                  <a:lnTo>
                    <a:pt x="6680" y="5823"/>
                  </a:lnTo>
                  <a:lnTo>
                    <a:pt x="8894" y="5775"/>
                  </a:lnTo>
                  <a:lnTo>
                    <a:pt x="8823" y="409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45">
              <a:extLst>
                <a:ext uri="{FF2B5EF4-FFF2-40B4-BE49-F238E27FC236}">
                  <a16:creationId xmlns:a16="http://schemas.microsoft.com/office/drawing/2014/main" id="{7078F8FD-67E0-E1D0-A484-0A549678D171}"/>
                </a:ext>
              </a:extLst>
            </p:cNvPr>
            <p:cNvSpPr/>
            <p:nvPr/>
          </p:nvSpPr>
          <p:spPr>
            <a:xfrm>
              <a:off x="6376675" y="3131775"/>
              <a:ext cx="39925" cy="201225"/>
            </a:xfrm>
            <a:custGeom>
              <a:avLst/>
              <a:gdLst/>
              <a:ahLst/>
              <a:cxnLst/>
              <a:rect l="l" t="t" r="r" b="b"/>
              <a:pathLst>
                <a:path w="1597" h="8049" extrusionOk="0">
                  <a:moveTo>
                    <a:pt x="1" y="0"/>
                  </a:moveTo>
                  <a:lnTo>
                    <a:pt x="536" y="7965"/>
                  </a:lnTo>
                  <a:lnTo>
                    <a:pt x="1596" y="8049"/>
                  </a:lnTo>
                  <a:lnTo>
                    <a:pt x="1334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45">
              <a:extLst>
                <a:ext uri="{FF2B5EF4-FFF2-40B4-BE49-F238E27FC236}">
                  <a16:creationId xmlns:a16="http://schemas.microsoft.com/office/drawing/2014/main" id="{A224C75A-2760-B47A-9D8C-C50C5F681ADD}"/>
                </a:ext>
              </a:extLst>
            </p:cNvPr>
            <p:cNvSpPr/>
            <p:nvPr/>
          </p:nvSpPr>
          <p:spPr>
            <a:xfrm>
              <a:off x="6235875" y="2808125"/>
              <a:ext cx="602800" cy="210850"/>
            </a:xfrm>
            <a:custGeom>
              <a:avLst/>
              <a:gdLst/>
              <a:ahLst/>
              <a:cxnLst/>
              <a:rect l="l" t="t" r="r" b="b"/>
              <a:pathLst>
                <a:path w="24112" h="8434" extrusionOk="0">
                  <a:moveTo>
                    <a:pt x="867" y="0"/>
                  </a:moveTo>
                  <a:cubicBezTo>
                    <a:pt x="566" y="0"/>
                    <a:pt x="18" y="25"/>
                    <a:pt x="1" y="206"/>
                  </a:cubicBezTo>
                  <a:lnTo>
                    <a:pt x="322" y="8434"/>
                  </a:lnTo>
                  <a:cubicBezTo>
                    <a:pt x="322" y="8434"/>
                    <a:pt x="703" y="8296"/>
                    <a:pt x="1496" y="8296"/>
                  </a:cubicBezTo>
                  <a:cubicBezTo>
                    <a:pt x="1694" y="8296"/>
                    <a:pt x="1918" y="8305"/>
                    <a:pt x="2168" y="8326"/>
                  </a:cubicBezTo>
                  <a:cubicBezTo>
                    <a:pt x="2506" y="8356"/>
                    <a:pt x="4291" y="8366"/>
                    <a:pt x="6710" y="8366"/>
                  </a:cubicBezTo>
                  <a:cubicBezTo>
                    <a:pt x="13160" y="8366"/>
                    <a:pt x="24111" y="8291"/>
                    <a:pt x="24111" y="8291"/>
                  </a:cubicBezTo>
                  <a:lnTo>
                    <a:pt x="23742" y="552"/>
                  </a:lnTo>
                  <a:lnTo>
                    <a:pt x="1061" y="4"/>
                  </a:lnTo>
                  <a:cubicBezTo>
                    <a:pt x="1061" y="4"/>
                    <a:pt x="982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45">
              <a:extLst>
                <a:ext uri="{FF2B5EF4-FFF2-40B4-BE49-F238E27FC236}">
                  <a16:creationId xmlns:a16="http://schemas.microsoft.com/office/drawing/2014/main" id="{B514C178-F83A-97DC-C7BB-A550E0417BAD}"/>
                </a:ext>
              </a:extLst>
            </p:cNvPr>
            <p:cNvSpPr/>
            <p:nvPr/>
          </p:nvSpPr>
          <p:spPr>
            <a:xfrm>
              <a:off x="6256725" y="3076700"/>
              <a:ext cx="185750" cy="66100"/>
            </a:xfrm>
            <a:custGeom>
              <a:avLst/>
              <a:gdLst/>
              <a:ahLst/>
              <a:cxnLst/>
              <a:rect l="l" t="t" r="r" b="b"/>
              <a:pathLst>
                <a:path w="7430" h="2644" extrusionOk="0">
                  <a:moveTo>
                    <a:pt x="0" y="0"/>
                  </a:moveTo>
                  <a:lnTo>
                    <a:pt x="179" y="1417"/>
                  </a:lnTo>
                  <a:lnTo>
                    <a:pt x="4965" y="2644"/>
                  </a:lnTo>
                  <a:lnTo>
                    <a:pt x="7358" y="2608"/>
                  </a:lnTo>
                  <a:lnTo>
                    <a:pt x="7430" y="1393"/>
                  </a:lnTo>
                  <a:lnTo>
                    <a:pt x="83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45">
              <a:extLst>
                <a:ext uri="{FF2B5EF4-FFF2-40B4-BE49-F238E27FC236}">
                  <a16:creationId xmlns:a16="http://schemas.microsoft.com/office/drawing/2014/main" id="{41D49BD2-5F68-83BE-CC68-9F97762BE363}"/>
                </a:ext>
              </a:extLst>
            </p:cNvPr>
            <p:cNvSpPr/>
            <p:nvPr/>
          </p:nvSpPr>
          <p:spPr>
            <a:xfrm>
              <a:off x="6504075" y="2855550"/>
              <a:ext cx="113425" cy="107775"/>
            </a:xfrm>
            <a:custGeom>
              <a:avLst/>
              <a:gdLst/>
              <a:ahLst/>
              <a:cxnLst/>
              <a:rect l="l" t="t" r="r" b="b"/>
              <a:pathLst>
                <a:path w="4537" h="4311" extrusionOk="0">
                  <a:moveTo>
                    <a:pt x="2263" y="0"/>
                  </a:moveTo>
                  <a:lnTo>
                    <a:pt x="1739" y="1643"/>
                  </a:lnTo>
                  <a:lnTo>
                    <a:pt x="0" y="1643"/>
                  </a:lnTo>
                  <a:lnTo>
                    <a:pt x="1405" y="2655"/>
                  </a:lnTo>
                  <a:lnTo>
                    <a:pt x="870" y="4310"/>
                  </a:lnTo>
                  <a:lnTo>
                    <a:pt x="2263" y="3286"/>
                  </a:lnTo>
                  <a:lnTo>
                    <a:pt x="3668" y="4310"/>
                  </a:lnTo>
                  <a:lnTo>
                    <a:pt x="3132" y="2655"/>
                  </a:lnTo>
                  <a:lnTo>
                    <a:pt x="4537" y="1643"/>
                  </a:lnTo>
                  <a:lnTo>
                    <a:pt x="2798" y="164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5" name="Google Shape;6415;p45">
            <a:extLst>
              <a:ext uri="{FF2B5EF4-FFF2-40B4-BE49-F238E27FC236}">
                <a16:creationId xmlns:a16="http://schemas.microsoft.com/office/drawing/2014/main" id="{21F6F86A-8520-3666-E4D1-862A43D581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66810" y="737887"/>
            <a:ext cx="15375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accent2"/>
                </a:solidFill>
              </a:rPr>
              <a:t>01</a:t>
            </a:r>
            <a:endParaRPr sz="75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D3BD7-EC41-615F-B5DA-578E10654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0313" y="1510454"/>
            <a:ext cx="4911800" cy="21244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 Movie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an </a:t>
            </a: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 tooltip="Online datab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online Data</a:t>
            </a: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of information </a:t>
            </a:r>
            <a:r>
              <a:rPr lang="en-US" sz="2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</a:t>
            </a: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films, television series, podcasts, home videos, video games, and streaming content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including cast, production crew and personal biographies, plot summaries, trivia, ratings, and fan and critical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9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67DC-CFCB-DB97-18BF-27AC49E9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A88FE-E080-AABA-3EE1-15906AD6A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3" name="Google Shape;6613;p51"/>
          <p:cNvSpPr txBox="1">
            <a:spLocks noGrp="1"/>
          </p:cNvSpPr>
          <p:nvPr>
            <p:ph type="title"/>
          </p:nvPr>
        </p:nvSpPr>
        <p:spPr>
          <a:xfrm>
            <a:off x="3790154" y="2514018"/>
            <a:ext cx="463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Main Goal</a:t>
            </a:r>
            <a:endParaRPr dirty="0"/>
          </a:p>
        </p:txBody>
      </p:sp>
      <p:sp>
        <p:nvSpPr>
          <p:cNvPr id="6614" name="Google Shape;6614;p51"/>
          <p:cNvSpPr txBox="1">
            <a:spLocks noGrp="1"/>
          </p:cNvSpPr>
          <p:nvPr>
            <p:ph type="title" idx="2"/>
          </p:nvPr>
        </p:nvSpPr>
        <p:spPr>
          <a:xfrm>
            <a:off x="5390504" y="1190175"/>
            <a:ext cx="1432200" cy="1188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/>
              <a:t>02</a:t>
            </a:r>
            <a:endParaRPr dirty="0"/>
          </a:p>
        </p:txBody>
      </p:sp>
      <p:grpSp>
        <p:nvGrpSpPr>
          <p:cNvPr id="6616" name="Google Shape;6616;p51"/>
          <p:cNvGrpSpPr/>
          <p:nvPr/>
        </p:nvGrpSpPr>
        <p:grpSpPr>
          <a:xfrm>
            <a:off x="1" y="1656122"/>
            <a:ext cx="3692794" cy="2613438"/>
            <a:chOff x="1833350" y="1615625"/>
            <a:chExt cx="1286150" cy="910225"/>
          </a:xfrm>
        </p:grpSpPr>
        <p:sp>
          <p:nvSpPr>
            <p:cNvPr id="6617" name="Google Shape;6617;p51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51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51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51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51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51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51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51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51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51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51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51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51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51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51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51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51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51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51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51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51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51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51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51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51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51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3" name="Google Shape;6643;p51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6644" name="Google Shape;6644;p51"/>
            <p:cNvGrpSpPr/>
            <p:nvPr/>
          </p:nvGrpSpPr>
          <p:grpSpPr>
            <a:xfrm>
              <a:off x="8" y="-132175"/>
              <a:ext cx="1291188" cy="5305618"/>
              <a:chOff x="1440600" y="197825"/>
              <a:chExt cx="990175" cy="3797050"/>
            </a:xfrm>
          </p:grpSpPr>
          <p:sp>
            <p:nvSpPr>
              <p:cNvPr id="6645" name="Google Shape;6645;p51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51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51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51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51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51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51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51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51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4" name="Google Shape;6654;p51"/>
            <p:cNvGrpSpPr/>
            <p:nvPr/>
          </p:nvGrpSpPr>
          <p:grpSpPr>
            <a:xfrm flipH="1">
              <a:off x="7860254" y="-132175"/>
              <a:ext cx="1291188" cy="5305618"/>
              <a:chOff x="1440600" y="197825"/>
              <a:chExt cx="990175" cy="3797050"/>
            </a:xfrm>
          </p:grpSpPr>
          <p:sp>
            <p:nvSpPr>
              <p:cNvPr id="6655" name="Google Shape;6655;p51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51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51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51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51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51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51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51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51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4" name="Google Shape;6664;p51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6665" name="Google Shape;6665;p51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51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51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51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51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51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51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51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51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51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51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51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51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51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51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51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51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51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51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51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51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51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51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51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51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51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51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51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51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51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51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51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51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51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51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51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51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2">
          <a:extLst>
            <a:ext uri="{FF2B5EF4-FFF2-40B4-BE49-F238E27FC236}">
              <a16:creationId xmlns:a16="http://schemas.microsoft.com/office/drawing/2014/main" id="{1748ECB4-D6CA-1200-5EC5-6339CB46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" name="Google Shape;6615;p51">
            <a:extLst>
              <a:ext uri="{FF2B5EF4-FFF2-40B4-BE49-F238E27FC236}">
                <a16:creationId xmlns:a16="http://schemas.microsoft.com/office/drawing/2014/main" id="{085F529A-9B31-7B7D-C55B-AA0732C2D6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89980" y="2506687"/>
            <a:ext cx="4873197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factors affecting the</a:t>
            </a:r>
            <a:r>
              <a:rPr lang="ar-EG" sz="2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success of a movie or a series ?</a:t>
            </a:r>
            <a:endParaRPr lang="ar-EG" sz="2800" b="1" kern="100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9700" indent="0" algn="l"/>
            <a:r>
              <a:rPr lang="en-US" sz="2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factors that may lead to high revenues ?</a:t>
            </a:r>
            <a:endParaRPr lang="en-US" sz="28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616" name="Google Shape;6616;p51">
            <a:extLst>
              <a:ext uri="{FF2B5EF4-FFF2-40B4-BE49-F238E27FC236}">
                <a16:creationId xmlns:a16="http://schemas.microsoft.com/office/drawing/2014/main" id="{11622CCA-228B-0559-0AE8-8B3718E339E1}"/>
              </a:ext>
            </a:extLst>
          </p:cNvPr>
          <p:cNvGrpSpPr/>
          <p:nvPr/>
        </p:nvGrpSpPr>
        <p:grpSpPr>
          <a:xfrm>
            <a:off x="1" y="1656122"/>
            <a:ext cx="3692794" cy="2613438"/>
            <a:chOff x="1833350" y="1615625"/>
            <a:chExt cx="1286150" cy="910225"/>
          </a:xfrm>
        </p:grpSpPr>
        <p:sp>
          <p:nvSpPr>
            <p:cNvPr id="6617" name="Google Shape;6617;p51">
              <a:extLst>
                <a:ext uri="{FF2B5EF4-FFF2-40B4-BE49-F238E27FC236}">
                  <a16:creationId xmlns:a16="http://schemas.microsoft.com/office/drawing/2014/main" id="{B89C46AE-2B78-20FB-043F-6C9ACE435A22}"/>
                </a:ext>
              </a:extLst>
            </p:cNvPr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51">
              <a:extLst>
                <a:ext uri="{FF2B5EF4-FFF2-40B4-BE49-F238E27FC236}">
                  <a16:creationId xmlns:a16="http://schemas.microsoft.com/office/drawing/2014/main" id="{36C9C9AD-BBD9-836C-4A10-06B5CE44793A}"/>
                </a:ext>
              </a:extLst>
            </p:cNvPr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51">
              <a:extLst>
                <a:ext uri="{FF2B5EF4-FFF2-40B4-BE49-F238E27FC236}">
                  <a16:creationId xmlns:a16="http://schemas.microsoft.com/office/drawing/2014/main" id="{09C5ABE9-FD84-54AC-2A3C-2290C8BB7AFF}"/>
                </a:ext>
              </a:extLst>
            </p:cNvPr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51">
              <a:extLst>
                <a:ext uri="{FF2B5EF4-FFF2-40B4-BE49-F238E27FC236}">
                  <a16:creationId xmlns:a16="http://schemas.microsoft.com/office/drawing/2014/main" id="{957752E6-EB47-61F8-5FB5-56E3ECF9C2B4}"/>
                </a:ext>
              </a:extLst>
            </p:cNvPr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51">
              <a:extLst>
                <a:ext uri="{FF2B5EF4-FFF2-40B4-BE49-F238E27FC236}">
                  <a16:creationId xmlns:a16="http://schemas.microsoft.com/office/drawing/2014/main" id="{9DE77D30-BF87-B565-0CDA-BF238F2B1CFA}"/>
                </a:ext>
              </a:extLst>
            </p:cNvPr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51">
              <a:extLst>
                <a:ext uri="{FF2B5EF4-FFF2-40B4-BE49-F238E27FC236}">
                  <a16:creationId xmlns:a16="http://schemas.microsoft.com/office/drawing/2014/main" id="{DEB9DAAC-40BC-B6F2-C8EB-595C7129E34F}"/>
                </a:ext>
              </a:extLst>
            </p:cNvPr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51">
              <a:extLst>
                <a:ext uri="{FF2B5EF4-FFF2-40B4-BE49-F238E27FC236}">
                  <a16:creationId xmlns:a16="http://schemas.microsoft.com/office/drawing/2014/main" id="{1E283D99-B0F6-B30E-CCBF-D913D6443EA5}"/>
                </a:ext>
              </a:extLst>
            </p:cNvPr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51">
              <a:extLst>
                <a:ext uri="{FF2B5EF4-FFF2-40B4-BE49-F238E27FC236}">
                  <a16:creationId xmlns:a16="http://schemas.microsoft.com/office/drawing/2014/main" id="{E492D5E0-B364-314E-807E-D01E98B0C6F5}"/>
                </a:ext>
              </a:extLst>
            </p:cNvPr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51">
              <a:extLst>
                <a:ext uri="{FF2B5EF4-FFF2-40B4-BE49-F238E27FC236}">
                  <a16:creationId xmlns:a16="http://schemas.microsoft.com/office/drawing/2014/main" id="{E277EE4F-16FD-2F01-9045-A792CF4462C6}"/>
                </a:ext>
              </a:extLst>
            </p:cNvPr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51">
              <a:extLst>
                <a:ext uri="{FF2B5EF4-FFF2-40B4-BE49-F238E27FC236}">
                  <a16:creationId xmlns:a16="http://schemas.microsoft.com/office/drawing/2014/main" id="{FADA1BD3-4D0F-A10A-014E-D3BB5AFF05BD}"/>
                </a:ext>
              </a:extLst>
            </p:cNvPr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51">
              <a:extLst>
                <a:ext uri="{FF2B5EF4-FFF2-40B4-BE49-F238E27FC236}">
                  <a16:creationId xmlns:a16="http://schemas.microsoft.com/office/drawing/2014/main" id="{2CA275D8-2FDE-49A6-C3B4-C2DEC90BCA64}"/>
                </a:ext>
              </a:extLst>
            </p:cNvPr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51">
              <a:extLst>
                <a:ext uri="{FF2B5EF4-FFF2-40B4-BE49-F238E27FC236}">
                  <a16:creationId xmlns:a16="http://schemas.microsoft.com/office/drawing/2014/main" id="{29007AED-2BC2-2DF8-C0CB-B949E17600D0}"/>
                </a:ext>
              </a:extLst>
            </p:cNvPr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51">
              <a:extLst>
                <a:ext uri="{FF2B5EF4-FFF2-40B4-BE49-F238E27FC236}">
                  <a16:creationId xmlns:a16="http://schemas.microsoft.com/office/drawing/2014/main" id="{3D234207-207C-B182-0C66-1521C4C8E0B0}"/>
                </a:ext>
              </a:extLst>
            </p:cNvPr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51">
              <a:extLst>
                <a:ext uri="{FF2B5EF4-FFF2-40B4-BE49-F238E27FC236}">
                  <a16:creationId xmlns:a16="http://schemas.microsoft.com/office/drawing/2014/main" id="{1DBAF1CA-E993-D2D0-32F8-1D433B3A381A}"/>
                </a:ext>
              </a:extLst>
            </p:cNvPr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51">
              <a:extLst>
                <a:ext uri="{FF2B5EF4-FFF2-40B4-BE49-F238E27FC236}">
                  <a16:creationId xmlns:a16="http://schemas.microsoft.com/office/drawing/2014/main" id="{88AFC95C-1281-FB30-5183-03C30E55091E}"/>
                </a:ext>
              </a:extLst>
            </p:cNvPr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51">
              <a:extLst>
                <a:ext uri="{FF2B5EF4-FFF2-40B4-BE49-F238E27FC236}">
                  <a16:creationId xmlns:a16="http://schemas.microsoft.com/office/drawing/2014/main" id="{1A14994F-1756-759A-38FE-1A1936C1408E}"/>
                </a:ext>
              </a:extLst>
            </p:cNvPr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51">
              <a:extLst>
                <a:ext uri="{FF2B5EF4-FFF2-40B4-BE49-F238E27FC236}">
                  <a16:creationId xmlns:a16="http://schemas.microsoft.com/office/drawing/2014/main" id="{B816D476-FAEB-6156-6050-40BB1B5C72F1}"/>
                </a:ext>
              </a:extLst>
            </p:cNvPr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51">
              <a:extLst>
                <a:ext uri="{FF2B5EF4-FFF2-40B4-BE49-F238E27FC236}">
                  <a16:creationId xmlns:a16="http://schemas.microsoft.com/office/drawing/2014/main" id="{1D2518BA-14C2-7D8E-080B-841505C29205}"/>
                </a:ext>
              </a:extLst>
            </p:cNvPr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51">
              <a:extLst>
                <a:ext uri="{FF2B5EF4-FFF2-40B4-BE49-F238E27FC236}">
                  <a16:creationId xmlns:a16="http://schemas.microsoft.com/office/drawing/2014/main" id="{1DC88983-E91F-A02B-2092-5045A0458C24}"/>
                </a:ext>
              </a:extLst>
            </p:cNvPr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51">
              <a:extLst>
                <a:ext uri="{FF2B5EF4-FFF2-40B4-BE49-F238E27FC236}">
                  <a16:creationId xmlns:a16="http://schemas.microsoft.com/office/drawing/2014/main" id="{8EFEBCCA-F4B9-850F-EE19-CED709BCDD89}"/>
                </a:ext>
              </a:extLst>
            </p:cNvPr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51">
              <a:extLst>
                <a:ext uri="{FF2B5EF4-FFF2-40B4-BE49-F238E27FC236}">
                  <a16:creationId xmlns:a16="http://schemas.microsoft.com/office/drawing/2014/main" id="{C5CFBF22-AA7B-2B3F-34E5-3AF5CFCAD329}"/>
                </a:ext>
              </a:extLst>
            </p:cNvPr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51">
              <a:extLst>
                <a:ext uri="{FF2B5EF4-FFF2-40B4-BE49-F238E27FC236}">
                  <a16:creationId xmlns:a16="http://schemas.microsoft.com/office/drawing/2014/main" id="{F42AFBE9-139A-E920-AB97-7F9FDC21589D}"/>
                </a:ext>
              </a:extLst>
            </p:cNvPr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51">
              <a:extLst>
                <a:ext uri="{FF2B5EF4-FFF2-40B4-BE49-F238E27FC236}">
                  <a16:creationId xmlns:a16="http://schemas.microsoft.com/office/drawing/2014/main" id="{8A4FCDAA-FC35-7347-69A4-A25B99727E6B}"/>
                </a:ext>
              </a:extLst>
            </p:cNvPr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51">
              <a:extLst>
                <a:ext uri="{FF2B5EF4-FFF2-40B4-BE49-F238E27FC236}">
                  <a16:creationId xmlns:a16="http://schemas.microsoft.com/office/drawing/2014/main" id="{EF2789A1-F791-7CB1-93FD-92E174922C22}"/>
                </a:ext>
              </a:extLst>
            </p:cNvPr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51">
              <a:extLst>
                <a:ext uri="{FF2B5EF4-FFF2-40B4-BE49-F238E27FC236}">
                  <a16:creationId xmlns:a16="http://schemas.microsoft.com/office/drawing/2014/main" id="{64E979E0-A025-2966-B4F5-3220A8E6D207}"/>
                </a:ext>
              </a:extLst>
            </p:cNvPr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51">
              <a:extLst>
                <a:ext uri="{FF2B5EF4-FFF2-40B4-BE49-F238E27FC236}">
                  <a16:creationId xmlns:a16="http://schemas.microsoft.com/office/drawing/2014/main" id="{C2ED34BF-8756-272C-AD68-0FFBC1FD287D}"/>
                </a:ext>
              </a:extLst>
            </p:cNvPr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3" name="Google Shape;6643;p51">
            <a:extLst>
              <a:ext uri="{FF2B5EF4-FFF2-40B4-BE49-F238E27FC236}">
                <a16:creationId xmlns:a16="http://schemas.microsoft.com/office/drawing/2014/main" id="{7D5E0A24-41FC-904E-6987-2E3B5FD163FA}"/>
              </a:ext>
            </a:extLst>
          </p:cNvPr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6644" name="Google Shape;6644;p51">
              <a:extLst>
                <a:ext uri="{FF2B5EF4-FFF2-40B4-BE49-F238E27FC236}">
                  <a16:creationId xmlns:a16="http://schemas.microsoft.com/office/drawing/2014/main" id="{0AA61F66-3FBC-4464-8598-EA611F77E568}"/>
                </a:ext>
              </a:extLst>
            </p:cNvPr>
            <p:cNvGrpSpPr/>
            <p:nvPr/>
          </p:nvGrpSpPr>
          <p:grpSpPr>
            <a:xfrm>
              <a:off x="8" y="-132175"/>
              <a:ext cx="1291188" cy="5305618"/>
              <a:chOff x="1440600" y="197825"/>
              <a:chExt cx="990175" cy="3797050"/>
            </a:xfrm>
          </p:grpSpPr>
          <p:sp>
            <p:nvSpPr>
              <p:cNvPr id="6645" name="Google Shape;6645;p51">
                <a:extLst>
                  <a:ext uri="{FF2B5EF4-FFF2-40B4-BE49-F238E27FC236}">
                    <a16:creationId xmlns:a16="http://schemas.microsoft.com/office/drawing/2014/main" id="{1580053A-D7A5-C4D2-B465-F2E5AA8B1CCD}"/>
                  </a:ext>
                </a:extLst>
              </p:cNvPr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51">
                <a:extLst>
                  <a:ext uri="{FF2B5EF4-FFF2-40B4-BE49-F238E27FC236}">
                    <a16:creationId xmlns:a16="http://schemas.microsoft.com/office/drawing/2014/main" id="{0260DAB2-1CDB-03D4-A58A-730A94C99478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51">
                <a:extLst>
                  <a:ext uri="{FF2B5EF4-FFF2-40B4-BE49-F238E27FC236}">
                    <a16:creationId xmlns:a16="http://schemas.microsoft.com/office/drawing/2014/main" id="{15A1087C-43D0-D7E4-C92C-84F82079AA25}"/>
                  </a:ext>
                </a:extLst>
              </p:cNvPr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51">
                <a:extLst>
                  <a:ext uri="{FF2B5EF4-FFF2-40B4-BE49-F238E27FC236}">
                    <a16:creationId xmlns:a16="http://schemas.microsoft.com/office/drawing/2014/main" id="{FA38B90B-B530-3CBE-B27D-CC3A530ADD6A}"/>
                  </a:ext>
                </a:extLst>
              </p:cNvPr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51">
                <a:extLst>
                  <a:ext uri="{FF2B5EF4-FFF2-40B4-BE49-F238E27FC236}">
                    <a16:creationId xmlns:a16="http://schemas.microsoft.com/office/drawing/2014/main" id="{8B854F4E-CA07-A81E-5ED7-58FEE7C1C7B6}"/>
                  </a:ext>
                </a:extLst>
              </p:cNvPr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51">
                <a:extLst>
                  <a:ext uri="{FF2B5EF4-FFF2-40B4-BE49-F238E27FC236}">
                    <a16:creationId xmlns:a16="http://schemas.microsoft.com/office/drawing/2014/main" id="{FFFD7C6D-CC3E-71B5-4071-B171B379ACD1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51">
                <a:extLst>
                  <a:ext uri="{FF2B5EF4-FFF2-40B4-BE49-F238E27FC236}">
                    <a16:creationId xmlns:a16="http://schemas.microsoft.com/office/drawing/2014/main" id="{7D5235BF-A7AE-8416-91B3-F0D30E58D53A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51">
                <a:extLst>
                  <a:ext uri="{FF2B5EF4-FFF2-40B4-BE49-F238E27FC236}">
                    <a16:creationId xmlns:a16="http://schemas.microsoft.com/office/drawing/2014/main" id="{6B3E8253-9B9D-FFE8-8FC3-AA73F8C0A019}"/>
                  </a:ext>
                </a:extLst>
              </p:cNvPr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51">
                <a:extLst>
                  <a:ext uri="{FF2B5EF4-FFF2-40B4-BE49-F238E27FC236}">
                    <a16:creationId xmlns:a16="http://schemas.microsoft.com/office/drawing/2014/main" id="{BE2BDF33-17DF-FD7D-D900-E8FF964BF790}"/>
                  </a:ext>
                </a:extLst>
              </p:cNvPr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4" name="Google Shape;6654;p51">
              <a:extLst>
                <a:ext uri="{FF2B5EF4-FFF2-40B4-BE49-F238E27FC236}">
                  <a16:creationId xmlns:a16="http://schemas.microsoft.com/office/drawing/2014/main" id="{01C69B0D-D7D8-F962-10F0-EADAF639817F}"/>
                </a:ext>
              </a:extLst>
            </p:cNvPr>
            <p:cNvGrpSpPr/>
            <p:nvPr/>
          </p:nvGrpSpPr>
          <p:grpSpPr>
            <a:xfrm flipH="1">
              <a:off x="7860254" y="-132175"/>
              <a:ext cx="1291188" cy="5305618"/>
              <a:chOff x="1440600" y="197825"/>
              <a:chExt cx="990175" cy="3797050"/>
            </a:xfrm>
          </p:grpSpPr>
          <p:sp>
            <p:nvSpPr>
              <p:cNvPr id="6655" name="Google Shape;6655;p51">
                <a:extLst>
                  <a:ext uri="{FF2B5EF4-FFF2-40B4-BE49-F238E27FC236}">
                    <a16:creationId xmlns:a16="http://schemas.microsoft.com/office/drawing/2014/main" id="{2510594E-38E8-B422-3E15-900BEC895E97}"/>
                  </a:ext>
                </a:extLst>
              </p:cNvPr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51">
                <a:extLst>
                  <a:ext uri="{FF2B5EF4-FFF2-40B4-BE49-F238E27FC236}">
                    <a16:creationId xmlns:a16="http://schemas.microsoft.com/office/drawing/2014/main" id="{0A8FC8C1-C585-AB79-2A21-E1BB780780EE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51">
                <a:extLst>
                  <a:ext uri="{FF2B5EF4-FFF2-40B4-BE49-F238E27FC236}">
                    <a16:creationId xmlns:a16="http://schemas.microsoft.com/office/drawing/2014/main" id="{0699E4F7-6133-B3DD-7F56-AC215C1A97F5}"/>
                  </a:ext>
                </a:extLst>
              </p:cNvPr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51">
                <a:extLst>
                  <a:ext uri="{FF2B5EF4-FFF2-40B4-BE49-F238E27FC236}">
                    <a16:creationId xmlns:a16="http://schemas.microsoft.com/office/drawing/2014/main" id="{E28156CB-833C-1321-2D97-501BA73DAD6B}"/>
                  </a:ext>
                </a:extLst>
              </p:cNvPr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51">
                <a:extLst>
                  <a:ext uri="{FF2B5EF4-FFF2-40B4-BE49-F238E27FC236}">
                    <a16:creationId xmlns:a16="http://schemas.microsoft.com/office/drawing/2014/main" id="{B9D4D56F-1EB7-4E1F-0A48-E62E660DC730}"/>
                  </a:ext>
                </a:extLst>
              </p:cNvPr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51">
                <a:extLst>
                  <a:ext uri="{FF2B5EF4-FFF2-40B4-BE49-F238E27FC236}">
                    <a16:creationId xmlns:a16="http://schemas.microsoft.com/office/drawing/2014/main" id="{09DED4C5-4E8A-DB75-F35D-A3C1F6DEACA5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51">
                <a:extLst>
                  <a:ext uri="{FF2B5EF4-FFF2-40B4-BE49-F238E27FC236}">
                    <a16:creationId xmlns:a16="http://schemas.microsoft.com/office/drawing/2014/main" id="{4B303BD5-CF14-2719-0ECA-4DDF91E0E9C7}"/>
                  </a:ext>
                </a:extLst>
              </p:cNvPr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51">
                <a:extLst>
                  <a:ext uri="{FF2B5EF4-FFF2-40B4-BE49-F238E27FC236}">
                    <a16:creationId xmlns:a16="http://schemas.microsoft.com/office/drawing/2014/main" id="{E045B868-0718-9B80-26EA-36C95CC5E925}"/>
                  </a:ext>
                </a:extLst>
              </p:cNvPr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51">
                <a:extLst>
                  <a:ext uri="{FF2B5EF4-FFF2-40B4-BE49-F238E27FC236}">
                    <a16:creationId xmlns:a16="http://schemas.microsoft.com/office/drawing/2014/main" id="{4AF06694-BEF0-0954-B8A7-730A7FCFC962}"/>
                  </a:ext>
                </a:extLst>
              </p:cNvPr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4" name="Google Shape;6664;p51">
              <a:extLst>
                <a:ext uri="{FF2B5EF4-FFF2-40B4-BE49-F238E27FC236}">
                  <a16:creationId xmlns:a16="http://schemas.microsoft.com/office/drawing/2014/main" id="{DE12AB5B-18BD-5A24-C9A7-9CD8B7E78AEC}"/>
                </a:ext>
              </a:extLst>
            </p:cNvPr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6665" name="Google Shape;6665;p51">
                <a:extLst>
                  <a:ext uri="{FF2B5EF4-FFF2-40B4-BE49-F238E27FC236}">
                    <a16:creationId xmlns:a16="http://schemas.microsoft.com/office/drawing/2014/main" id="{14D34A0A-9E0D-2D3C-90E1-DEB09A31F73A}"/>
                  </a:ext>
                </a:extLst>
              </p:cNvPr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51">
                <a:extLst>
                  <a:ext uri="{FF2B5EF4-FFF2-40B4-BE49-F238E27FC236}">
                    <a16:creationId xmlns:a16="http://schemas.microsoft.com/office/drawing/2014/main" id="{3CBD26C1-58DC-E17A-34E0-F46552C45E55}"/>
                  </a:ext>
                </a:extLst>
              </p:cNvPr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51">
                <a:extLst>
                  <a:ext uri="{FF2B5EF4-FFF2-40B4-BE49-F238E27FC236}">
                    <a16:creationId xmlns:a16="http://schemas.microsoft.com/office/drawing/2014/main" id="{EFAD6AC2-5661-87C7-029A-A4AB538D29C3}"/>
                  </a:ext>
                </a:extLst>
              </p:cNvPr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51">
                <a:extLst>
                  <a:ext uri="{FF2B5EF4-FFF2-40B4-BE49-F238E27FC236}">
                    <a16:creationId xmlns:a16="http://schemas.microsoft.com/office/drawing/2014/main" id="{7FA678B9-3031-1ECF-5987-4164F09CFCF8}"/>
                  </a:ext>
                </a:extLst>
              </p:cNvPr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51">
                <a:extLst>
                  <a:ext uri="{FF2B5EF4-FFF2-40B4-BE49-F238E27FC236}">
                    <a16:creationId xmlns:a16="http://schemas.microsoft.com/office/drawing/2014/main" id="{BED06E9A-F3B1-4FE4-4468-35A94C1D50EC}"/>
                  </a:ext>
                </a:extLst>
              </p:cNvPr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51">
                <a:extLst>
                  <a:ext uri="{FF2B5EF4-FFF2-40B4-BE49-F238E27FC236}">
                    <a16:creationId xmlns:a16="http://schemas.microsoft.com/office/drawing/2014/main" id="{9C54277C-878A-3841-AF7E-2BB5FE98F9D8}"/>
                  </a:ext>
                </a:extLst>
              </p:cNvPr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51">
                <a:extLst>
                  <a:ext uri="{FF2B5EF4-FFF2-40B4-BE49-F238E27FC236}">
                    <a16:creationId xmlns:a16="http://schemas.microsoft.com/office/drawing/2014/main" id="{C219DC66-41D8-BBCA-F8B9-56BA85127CC8}"/>
                  </a:ext>
                </a:extLst>
              </p:cNvPr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51">
                <a:extLst>
                  <a:ext uri="{FF2B5EF4-FFF2-40B4-BE49-F238E27FC236}">
                    <a16:creationId xmlns:a16="http://schemas.microsoft.com/office/drawing/2014/main" id="{02DEE45C-D51F-4678-79E4-20490A1D2DE7}"/>
                  </a:ext>
                </a:extLst>
              </p:cNvPr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51">
                <a:extLst>
                  <a:ext uri="{FF2B5EF4-FFF2-40B4-BE49-F238E27FC236}">
                    <a16:creationId xmlns:a16="http://schemas.microsoft.com/office/drawing/2014/main" id="{C1301E68-09C3-B834-C40E-79851F1FBDDF}"/>
                  </a:ext>
                </a:extLst>
              </p:cNvPr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51">
                <a:extLst>
                  <a:ext uri="{FF2B5EF4-FFF2-40B4-BE49-F238E27FC236}">
                    <a16:creationId xmlns:a16="http://schemas.microsoft.com/office/drawing/2014/main" id="{5DFC8E5E-FBBF-E9ED-5665-EAF3C42EAEC1}"/>
                  </a:ext>
                </a:extLst>
              </p:cNvPr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51">
                <a:extLst>
                  <a:ext uri="{FF2B5EF4-FFF2-40B4-BE49-F238E27FC236}">
                    <a16:creationId xmlns:a16="http://schemas.microsoft.com/office/drawing/2014/main" id="{1E1FAFE2-1B20-E8D8-F27D-1DCE6A2DB8DD}"/>
                  </a:ext>
                </a:extLst>
              </p:cNvPr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51">
                <a:extLst>
                  <a:ext uri="{FF2B5EF4-FFF2-40B4-BE49-F238E27FC236}">
                    <a16:creationId xmlns:a16="http://schemas.microsoft.com/office/drawing/2014/main" id="{58A87B00-A6A6-8FA0-F516-D1EB025A3F7C}"/>
                  </a:ext>
                </a:extLst>
              </p:cNvPr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51">
                <a:extLst>
                  <a:ext uri="{FF2B5EF4-FFF2-40B4-BE49-F238E27FC236}">
                    <a16:creationId xmlns:a16="http://schemas.microsoft.com/office/drawing/2014/main" id="{63B19A4D-58DA-35D8-54F7-BB3F7E617D90}"/>
                  </a:ext>
                </a:extLst>
              </p:cNvPr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51">
                <a:extLst>
                  <a:ext uri="{FF2B5EF4-FFF2-40B4-BE49-F238E27FC236}">
                    <a16:creationId xmlns:a16="http://schemas.microsoft.com/office/drawing/2014/main" id="{01A582D3-92DD-BFD3-CE62-45EC689FAD3E}"/>
                  </a:ext>
                </a:extLst>
              </p:cNvPr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51">
                <a:extLst>
                  <a:ext uri="{FF2B5EF4-FFF2-40B4-BE49-F238E27FC236}">
                    <a16:creationId xmlns:a16="http://schemas.microsoft.com/office/drawing/2014/main" id="{85BDF292-5FD6-B0F2-4187-90F404505C4E}"/>
                  </a:ext>
                </a:extLst>
              </p:cNvPr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51">
                <a:extLst>
                  <a:ext uri="{FF2B5EF4-FFF2-40B4-BE49-F238E27FC236}">
                    <a16:creationId xmlns:a16="http://schemas.microsoft.com/office/drawing/2014/main" id="{C2BE62CA-3EFB-E98E-E56D-AF5049415066}"/>
                  </a:ext>
                </a:extLst>
              </p:cNvPr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51">
                <a:extLst>
                  <a:ext uri="{FF2B5EF4-FFF2-40B4-BE49-F238E27FC236}">
                    <a16:creationId xmlns:a16="http://schemas.microsoft.com/office/drawing/2014/main" id="{5C5F9B8A-3DB9-BCEC-47E7-23C138232B83}"/>
                  </a:ext>
                </a:extLst>
              </p:cNvPr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51">
                <a:extLst>
                  <a:ext uri="{FF2B5EF4-FFF2-40B4-BE49-F238E27FC236}">
                    <a16:creationId xmlns:a16="http://schemas.microsoft.com/office/drawing/2014/main" id="{F9BDA94C-33F0-8BFE-D47F-7DEEB1161D35}"/>
                  </a:ext>
                </a:extLst>
              </p:cNvPr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51">
                <a:extLst>
                  <a:ext uri="{FF2B5EF4-FFF2-40B4-BE49-F238E27FC236}">
                    <a16:creationId xmlns:a16="http://schemas.microsoft.com/office/drawing/2014/main" id="{BD13AA34-297E-CAC6-70A4-A4EABBD80006}"/>
                  </a:ext>
                </a:extLst>
              </p:cNvPr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51">
                <a:extLst>
                  <a:ext uri="{FF2B5EF4-FFF2-40B4-BE49-F238E27FC236}">
                    <a16:creationId xmlns:a16="http://schemas.microsoft.com/office/drawing/2014/main" id="{3ABF2C4D-1FC1-2EF3-CDCC-531D2211E070}"/>
                  </a:ext>
                </a:extLst>
              </p:cNvPr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51">
                <a:extLst>
                  <a:ext uri="{FF2B5EF4-FFF2-40B4-BE49-F238E27FC236}">
                    <a16:creationId xmlns:a16="http://schemas.microsoft.com/office/drawing/2014/main" id="{F0476DCA-C076-5D80-B3F9-35170C3AF950}"/>
                  </a:ext>
                </a:extLst>
              </p:cNvPr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51">
                <a:extLst>
                  <a:ext uri="{FF2B5EF4-FFF2-40B4-BE49-F238E27FC236}">
                    <a16:creationId xmlns:a16="http://schemas.microsoft.com/office/drawing/2014/main" id="{E4FC6CD4-11FE-E463-0B93-FE1A49C94F06}"/>
                  </a:ext>
                </a:extLst>
              </p:cNvPr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51">
                <a:extLst>
                  <a:ext uri="{FF2B5EF4-FFF2-40B4-BE49-F238E27FC236}">
                    <a16:creationId xmlns:a16="http://schemas.microsoft.com/office/drawing/2014/main" id="{CA3788C1-C741-BCA7-8B4F-49DC6572B4A3}"/>
                  </a:ext>
                </a:extLst>
              </p:cNvPr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51">
                <a:extLst>
                  <a:ext uri="{FF2B5EF4-FFF2-40B4-BE49-F238E27FC236}">
                    <a16:creationId xmlns:a16="http://schemas.microsoft.com/office/drawing/2014/main" id="{067BF85E-5C96-8677-F673-66C47EC27B8D}"/>
                  </a:ext>
                </a:extLst>
              </p:cNvPr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51">
                <a:extLst>
                  <a:ext uri="{FF2B5EF4-FFF2-40B4-BE49-F238E27FC236}">
                    <a16:creationId xmlns:a16="http://schemas.microsoft.com/office/drawing/2014/main" id="{34B52B79-57E3-717A-44A8-5AD0110F039E}"/>
                  </a:ext>
                </a:extLst>
              </p:cNvPr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51">
                <a:extLst>
                  <a:ext uri="{FF2B5EF4-FFF2-40B4-BE49-F238E27FC236}">
                    <a16:creationId xmlns:a16="http://schemas.microsoft.com/office/drawing/2014/main" id="{6F46AE4E-DE70-8DC2-2815-4A4D7323B9F9}"/>
                  </a:ext>
                </a:extLst>
              </p:cNvPr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51">
                <a:extLst>
                  <a:ext uri="{FF2B5EF4-FFF2-40B4-BE49-F238E27FC236}">
                    <a16:creationId xmlns:a16="http://schemas.microsoft.com/office/drawing/2014/main" id="{E58DF104-A97C-0119-FB31-0C5B55DAD2FE}"/>
                  </a:ext>
                </a:extLst>
              </p:cNvPr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51">
                <a:extLst>
                  <a:ext uri="{FF2B5EF4-FFF2-40B4-BE49-F238E27FC236}">
                    <a16:creationId xmlns:a16="http://schemas.microsoft.com/office/drawing/2014/main" id="{57085A01-40C3-1E45-3A3D-EA84853A8DC6}"/>
                  </a:ext>
                </a:extLst>
              </p:cNvPr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51">
                <a:extLst>
                  <a:ext uri="{FF2B5EF4-FFF2-40B4-BE49-F238E27FC236}">
                    <a16:creationId xmlns:a16="http://schemas.microsoft.com/office/drawing/2014/main" id="{99C049D6-E292-2772-A70A-7E0578A8C3FE}"/>
                  </a:ext>
                </a:extLst>
              </p:cNvPr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51">
                <a:extLst>
                  <a:ext uri="{FF2B5EF4-FFF2-40B4-BE49-F238E27FC236}">
                    <a16:creationId xmlns:a16="http://schemas.microsoft.com/office/drawing/2014/main" id="{1C822EC9-1ECB-35EA-666B-E705C3D59107}"/>
                  </a:ext>
                </a:extLst>
              </p:cNvPr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51">
                <a:extLst>
                  <a:ext uri="{FF2B5EF4-FFF2-40B4-BE49-F238E27FC236}">
                    <a16:creationId xmlns:a16="http://schemas.microsoft.com/office/drawing/2014/main" id="{79E7E96C-9F61-DF9B-2093-82F1DBB4037E}"/>
                  </a:ext>
                </a:extLst>
              </p:cNvPr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51">
                <a:extLst>
                  <a:ext uri="{FF2B5EF4-FFF2-40B4-BE49-F238E27FC236}">
                    <a16:creationId xmlns:a16="http://schemas.microsoft.com/office/drawing/2014/main" id="{6153F3B7-4F23-677E-3A36-8325BEBBD482}"/>
                  </a:ext>
                </a:extLst>
              </p:cNvPr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51">
                <a:extLst>
                  <a:ext uri="{FF2B5EF4-FFF2-40B4-BE49-F238E27FC236}">
                    <a16:creationId xmlns:a16="http://schemas.microsoft.com/office/drawing/2014/main" id="{D9B7E110-374F-A38D-23CD-498747BE826F}"/>
                  </a:ext>
                </a:extLst>
              </p:cNvPr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51">
                <a:extLst>
                  <a:ext uri="{FF2B5EF4-FFF2-40B4-BE49-F238E27FC236}">
                    <a16:creationId xmlns:a16="http://schemas.microsoft.com/office/drawing/2014/main" id="{B14EE1E6-1C0E-5C67-1E4C-617CF5417C7A}"/>
                  </a:ext>
                </a:extLst>
              </p:cNvPr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51">
                <a:extLst>
                  <a:ext uri="{FF2B5EF4-FFF2-40B4-BE49-F238E27FC236}">
                    <a16:creationId xmlns:a16="http://schemas.microsoft.com/office/drawing/2014/main" id="{B515DDF8-4F91-1D72-2EC6-8AD5D46EE827}"/>
                  </a:ext>
                </a:extLst>
              </p:cNvPr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51">
                <a:extLst>
                  <a:ext uri="{FF2B5EF4-FFF2-40B4-BE49-F238E27FC236}">
                    <a16:creationId xmlns:a16="http://schemas.microsoft.com/office/drawing/2014/main" id="{ACB8E012-5881-CD35-E3A4-97512D2545FA}"/>
                  </a:ext>
                </a:extLst>
              </p:cNvPr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51">
                <a:extLst>
                  <a:ext uri="{FF2B5EF4-FFF2-40B4-BE49-F238E27FC236}">
                    <a16:creationId xmlns:a16="http://schemas.microsoft.com/office/drawing/2014/main" id="{3D11B1C3-ECFB-A220-C37A-08BCFC161E29}"/>
                  </a:ext>
                </a:extLst>
              </p:cNvPr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8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Google Shape;6501;p47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was our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scraping</a:t>
            </a:r>
            <a:r>
              <a:rPr lang="en-US" dirty="0"/>
              <a:t> criteria 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502" name="Google Shape;6502;p47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Using </a:t>
            </a:r>
            <a:r>
              <a:rPr lang="en" sz="2800" dirty="0">
                <a:solidFill>
                  <a:schemeClr val="accent2">
                    <a:lumMod val="75000"/>
                  </a:schemeClr>
                </a:solidFill>
              </a:rPr>
              <a:t>Advanced Search</a:t>
            </a:r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503" name="Google Shape;6503;p47"/>
          <p:cNvGrpSpPr/>
          <p:nvPr/>
        </p:nvGrpSpPr>
        <p:grpSpPr>
          <a:xfrm>
            <a:off x="1262714" y="2030251"/>
            <a:ext cx="1560794" cy="2003203"/>
            <a:chOff x="1690388" y="1583302"/>
            <a:chExt cx="2236414" cy="2870329"/>
          </a:xfrm>
        </p:grpSpPr>
        <p:sp>
          <p:nvSpPr>
            <p:cNvPr id="6504" name="Google Shape;6504;p47"/>
            <p:cNvSpPr/>
            <p:nvPr/>
          </p:nvSpPr>
          <p:spPr>
            <a:xfrm>
              <a:off x="2672398" y="3123604"/>
              <a:ext cx="285691" cy="681976"/>
            </a:xfrm>
            <a:custGeom>
              <a:avLst/>
              <a:gdLst/>
              <a:ahLst/>
              <a:cxnLst/>
              <a:rect l="l" t="t" r="r" b="b"/>
              <a:pathLst>
                <a:path w="19382" h="46267" extrusionOk="0">
                  <a:moveTo>
                    <a:pt x="5305" y="0"/>
                  </a:moveTo>
                  <a:cubicBezTo>
                    <a:pt x="5305" y="0"/>
                    <a:pt x="5138" y="33891"/>
                    <a:pt x="1" y="46267"/>
                  </a:cubicBezTo>
                  <a:lnTo>
                    <a:pt x="19381" y="46267"/>
                  </a:lnTo>
                  <a:cubicBezTo>
                    <a:pt x="14244" y="33891"/>
                    <a:pt x="14078" y="0"/>
                    <a:pt x="14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47"/>
            <p:cNvSpPr/>
            <p:nvPr/>
          </p:nvSpPr>
          <p:spPr>
            <a:xfrm>
              <a:off x="2672398" y="3123604"/>
              <a:ext cx="285691" cy="681976"/>
            </a:xfrm>
            <a:custGeom>
              <a:avLst/>
              <a:gdLst/>
              <a:ahLst/>
              <a:cxnLst/>
              <a:rect l="l" t="t" r="r" b="b"/>
              <a:pathLst>
                <a:path w="19382" h="46267" extrusionOk="0">
                  <a:moveTo>
                    <a:pt x="5305" y="0"/>
                  </a:moveTo>
                  <a:cubicBezTo>
                    <a:pt x="5305" y="0"/>
                    <a:pt x="5138" y="33891"/>
                    <a:pt x="1" y="46267"/>
                  </a:cubicBezTo>
                  <a:lnTo>
                    <a:pt x="19381" y="46267"/>
                  </a:lnTo>
                  <a:cubicBezTo>
                    <a:pt x="14244" y="33891"/>
                    <a:pt x="14078" y="0"/>
                    <a:pt x="14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47"/>
            <p:cNvSpPr/>
            <p:nvPr/>
          </p:nvSpPr>
          <p:spPr>
            <a:xfrm>
              <a:off x="2688626" y="3123604"/>
              <a:ext cx="253233" cy="681976"/>
            </a:xfrm>
            <a:custGeom>
              <a:avLst/>
              <a:gdLst/>
              <a:ahLst/>
              <a:cxnLst/>
              <a:rect l="l" t="t" r="r" b="b"/>
              <a:pathLst>
                <a:path w="17180" h="46267" extrusionOk="0">
                  <a:moveTo>
                    <a:pt x="4737" y="0"/>
                  </a:moveTo>
                  <a:cubicBezTo>
                    <a:pt x="4737" y="0"/>
                    <a:pt x="4571" y="33891"/>
                    <a:pt x="1" y="46267"/>
                  </a:cubicBezTo>
                  <a:lnTo>
                    <a:pt x="17180" y="46267"/>
                  </a:lnTo>
                  <a:cubicBezTo>
                    <a:pt x="12610" y="33891"/>
                    <a:pt x="12443" y="0"/>
                    <a:pt x="12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47"/>
            <p:cNvSpPr/>
            <p:nvPr/>
          </p:nvSpPr>
          <p:spPr>
            <a:xfrm>
              <a:off x="2688626" y="3123604"/>
              <a:ext cx="253233" cy="681976"/>
            </a:xfrm>
            <a:custGeom>
              <a:avLst/>
              <a:gdLst/>
              <a:ahLst/>
              <a:cxnLst/>
              <a:rect l="l" t="t" r="r" b="b"/>
              <a:pathLst>
                <a:path w="17180" h="46267" extrusionOk="0">
                  <a:moveTo>
                    <a:pt x="4737" y="0"/>
                  </a:moveTo>
                  <a:cubicBezTo>
                    <a:pt x="4737" y="0"/>
                    <a:pt x="4571" y="33891"/>
                    <a:pt x="1" y="46267"/>
                  </a:cubicBezTo>
                  <a:lnTo>
                    <a:pt x="17180" y="46267"/>
                  </a:lnTo>
                  <a:cubicBezTo>
                    <a:pt x="12610" y="33891"/>
                    <a:pt x="12443" y="0"/>
                    <a:pt x="12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47"/>
            <p:cNvSpPr/>
            <p:nvPr/>
          </p:nvSpPr>
          <p:spPr>
            <a:xfrm>
              <a:off x="2755985" y="3123604"/>
              <a:ext cx="146044" cy="681976"/>
            </a:xfrm>
            <a:custGeom>
              <a:avLst/>
              <a:gdLst/>
              <a:ahLst/>
              <a:cxnLst/>
              <a:rect l="l" t="t" r="r" b="b"/>
              <a:pathLst>
                <a:path w="9908" h="46267" extrusionOk="0">
                  <a:moveTo>
                    <a:pt x="3536" y="0"/>
                  </a:moveTo>
                  <a:cubicBezTo>
                    <a:pt x="3536" y="0"/>
                    <a:pt x="2903" y="33891"/>
                    <a:pt x="1" y="46267"/>
                  </a:cubicBezTo>
                  <a:lnTo>
                    <a:pt x="9908" y="46267"/>
                  </a:lnTo>
                  <a:cubicBezTo>
                    <a:pt x="7006" y="33891"/>
                    <a:pt x="5805" y="0"/>
                    <a:pt x="5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47"/>
            <p:cNvSpPr/>
            <p:nvPr/>
          </p:nvSpPr>
          <p:spPr>
            <a:xfrm>
              <a:off x="2795324" y="3123604"/>
              <a:ext cx="67863" cy="681976"/>
            </a:xfrm>
            <a:custGeom>
              <a:avLst/>
              <a:gdLst/>
              <a:ahLst/>
              <a:cxnLst/>
              <a:rect l="l" t="t" r="r" b="b"/>
              <a:pathLst>
                <a:path w="4604" h="46267" extrusionOk="0">
                  <a:moveTo>
                    <a:pt x="2102" y="0"/>
                  </a:moveTo>
                  <a:cubicBezTo>
                    <a:pt x="2102" y="0"/>
                    <a:pt x="1501" y="33891"/>
                    <a:pt x="0" y="46267"/>
                  </a:cubicBezTo>
                  <a:lnTo>
                    <a:pt x="4603" y="46267"/>
                  </a:lnTo>
                  <a:cubicBezTo>
                    <a:pt x="3403" y="33891"/>
                    <a:pt x="3136" y="0"/>
                    <a:pt x="3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47"/>
            <p:cNvSpPr/>
            <p:nvPr/>
          </p:nvSpPr>
          <p:spPr>
            <a:xfrm>
              <a:off x="2253506" y="4070549"/>
              <a:ext cx="1111219" cy="134237"/>
            </a:xfrm>
            <a:custGeom>
              <a:avLst/>
              <a:gdLst/>
              <a:ahLst/>
              <a:cxnLst/>
              <a:rect l="l" t="t" r="r" b="b"/>
              <a:pathLst>
                <a:path w="75388" h="9107" extrusionOk="0">
                  <a:moveTo>
                    <a:pt x="4070" y="0"/>
                  </a:moveTo>
                  <a:cubicBezTo>
                    <a:pt x="2969" y="0"/>
                    <a:pt x="2002" y="1068"/>
                    <a:pt x="1602" y="2669"/>
                  </a:cubicBezTo>
                  <a:lnTo>
                    <a:pt x="1" y="9107"/>
                  </a:lnTo>
                  <a:lnTo>
                    <a:pt x="75388" y="9107"/>
                  </a:lnTo>
                  <a:lnTo>
                    <a:pt x="73753" y="2669"/>
                  </a:lnTo>
                  <a:cubicBezTo>
                    <a:pt x="73353" y="1068"/>
                    <a:pt x="72386" y="0"/>
                    <a:pt x="71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47"/>
            <p:cNvSpPr/>
            <p:nvPr/>
          </p:nvSpPr>
          <p:spPr>
            <a:xfrm>
              <a:off x="2253506" y="4070549"/>
              <a:ext cx="1111219" cy="134237"/>
            </a:xfrm>
            <a:custGeom>
              <a:avLst/>
              <a:gdLst/>
              <a:ahLst/>
              <a:cxnLst/>
              <a:rect l="l" t="t" r="r" b="b"/>
              <a:pathLst>
                <a:path w="75388" h="9107" extrusionOk="0">
                  <a:moveTo>
                    <a:pt x="4070" y="0"/>
                  </a:moveTo>
                  <a:cubicBezTo>
                    <a:pt x="2969" y="0"/>
                    <a:pt x="2002" y="1068"/>
                    <a:pt x="1602" y="2669"/>
                  </a:cubicBezTo>
                  <a:lnTo>
                    <a:pt x="1" y="9107"/>
                  </a:lnTo>
                  <a:lnTo>
                    <a:pt x="868" y="9107"/>
                  </a:lnTo>
                  <a:lnTo>
                    <a:pt x="2436" y="3670"/>
                  </a:lnTo>
                  <a:cubicBezTo>
                    <a:pt x="2836" y="2335"/>
                    <a:pt x="3803" y="1435"/>
                    <a:pt x="4837" y="1435"/>
                  </a:cubicBezTo>
                  <a:lnTo>
                    <a:pt x="70518" y="1435"/>
                  </a:lnTo>
                  <a:cubicBezTo>
                    <a:pt x="71585" y="1435"/>
                    <a:pt x="72519" y="2335"/>
                    <a:pt x="72919" y="3670"/>
                  </a:cubicBezTo>
                  <a:lnTo>
                    <a:pt x="74487" y="9107"/>
                  </a:lnTo>
                  <a:lnTo>
                    <a:pt x="75388" y="9107"/>
                  </a:lnTo>
                  <a:lnTo>
                    <a:pt x="73753" y="2669"/>
                  </a:lnTo>
                  <a:cubicBezTo>
                    <a:pt x="73353" y="1068"/>
                    <a:pt x="72386" y="0"/>
                    <a:pt x="71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47"/>
            <p:cNvSpPr/>
            <p:nvPr/>
          </p:nvSpPr>
          <p:spPr>
            <a:xfrm>
              <a:off x="2341029" y="3938293"/>
              <a:ext cx="935680" cy="132277"/>
            </a:xfrm>
            <a:custGeom>
              <a:avLst/>
              <a:gdLst/>
              <a:ahLst/>
              <a:cxnLst/>
              <a:rect l="l" t="t" r="r" b="b"/>
              <a:pathLst>
                <a:path w="63479" h="8974" extrusionOk="0">
                  <a:moveTo>
                    <a:pt x="3436" y="0"/>
                  </a:moveTo>
                  <a:cubicBezTo>
                    <a:pt x="2535" y="0"/>
                    <a:pt x="1701" y="1034"/>
                    <a:pt x="1368" y="2636"/>
                  </a:cubicBezTo>
                  <a:lnTo>
                    <a:pt x="0" y="8973"/>
                  </a:lnTo>
                  <a:lnTo>
                    <a:pt x="63479" y="8973"/>
                  </a:lnTo>
                  <a:lnTo>
                    <a:pt x="62145" y="2636"/>
                  </a:lnTo>
                  <a:cubicBezTo>
                    <a:pt x="61778" y="1034"/>
                    <a:pt x="60977" y="0"/>
                    <a:pt x="60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47"/>
            <p:cNvSpPr/>
            <p:nvPr/>
          </p:nvSpPr>
          <p:spPr>
            <a:xfrm>
              <a:off x="2341029" y="3938293"/>
              <a:ext cx="935680" cy="132277"/>
            </a:xfrm>
            <a:custGeom>
              <a:avLst/>
              <a:gdLst/>
              <a:ahLst/>
              <a:cxnLst/>
              <a:rect l="l" t="t" r="r" b="b"/>
              <a:pathLst>
                <a:path w="63479" h="8974" extrusionOk="0">
                  <a:moveTo>
                    <a:pt x="3436" y="0"/>
                  </a:moveTo>
                  <a:cubicBezTo>
                    <a:pt x="2535" y="0"/>
                    <a:pt x="1701" y="1034"/>
                    <a:pt x="1368" y="2636"/>
                  </a:cubicBezTo>
                  <a:lnTo>
                    <a:pt x="0" y="8973"/>
                  </a:lnTo>
                  <a:lnTo>
                    <a:pt x="734" y="8973"/>
                  </a:lnTo>
                  <a:lnTo>
                    <a:pt x="2068" y="3636"/>
                  </a:lnTo>
                  <a:cubicBezTo>
                    <a:pt x="2402" y="2302"/>
                    <a:pt x="3202" y="1401"/>
                    <a:pt x="4103" y="1401"/>
                  </a:cubicBezTo>
                  <a:lnTo>
                    <a:pt x="59409" y="1401"/>
                  </a:lnTo>
                  <a:cubicBezTo>
                    <a:pt x="60277" y="1401"/>
                    <a:pt x="61077" y="2302"/>
                    <a:pt x="61411" y="3636"/>
                  </a:cubicBezTo>
                  <a:lnTo>
                    <a:pt x="62745" y="8973"/>
                  </a:lnTo>
                  <a:lnTo>
                    <a:pt x="63479" y="8973"/>
                  </a:lnTo>
                  <a:lnTo>
                    <a:pt x="62145" y="2636"/>
                  </a:lnTo>
                  <a:cubicBezTo>
                    <a:pt x="61778" y="1034"/>
                    <a:pt x="60977" y="0"/>
                    <a:pt x="60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47"/>
            <p:cNvSpPr/>
            <p:nvPr/>
          </p:nvSpPr>
          <p:spPr>
            <a:xfrm>
              <a:off x="2189095" y="4204279"/>
              <a:ext cx="1239560" cy="249298"/>
            </a:xfrm>
            <a:custGeom>
              <a:avLst/>
              <a:gdLst/>
              <a:ahLst/>
              <a:cxnLst/>
              <a:rect l="l" t="t" r="r" b="b"/>
              <a:pathLst>
                <a:path w="84095" h="16913" extrusionOk="0">
                  <a:moveTo>
                    <a:pt x="3003" y="1"/>
                  </a:moveTo>
                  <a:cubicBezTo>
                    <a:pt x="2036" y="1"/>
                    <a:pt x="1135" y="801"/>
                    <a:pt x="935" y="1769"/>
                  </a:cubicBezTo>
                  <a:lnTo>
                    <a:pt x="1" y="16913"/>
                  </a:lnTo>
                  <a:lnTo>
                    <a:pt x="84094" y="16913"/>
                  </a:lnTo>
                  <a:lnTo>
                    <a:pt x="83160" y="1769"/>
                  </a:lnTo>
                  <a:cubicBezTo>
                    <a:pt x="82993" y="801"/>
                    <a:pt x="82059" y="1"/>
                    <a:pt x="8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47"/>
            <p:cNvSpPr/>
            <p:nvPr/>
          </p:nvSpPr>
          <p:spPr>
            <a:xfrm>
              <a:off x="2189095" y="4204279"/>
              <a:ext cx="1239560" cy="249298"/>
            </a:xfrm>
            <a:custGeom>
              <a:avLst/>
              <a:gdLst/>
              <a:ahLst/>
              <a:cxnLst/>
              <a:rect l="l" t="t" r="r" b="b"/>
              <a:pathLst>
                <a:path w="84095" h="16913" extrusionOk="0">
                  <a:moveTo>
                    <a:pt x="3003" y="1"/>
                  </a:moveTo>
                  <a:cubicBezTo>
                    <a:pt x="2036" y="1"/>
                    <a:pt x="1135" y="801"/>
                    <a:pt x="935" y="1769"/>
                  </a:cubicBezTo>
                  <a:lnTo>
                    <a:pt x="1" y="16913"/>
                  </a:lnTo>
                  <a:lnTo>
                    <a:pt x="1268" y="16913"/>
                  </a:lnTo>
                  <a:lnTo>
                    <a:pt x="2169" y="2603"/>
                  </a:lnTo>
                  <a:cubicBezTo>
                    <a:pt x="2369" y="1802"/>
                    <a:pt x="3270" y="1168"/>
                    <a:pt x="4170" y="1168"/>
                  </a:cubicBezTo>
                  <a:lnTo>
                    <a:pt x="79925" y="1168"/>
                  </a:lnTo>
                  <a:cubicBezTo>
                    <a:pt x="80859" y="1168"/>
                    <a:pt x="81759" y="1802"/>
                    <a:pt x="81959" y="2603"/>
                  </a:cubicBezTo>
                  <a:lnTo>
                    <a:pt x="82827" y="16913"/>
                  </a:lnTo>
                  <a:lnTo>
                    <a:pt x="84094" y="16913"/>
                  </a:lnTo>
                  <a:lnTo>
                    <a:pt x="83194" y="1769"/>
                  </a:lnTo>
                  <a:cubicBezTo>
                    <a:pt x="82993" y="801"/>
                    <a:pt x="82059" y="1"/>
                    <a:pt x="8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47"/>
            <p:cNvSpPr/>
            <p:nvPr/>
          </p:nvSpPr>
          <p:spPr>
            <a:xfrm>
              <a:off x="2559819" y="3805535"/>
              <a:ext cx="497593" cy="132778"/>
            </a:xfrm>
            <a:custGeom>
              <a:avLst/>
              <a:gdLst/>
              <a:ahLst/>
              <a:cxnLst/>
              <a:rect l="l" t="t" r="r" b="b"/>
              <a:pathLst>
                <a:path w="33758" h="9008" extrusionOk="0">
                  <a:moveTo>
                    <a:pt x="1835" y="1"/>
                  </a:moveTo>
                  <a:cubicBezTo>
                    <a:pt x="1468" y="1"/>
                    <a:pt x="701" y="1068"/>
                    <a:pt x="567" y="2636"/>
                  </a:cubicBezTo>
                  <a:lnTo>
                    <a:pt x="0" y="9007"/>
                  </a:lnTo>
                  <a:lnTo>
                    <a:pt x="33758" y="9007"/>
                  </a:lnTo>
                  <a:lnTo>
                    <a:pt x="33190" y="2636"/>
                  </a:lnTo>
                  <a:cubicBezTo>
                    <a:pt x="33057" y="1068"/>
                    <a:pt x="32357" y="1"/>
                    <a:pt x="31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47"/>
            <p:cNvSpPr/>
            <p:nvPr/>
          </p:nvSpPr>
          <p:spPr>
            <a:xfrm>
              <a:off x="2559819" y="3805535"/>
              <a:ext cx="497593" cy="132778"/>
            </a:xfrm>
            <a:custGeom>
              <a:avLst/>
              <a:gdLst/>
              <a:ahLst/>
              <a:cxnLst/>
              <a:rect l="l" t="t" r="r" b="b"/>
              <a:pathLst>
                <a:path w="33758" h="9008" extrusionOk="0">
                  <a:moveTo>
                    <a:pt x="1835" y="1"/>
                  </a:moveTo>
                  <a:cubicBezTo>
                    <a:pt x="1468" y="1"/>
                    <a:pt x="701" y="1068"/>
                    <a:pt x="567" y="2636"/>
                  </a:cubicBezTo>
                  <a:lnTo>
                    <a:pt x="0" y="9007"/>
                  </a:lnTo>
                  <a:lnTo>
                    <a:pt x="734" y="9007"/>
                  </a:lnTo>
                  <a:lnTo>
                    <a:pt x="1268" y="3637"/>
                  </a:lnTo>
                  <a:cubicBezTo>
                    <a:pt x="1401" y="2303"/>
                    <a:pt x="1735" y="1435"/>
                    <a:pt x="2102" y="1435"/>
                  </a:cubicBezTo>
                  <a:lnTo>
                    <a:pt x="31689" y="1435"/>
                  </a:lnTo>
                  <a:cubicBezTo>
                    <a:pt x="32056" y="1435"/>
                    <a:pt x="32390" y="2303"/>
                    <a:pt x="32523" y="3637"/>
                  </a:cubicBezTo>
                  <a:lnTo>
                    <a:pt x="33057" y="9007"/>
                  </a:lnTo>
                  <a:lnTo>
                    <a:pt x="33758" y="9007"/>
                  </a:lnTo>
                  <a:lnTo>
                    <a:pt x="33224" y="2636"/>
                  </a:lnTo>
                  <a:cubicBezTo>
                    <a:pt x="33090" y="1068"/>
                    <a:pt x="32357" y="1"/>
                    <a:pt x="31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47"/>
            <p:cNvSpPr/>
            <p:nvPr/>
          </p:nvSpPr>
          <p:spPr>
            <a:xfrm>
              <a:off x="2734348" y="3123604"/>
              <a:ext cx="153429" cy="343707"/>
            </a:xfrm>
            <a:custGeom>
              <a:avLst/>
              <a:gdLst/>
              <a:ahLst/>
              <a:cxnLst/>
              <a:rect l="l" t="t" r="r" b="b"/>
              <a:pathLst>
                <a:path w="10409" h="23318" extrusionOk="0">
                  <a:moveTo>
                    <a:pt x="1102" y="0"/>
                  </a:moveTo>
                  <a:cubicBezTo>
                    <a:pt x="1102" y="0"/>
                    <a:pt x="1068" y="11342"/>
                    <a:pt x="1" y="23317"/>
                  </a:cubicBezTo>
                  <a:cubicBezTo>
                    <a:pt x="2703" y="19815"/>
                    <a:pt x="5505" y="16913"/>
                    <a:pt x="10408" y="15578"/>
                  </a:cubicBezTo>
                  <a:cubicBezTo>
                    <a:pt x="9908" y="6872"/>
                    <a:pt x="9875" y="0"/>
                    <a:pt x="98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9" name="Google Shape;6519;p47"/>
            <p:cNvGrpSpPr/>
            <p:nvPr/>
          </p:nvGrpSpPr>
          <p:grpSpPr>
            <a:xfrm>
              <a:off x="1690388" y="1583302"/>
              <a:ext cx="2236414" cy="1937578"/>
              <a:chOff x="-3653237" y="-557387"/>
              <a:chExt cx="2658600" cy="2303350"/>
            </a:xfrm>
          </p:grpSpPr>
          <p:grpSp>
            <p:nvGrpSpPr>
              <p:cNvPr id="6520" name="Google Shape;6520;p47"/>
              <p:cNvGrpSpPr/>
              <p:nvPr/>
            </p:nvGrpSpPr>
            <p:grpSpPr>
              <a:xfrm>
                <a:off x="-3653237" y="-557387"/>
                <a:ext cx="2658600" cy="2303350"/>
                <a:chOff x="-6969375" y="2014250"/>
                <a:chExt cx="2658600" cy="2303350"/>
              </a:xfrm>
            </p:grpSpPr>
            <p:sp>
              <p:nvSpPr>
                <p:cNvPr id="6521" name="Google Shape;6521;p47"/>
                <p:cNvSpPr/>
                <p:nvPr/>
              </p:nvSpPr>
              <p:spPr>
                <a:xfrm>
                  <a:off x="-5640100" y="2014250"/>
                  <a:ext cx="664675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7" extrusionOk="0">
                      <a:moveTo>
                        <a:pt x="26587" y="1"/>
                      </a:moveTo>
                      <a:lnTo>
                        <a:pt x="1" y="46067"/>
                      </a:lnTo>
                      <a:lnTo>
                        <a:pt x="23017" y="32791"/>
                      </a:lnTo>
                      <a:lnTo>
                        <a:pt x="26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2" name="Google Shape;6522;p47"/>
                <p:cNvSpPr/>
                <p:nvPr/>
              </p:nvSpPr>
              <p:spPr>
                <a:xfrm>
                  <a:off x="-5640100" y="2014250"/>
                  <a:ext cx="664675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7" extrusionOk="0">
                      <a:moveTo>
                        <a:pt x="26587" y="1"/>
                      </a:moveTo>
                      <a:lnTo>
                        <a:pt x="1" y="19481"/>
                      </a:lnTo>
                      <a:lnTo>
                        <a:pt x="1" y="46067"/>
                      </a:lnTo>
                      <a:lnTo>
                        <a:pt x="26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3" name="Google Shape;6523;p47"/>
                <p:cNvSpPr/>
                <p:nvPr/>
              </p:nvSpPr>
              <p:spPr>
                <a:xfrm>
                  <a:off x="-6304725" y="2014250"/>
                  <a:ext cx="664650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7" extrusionOk="0">
                      <a:moveTo>
                        <a:pt x="0" y="1"/>
                      </a:moveTo>
                      <a:lnTo>
                        <a:pt x="26586" y="46067"/>
                      </a:lnTo>
                      <a:lnTo>
                        <a:pt x="26586" y="194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4" name="Google Shape;6524;p47"/>
                <p:cNvSpPr/>
                <p:nvPr/>
              </p:nvSpPr>
              <p:spPr>
                <a:xfrm>
                  <a:off x="-6304725" y="2014250"/>
                  <a:ext cx="664650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7" extrusionOk="0">
                      <a:moveTo>
                        <a:pt x="0" y="1"/>
                      </a:moveTo>
                      <a:lnTo>
                        <a:pt x="3536" y="32791"/>
                      </a:lnTo>
                      <a:lnTo>
                        <a:pt x="26586" y="4606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5" name="Google Shape;6525;p47"/>
                <p:cNvSpPr/>
                <p:nvPr/>
              </p:nvSpPr>
              <p:spPr>
                <a:xfrm>
                  <a:off x="-5640100" y="3165900"/>
                  <a:ext cx="1329325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3" h="13311" extrusionOk="0">
                      <a:moveTo>
                        <a:pt x="1" y="1"/>
                      </a:moveTo>
                      <a:lnTo>
                        <a:pt x="23017" y="13311"/>
                      </a:lnTo>
                      <a:lnTo>
                        <a:pt x="531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6" name="Google Shape;6526;p47"/>
                <p:cNvSpPr/>
                <p:nvPr/>
              </p:nvSpPr>
              <p:spPr>
                <a:xfrm>
                  <a:off x="-5640100" y="2834000"/>
                  <a:ext cx="1329325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3" h="13277" extrusionOk="0">
                      <a:moveTo>
                        <a:pt x="23017" y="1"/>
                      </a:moveTo>
                      <a:lnTo>
                        <a:pt x="1" y="13277"/>
                      </a:lnTo>
                      <a:lnTo>
                        <a:pt x="53172" y="13277"/>
                      </a:lnTo>
                      <a:lnTo>
                        <a:pt x="230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7" name="Google Shape;6527;p47"/>
                <p:cNvSpPr/>
                <p:nvPr/>
              </p:nvSpPr>
              <p:spPr>
                <a:xfrm>
                  <a:off x="-5640100" y="3165900"/>
                  <a:ext cx="664675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8" extrusionOk="0">
                      <a:moveTo>
                        <a:pt x="1" y="1"/>
                      </a:moveTo>
                      <a:lnTo>
                        <a:pt x="1" y="26587"/>
                      </a:lnTo>
                      <a:lnTo>
                        <a:pt x="26587" y="46067"/>
                      </a:lnTo>
                      <a:lnTo>
                        <a:pt x="26587" y="4606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8" name="Google Shape;6528;p47"/>
                <p:cNvSpPr/>
                <p:nvPr/>
              </p:nvSpPr>
              <p:spPr>
                <a:xfrm>
                  <a:off x="-5640100" y="3165900"/>
                  <a:ext cx="664675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8" extrusionOk="0">
                      <a:moveTo>
                        <a:pt x="1" y="1"/>
                      </a:moveTo>
                      <a:lnTo>
                        <a:pt x="26587" y="46067"/>
                      </a:lnTo>
                      <a:lnTo>
                        <a:pt x="23017" y="133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9" name="Google Shape;6529;p47"/>
                <p:cNvSpPr/>
                <p:nvPr/>
              </p:nvSpPr>
              <p:spPr>
                <a:xfrm>
                  <a:off x="-6304725" y="3165900"/>
                  <a:ext cx="664650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8" extrusionOk="0">
                      <a:moveTo>
                        <a:pt x="26586" y="1"/>
                      </a:moveTo>
                      <a:lnTo>
                        <a:pt x="0" y="46067"/>
                      </a:lnTo>
                      <a:lnTo>
                        <a:pt x="0" y="46067"/>
                      </a:lnTo>
                      <a:lnTo>
                        <a:pt x="26586" y="26587"/>
                      </a:lnTo>
                      <a:lnTo>
                        <a:pt x="2658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0" name="Google Shape;6530;p47"/>
                <p:cNvSpPr/>
                <p:nvPr/>
              </p:nvSpPr>
              <p:spPr>
                <a:xfrm>
                  <a:off x="-6304725" y="3165900"/>
                  <a:ext cx="664650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8" extrusionOk="0">
                      <a:moveTo>
                        <a:pt x="26586" y="1"/>
                      </a:moveTo>
                      <a:lnTo>
                        <a:pt x="3536" y="13311"/>
                      </a:lnTo>
                      <a:lnTo>
                        <a:pt x="0" y="46067"/>
                      </a:lnTo>
                      <a:lnTo>
                        <a:pt x="2658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1" name="Google Shape;6531;p47"/>
                <p:cNvSpPr/>
                <p:nvPr/>
              </p:nvSpPr>
              <p:spPr>
                <a:xfrm>
                  <a:off x="-6969375" y="3165900"/>
                  <a:ext cx="1329300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2" h="13311" extrusionOk="0">
                      <a:moveTo>
                        <a:pt x="1" y="1"/>
                      </a:moveTo>
                      <a:lnTo>
                        <a:pt x="30122" y="13311"/>
                      </a:lnTo>
                      <a:lnTo>
                        <a:pt x="531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2" name="Google Shape;6532;p47"/>
                <p:cNvSpPr/>
                <p:nvPr/>
              </p:nvSpPr>
              <p:spPr>
                <a:xfrm>
                  <a:off x="-6969375" y="2834000"/>
                  <a:ext cx="1329300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2" h="13277" extrusionOk="0">
                      <a:moveTo>
                        <a:pt x="30122" y="1"/>
                      </a:moveTo>
                      <a:lnTo>
                        <a:pt x="1" y="13277"/>
                      </a:lnTo>
                      <a:lnTo>
                        <a:pt x="53172" y="13277"/>
                      </a:lnTo>
                      <a:lnTo>
                        <a:pt x="3012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33" name="Google Shape;6533;p47"/>
              <p:cNvGrpSpPr/>
              <p:nvPr/>
            </p:nvGrpSpPr>
            <p:grpSpPr>
              <a:xfrm>
                <a:off x="-3653237" y="-557387"/>
                <a:ext cx="2658600" cy="2303350"/>
                <a:chOff x="-6969375" y="2014250"/>
                <a:chExt cx="2658600" cy="2303350"/>
              </a:xfrm>
            </p:grpSpPr>
            <p:sp>
              <p:nvSpPr>
                <p:cNvPr id="6534" name="Google Shape;6534;p47"/>
                <p:cNvSpPr/>
                <p:nvPr/>
              </p:nvSpPr>
              <p:spPr>
                <a:xfrm>
                  <a:off x="-5640100" y="2014250"/>
                  <a:ext cx="664675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7" extrusionOk="0">
                      <a:moveTo>
                        <a:pt x="26587" y="1"/>
                      </a:moveTo>
                      <a:lnTo>
                        <a:pt x="1" y="46067"/>
                      </a:lnTo>
                      <a:lnTo>
                        <a:pt x="23017" y="32791"/>
                      </a:lnTo>
                      <a:lnTo>
                        <a:pt x="26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5" name="Google Shape;6535;p47"/>
                <p:cNvSpPr/>
                <p:nvPr/>
              </p:nvSpPr>
              <p:spPr>
                <a:xfrm>
                  <a:off x="-6304725" y="2014250"/>
                  <a:ext cx="664650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7" extrusionOk="0">
                      <a:moveTo>
                        <a:pt x="0" y="1"/>
                      </a:moveTo>
                      <a:lnTo>
                        <a:pt x="26586" y="46067"/>
                      </a:lnTo>
                      <a:lnTo>
                        <a:pt x="26586" y="194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6" name="Google Shape;6536;p47"/>
                <p:cNvSpPr/>
                <p:nvPr/>
              </p:nvSpPr>
              <p:spPr>
                <a:xfrm>
                  <a:off x="-5640100" y="3165900"/>
                  <a:ext cx="1329325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3" h="13311" extrusionOk="0">
                      <a:moveTo>
                        <a:pt x="1" y="1"/>
                      </a:moveTo>
                      <a:lnTo>
                        <a:pt x="23017" y="13311"/>
                      </a:lnTo>
                      <a:lnTo>
                        <a:pt x="531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7" name="Google Shape;6537;p47"/>
                <p:cNvSpPr/>
                <p:nvPr/>
              </p:nvSpPr>
              <p:spPr>
                <a:xfrm>
                  <a:off x="-6304725" y="3165900"/>
                  <a:ext cx="664650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8" extrusionOk="0">
                      <a:moveTo>
                        <a:pt x="26586" y="1"/>
                      </a:moveTo>
                      <a:lnTo>
                        <a:pt x="3536" y="13311"/>
                      </a:lnTo>
                      <a:lnTo>
                        <a:pt x="0" y="46067"/>
                      </a:lnTo>
                      <a:lnTo>
                        <a:pt x="265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8" name="Google Shape;6538;p47"/>
                <p:cNvSpPr/>
                <p:nvPr/>
              </p:nvSpPr>
              <p:spPr>
                <a:xfrm>
                  <a:off x="-6969375" y="2834000"/>
                  <a:ext cx="1329300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2" h="13277" extrusionOk="0">
                      <a:moveTo>
                        <a:pt x="30122" y="1"/>
                      </a:moveTo>
                      <a:lnTo>
                        <a:pt x="1" y="13277"/>
                      </a:lnTo>
                      <a:lnTo>
                        <a:pt x="53172" y="13277"/>
                      </a:lnTo>
                      <a:lnTo>
                        <a:pt x="301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9" name="Google Shape;6539;p47"/>
                <p:cNvSpPr/>
                <p:nvPr/>
              </p:nvSpPr>
              <p:spPr>
                <a:xfrm>
                  <a:off x="-5640100" y="3165900"/>
                  <a:ext cx="664675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8" extrusionOk="0">
                      <a:moveTo>
                        <a:pt x="1" y="1"/>
                      </a:moveTo>
                      <a:lnTo>
                        <a:pt x="1" y="26587"/>
                      </a:lnTo>
                      <a:lnTo>
                        <a:pt x="26587" y="46067"/>
                      </a:lnTo>
                      <a:lnTo>
                        <a:pt x="26587" y="4606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40" name="Google Shape;6540;p47"/>
            <p:cNvSpPr/>
            <p:nvPr/>
          </p:nvSpPr>
          <p:spPr>
            <a:xfrm>
              <a:off x="2783758" y="3826998"/>
              <a:ext cx="153300" cy="1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47"/>
            <p:cNvSpPr/>
            <p:nvPr/>
          </p:nvSpPr>
          <p:spPr>
            <a:xfrm>
              <a:off x="2823326" y="3826998"/>
              <a:ext cx="79200" cy="1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47"/>
            <p:cNvSpPr/>
            <p:nvPr/>
          </p:nvSpPr>
          <p:spPr>
            <a:xfrm>
              <a:off x="2911957" y="3957539"/>
              <a:ext cx="209100" cy="1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47"/>
            <p:cNvSpPr/>
            <p:nvPr/>
          </p:nvSpPr>
          <p:spPr>
            <a:xfrm>
              <a:off x="2965891" y="3957539"/>
              <a:ext cx="108000" cy="1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47"/>
            <p:cNvSpPr/>
            <p:nvPr/>
          </p:nvSpPr>
          <p:spPr>
            <a:xfrm>
              <a:off x="3042511" y="4092530"/>
              <a:ext cx="209100" cy="1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47"/>
            <p:cNvSpPr/>
            <p:nvPr/>
          </p:nvSpPr>
          <p:spPr>
            <a:xfrm>
              <a:off x="3096446" y="4092530"/>
              <a:ext cx="108000" cy="1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47"/>
            <p:cNvSpPr/>
            <p:nvPr/>
          </p:nvSpPr>
          <p:spPr>
            <a:xfrm>
              <a:off x="3096453" y="4230431"/>
              <a:ext cx="209100" cy="22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47"/>
            <p:cNvSpPr/>
            <p:nvPr/>
          </p:nvSpPr>
          <p:spPr>
            <a:xfrm>
              <a:off x="3150388" y="4230431"/>
              <a:ext cx="108000" cy="2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614;p51">
            <a:extLst>
              <a:ext uri="{FF2B5EF4-FFF2-40B4-BE49-F238E27FC236}">
                <a16:creationId xmlns:a16="http://schemas.microsoft.com/office/drawing/2014/main" id="{FA69E7F7-07B9-3418-E310-7D4777BC7277}"/>
              </a:ext>
            </a:extLst>
          </p:cNvPr>
          <p:cNvSpPr txBox="1">
            <a:spLocks/>
          </p:cNvSpPr>
          <p:nvPr/>
        </p:nvSpPr>
        <p:spPr>
          <a:xfrm>
            <a:off x="2855165" y="1179710"/>
            <a:ext cx="1432200" cy="1188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03</a:t>
            </a:r>
            <a:endParaRPr lang="e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8.0.4807"/>
  <p:tag name="SLIDO_PRESENTATION_ID" val="00000000-0000-0000-0000-000000000000"/>
  <p:tag name="SLIDO_EVENT_UUID" val="578d1f85-da75-4741-aeb8-966554ebfb38"/>
  <p:tag name="SLIDO_EVENT_SECTION_UUID" val="7813f3c0-7a22-4f78-8310-ab9099a67b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yOTE2MzB9"/>
  <p:tag name="SLIDO_TYPE" val="SlidoPoll"/>
  <p:tag name="SLIDO_POLL_UUID" val="7db67cbb-4a32-4c3d-b0f9-64d548e8c908"/>
  <p:tag name="SLIDO_TIMELINE" val="W3sicG9sbFF1ZXN0aW9uVXVpZCI6Ijk3MGQxODFhLThlMzAtNGM4My05ODVkLTBmYjNmOGI5ZmZhNCIsInNob3dSZXN1bHRzIjp0cnVlLCJzaG93Q29ycmVjdEFuc3dlcnMiOmZhbHNlLCJ2b3RpbmdMb2NrZWQiOmZhbHNlfV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yOTE3MDd9"/>
  <p:tag name="SLIDO_TYPE" val="SlidoPoll"/>
  <p:tag name="SLIDO_POLL_UUID" val="86dcb4cf-cf49-43be-bd1f-df5b45f7ea56"/>
  <p:tag name="SLIDO_TIMELINE" val="W3sicG9sbFF1ZXN0aW9uVXVpZCI6ImI2ODY4NjU2LTdlNGMtNGUxMi1iMDhkLWQzN2ZmOGU2ZmExYiIsInNob3dSZXN1bHRzIjp0cnVlLCJzaG93Q29ycmVjdEFuc3dlcnMiOmZhbHNlLCJ2b3RpbmdMb2NrZWQiOmZhbHNlfV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yOTMzNDB9"/>
  <p:tag name="SLIDO_TYPE" val="SlidoJoin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yOTE5NTR9"/>
  <p:tag name="SLIDO_TYPE" val="SlidoPoll"/>
  <p:tag name="SLIDO_POLL_UUID" val="b8ec3c87-392f-45b1-8482-e97b6442ab4b"/>
  <p:tag name="SLIDO_POLL_QUESTION_UUID" val="1c4bf06a-757e-4096-bd6a-b5c8fbbf98b7"/>
  <p:tag name="SLIDO_TIMELINE" val="W3sic2NyZWVuIjoiUXVpekpvaW5pbmciLCJzaG93UmVzdWx0cyI6ZmFsc2UsInNob3dDb3JyZWN0QW5zd2VycyI6ZmFsc2UsInZvdGluZ0xvY2tlZCI6ZmFsc2V9LHsicG9sbFF1ZXN0aW9uVXVpZCI6IjFjNGJmMDZhLTc1N2UtNDA5Ni1iZDZhLWI1YzhmYmJmOThiNyIsInNob3dSZXN1bHRzIjpmYWxzZSwic2hvd0NvcnJlY3RBbnN3ZXJzIjpmYWxzZSwidm90aW5nTG9ja2VkIjpmYWxzZX0seyJwb2xsUXVlc3Rpb25VdWlkIjoiMWM0YmYwNmEtNzU3ZS00MDk2LWJkNmEtYjVjOGZiYmY5OGI3Iiwic2hvd1Jlc3VsdHMiOnRydWUsInNob3dDb3JyZWN0QW5zd2VycyI6ZmFsc2UsInZvdGluZ0xvY2tlZCI6dHJ1ZX0seyJwb2xsUXVlc3Rpb25VdWlkIjoiMWM0YmYwNmEtNzU3ZS00MDk2LWJkNmEtYjVjOGZiYmY5OGI3Iiwic2hvd1Jlc3VsdHMiOnRydWUsInNob3dDb3JyZWN0QW5zd2VycyI6dHJ1ZSwidm90aW5nTG9ja2VkIjp0cnVlfSx7InNjcmVlbiI6IlF1aXpJbnRlcmltTGVhZGVyYm9hcmQiLCJwb2xsUXVlc3Rpb25VdWlkIjoiMWM0YmYwNmEtNzU3ZS00MDk2LWJkNmEtYjVjOGZiYmY5OGI3Iiwic2hvd1Jlc3VsdHMiOmZhbHNlLCJzaG93Q29ycmVjdEFuc3dlcnMiOmZhbHNlLCJ2b3RpbmdMb2NrZWQiOmZhbHNlfV0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yOTI0NDB9"/>
  <p:tag name="SLIDO_TYPE" val="SlidoPoll"/>
  <p:tag name="SLIDO_POLL_UUID" val="b8ec3c87-392f-45b1-8482-e97b6442ab4b"/>
  <p:tag name="SLIDO_POLL_QUESTION_UUID" val="38de1a16-45a2-4b8f-b8d2-5c45aedbeceb"/>
  <p:tag name="SLIDO_TIMELINE" val="W3sicG9sbFF1ZXN0aW9uVXVpZCI6IjM4ZGUxYTE2LTQ1YTItNGI4Zi1iOGQyLTVjNDVhZWRiZWNlYiIsInNob3dSZXN1bHRzIjpmYWxzZSwic2hvd0NvcnJlY3RBbnN3ZXJzIjpmYWxzZSwidm90aW5nTG9ja2VkIjpmYWxzZX0seyJwb2xsUXVlc3Rpb25VdWlkIjoiMzhkZTFhMTYtNDVhMi00YjhmLWI4ZDItNWM0NWFlZGJlY2ViIiwic2hvd1Jlc3VsdHMiOnRydWUsInNob3dDb3JyZWN0QW5zd2VycyI6ZmFsc2UsInZvdGluZ0xvY2tlZCI6dHJ1ZX0seyJwb2xsUXVlc3Rpb25VdWlkIjoiMzhkZTFhMTYtNDVhMi00YjhmLWI4ZDItNWM0NWFlZGJlY2ViIiwic2hvd1Jlc3VsdHMiOnRydWUsInNob3dDb3JyZWN0QW5zd2VycyI6dHJ1ZSwidm90aW5nTG9ja2VkIjp0cnVlfSx7InNjcmVlbiI6IlF1aXpMZWFkZXJib2FyZCIsInBvbGxRdWVzdGlvblV1aWQiOiIzOGRlMWExNi00NWEyLTRiOGYtYjhkMi01YzQ1YWVkYmVjZWIiLCJzaG93UmVzdWx0cyI6dHJ1ZSwic2hvd0NvcnJlY3RBbnN3ZXJzIjp0cnVlLCJ2b3RpbmdMb2NrZWQiOnRydWV9XQ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yOTE0NTN9"/>
  <p:tag name="SLIDO_TYPE" val="SlidoPoll"/>
  <p:tag name="SLIDO_POLL_UUID" val="c58df018-3da1-4202-a877-02f1719fe2c6"/>
  <p:tag name="SLIDO_TIMELINE" val="W3sicG9sbFF1ZXN0aW9uVXVpZCI6IjkxMjExYjI4LTk5YzctNDBjYi1iYzVjLTY3N2Y0MDAxZWIzOSIsInNob3dSZXN1bHRzIjp0cnVlLCJzaG93Q29ycmVjdEFuc3dlcnMiOmZhbHNlLCJ2b3RpbmdMb2NrZWQiOmZhbHN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Movie Awards Ceremony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79EA92A-F566-4A52-8E10-B086CA0405CC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500</Words>
  <Application>Microsoft Office PowerPoint</Application>
  <PresentationFormat>On-screen Show (16:9)</PresentationFormat>
  <Paragraphs>129</Paragraphs>
  <Slides>27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Actor</vt:lpstr>
      <vt:lpstr>Arial</vt:lpstr>
      <vt:lpstr>Arial Unicode MS</vt:lpstr>
      <vt:lpstr>Calibri</vt:lpstr>
      <vt:lpstr>Limelight</vt:lpstr>
      <vt:lpstr>Poppins</vt:lpstr>
      <vt:lpstr>Movie Awards Ceremony by Slidesgo</vt:lpstr>
      <vt:lpstr>PowerPoint Presentation</vt:lpstr>
      <vt:lpstr>BEST MOVIES AND SERIES IN HISTORY</vt:lpstr>
      <vt:lpstr>Table of contents</vt:lpstr>
      <vt:lpstr>01</vt:lpstr>
      <vt:lpstr>IMDB</vt:lpstr>
      <vt:lpstr>PowerPoint Presentation</vt:lpstr>
      <vt:lpstr>Our Main Goal</vt:lpstr>
      <vt:lpstr>PowerPoint Presentation</vt:lpstr>
      <vt:lpstr>What was our scraping criteria ?</vt:lpstr>
      <vt:lpstr>PowerPoint Presentation</vt:lpstr>
      <vt:lpstr>PowerPoint Presentation</vt:lpstr>
      <vt:lpstr>PowerPoint Presentation</vt:lpstr>
      <vt:lpstr>Scraping</vt:lpstr>
      <vt:lpstr>Data Exploration and preprocessing</vt:lpstr>
      <vt:lpstr>Movie Features </vt:lpstr>
      <vt:lpstr>Series Features </vt:lpstr>
      <vt:lpstr>Problems with Data</vt:lpstr>
      <vt:lpstr>Data cleaning and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Manar Ramadan Mohamed</cp:lastModifiedBy>
  <cp:revision>10</cp:revision>
  <dcterms:modified xsi:type="dcterms:W3CDTF">2024-02-07T08:39:15Z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1.8.0.4807</vt:lpwstr>
  </property>
</Properties>
</file>