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Tahoma"/>
      <p:regular r:id="rId20"/>
      <p:bold r:id="rId21"/>
    </p:embeddedFont>
    <p:embeddedFont>
      <p:font typeface="Quattrocento Sans"/>
      <p:regular r:id="rId22"/>
      <p:bold r:id="rId23"/>
      <p:italic r:id="rId24"/>
      <p:boldItalic r:id="rId25"/>
    </p:embeddedFont>
    <p:embeddedFont>
      <p:font typeface="Century Gothic"/>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30" roundtripDataSignature="AMtx7mjACHksf+Qh2Bw5o1ddDCRLyyQ30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Tahoma-regular.fntdata"/><Relationship Id="rId22" Type="http://schemas.openxmlformats.org/officeDocument/2006/relationships/font" Target="fonts/QuattrocentoSans-regular.fntdata"/><Relationship Id="rId21" Type="http://schemas.openxmlformats.org/officeDocument/2006/relationships/font" Target="fonts/Tahoma-bold.fntdata"/><Relationship Id="rId24" Type="http://schemas.openxmlformats.org/officeDocument/2006/relationships/font" Target="fonts/QuattrocentoSans-italic.fntdata"/><Relationship Id="rId23" Type="http://schemas.openxmlformats.org/officeDocument/2006/relationships/font" Target="fonts/Quattrocento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enturyGothic-regular.fntdata"/><Relationship Id="rId25" Type="http://schemas.openxmlformats.org/officeDocument/2006/relationships/font" Target="fonts/QuattrocentoSans-boldItalic.fntdata"/><Relationship Id="rId28" Type="http://schemas.openxmlformats.org/officeDocument/2006/relationships/font" Target="fonts/CenturyGothic-italic.fntdata"/><Relationship Id="rId27" Type="http://schemas.openxmlformats.org/officeDocument/2006/relationships/font" Target="fonts/CenturyGothic-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enturyGothic-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TFT (thin film transistor)</a:t>
            </a:r>
            <a:endParaRPr/>
          </a:p>
        </p:txBody>
      </p:sp>
      <p:sp>
        <p:nvSpPr>
          <p:cNvPr id="181" name="Google Shape;181;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1" marL="457200" rtl="0" algn="l">
              <a:spcBef>
                <a:spcPts val="0"/>
              </a:spcBef>
              <a:spcAft>
                <a:spcPts val="0"/>
              </a:spcAft>
              <a:buNone/>
            </a:pPr>
            <a:r>
              <a:t/>
            </a:r>
            <a:endParaRPr/>
          </a:p>
        </p:txBody>
      </p:sp>
      <p:sp>
        <p:nvSpPr>
          <p:cNvPr id="202" name="Google Shape;20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609600" y="274638"/>
            <a:ext cx="10160000" cy="1143000"/>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6"/>
          <p:cNvSpPr txBox="1"/>
          <p:nvPr>
            <p:ph idx="1" type="body"/>
          </p:nvPr>
        </p:nvSpPr>
        <p:spPr>
          <a:xfrm>
            <a:off x="609600" y="1600200"/>
            <a:ext cx="10160000" cy="4800600"/>
          </a:xfrm>
          <a:prstGeom prst="rect">
            <a:avLst/>
          </a:prstGeom>
          <a:noFill/>
          <a:ln>
            <a:noFill/>
          </a:ln>
        </p:spPr>
        <p:txBody>
          <a:bodyPr anchorCtr="0" anchor="t" bIns="45700" lIns="91425" spcFirstLastPara="1" rIns="91425" wrap="square" tIns="45700">
            <a:normAutofit/>
          </a:bodyPr>
          <a:lstStyle>
            <a:lvl1pPr indent="-342900" lvl="0" marL="457200" rtl="1" algn="r">
              <a:spcBef>
                <a:spcPts val="360"/>
              </a:spcBef>
              <a:spcAft>
                <a:spcPts val="0"/>
              </a:spcAft>
              <a:buSzPts val="1800"/>
              <a:buChar char="•"/>
              <a:defRPr/>
            </a:lvl1pPr>
            <a:lvl2pPr indent="-342900" lvl="1" marL="914400" rtl="1" algn="r">
              <a:spcBef>
                <a:spcPts val="360"/>
              </a:spcBef>
              <a:spcAft>
                <a:spcPts val="0"/>
              </a:spcAft>
              <a:buSzPts val="1800"/>
              <a:buChar char="•"/>
              <a:defRPr/>
            </a:lvl2pPr>
            <a:lvl3pPr indent="-342900" lvl="2" marL="1371600" rtl="1" algn="r">
              <a:spcBef>
                <a:spcPts val="360"/>
              </a:spcBef>
              <a:spcAft>
                <a:spcPts val="0"/>
              </a:spcAft>
              <a:buSzPts val="1800"/>
              <a:buChar char="•"/>
              <a:defRPr/>
            </a:lvl3pPr>
            <a:lvl4pPr indent="-342900" lvl="3" marL="1828800" rtl="1" algn="r">
              <a:spcBef>
                <a:spcPts val="360"/>
              </a:spcBef>
              <a:spcAft>
                <a:spcPts val="0"/>
              </a:spcAft>
              <a:buSzPts val="1800"/>
              <a:buChar char="•"/>
              <a:defRPr/>
            </a:lvl4pPr>
            <a:lvl5pPr indent="-342900" lvl="4" marL="2286000" rtl="1" algn="r">
              <a:spcBef>
                <a:spcPts val="360"/>
              </a:spcBef>
              <a:spcAft>
                <a:spcPts val="0"/>
              </a:spcAft>
              <a:buSzPts val="1800"/>
              <a:buChar char="•"/>
              <a:defRPr/>
            </a:lvl5pPr>
            <a:lvl6pPr indent="-342900" lvl="5" marL="2743200" rtl="1" algn="r">
              <a:spcBef>
                <a:spcPts val="360"/>
              </a:spcBef>
              <a:spcAft>
                <a:spcPts val="0"/>
              </a:spcAft>
              <a:buSzPts val="1800"/>
              <a:buChar char="•"/>
              <a:defRPr/>
            </a:lvl6pPr>
            <a:lvl7pPr indent="-342900" lvl="6" marL="3200400" rtl="1" algn="r">
              <a:spcBef>
                <a:spcPts val="360"/>
              </a:spcBef>
              <a:spcAft>
                <a:spcPts val="0"/>
              </a:spcAft>
              <a:buSzPts val="1800"/>
              <a:buChar char="•"/>
              <a:defRPr/>
            </a:lvl7pPr>
            <a:lvl8pPr indent="-342900" lvl="7" marL="3657600" rtl="1" algn="r">
              <a:spcBef>
                <a:spcPts val="360"/>
              </a:spcBef>
              <a:spcAft>
                <a:spcPts val="0"/>
              </a:spcAft>
              <a:buSzPts val="1800"/>
              <a:buChar char="•"/>
              <a:defRPr/>
            </a:lvl8pPr>
            <a:lvl9pPr indent="-342900" lvl="8" marL="4114800" rtl="1" algn="r">
              <a:spcBef>
                <a:spcPts val="360"/>
              </a:spcBef>
              <a:spcAft>
                <a:spcPts val="0"/>
              </a:spcAft>
              <a:buSzPts val="1800"/>
              <a:buChar char="•"/>
              <a:defRPr/>
            </a:lvl9pPr>
          </a:lstStyle>
          <a:p/>
        </p:txBody>
      </p:sp>
      <p:sp>
        <p:nvSpPr>
          <p:cNvPr id="20" name="Google Shape;20;p16"/>
          <p:cNvSpPr txBox="1"/>
          <p:nvPr>
            <p:ph idx="10" type="dt"/>
          </p:nvPr>
        </p:nvSpPr>
        <p:spPr>
          <a:xfrm rot="-5400000">
            <a:off x="10474869" y="1584960"/>
            <a:ext cx="2438399" cy="487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1" type="ftr"/>
          </p:nvPr>
        </p:nvSpPr>
        <p:spPr>
          <a:xfrm rot="-5400000">
            <a:off x="10510428" y="3987800"/>
            <a:ext cx="2367281" cy="4876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6"/>
          <p:cNvSpPr/>
          <p:nvPr>
            <p:ph idx="12" type="sldNum"/>
          </p:nvPr>
        </p:nvSpPr>
        <p:spPr>
          <a:xfrm>
            <a:off x="11375717" y="5648960"/>
            <a:ext cx="73152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25"/>
          <p:cNvSpPr txBox="1"/>
          <p:nvPr>
            <p:ph type="title"/>
          </p:nvPr>
        </p:nvSpPr>
        <p:spPr>
          <a:xfrm>
            <a:off x="402336" y="5495278"/>
            <a:ext cx="10363200" cy="594626"/>
          </a:xfrm>
          <a:prstGeom prst="rect">
            <a:avLst/>
          </a:prstGeom>
          <a:noFill/>
          <a:ln>
            <a:noFill/>
          </a:ln>
        </p:spPr>
        <p:txBody>
          <a:bodyPr anchorCtr="0" anchor="b" bIns="45700" lIns="91425" spcFirstLastPara="1" rIns="91425" wrap="square" tIns="45700">
            <a:noAutofit/>
          </a:bodyPr>
          <a:lstStyle>
            <a:lvl1pPr lvl="0" rtl="1" algn="ctr">
              <a:spcBef>
                <a:spcPts val="0"/>
              </a:spcBef>
              <a:spcAft>
                <a:spcPts val="0"/>
              </a:spcAft>
              <a:buClr>
                <a:schemeClr val="dk2"/>
              </a:buClr>
              <a:buSzPts val="2200"/>
              <a:buFont typeface="Cambria"/>
              <a:buNone/>
              <a:defRPr b="1" sz="22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5"/>
          <p:cNvSpPr/>
          <p:nvPr>
            <p:ph idx="2" type="pic"/>
          </p:nvPr>
        </p:nvSpPr>
        <p:spPr>
          <a:xfrm>
            <a:off x="0" y="0"/>
            <a:ext cx="11277600" cy="5486400"/>
          </a:xfrm>
          <a:prstGeom prst="rect">
            <a:avLst/>
          </a:prstGeom>
          <a:noFill/>
          <a:ln>
            <a:noFill/>
          </a:ln>
        </p:spPr>
      </p:sp>
      <p:sp>
        <p:nvSpPr>
          <p:cNvPr id="76" name="Google Shape;76;p25"/>
          <p:cNvSpPr txBox="1"/>
          <p:nvPr>
            <p:ph idx="1" type="body"/>
          </p:nvPr>
        </p:nvSpPr>
        <p:spPr>
          <a:xfrm>
            <a:off x="402336" y="6096000"/>
            <a:ext cx="10363200" cy="612648"/>
          </a:xfrm>
          <a:prstGeom prst="rect">
            <a:avLst/>
          </a:prstGeom>
          <a:noFill/>
          <a:ln>
            <a:noFill/>
          </a:ln>
        </p:spPr>
        <p:txBody>
          <a:bodyPr anchorCtr="0" anchor="t" bIns="45700" lIns="91425" spcFirstLastPara="1" rIns="91425" wrap="square" tIns="45700">
            <a:normAutofit/>
          </a:bodyPr>
          <a:lstStyle>
            <a:lvl1pPr indent="-228600" lvl="0" marL="457200" rtl="1" algn="ctr">
              <a:spcBef>
                <a:spcPts val="320"/>
              </a:spcBef>
              <a:spcAft>
                <a:spcPts val="0"/>
              </a:spcAft>
              <a:buSzPts val="1600"/>
              <a:buNone/>
              <a:defRPr sz="1600"/>
            </a:lvl1pPr>
            <a:lvl2pPr indent="-228600" lvl="1" marL="914400" rtl="1" algn="r">
              <a:spcBef>
                <a:spcPts val="240"/>
              </a:spcBef>
              <a:spcAft>
                <a:spcPts val="0"/>
              </a:spcAft>
              <a:buSzPts val="1200"/>
              <a:buNone/>
              <a:defRPr sz="1200"/>
            </a:lvl2pPr>
            <a:lvl3pPr indent="-228600" lvl="2" marL="1371600" rtl="1" algn="r">
              <a:spcBef>
                <a:spcPts val="200"/>
              </a:spcBef>
              <a:spcAft>
                <a:spcPts val="0"/>
              </a:spcAft>
              <a:buSzPts val="1000"/>
              <a:buNone/>
              <a:defRPr sz="1000"/>
            </a:lvl3pPr>
            <a:lvl4pPr indent="-228600" lvl="3" marL="1828800" rtl="1" algn="r">
              <a:spcBef>
                <a:spcPts val="180"/>
              </a:spcBef>
              <a:spcAft>
                <a:spcPts val="0"/>
              </a:spcAft>
              <a:buSzPts val="900"/>
              <a:buNone/>
              <a:defRPr sz="900"/>
            </a:lvl4pPr>
            <a:lvl5pPr indent="-228600" lvl="4" marL="2286000" rtl="1" algn="r">
              <a:spcBef>
                <a:spcPts val="180"/>
              </a:spcBef>
              <a:spcAft>
                <a:spcPts val="0"/>
              </a:spcAft>
              <a:buSzPts val="900"/>
              <a:buNone/>
              <a:defRPr sz="900"/>
            </a:lvl5pPr>
            <a:lvl6pPr indent="-228600" lvl="5" marL="2743200" rtl="1" algn="r">
              <a:spcBef>
                <a:spcPts val="180"/>
              </a:spcBef>
              <a:spcAft>
                <a:spcPts val="0"/>
              </a:spcAft>
              <a:buSzPts val="900"/>
              <a:buNone/>
              <a:defRPr sz="900"/>
            </a:lvl6pPr>
            <a:lvl7pPr indent="-228600" lvl="6" marL="3200400" rtl="1" algn="r">
              <a:spcBef>
                <a:spcPts val="180"/>
              </a:spcBef>
              <a:spcAft>
                <a:spcPts val="0"/>
              </a:spcAft>
              <a:buSzPts val="900"/>
              <a:buNone/>
              <a:defRPr sz="900"/>
            </a:lvl7pPr>
            <a:lvl8pPr indent="-228600" lvl="7" marL="3657600" rtl="1" algn="r">
              <a:spcBef>
                <a:spcPts val="180"/>
              </a:spcBef>
              <a:spcAft>
                <a:spcPts val="0"/>
              </a:spcAft>
              <a:buSzPts val="900"/>
              <a:buNone/>
              <a:defRPr sz="900"/>
            </a:lvl8pPr>
            <a:lvl9pPr indent="-228600" lvl="8" marL="4114800" rtl="1" algn="r">
              <a:spcBef>
                <a:spcPts val="180"/>
              </a:spcBef>
              <a:spcAft>
                <a:spcPts val="0"/>
              </a:spcAft>
              <a:buSzPts val="900"/>
              <a:buNone/>
              <a:defRPr sz="900"/>
            </a:lvl9pPr>
          </a:lstStyle>
          <a:p/>
        </p:txBody>
      </p:sp>
      <p:sp>
        <p:nvSpPr>
          <p:cNvPr id="77" name="Google Shape;77;p25"/>
          <p:cNvSpPr txBox="1"/>
          <p:nvPr>
            <p:ph idx="10" type="dt"/>
          </p:nvPr>
        </p:nvSpPr>
        <p:spPr>
          <a:xfrm rot="-5400000">
            <a:off x="10474869" y="1584960"/>
            <a:ext cx="2438399" cy="487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p:nvPr>
            <p:ph idx="12" type="sldNum"/>
          </p:nvPr>
        </p:nvSpPr>
        <p:spPr>
          <a:xfrm>
            <a:off x="11375717" y="5648960"/>
            <a:ext cx="73152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9" name="Google Shape;79;p25"/>
          <p:cNvSpPr txBox="1"/>
          <p:nvPr>
            <p:ph idx="11" type="ftr"/>
          </p:nvPr>
        </p:nvSpPr>
        <p:spPr>
          <a:xfrm rot="-5400000">
            <a:off x="10510428" y="3987800"/>
            <a:ext cx="2367281" cy="4876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0" name="Shape 80"/>
        <p:cNvGrpSpPr/>
        <p:nvPr/>
      </p:nvGrpSpPr>
      <p:grpSpPr>
        <a:xfrm>
          <a:off x="0" y="0"/>
          <a:ext cx="0" cy="0"/>
          <a:chOff x="0" y="0"/>
          <a:chExt cx="0" cy="0"/>
        </a:xfrm>
      </p:grpSpPr>
      <p:sp>
        <p:nvSpPr>
          <p:cNvPr id="81" name="Google Shape;81;p26"/>
          <p:cNvSpPr txBox="1"/>
          <p:nvPr>
            <p:ph type="title"/>
          </p:nvPr>
        </p:nvSpPr>
        <p:spPr>
          <a:xfrm>
            <a:off x="609600" y="274638"/>
            <a:ext cx="10160000" cy="1143000"/>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6"/>
          <p:cNvSpPr txBox="1"/>
          <p:nvPr>
            <p:ph idx="1" type="body"/>
          </p:nvPr>
        </p:nvSpPr>
        <p:spPr>
          <a:xfrm rot="5400000">
            <a:off x="3289300" y="-1079500"/>
            <a:ext cx="4800600" cy="10160000"/>
          </a:xfrm>
          <a:prstGeom prst="rect">
            <a:avLst/>
          </a:prstGeom>
          <a:noFill/>
          <a:ln>
            <a:noFill/>
          </a:ln>
        </p:spPr>
        <p:txBody>
          <a:bodyPr anchorCtr="0" anchor="t" bIns="45700" lIns="91425" spcFirstLastPara="1" rIns="91425" wrap="square" tIns="45700">
            <a:normAutofit/>
          </a:bodyPr>
          <a:lstStyle>
            <a:lvl1pPr indent="-342900" lvl="0" marL="457200" rtl="1" algn="r">
              <a:spcBef>
                <a:spcPts val="360"/>
              </a:spcBef>
              <a:spcAft>
                <a:spcPts val="0"/>
              </a:spcAft>
              <a:buSzPts val="1800"/>
              <a:buChar char="•"/>
              <a:defRPr/>
            </a:lvl1pPr>
            <a:lvl2pPr indent="-342900" lvl="1" marL="914400" rtl="1" algn="r">
              <a:spcBef>
                <a:spcPts val="360"/>
              </a:spcBef>
              <a:spcAft>
                <a:spcPts val="0"/>
              </a:spcAft>
              <a:buSzPts val="1800"/>
              <a:buChar char="•"/>
              <a:defRPr/>
            </a:lvl2pPr>
            <a:lvl3pPr indent="-342900" lvl="2" marL="1371600" rtl="1" algn="r">
              <a:spcBef>
                <a:spcPts val="360"/>
              </a:spcBef>
              <a:spcAft>
                <a:spcPts val="0"/>
              </a:spcAft>
              <a:buSzPts val="1800"/>
              <a:buChar char="•"/>
              <a:defRPr/>
            </a:lvl3pPr>
            <a:lvl4pPr indent="-342900" lvl="3" marL="1828800" rtl="1" algn="r">
              <a:spcBef>
                <a:spcPts val="360"/>
              </a:spcBef>
              <a:spcAft>
                <a:spcPts val="0"/>
              </a:spcAft>
              <a:buSzPts val="1800"/>
              <a:buChar char="•"/>
              <a:defRPr/>
            </a:lvl4pPr>
            <a:lvl5pPr indent="-342900" lvl="4" marL="2286000" rtl="1" algn="r">
              <a:spcBef>
                <a:spcPts val="360"/>
              </a:spcBef>
              <a:spcAft>
                <a:spcPts val="0"/>
              </a:spcAft>
              <a:buSzPts val="1800"/>
              <a:buChar char="•"/>
              <a:defRPr/>
            </a:lvl5pPr>
            <a:lvl6pPr indent="-342900" lvl="5" marL="2743200" rtl="1" algn="r">
              <a:spcBef>
                <a:spcPts val="360"/>
              </a:spcBef>
              <a:spcAft>
                <a:spcPts val="0"/>
              </a:spcAft>
              <a:buSzPts val="1800"/>
              <a:buChar char="•"/>
              <a:defRPr/>
            </a:lvl6pPr>
            <a:lvl7pPr indent="-342900" lvl="6" marL="3200400" rtl="1" algn="r">
              <a:spcBef>
                <a:spcPts val="360"/>
              </a:spcBef>
              <a:spcAft>
                <a:spcPts val="0"/>
              </a:spcAft>
              <a:buSzPts val="1800"/>
              <a:buChar char="•"/>
              <a:defRPr/>
            </a:lvl7pPr>
            <a:lvl8pPr indent="-342900" lvl="7" marL="3657600" rtl="1" algn="r">
              <a:spcBef>
                <a:spcPts val="360"/>
              </a:spcBef>
              <a:spcAft>
                <a:spcPts val="0"/>
              </a:spcAft>
              <a:buSzPts val="1800"/>
              <a:buChar char="•"/>
              <a:defRPr/>
            </a:lvl8pPr>
            <a:lvl9pPr indent="-342900" lvl="8" marL="4114800" rtl="1" algn="r">
              <a:spcBef>
                <a:spcPts val="360"/>
              </a:spcBef>
              <a:spcAft>
                <a:spcPts val="0"/>
              </a:spcAft>
              <a:buSzPts val="1800"/>
              <a:buChar char="•"/>
              <a:defRPr/>
            </a:lvl9pPr>
          </a:lstStyle>
          <a:p/>
        </p:txBody>
      </p:sp>
      <p:sp>
        <p:nvSpPr>
          <p:cNvPr id="83" name="Google Shape;83;p26"/>
          <p:cNvSpPr txBox="1"/>
          <p:nvPr>
            <p:ph idx="10" type="dt"/>
          </p:nvPr>
        </p:nvSpPr>
        <p:spPr>
          <a:xfrm rot="-5400000">
            <a:off x="10474869" y="1584960"/>
            <a:ext cx="2438399" cy="487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6"/>
          <p:cNvSpPr txBox="1"/>
          <p:nvPr>
            <p:ph idx="11" type="ftr"/>
          </p:nvPr>
        </p:nvSpPr>
        <p:spPr>
          <a:xfrm rot="-5400000">
            <a:off x="10510428" y="3987800"/>
            <a:ext cx="2367281" cy="4876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6"/>
          <p:cNvSpPr/>
          <p:nvPr>
            <p:ph idx="12" type="sldNum"/>
          </p:nvPr>
        </p:nvSpPr>
        <p:spPr>
          <a:xfrm>
            <a:off x="11375717" y="5648960"/>
            <a:ext cx="73152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6" name="Shape 86"/>
        <p:cNvGrpSpPr/>
        <p:nvPr/>
      </p:nvGrpSpPr>
      <p:grpSpPr>
        <a:xfrm>
          <a:off x="0" y="0"/>
          <a:ext cx="0" cy="0"/>
          <a:chOff x="0" y="0"/>
          <a:chExt cx="0" cy="0"/>
        </a:xfrm>
      </p:grpSpPr>
      <p:sp>
        <p:nvSpPr>
          <p:cNvPr id="87" name="Google Shape;87;p27"/>
          <p:cNvSpPr txBox="1"/>
          <p:nvPr>
            <p:ph type="title"/>
          </p:nvPr>
        </p:nvSpPr>
        <p:spPr>
          <a:xfrm rot="5400000">
            <a:off x="7081837" y="2032002"/>
            <a:ext cx="5851525" cy="2336800"/>
          </a:xfrm>
          <a:prstGeom prst="rect">
            <a:avLst/>
          </a:prstGeom>
          <a:noFill/>
          <a:ln>
            <a:noFill/>
          </a:ln>
        </p:spPr>
        <p:txBody>
          <a:bodyPr anchorCtr="0" anchor="b" bIns="45700" lIns="91425" spcFirstLastPara="1" rIns="91425" wrap="square" tIns="45700">
            <a:noAutofit/>
          </a:bodyPr>
          <a:lstStyle>
            <a:lvl1pPr lvl="0" rtl="1"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7"/>
          <p:cNvSpPr txBox="1"/>
          <p:nvPr>
            <p:ph idx="1" type="body"/>
          </p:nvPr>
        </p:nvSpPr>
        <p:spPr>
          <a:xfrm rot="5400000">
            <a:off x="1697037" y="-812799"/>
            <a:ext cx="5851525" cy="8026400"/>
          </a:xfrm>
          <a:prstGeom prst="rect">
            <a:avLst/>
          </a:prstGeom>
          <a:noFill/>
          <a:ln>
            <a:noFill/>
          </a:ln>
        </p:spPr>
        <p:txBody>
          <a:bodyPr anchorCtr="0" anchor="t" bIns="45700" lIns="91425" spcFirstLastPara="1" rIns="91425" wrap="square" tIns="45700">
            <a:normAutofit/>
          </a:bodyPr>
          <a:lstStyle>
            <a:lvl1pPr indent="-342900" lvl="0" marL="457200" rtl="1" algn="r">
              <a:spcBef>
                <a:spcPts val="360"/>
              </a:spcBef>
              <a:spcAft>
                <a:spcPts val="0"/>
              </a:spcAft>
              <a:buSzPts val="1800"/>
              <a:buChar char="•"/>
              <a:defRPr/>
            </a:lvl1pPr>
            <a:lvl2pPr indent="-342900" lvl="1" marL="914400" rtl="1" algn="r">
              <a:spcBef>
                <a:spcPts val="360"/>
              </a:spcBef>
              <a:spcAft>
                <a:spcPts val="0"/>
              </a:spcAft>
              <a:buSzPts val="1800"/>
              <a:buChar char="•"/>
              <a:defRPr/>
            </a:lvl2pPr>
            <a:lvl3pPr indent="-342900" lvl="2" marL="1371600" rtl="1" algn="r">
              <a:spcBef>
                <a:spcPts val="360"/>
              </a:spcBef>
              <a:spcAft>
                <a:spcPts val="0"/>
              </a:spcAft>
              <a:buSzPts val="1800"/>
              <a:buChar char="•"/>
              <a:defRPr/>
            </a:lvl3pPr>
            <a:lvl4pPr indent="-342900" lvl="3" marL="1828800" rtl="1" algn="r">
              <a:spcBef>
                <a:spcPts val="360"/>
              </a:spcBef>
              <a:spcAft>
                <a:spcPts val="0"/>
              </a:spcAft>
              <a:buSzPts val="1800"/>
              <a:buChar char="•"/>
              <a:defRPr/>
            </a:lvl4pPr>
            <a:lvl5pPr indent="-342900" lvl="4" marL="2286000" rtl="1" algn="r">
              <a:spcBef>
                <a:spcPts val="360"/>
              </a:spcBef>
              <a:spcAft>
                <a:spcPts val="0"/>
              </a:spcAft>
              <a:buSzPts val="1800"/>
              <a:buChar char="•"/>
              <a:defRPr/>
            </a:lvl5pPr>
            <a:lvl6pPr indent="-342900" lvl="5" marL="2743200" rtl="1" algn="r">
              <a:spcBef>
                <a:spcPts val="360"/>
              </a:spcBef>
              <a:spcAft>
                <a:spcPts val="0"/>
              </a:spcAft>
              <a:buSzPts val="1800"/>
              <a:buChar char="•"/>
              <a:defRPr/>
            </a:lvl6pPr>
            <a:lvl7pPr indent="-342900" lvl="6" marL="3200400" rtl="1" algn="r">
              <a:spcBef>
                <a:spcPts val="360"/>
              </a:spcBef>
              <a:spcAft>
                <a:spcPts val="0"/>
              </a:spcAft>
              <a:buSzPts val="1800"/>
              <a:buChar char="•"/>
              <a:defRPr/>
            </a:lvl7pPr>
            <a:lvl8pPr indent="-342900" lvl="7" marL="3657600" rtl="1" algn="r">
              <a:spcBef>
                <a:spcPts val="360"/>
              </a:spcBef>
              <a:spcAft>
                <a:spcPts val="0"/>
              </a:spcAft>
              <a:buSzPts val="1800"/>
              <a:buChar char="•"/>
              <a:defRPr/>
            </a:lvl8pPr>
            <a:lvl9pPr indent="-342900" lvl="8" marL="4114800" rtl="1" algn="r">
              <a:spcBef>
                <a:spcPts val="360"/>
              </a:spcBef>
              <a:spcAft>
                <a:spcPts val="0"/>
              </a:spcAft>
              <a:buSzPts val="1800"/>
              <a:buChar char="•"/>
              <a:defRPr/>
            </a:lvl9pPr>
          </a:lstStyle>
          <a:p/>
        </p:txBody>
      </p:sp>
      <p:sp>
        <p:nvSpPr>
          <p:cNvPr id="89" name="Google Shape;89;p27"/>
          <p:cNvSpPr txBox="1"/>
          <p:nvPr>
            <p:ph idx="10" type="dt"/>
          </p:nvPr>
        </p:nvSpPr>
        <p:spPr>
          <a:xfrm rot="-5400000">
            <a:off x="10474869" y="1584960"/>
            <a:ext cx="2438399" cy="487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7"/>
          <p:cNvSpPr txBox="1"/>
          <p:nvPr>
            <p:ph idx="11" type="ftr"/>
          </p:nvPr>
        </p:nvSpPr>
        <p:spPr>
          <a:xfrm rot="-5400000">
            <a:off x="10510428" y="3987800"/>
            <a:ext cx="2367281" cy="4876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7"/>
          <p:cNvSpPr/>
          <p:nvPr>
            <p:ph idx="12" type="sldNum"/>
          </p:nvPr>
        </p:nvSpPr>
        <p:spPr>
          <a:xfrm>
            <a:off x="11375717" y="5648960"/>
            <a:ext cx="73152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17"/>
          <p:cNvSpPr txBox="1"/>
          <p:nvPr>
            <p:ph type="ctrTitle"/>
          </p:nvPr>
        </p:nvSpPr>
        <p:spPr>
          <a:xfrm>
            <a:off x="914400" y="1905001"/>
            <a:ext cx="10058400" cy="2593975"/>
          </a:xfrm>
          <a:prstGeom prst="rect">
            <a:avLst/>
          </a:prstGeom>
          <a:noFill/>
          <a:ln>
            <a:noFill/>
          </a:ln>
        </p:spPr>
        <p:txBody>
          <a:bodyPr anchorCtr="0" anchor="b" bIns="45700" lIns="91425" spcFirstLastPara="1" rIns="91425" wrap="square" tIns="45700">
            <a:noAutofit/>
          </a:bodyPr>
          <a:lstStyle>
            <a:lvl1pPr lvl="0" rtl="1" algn="l">
              <a:spcBef>
                <a:spcPts val="0"/>
              </a:spcBef>
              <a:spcAft>
                <a:spcPts val="0"/>
              </a:spcAft>
              <a:buClr>
                <a:schemeClr val="dk2"/>
              </a:buClr>
              <a:buSzPts val="6600"/>
              <a:buFont typeface="Cambria"/>
              <a:buNone/>
              <a:defRPr sz="66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7"/>
          <p:cNvSpPr txBox="1"/>
          <p:nvPr>
            <p:ph idx="1" type="subTitle"/>
          </p:nvPr>
        </p:nvSpPr>
        <p:spPr>
          <a:xfrm>
            <a:off x="914400" y="4572000"/>
            <a:ext cx="8615680" cy="1066800"/>
          </a:xfrm>
          <a:prstGeom prst="rect">
            <a:avLst/>
          </a:prstGeom>
          <a:noFill/>
          <a:ln>
            <a:noFill/>
          </a:ln>
        </p:spPr>
        <p:txBody>
          <a:bodyPr anchorCtr="0" anchor="t" bIns="45700" lIns="91425" spcFirstLastPara="1" rIns="91425" wrap="square" tIns="45700">
            <a:normAutofit/>
          </a:bodyPr>
          <a:lstStyle>
            <a:lvl1pPr lvl="0" rtl="1" algn="l">
              <a:spcBef>
                <a:spcPts val="400"/>
              </a:spcBef>
              <a:spcAft>
                <a:spcPts val="0"/>
              </a:spcAft>
              <a:buSzPts val="2000"/>
              <a:buNone/>
              <a:defRPr sz="2000">
                <a:solidFill>
                  <a:srgbClr val="8C8B8A"/>
                </a:solidFill>
              </a:defRPr>
            </a:lvl1pPr>
            <a:lvl2pPr lvl="1" rtl="1" algn="ctr">
              <a:spcBef>
                <a:spcPts val="400"/>
              </a:spcBef>
              <a:spcAft>
                <a:spcPts val="0"/>
              </a:spcAft>
              <a:buSzPts val="2000"/>
              <a:buNone/>
              <a:defRPr>
                <a:solidFill>
                  <a:srgbClr val="8C8B8A"/>
                </a:solidFill>
              </a:defRPr>
            </a:lvl2pPr>
            <a:lvl3pPr lvl="2" rtl="1" algn="ctr">
              <a:spcBef>
                <a:spcPts val="360"/>
              </a:spcBef>
              <a:spcAft>
                <a:spcPts val="0"/>
              </a:spcAft>
              <a:buSzPts val="1800"/>
              <a:buNone/>
              <a:defRPr>
                <a:solidFill>
                  <a:srgbClr val="8C8B8A"/>
                </a:solidFill>
              </a:defRPr>
            </a:lvl3pPr>
            <a:lvl4pPr lvl="3" rtl="1" algn="ctr">
              <a:spcBef>
                <a:spcPts val="320"/>
              </a:spcBef>
              <a:spcAft>
                <a:spcPts val="0"/>
              </a:spcAft>
              <a:buSzPts val="1600"/>
              <a:buNone/>
              <a:defRPr>
                <a:solidFill>
                  <a:srgbClr val="8C8B8A"/>
                </a:solidFill>
              </a:defRPr>
            </a:lvl4pPr>
            <a:lvl5pPr lvl="4" rtl="1" algn="ctr">
              <a:spcBef>
                <a:spcPts val="280"/>
              </a:spcBef>
              <a:spcAft>
                <a:spcPts val="0"/>
              </a:spcAft>
              <a:buSzPts val="1400"/>
              <a:buNone/>
              <a:defRPr>
                <a:solidFill>
                  <a:srgbClr val="8C8B8A"/>
                </a:solidFill>
              </a:defRPr>
            </a:lvl5pPr>
            <a:lvl6pPr lvl="5" rtl="1" algn="ctr">
              <a:spcBef>
                <a:spcPts val="280"/>
              </a:spcBef>
              <a:spcAft>
                <a:spcPts val="0"/>
              </a:spcAft>
              <a:buSzPts val="1400"/>
              <a:buNone/>
              <a:defRPr>
                <a:solidFill>
                  <a:srgbClr val="8C8B8A"/>
                </a:solidFill>
              </a:defRPr>
            </a:lvl6pPr>
            <a:lvl7pPr lvl="6" rtl="1" algn="ctr">
              <a:spcBef>
                <a:spcPts val="280"/>
              </a:spcBef>
              <a:spcAft>
                <a:spcPts val="0"/>
              </a:spcAft>
              <a:buSzPts val="1400"/>
              <a:buNone/>
              <a:defRPr>
                <a:solidFill>
                  <a:srgbClr val="8C8B8A"/>
                </a:solidFill>
              </a:defRPr>
            </a:lvl7pPr>
            <a:lvl8pPr lvl="7" rtl="1" algn="ctr">
              <a:spcBef>
                <a:spcPts val="280"/>
              </a:spcBef>
              <a:spcAft>
                <a:spcPts val="0"/>
              </a:spcAft>
              <a:buSzPts val="1400"/>
              <a:buNone/>
              <a:defRPr>
                <a:solidFill>
                  <a:srgbClr val="8C8B8A"/>
                </a:solidFill>
              </a:defRPr>
            </a:lvl8pPr>
            <a:lvl9pPr lvl="8" rtl="1" algn="ctr">
              <a:spcBef>
                <a:spcPts val="280"/>
              </a:spcBef>
              <a:spcAft>
                <a:spcPts val="0"/>
              </a:spcAft>
              <a:buSzPts val="1400"/>
              <a:buNone/>
              <a:defRPr>
                <a:solidFill>
                  <a:srgbClr val="8C8B8A"/>
                </a:solidFill>
              </a:defRPr>
            </a:lvl9pPr>
          </a:lstStyle>
          <a:p/>
        </p:txBody>
      </p:sp>
      <p:sp>
        <p:nvSpPr>
          <p:cNvPr id="26" name="Google Shape;26;p17"/>
          <p:cNvSpPr txBox="1"/>
          <p:nvPr>
            <p:ph idx="10" type="dt"/>
          </p:nvPr>
        </p:nvSpPr>
        <p:spPr>
          <a:xfrm rot="-5400000">
            <a:off x="10474869" y="1584960"/>
            <a:ext cx="2438399" cy="487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1" type="ftr"/>
          </p:nvPr>
        </p:nvSpPr>
        <p:spPr>
          <a:xfrm rot="-5400000">
            <a:off x="10510428" y="3987800"/>
            <a:ext cx="2367281" cy="4876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p:nvPr>
            <p:ph idx="12" type="sldNum"/>
          </p:nvPr>
        </p:nvSpPr>
        <p:spPr>
          <a:xfrm>
            <a:off x="11375717" y="5648960"/>
            <a:ext cx="73152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29" name="Shape 29"/>
        <p:cNvGrpSpPr/>
        <p:nvPr/>
      </p:nvGrpSpPr>
      <p:grpSpPr>
        <a:xfrm>
          <a:off x="0" y="0"/>
          <a:ext cx="0" cy="0"/>
          <a:chOff x="0" y="0"/>
          <a:chExt cx="0" cy="0"/>
        </a:xfrm>
      </p:grpSpPr>
      <p:sp>
        <p:nvSpPr>
          <p:cNvPr id="30" name="Google Shape;30;p18"/>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rmAutofit/>
          </a:bodyPr>
          <a:lstStyle>
            <a:lvl1pPr lvl="0" rtl="1" algn="l">
              <a:spcBef>
                <a:spcPts val="0"/>
              </a:spcBef>
              <a:spcAft>
                <a:spcPts val="0"/>
              </a:spcAft>
              <a:buClr>
                <a:schemeClr val="dk2"/>
              </a:buClr>
              <a:buSzPts val="3600"/>
              <a:buFont typeface="Cambria"/>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8"/>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rmAutofit/>
          </a:bodyPr>
          <a:lstStyle>
            <a:lvl1pPr indent="-228600" lvl="0" marL="457200" rtl="1" algn="r">
              <a:spcBef>
                <a:spcPts val="360"/>
              </a:spcBef>
              <a:spcAft>
                <a:spcPts val="0"/>
              </a:spcAft>
              <a:buSzPts val="1800"/>
              <a:buNone/>
              <a:defRPr sz="1800"/>
            </a:lvl1pPr>
            <a:lvl2pPr indent="-228600" lvl="1" marL="914400" rtl="1" algn="r">
              <a:spcBef>
                <a:spcPts val="280"/>
              </a:spcBef>
              <a:spcAft>
                <a:spcPts val="0"/>
              </a:spcAft>
              <a:buSzPts val="1400"/>
              <a:buNone/>
              <a:defRPr sz="1400"/>
            </a:lvl2pPr>
            <a:lvl3pPr indent="-228600" lvl="2" marL="1371600" rtl="1" algn="r">
              <a:spcBef>
                <a:spcPts val="240"/>
              </a:spcBef>
              <a:spcAft>
                <a:spcPts val="0"/>
              </a:spcAft>
              <a:buSzPts val="1200"/>
              <a:buNone/>
              <a:defRPr sz="1200"/>
            </a:lvl3pPr>
            <a:lvl4pPr indent="-228600" lvl="3" marL="1828800" rtl="1" algn="r">
              <a:spcBef>
                <a:spcPts val="200"/>
              </a:spcBef>
              <a:spcAft>
                <a:spcPts val="0"/>
              </a:spcAft>
              <a:buSzPts val="1000"/>
              <a:buNone/>
              <a:defRPr sz="1000"/>
            </a:lvl4pPr>
            <a:lvl5pPr indent="-228600" lvl="4" marL="2286000" rtl="1" algn="r">
              <a:spcBef>
                <a:spcPts val="200"/>
              </a:spcBef>
              <a:spcAft>
                <a:spcPts val="0"/>
              </a:spcAft>
              <a:buSzPts val="1000"/>
              <a:buNone/>
              <a:defRPr sz="1000"/>
            </a:lvl5pPr>
            <a:lvl6pPr indent="-228600" lvl="5" marL="2743200" rtl="1" algn="r">
              <a:spcBef>
                <a:spcPts val="200"/>
              </a:spcBef>
              <a:spcAft>
                <a:spcPts val="0"/>
              </a:spcAft>
              <a:buSzPts val="1000"/>
              <a:buNone/>
              <a:defRPr sz="1000"/>
            </a:lvl6pPr>
            <a:lvl7pPr indent="-228600" lvl="6" marL="3200400" rtl="1" algn="r">
              <a:spcBef>
                <a:spcPts val="200"/>
              </a:spcBef>
              <a:spcAft>
                <a:spcPts val="0"/>
              </a:spcAft>
              <a:buSzPts val="1000"/>
              <a:buNone/>
              <a:defRPr sz="1000"/>
            </a:lvl7pPr>
            <a:lvl8pPr indent="-228600" lvl="7" marL="3657600" rtl="1" algn="r">
              <a:spcBef>
                <a:spcPts val="200"/>
              </a:spcBef>
              <a:spcAft>
                <a:spcPts val="0"/>
              </a:spcAft>
              <a:buSzPts val="1000"/>
              <a:buNone/>
              <a:defRPr sz="1000"/>
            </a:lvl8pPr>
            <a:lvl9pPr indent="-228600" lvl="8" marL="4114800" rtl="1" algn="r">
              <a:spcBef>
                <a:spcPts val="200"/>
              </a:spcBef>
              <a:spcAft>
                <a:spcPts val="0"/>
              </a:spcAft>
              <a:buSzPts val="1000"/>
              <a:buNone/>
              <a:defRPr sz="1000"/>
            </a:lvl9pPr>
          </a:lstStyle>
          <a:p/>
        </p:txBody>
      </p:sp>
      <p:sp>
        <p:nvSpPr>
          <p:cNvPr id="32" name="Google Shape;32;p18"/>
          <p:cNvSpPr txBox="1"/>
          <p:nvPr>
            <p:ph idx="10" type="dt"/>
          </p:nvPr>
        </p:nvSpPr>
        <p:spPr>
          <a:xfrm rot="-5400000">
            <a:off x="10474869" y="1584960"/>
            <a:ext cx="2438399" cy="487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8"/>
          <p:cNvSpPr txBox="1"/>
          <p:nvPr>
            <p:ph idx="11" type="ftr"/>
          </p:nvPr>
        </p:nvSpPr>
        <p:spPr>
          <a:xfrm rot="-5400000">
            <a:off x="10510428" y="3987800"/>
            <a:ext cx="2367281" cy="4876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8"/>
          <p:cNvSpPr/>
          <p:nvPr>
            <p:ph idx="12" type="sldNum"/>
          </p:nvPr>
        </p:nvSpPr>
        <p:spPr>
          <a:xfrm>
            <a:off x="11375717" y="5648960"/>
            <a:ext cx="73152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5" name="Shape 35"/>
        <p:cNvGrpSpPr/>
        <p:nvPr/>
      </p:nvGrpSpPr>
      <p:grpSpPr>
        <a:xfrm>
          <a:off x="0" y="0"/>
          <a:ext cx="0" cy="0"/>
          <a:chOff x="0" y="0"/>
          <a:chExt cx="0" cy="0"/>
        </a:xfrm>
      </p:grpSpPr>
      <p:sp>
        <p:nvSpPr>
          <p:cNvPr id="36" name="Google Shape;36;p19"/>
          <p:cNvSpPr txBox="1"/>
          <p:nvPr>
            <p:ph idx="10" type="dt"/>
          </p:nvPr>
        </p:nvSpPr>
        <p:spPr>
          <a:xfrm rot="-5400000">
            <a:off x="10474869" y="1584960"/>
            <a:ext cx="2438399" cy="487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9"/>
          <p:cNvSpPr txBox="1"/>
          <p:nvPr>
            <p:ph idx="11" type="ftr"/>
          </p:nvPr>
        </p:nvSpPr>
        <p:spPr>
          <a:xfrm rot="-5400000">
            <a:off x="10510428" y="3987800"/>
            <a:ext cx="2367281" cy="4876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p:nvPr>
            <p:ph idx="12" type="sldNum"/>
          </p:nvPr>
        </p:nvSpPr>
        <p:spPr>
          <a:xfrm>
            <a:off x="11375717" y="5648960"/>
            <a:ext cx="73152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20"/>
          <p:cNvSpPr txBox="1"/>
          <p:nvPr>
            <p:ph type="title"/>
          </p:nvPr>
        </p:nvSpPr>
        <p:spPr>
          <a:xfrm>
            <a:off x="963085" y="5486400"/>
            <a:ext cx="10212916" cy="1168400"/>
          </a:xfrm>
          <a:prstGeom prst="rect">
            <a:avLst/>
          </a:prstGeom>
          <a:noFill/>
          <a:ln>
            <a:noFill/>
          </a:ln>
        </p:spPr>
        <p:txBody>
          <a:bodyPr anchorCtr="0" anchor="t" bIns="45700" lIns="91425" spcFirstLastPara="1" rIns="91425" wrap="square" tIns="45700">
            <a:noAutofit/>
          </a:bodyPr>
          <a:lstStyle>
            <a:lvl1pPr lvl="0" rtl="1" algn="l">
              <a:spcBef>
                <a:spcPts val="0"/>
              </a:spcBef>
              <a:spcAft>
                <a:spcPts val="0"/>
              </a:spcAft>
              <a:buClr>
                <a:schemeClr val="dk2"/>
              </a:buClr>
              <a:buSzPts val="3600"/>
              <a:buFont typeface="Cambria"/>
              <a:buNone/>
              <a:defRPr b="0" sz="3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0"/>
          <p:cNvSpPr txBox="1"/>
          <p:nvPr>
            <p:ph idx="1" type="body"/>
          </p:nvPr>
        </p:nvSpPr>
        <p:spPr>
          <a:xfrm>
            <a:off x="963085" y="3852863"/>
            <a:ext cx="8180916" cy="1633538"/>
          </a:xfrm>
          <a:prstGeom prst="rect">
            <a:avLst/>
          </a:prstGeom>
          <a:noFill/>
          <a:ln>
            <a:noFill/>
          </a:ln>
        </p:spPr>
        <p:txBody>
          <a:bodyPr anchorCtr="0" anchor="b" bIns="45700" lIns="91425" spcFirstLastPara="1" rIns="91425" wrap="square" tIns="45700">
            <a:normAutofit/>
          </a:bodyPr>
          <a:lstStyle>
            <a:lvl1pPr indent="-228600" lvl="0" marL="457200" rtl="1" algn="r">
              <a:spcBef>
                <a:spcPts val="400"/>
              </a:spcBef>
              <a:spcAft>
                <a:spcPts val="0"/>
              </a:spcAft>
              <a:buSzPts val="2000"/>
              <a:buNone/>
              <a:defRPr sz="2000">
                <a:solidFill>
                  <a:srgbClr val="8C8B8A"/>
                </a:solidFill>
              </a:defRPr>
            </a:lvl1pPr>
            <a:lvl2pPr indent="-228600" lvl="1" marL="914400" rtl="1" algn="r">
              <a:spcBef>
                <a:spcPts val="360"/>
              </a:spcBef>
              <a:spcAft>
                <a:spcPts val="0"/>
              </a:spcAft>
              <a:buSzPts val="1800"/>
              <a:buNone/>
              <a:defRPr sz="1800">
                <a:solidFill>
                  <a:srgbClr val="8C8B8A"/>
                </a:solidFill>
              </a:defRPr>
            </a:lvl2pPr>
            <a:lvl3pPr indent="-228600" lvl="2" marL="1371600" rtl="1" algn="r">
              <a:spcBef>
                <a:spcPts val="320"/>
              </a:spcBef>
              <a:spcAft>
                <a:spcPts val="0"/>
              </a:spcAft>
              <a:buSzPts val="1600"/>
              <a:buNone/>
              <a:defRPr sz="1600">
                <a:solidFill>
                  <a:srgbClr val="8C8B8A"/>
                </a:solidFill>
              </a:defRPr>
            </a:lvl3pPr>
            <a:lvl4pPr indent="-228600" lvl="3" marL="1828800" rtl="1" algn="r">
              <a:spcBef>
                <a:spcPts val="280"/>
              </a:spcBef>
              <a:spcAft>
                <a:spcPts val="0"/>
              </a:spcAft>
              <a:buSzPts val="1400"/>
              <a:buNone/>
              <a:defRPr sz="1400">
                <a:solidFill>
                  <a:srgbClr val="8C8B8A"/>
                </a:solidFill>
              </a:defRPr>
            </a:lvl4pPr>
            <a:lvl5pPr indent="-228600" lvl="4" marL="2286000" rtl="1" algn="r">
              <a:spcBef>
                <a:spcPts val="280"/>
              </a:spcBef>
              <a:spcAft>
                <a:spcPts val="0"/>
              </a:spcAft>
              <a:buSzPts val="1400"/>
              <a:buNone/>
              <a:defRPr sz="1400">
                <a:solidFill>
                  <a:srgbClr val="8C8B8A"/>
                </a:solidFill>
              </a:defRPr>
            </a:lvl5pPr>
            <a:lvl6pPr indent="-228600" lvl="5" marL="2743200" rtl="1" algn="r">
              <a:spcBef>
                <a:spcPts val="280"/>
              </a:spcBef>
              <a:spcAft>
                <a:spcPts val="0"/>
              </a:spcAft>
              <a:buSzPts val="1400"/>
              <a:buNone/>
              <a:defRPr sz="1400">
                <a:solidFill>
                  <a:srgbClr val="8C8B8A"/>
                </a:solidFill>
              </a:defRPr>
            </a:lvl6pPr>
            <a:lvl7pPr indent="-228600" lvl="6" marL="3200400" rtl="1" algn="r">
              <a:spcBef>
                <a:spcPts val="280"/>
              </a:spcBef>
              <a:spcAft>
                <a:spcPts val="0"/>
              </a:spcAft>
              <a:buSzPts val="1400"/>
              <a:buNone/>
              <a:defRPr sz="1400">
                <a:solidFill>
                  <a:srgbClr val="8C8B8A"/>
                </a:solidFill>
              </a:defRPr>
            </a:lvl7pPr>
            <a:lvl8pPr indent="-228600" lvl="7" marL="3657600" rtl="1" algn="r">
              <a:spcBef>
                <a:spcPts val="280"/>
              </a:spcBef>
              <a:spcAft>
                <a:spcPts val="0"/>
              </a:spcAft>
              <a:buSzPts val="1400"/>
              <a:buNone/>
              <a:defRPr sz="1400">
                <a:solidFill>
                  <a:srgbClr val="8C8B8A"/>
                </a:solidFill>
              </a:defRPr>
            </a:lvl8pPr>
            <a:lvl9pPr indent="-228600" lvl="8" marL="4114800" rtl="1" algn="r">
              <a:spcBef>
                <a:spcPts val="280"/>
              </a:spcBef>
              <a:spcAft>
                <a:spcPts val="0"/>
              </a:spcAft>
              <a:buSzPts val="1400"/>
              <a:buNone/>
              <a:defRPr sz="1400">
                <a:solidFill>
                  <a:srgbClr val="8C8B8A"/>
                </a:solidFill>
              </a:defRPr>
            </a:lvl9pPr>
          </a:lstStyle>
          <a:p/>
        </p:txBody>
      </p:sp>
      <p:sp>
        <p:nvSpPr>
          <p:cNvPr id="42" name="Google Shape;42;p20"/>
          <p:cNvSpPr txBox="1"/>
          <p:nvPr>
            <p:ph idx="10" type="dt"/>
          </p:nvPr>
        </p:nvSpPr>
        <p:spPr>
          <a:xfrm rot="-5400000">
            <a:off x="10474869" y="1584960"/>
            <a:ext cx="2438399" cy="487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1" type="ftr"/>
          </p:nvPr>
        </p:nvSpPr>
        <p:spPr>
          <a:xfrm rot="-5400000">
            <a:off x="10510428" y="3987800"/>
            <a:ext cx="2367281" cy="4876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p:nvPr>
            <p:ph idx="12" type="sldNum"/>
          </p:nvPr>
        </p:nvSpPr>
        <p:spPr>
          <a:xfrm>
            <a:off x="11375717" y="5648960"/>
            <a:ext cx="73152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21"/>
          <p:cNvSpPr txBox="1"/>
          <p:nvPr>
            <p:ph type="title"/>
          </p:nvPr>
        </p:nvSpPr>
        <p:spPr>
          <a:xfrm>
            <a:off x="609600" y="274638"/>
            <a:ext cx="10160000" cy="1143000"/>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1"/>
          <p:cNvSpPr txBox="1"/>
          <p:nvPr>
            <p:ph idx="1" type="body"/>
          </p:nvPr>
        </p:nvSpPr>
        <p:spPr>
          <a:xfrm>
            <a:off x="609600" y="1536192"/>
            <a:ext cx="4876800" cy="4590288"/>
          </a:xfrm>
          <a:prstGeom prst="rect">
            <a:avLst/>
          </a:prstGeom>
          <a:noFill/>
          <a:ln>
            <a:noFill/>
          </a:ln>
        </p:spPr>
        <p:txBody>
          <a:bodyPr anchorCtr="0" anchor="t" bIns="45700" lIns="91425" spcFirstLastPara="1" rIns="91425" wrap="square" tIns="45700">
            <a:normAutofit/>
          </a:bodyPr>
          <a:lstStyle>
            <a:lvl1pPr indent="-406400" lvl="0" marL="457200" rtl="1" algn="r">
              <a:spcBef>
                <a:spcPts val="560"/>
              </a:spcBef>
              <a:spcAft>
                <a:spcPts val="0"/>
              </a:spcAft>
              <a:buSzPts val="2800"/>
              <a:buChar char="•"/>
              <a:defRPr sz="2800"/>
            </a:lvl1pPr>
            <a:lvl2pPr indent="-381000" lvl="1" marL="914400" rtl="1" algn="r">
              <a:spcBef>
                <a:spcPts val="480"/>
              </a:spcBef>
              <a:spcAft>
                <a:spcPts val="0"/>
              </a:spcAft>
              <a:buSzPts val="2400"/>
              <a:buChar char="•"/>
              <a:defRPr sz="2400"/>
            </a:lvl2pPr>
            <a:lvl3pPr indent="-355600" lvl="2" marL="1371600" rtl="1" algn="r">
              <a:spcBef>
                <a:spcPts val="400"/>
              </a:spcBef>
              <a:spcAft>
                <a:spcPts val="0"/>
              </a:spcAft>
              <a:buSzPts val="2000"/>
              <a:buChar char="•"/>
              <a:defRPr sz="2000"/>
            </a:lvl3pPr>
            <a:lvl4pPr indent="-342900" lvl="3" marL="1828800" rtl="1" algn="r">
              <a:spcBef>
                <a:spcPts val="360"/>
              </a:spcBef>
              <a:spcAft>
                <a:spcPts val="0"/>
              </a:spcAft>
              <a:buSzPts val="1800"/>
              <a:buChar char="•"/>
              <a:defRPr sz="1800"/>
            </a:lvl4pPr>
            <a:lvl5pPr indent="-342900" lvl="4" marL="2286000" rtl="1" algn="r">
              <a:spcBef>
                <a:spcPts val="360"/>
              </a:spcBef>
              <a:spcAft>
                <a:spcPts val="0"/>
              </a:spcAft>
              <a:buSzPts val="1800"/>
              <a:buChar char="•"/>
              <a:defRPr sz="1800"/>
            </a:lvl5pPr>
            <a:lvl6pPr indent="-342900" lvl="5" marL="2743200" rtl="1" algn="r">
              <a:spcBef>
                <a:spcPts val="360"/>
              </a:spcBef>
              <a:spcAft>
                <a:spcPts val="0"/>
              </a:spcAft>
              <a:buSzPts val="1800"/>
              <a:buChar char="•"/>
              <a:defRPr sz="1800"/>
            </a:lvl6pPr>
            <a:lvl7pPr indent="-342900" lvl="6" marL="3200400" rtl="1" algn="r">
              <a:spcBef>
                <a:spcPts val="360"/>
              </a:spcBef>
              <a:spcAft>
                <a:spcPts val="0"/>
              </a:spcAft>
              <a:buSzPts val="1800"/>
              <a:buChar char="•"/>
              <a:defRPr sz="1800"/>
            </a:lvl7pPr>
            <a:lvl8pPr indent="-342900" lvl="7" marL="3657600" rtl="1" algn="r">
              <a:spcBef>
                <a:spcPts val="360"/>
              </a:spcBef>
              <a:spcAft>
                <a:spcPts val="0"/>
              </a:spcAft>
              <a:buSzPts val="1800"/>
              <a:buChar char="•"/>
              <a:defRPr sz="1800"/>
            </a:lvl8pPr>
            <a:lvl9pPr indent="-342900" lvl="8" marL="4114800" rtl="1" algn="r">
              <a:spcBef>
                <a:spcPts val="360"/>
              </a:spcBef>
              <a:spcAft>
                <a:spcPts val="0"/>
              </a:spcAft>
              <a:buSzPts val="1800"/>
              <a:buChar char="•"/>
              <a:defRPr sz="1800"/>
            </a:lvl9pPr>
          </a:lstStyle>
          <a:p/>
        </p:txBody>
      </p:sp>
      <p:sp>
        <p:nvSpPr>
          <p:cNvPr id="48" name="Google Shape;48;p21"/>
          <p:cNvSpPr txBox="1"/>
          <p:nvPr>
            <p:ph idx="2" type="body"/>
          </p:nvPr>
        </p:nvSpPr>
        <p:spPr>
          <a:xfrm>
            <a:off x="5892800" y="1536192"/>
            <a:ext cx="4876800" cy="4590288"/>
          </a:xfrm>
          <a:prstGeom prst="rect">
            <a:avLst/>
          </a:prstGeom>
          <a:noFill/>
          <a:ln>
            <a:noFill/>
          </a:ln>
        </p:spPr>
        <p:txBody>
          <a:bodyPr anchorCtr="0" anchor="t" bIns="45700" lIns="91425" spcFirstLastPara="1" rIns="91425" wrap="square" tIns="45700">
            <a:normAutofit/>
          </a:bodyPr>
          <a:lstStyle>
            <a:lvl1pPr indent="-406400" lvl="0" marL="457200" rtl="1" algn="r">
              <a:spcBef>
                <a:spcPts val="560"/>
              </a:spcBef>
              <a:spcAft>
                <a:spcPts val="0"/>
              </a:spcAft>
              <a:buSzPts val="2800"/>
              <a:buChar char="•"/>
              <a:defRPr sz="2800"/>
            </a:lvl1pPr>
            <a:lvl2pPr indent="-381000" lvl="1" marL="914400" rtl="1" algn="r">
              <a:spcBef>
                <a:spcPts val="480"/>
              </a:spcBef>
              <a:spcAft>
                <a:spcPts val="0"/>
              </a:spcAft>
              <a:buSzPts val="2400"/>
              <a:buChar char="•"/>
              <a:defRPr sz="2400"/>
            </a:lvl2pPr>
            <a:lvl3pPr indent="-355600" lvl="2" marL="1371600" rtl="1" algn="r">
              <a:spcBef>
                <a:spcPts val="400"/>
              </a:spcBef>
              <a:spcAft>
                <a:spcPts val="0"/>
              </a:spcAft>
              <a:buSzPts val="2000"/>
              <a:buChar char="•"/>
              <a:defRPr sz="2000"/>
            </a:lvl3pPr>
            <a:lvl4pPr indent="-342900" lvl="3" marL="1828800" rtl="1" algn="r">
              <a:spcBef>
                <a:spcPts val="360"/>
              </a:spcBef>
              <a:spcAft>
                <a:spcPts val="0"/>
              </a:spcAft>
              <a:buSzPts val="1800"/>
              <a:buChar char="•"/>
              <a:defRPr sz="1800"/>
            </a:lvl4pPr>
            <a:lvl5pPr indent="-342900" lvl="4" marL="2286000" rtl="1" algn="r">
              <a:spcBef>
                <a:spcPts val="360"/>
              </a:spcBef>
              <a:spcAft>
                <a:spcPts val="0"/>
              </a:spcAft>
              <a:buSzPts val="1800"/>
              <a:buChar char="•"/>
              <a:defRPr sz="1800"/>
            </a:lvl5pPr>
            <a:lvl6pPr indent="-342900" lvl="5" marL="2743200" rtl="1" algn="r">
              <a:spcBef>
                <a:spcPts val="360"/>
              </a:spcBef>
              <a:spcAft>
                <a:spcPts val="0"/>
              </a:spcAft>
              <a:buSzPts val="1800"/>
              <a:buChar char="•"/>
              <a:defRPr sz="1800"/>
            </a:lvl6pPr>
            <a:lvl7pPr indent="-342900" lvl="6" marL="3200400" rtl="1" algn="r">
              <a:spcBef>
                <a:spcPts val="360"/>
              </a:spcBef>
              <a:spcAft>
                <a:spcPts val="0"/>
              </a:spcAft>
              <a:buSzPts val="1800"/>
              <a:buChar char="•"/>
              <a:defRPr sz="1800"/>
            </a:lvl7pPr>
            <a:lvl8pPr indent="-342900" lvl="7" marL="3657600" rtl="1" algn="r">
              <a:spcBef>
                <a:spcPts val="360"/>
              </a:spcBef>
              <a:spcAft>
                <a:spcPts val="0"/>
              </a:spcAft>
              <a:buSzPts val="1800"/>
              <a:buChar char="•"/>
              <a:defRPr sz="1800"/>
            </a:lvl8pPr>
            <a:lvl9pPr indent="-342900" lvl="8" marL="4114800" rtl="1" algn="r">
              <a:spcBef>
                <a:spcPts val="360"/>
              </a:spcBef>
              <a:spcAft>
                <a:spcPts val="0"/>
              </a:spcAft>
              <a:buSzPts val="1800"/>
              <a:buChar char="•"/>
              <a:defRPr sz="1800"/>
            </a:lvl9pPr>
          </a:lstStyle>
          <a:p/>
        </p:txBody>
      </p:sp>
      <p:sp>
        <p:nvSpPr>
          <p:cNvPr id="49" name="Google Shape;49;p21"/>
          <p:cNvSpPr txBox="1"/>
          <p:nvPr>
            <p:ph idx="10" type="dt"/>
          </p:nvPr>
        </p:nvSpPr>
        <p:spPr>
          <a:xfrm rot="-5400000">
            <a:off x="10474869" y="1584960"/>
            <a:ext cx="2438399" cy="487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1"/>
          <p:cNvSpPr txBox="1"/>
          <p:nvPr>
            <p:ph idx="11" type="ftr"/>
          </p:nvPr>
        </p:nvSpPr>
        <p:spPr>
          <a:xfrm rot="-5400000">
            <a:off x="10510428" y="3987800"/>
            <a:ext cx="2367281" cy="4876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1"/>
          <p:cNvSpPr/>
          <p:nvPr>
            <p:ph idx="12" type="sldNum"/>
          </p:nvPr>
        </p:nvSpPr>
        <p:spPr>
          <a:xfrm>
            <a:off x="11375717" y="5648960"/>
            <a:ext cx="73152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22"/>
          <p:cNvSpPr txBox="1"/>
          <p:nvPr>
            <p:ph type="title"/>
          </p:nvPr>
        </p:nvSpPr>
        <p:spPr>
          <a:xfrm>
            <a:off x="609600" y="274638"/>
            <a:ext cx="10160000" cy="1143000"/>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Clr>
                <a:schemeClr val="dk2"/>
              </a:buClr>
              <a:buSzPts val="4600"/>
              <a:buFont typeface="Cambr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22"/>
          <p:cNvSpPr txBox="1"/>
          <p:nvPr>
            <p:ph idx="1" type="body"/>
          </p:nvPr>
        </p:nvSpPr>
        <p:spPr>
          <a:xfrm>
            <a:off x="609600" y="1535113"/>
            <a:ext cx="4876800" cy="639762"/>
          </a:xfrm>
          <a:prstGeom prst="rect">
            <a:avLst/>
          </a:prstGeom>
          <a:noFill/>
          <a:ln>
            <a:noFill/>
          </a:ln>
        </p:spPr>
        <p:txBody>
          <a:bodyPr anchorCtr="0" anchor="b" bIns="45700" lIns="91425" spcFirstLastPara="1" rIns="91425" wrap="square" tIns="45700">
            <a:noAutofit/>
          </a:bodyPr>
          <a:lstStyle>
            <a:lvl1pPr indent="-228600" lvl="0" marL="457200" rtl="1" algn="ctr">
              <a:spcBef>
                <a:spcPts val="400"/>
              </a:spcBef>
              <a:spcAft>
                <a:spcPts val="0"/>
              </a:spcAft>
              <a:buSzPts val="2000"/>
              <a:buNone/>
              <a:defRPr b="1" sz="2000">
                <a:solidFill>
                  <a:schemeClr val="dk2"/>
                </a:solidFill>
              </a:defRPr>
            </a:lvl1pPr>
            <a:lvl2pPr indent="-228600" lvl="1" marL="914400" rtl="1" algn="r">
              <a:spcBef>
                <a:spcPts val="400"/>
              </a:spcBef>
              <a:spcAft>
                <a:spcPts val="0"/>
              </a:spcAft>
              <a:buSzPts val="2000"/>
              <a:buNone/>
              <a:defRPr b="1" sz="2000"/>
            </a:lvl2pPr>
            <a:lvl3pPr indent="-228600" lvl="2" marL="1371600" rtl="1" algn="r">
              <a:spcBef>
                <a:spcPts val="360"/>
              </a:spcBef>
              <a:spcAft>
                <a:spcPts val="0"/>
              </a:spcAft>
              <a:buSzPts val="1800"/>
              <a:buNone/>
              <a:defRPr b="1" sz="1800"/>
            </a:lvl3pPr>
            <a:lvl4pPr indent="-228600" lvl="3" marL="1828800" rtl="1" algn="r">
              <a:spcBef>
                <a:spcPts val="320"/>
              </a:spcBef>
              <a:spcAft>
                <a:spcPts val="0"/>
              </a:spcAft>
              <a:buSzPts val="1600"/>
              <a:buNone/>
              <a:defRPr b="1" sz="1600"/>
            </a:lvl4pPr>
            <a:lvl5pPr indent="-228600" lvl="4" marL="2286000" rtl="1" algn="r">
              <a:spcBef>
                <a:spcPts val="320"/>
              </a:spcBef>
              <a:spcAft>
                <a:spcPts val="0"/>
              </a:spcAft>
              <a:buSzPts val="1600"/>
              <a:buNone/>
              <a:defRPr b="1" sz="1600"/>
            </a:lvl5pPr>
            <a:lvl6pPr indent="-228600" lvl="5" marL="2743200" rtl="1" algn="r">
              <a:spcBef>
                <a:spcPts val="320"/>
              </a:spcBef>
              <a:spcAft>
                <a:spcPts val="0"/>
              </a:spcAft>
              <a:buSzPts val="1600"/>
              <a:buNone/>
              <a:defRPr b="1" sz="1600"/>
            </a:lvl6pPr>
            <a:lvl7pPr indent="-228600" lvl="6" marL="3200400" rtl="1" algn="r">
              <a:spcBef>
                <a:spcPts val="320"/>
              </a:spcBef>
              <a:spcAft>
                <a:spcPts val="0"/>
              </a:spcAft>
              <a:buSzPts val="1600"/>
              <a:buNone/>
              <a:defRPr b="1" sz="1600"/>
            </a:lvl7pPr>
            <a:lvl8pPr indent="-228600" lvl="7" marL="3657600" rtl="1" algn="r">
              <a:spcBef>
                <a:spcPts val="320"/>
              </a:spcBef>
              <a:spcAft>
                <a:spcPts val="0"/>
              </a:spcAft>
              <a:buSzPts val="1600"/>
              <a:buNone/>
              <a:defRPr b="1" sz="1600"/>
            </a:lvl8pPr>
            <a:lvl9pPr indent="-228600" lvl="8" marL="4114800" rtl="1" algn="r">
              <a:spcBef>
                <a:spcPts val="320"/>
              </a:spcBef>
              <a:spcAft>
                <a:spcPts val="0"/>
              </a:spcAft>
              <a:buSzPts val="1600"/>
              <a:buNone/>
              <a:defRPr b="1" sz="1600"/>
            </a:lvl9pPr>
          </a:lstStyle>
          <a:p/>
        </p:txBody>
      </p:sp>
      <p:sp>
        <p:nvSpPr>
          <p:cNvPr id="55" name="Google Shape;55;p22"/>
          <p:cNvSpPr txBox="1"/>
          <p:nvPr>
            <p:ph idx="2" type="body"/>
          </p:nvPr>
        </p:nvSpPr>
        <p:spPr>
          <a:xfrm>
            <a:off x="609600" y="2174875"/>
            <a:ext cx="4876800" cy="3951288"/>
          </a:xfrm>
          <a:prstGeom prst="rect">
            <a:avLst/>
          </a:prstGeom>
          <a:noFill/>
          <a:ln>
            <a:noFill/>
          </a:ln>
        </p:spPr>
        <p:txBody>
          <a:bodyPr anchorCtr="0" anchor="t" bIns="45700" lIns="91425" spcFirstLastPara="1" rIns="91425" wrap="square" tIns="45700">
            <a:normAutofit/>
          </a:bodyPr>
          <a:lstStyle>
            <a:lvl1pPr indent="-381000" lvl="0" marL="457200" rtl="1" algn="r">
              <a:spcBef>
                <a:spcPts val="480"/>
              </a:spcBef>
              <a:spcAft>
                <a:spcPts val="0"/>
              </a:spcAft>
              <a:buSzPts val="2400"/>
              <a:buChar char="•"/>
              <a:defRPr sz="2400"/>
            </a:lvl1pPr>
            <a:lvl2pPr indent="-355600" lvl="1" marL="914400" rtl="1" algn="r">
              <a:spcBef>
                <a:spcPts val="400"/>
              </a:spcBef>
              <a:spcAft>
                <a:spcPts val="0"/>
              </a:spcAft>
              <a:buSzPts val="2000"/>
              <a:buChar char="•"/>
              <a:defRPr sz="2000"/>
            </a:lvl2pPr>
            <a:lvl3pPr indent="-342900" lvl="2" marL="1371600" rtl="1" algn="r">
              <a:spcBef>
                <a:spcPts val="360"/>
              </a:spcBef>
              <a:spcAft>
                <a:spcPts val="0"/>
              </a:spcAft>
              <a:buSzPts val="1800"/>
              <a:buChar char="•"/>
              <a:defRPr sz="1800"/>
            </a:lvl3pPr>
            <a:lvl4pPr indent="-330200" lvl="3" marL="1828800" rtl="1" algn="r">
              <a:spcBef>
                <a:spcPts val="320"/>
              </a:spcBef>
              <a:spcAft>
                <a:spcPts val="0"/>
              </a:spcAft>
              <a:buSzPts val="1600"/>
              <a:buChar char="•"/>
              <a:defRPr sz="1600"/>
            </a:lvl4pPr>
            <a:lvl5pPr indent="-330200" lvl="4" marL="2286000" rtl="1" algn="r">
              <a:spcBef>
                <a:spcPts val="320"/>
              </a:spcBef>
              <a:spcAft>
                <a:spcPts val="0"/>
              </a:spcAft>
              <a:buSzPts val="1600"/>
              <a:buChar char="•"/>
              <a:defRPr sz="1600"/>
            </a:lvl5pPr>
            <a:lvl6pPr indent="-330200" lvl="5" marL="2743200" rtl="1" algn="r">
              <a:spcBef>
                <a:spcPts val="320"/>
              </a:spcBef>
              <a:spcAft>
                <a:spcPts val="0"/>
              </a:spcAft>
              <a:buSzPts val="1600"/>
              <a:buChar char="•"/>
              <a:defRPr sz="1600"/>
            </a:lvl6pPr>
            <a:lvl7pPr indent="-330200" lvl="6" marL="3200400" rtl="1" algn="r">
              <a:spcBef>
                <a:spcPts val="320"/>
              </a:spcBef>
              <a:spcAft>
                <a:spcPts val="0"/>
              </a:spcAft>
              <a:buSzPts val="1600"/>
              <a:buChar char="•"/>
              <a:defRPr sz="1600"/>
            </a:lvl7pPr>
            <a:lvl8pPr indent="-330200" lvl="7" marL="3657600" rtl="1" algn="r">
              <a:spcBef>
                <a:spcPts val="320"/>
              </a:spcBef>
              <a:spcAft>
                <a:spcPts val="0"/>
              </a:spcAft>
              <a:buSzPts val="1600"/>
              <a:buChar char="•"/>
              <a:defRPr sz="1600"/>
            </a:lvl8pPr>
            <a:lvl9pPr indent="-330200" lvl="8" marL="4114800" rtl="1" algn="r">
              <a:spcBef>
                <a:spcPts val="320"/>
              </a:spcBef>
              <a:spcAft>
                <a:spcPts val="0"/>
              </a:spcAft>
              <a:buSzPts val="1600"/>
              <a:buChar char="•"/>
              <a:defRPr sz="1600"/>
            </a:lvl9pPr>
          </a:lstStyle>
          <a:p/>
        </p:txBody>
      </p:sp>
      <p:sp>
        <p:nvSpPr>
          <p:cNvPr id="56" name="Google Shape;56;p22"/>
          <p:cNvSpPr txBox="1"/>
          <p:nvPr>
            <p:ph idx="3" type="body"/>
          </p:nvPr>
        </p:nvSpPr>
        <p:spPr>
          <a:xfrm>
            <a:off x="5892800" y="1535113"/>
            <a:ext cx="4876800" cy="639762"/>
          </a:xfrm>
          <a:prstGeom prst="rect">
            <a:avLst/>
          </a:prstGeom>
          <a:noFill/>
          <a:ln>
            <a:noFill/>
          </a:ln>
        </p:spPr>
        <p:txBody>
          <a:bodyPr anchorCtr="0" anchor="b" bIns="45700" lIns="91425" spcFirstLastPara="1" rIns="91425" wrap="square" tIns="45700">
            <a:noAutofit/>
          </a:bodyPr>
          <a:lstStyle>
            <a:lvl1pPr indent="-228600" lvl="0" marL="457200" rtl="1" algn="ctr">
              <a:spcBef>
                <a:spcPts val="400"/>
              </a:spcBef>
              <a:spcAft>
                <a:spcPts val="0"/>
              </a:spcAft>
              <a:buSzPts val="2000"/>
              <a:buNone/>
              <a:defRPr b="1" sz="2000">
                <a:solidFill>
                  <a:schemeClr val="dk2"/>
                </a:solidFill>
              </a:defRPr>
            </a:lvl1pPr>
            <a:lvl2pPr indent="-228600" lvl="1" marL="914400" rtl="1" algn="r">
              <a:spcBef>
                <a:spcPts val="400"/>
              </a:spcBef>
              <a:spcAft>
                <a:spcPts val="0"/>
              </a:spcAft>
              <a:buSzPts val="2000"/>
              <a:buNone/>
              <a:defRPr b="1" sz="2000"/>
            </a:lvl2pPr>
            <a:lvl3pPr indent="-228600" lvl="2" marL="1371600" rtl="1" algn="r">
              <a:spcBef>
                <a:spcPts val="360"/>
              </a:spcBef>
              <a:spcAft>
                <a:spcPts val="0"/>
              </a:spcAft>
              <a:buSzPts val="1800"/>
              <a:buNone/>
              <a:defRPr b="1" sz="1800"/>
            </a:lvl3pPr>
            <a:lvl4pPr indent="-228600" lvl="3" marL="1828800" rtl="1" algn="r">
              <a:spcBef>
                <a:spcPts val="320"/>
              </a:spcBef>
              <a:spcAft>
                <a:spcPts val="0"/>
              </a:spcAft>
              <a:buSzPts val="1600"/>
              <a:buNone/>
              <a:defRPr b="1" sz="1600"/>
            </a:lvl4pPr>
            <a:lvl5pPr indent="-228600" lvl="4" marL="2286000" rtl="1" algn="r">
              <a:spcBef>
                <a:spcPts val="320"/>
              </a:spcBef>
              <a:spcAft>
                <a:spcPts val="0"/>
              </a:spcAft>
              <a:buSzPts val="1600"/>
              <a:buNone/>
              <a:defRPr b="1" sz="1600"/>
            </a:lvl5pPr>
            <a:lvl6pPr indent="-228600" lvl="5" marL="2743200" rtl="1" algn="r">
              <a:spcBef>
                <a:spcPts val="320"/>
              </a:spcBef>
              <a:spcAft>
                <a:spcPts val="0"/>
              </a:spcAft>
              <a:buSzPts val="1600"/>
              <a:buNone/>
              <a:defRPr b="1" sz="1600"/>
            </a:lvl6pPr>
            <a:lvl7pPr indent="-228600" lvl="6" marL="3200400" rtl="1" algn="r">
              <a:spcBef>
                <a:spcPts val="320"/>
              </a:spcBef>
              <a:spcAft>
                <a:spcPts val="0"/>
              </a:spcAft>
              <a:buSzPts val="1600"/>
              <a:buNone/>
              <a:defRPr b="1" sz="1600"/>
            </a:lvl7pPr>
            <a:lvl8pPr indent="-228600" lvl="7" marL="3657600" rtl="1" algn="r">
              <a:spcBef>
                <a:spcPts val="320"/>
              </a:spcBef>
              <a:spcAft>
                <a:spcPts val="0"/>
              </a:spcAft>
              <a:buSzPts val="1600"/>
              <a:buNone/>
              <a:defRPr b="1" sz="1600"/>
            </a:lvl8pPr>
            <a:lvl9pPr indent="-228600" lvl="8" marL="4114800" rtl="1" algn="r">
              <a:spcBef>
                <a:spcPts val="320"/>
              </a:spcBef>
              <a:spcAft>
                <a:spcPts val="0"/>
              </a:spcAft>
              <a:buSzPts val="1600"/>
              <a:buNone/>
              <a:defRPr b="1" sz="1600"/>
            </a:lvl9pPr>
          </a:lstStyle>
          <a:p/>
        </p:txBody>
      </p:sp>
      <p:sp>
        <p:nvSpPr>
          <p:cNvPr id="57" name="Google Shape;57;p22"/>
          <p:cNvSpPr txBox="1"/>
          <p:nvPr>
            <p:ph idx="4" type="body"/>
          </p:nvPr>
        </p:nvSpPr>
        <p:spPr>
          <a:xfrm>
            <a:off x="5892800" y="2174875"/>
            <a:ext cx="4876800" cy="3951288"/>
          </a:xfrm>
          <a:prstGeom prst="rect">
            <a:avLst/>
          </a:prstGeom>
          <a:noFill/>
          <a:ln>
            <a:noFill/>
          </a:ln>
        </p:spPr>
        <p:txBody>
          <a:bodyPr anchorCtr="0" anchor="t" bIns="45700" lIns="91425" spcFirstLastPara="1" rIns="91425" wrap="square" tIns="45700">
            <a:normAutofit/>
          </a:bodyPr>
          <a:lstStyle>
            <a:lvl1pPr indent="-381000" lvl="0" marL="457200" rtl="1" algn="r">
              <a:spcBef>
                <a:spcPts val="480"/>
              </a:spcBef>
              <a:spcAft>
                <a:spcPts val="0"/>
              </a:spcAft>
              <a:buSzPts val="2400"/>
              <a:buChar char="•"/>
              <a:defRPr sz="2400"/>
            </a:lvl1pPr>
            <a:lvl2pPr indent="-355600" lvl="1" marL="914400" rtl="1" algn="r">
              <a:spcBef>
                <a:spcPts val="400"/>
              </a:spcBef>
              <a:spcAft>
                <a:spcPts val="0"/>
              </a:spcAft>
              <a:buSzPts val="2000"/>
              <a:buChar char="•"/>
              <a:defRPr sz="2000"/>
            </a:lvl2pPr>
            <a:lvl3pPr indent="-342900" lvl="2" marL="1371600" rtl="1" algn="r">
              <a:spcBef>
                <a:spcPts val="360"/>
              </a:spcBef>
              <a:spcAft>
                <a:spcPts val="0"/>
              </a:spcAft>
              <a:buSzPts val="1800"/>
              <a:buChar char="•"/>
              <a:defRPr sz="1800"/>
            </a:lvl3pPr>
            <a:lvl4pPr indent="-330200" lvl="3" marL="1828800" rtl="1" algn="r">
              <a:spcBef>
                <a:spcPts val="320"/>
              </a:spcBef>
              <a:spcAft>
                <a:spcPts val="0"/>
              </a:spcAft>
              <a:buSzPts val="1600"/>
              <a:buChar char="•"/>
              <a:defRPr sz="1600"/>
            </a:lvl4pPr>
            <a:lvl5pPr indent="-330200" lvl="4" marL="2286000" rtl="1" algn="r">
              <a:spcBef>
                <a:spcPts val="320"/>
              </a:spcBef>
              <a:spcAft>
                <a:spcPts val="0"/>
              </a:spcAft>
              <a:buSzPts val="1600"/>
              <a:buChar char="•"/>
              <a:defRPr sz="1600"/>
            </a:lvl5pPr>
            <a:lvl6pPr indent="-330200" lvl="5" marL="2743200" rtl="1" algn="r">
              <a:spcBef>
                <a:spcPts val="320"/>
              </a:spcBef>
              <a:spcAft>
                <a:spcPts val="0"/>
              </a:spcAft>
              <a:buSzPts val="1600"/>
              <a:buChar char="•"/>
              <a:defRPr sz="1600"/>
            </a:lvl6pPr>
            <a:lvl7pPr indent="-330200" lvl="6" marL="3200400" rtl="1" algn="r">
              <a:spcBef>
                <a:spcPts val="320"/>
              </a:spcBef>
              <a:spcAft>
                <a:spcPts val="0"/>
              </a:spcAft>
              <a:buSzPts val="1600"/>
              <a:buChar char="•"/>
              <a:defRPr sz="1600"/>
            </a:lvl7pPr>
            <a:lvl8pPr indent="-330200" lvl="7" marL="3657600" rtl="1" algn="r">
              <a:spcBef>
                <a:spcPts val="320"/>
              </a:spcBef>
              <a:spcAft>
                <a:spcPts val="0"/>
              </a:spcAft>
              <a:buSzPts val="1600"/>
              <a:buChar char="•"/>
              <a:defRPr sz="1600"/>
            </a:lvl8pPr>
            <a:lvl9pPr indent="-330200" lvl="8" marL="4114800" rtl="1" algn="r">
              <a:spcBef>
                <a:spcPts val="320"/>
              </a:spcBef>
              <a:spcAft>
                <a:spcPts val="0"/>
              </a:spcAft>
              <a:buSzPts val="1600"/>
              <a:buChar char="•"/>
              <a:defRPr sz="1600"/>
            </a:lvl9pPr>
          </a:lstStyle>
          <a:p/>
        </p:txBody>
      </p:sp>
      <p:sp>
        <p:nvSpPr>
          <p:cNvPr id="58" name="Google Shape;58;p22"/>
          <p:cNvSpPr txBox="1"/>
          <p:nvPr>
            <p:ph idx="10" type="dt"/>
          </p:nvPr>
        </p:nvSpPr>
        <p:spPr>
          <a:xfrm rot="-5400000">
            <a:off x="10474869" y="1584960"/>
            <a:ext cx="2438399" cy="487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rot="-5400000">
            <a:off x="10510428" y="3987800"/>
            <a:ext cx="2367281" cy="4876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p:nvPr>
            <p:ph idx="12" type="sldNum"/>
          </p:nvPr>
        </p:nvSpPr>
        <p:spPr>
          <a:xfrm>
            <a:off x="11375717" y="5648960"/>
            <a:ext cx="73152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23"/>
          <p:cNvSpPr txBox="1"/>
          <p:nvPr>
            <p:ph type="title"/>
          </p:nvPr>
        </p:nvSpPr>
        <p:spPr>
          <a:xfrm>
            <a:off x="609600" y="274638"/>
            <a:ext cx="10160000" cy="1143000"/>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3"/>
          <p:cNvSpPr txBox="1"/>
          <p:nvPr>
            <p:ph idx="10" type="dt"/>
          </p:nvPr>
        </p:nvSpPr>
        <p:spPr>
          <a:xfrm rot="-5400000">
            <a:off x="10474869" y="1584960"/>
            <a:ext cx="2438399" cy="487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3"/>
          <p:cNvSpPr txBox="1"/>
          <p:nvPr>
            <p:ph idx="11" type="ftr"/>
          </p:nvPr>
        </p:nvSpPr>
        <p:spPr>
          <a:xfrm rot="-5400000">
            <a:off x="10510428" y="3987800"/>
            <a:ext cx="2367281" cy="4876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3"/>
          <p:cNvSpPr/>
          <p:nvPr>
            <p:ph idx="12" type="sldNum"/>
          </p:nvPr>
        </p:nvSpPr>
        <p:spPr>
          <a:xfrm>
            <a:off x="11375717" y="5648960"/>
            <a:ext cx="73152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24"/>
          <p:cNvSpPr txBox="1"/>
          <p:nvPr>
            <p:ph type="title"/>
          </p:nvPr>
        </p:nvSpPr>
        <p:spPr>
          <a:xfrm>
            <a:off x="406401" y="5495544"/>
            <a:ext cx="10363200" cy="594360"/>
          </a:xfrm>
          <a:prstGeom prst="rect">
            <a:avLst/>
          </a:prstGeom>
          <a:noFill/>
          <a:ln>
            <a:noFill/>
          </a:ln>
        </p:spPr>
        <p:txBody>
          <a:bodyPr anchorCtr="0" anchor="b" bIns="45700" lIns="91425" spcFirstLastPara="1" rIns="91425" wrap="square" tIns="45700">
            <a:noAutofit/>
          </a:bodyPr>
          <a:lstStyle>
            <a:lvl1pPr lvl="0" rtl="1" algn="ctr">
              <a:spcBef>
                <a:spcPts val="0"/>
              </a:spcBef>
              <a:spcAft>
                <a:spcPts val="0"/>
              </a:spcAft>
              <a:buClr>
                <a:schemeClr val="dk2"/>
              </a:buClr>
              <a:buSzPts val="2200"/>
              <a:buFont typeface="Cambria"/>
              <a:buNone/>
              <a:defRPr b="1" sz="2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4"/>
          <p:cNvSpPr txBox="1"/>
          <p:nvPr>
            <p:ph idx="1" type="body"/>
          </p:nvPr>
        </p:nvSpPr>
        <p:spPr>
          <a:xfrm>
            <a:off x="406400" y="6096000"/>
            <a:ext cx="10363201" cy="609600"/>
          </a:xfrm>
          <a:prstGeom prst="rect">
            <a:avLst/>
          </a:prstGeom>
          <a:noFill/>
          <a:ln>
            <a:noFill/>
          </a:ln>
        </p:spPr>
        <p:txBody>
          <a:bodyPr anchorCtr="0" anchor="t" bIns="45700" lIns="91425" spcFirstLastPara="1" rIns="91425" wrap="square" tIns="45700">
            <a:normAutofit/>
          </a:bodyPr>
          <a:lstStyle>
            <a:lvl1pPr indent="-228600" lvl="0" marL="457200" rtl="1" algn="ctr">
              <a:spcBef>
                <a:spcPts val="320"/>
              </a:spcBef>
              <a:spcAft>
                <a:spcPts val="0"/>
              </a:spcAft>
              <a:buSzPts val="1600"/>
              <a:buNone/>
              <a:defRPr sz="1600"/>
            </a:lvl1pPr>
            <a:lvl2pPr indent="-228600" lvl="1" marL="914400" rtl="1" algn="r">
              <a:spcBef>
                <a:spcPts val="240"/>
              </a:spcBef>
              <a:spcAft>
                <a:spcPts val="0"/>
              </a:spcAft>
              <a:buSzPts val="1200"/>
              <a:buNone/>
              <a:defRPr sz="1200"/>
            </a:lvl2pPr>
            <a:lvl3pPr indent="-228600" lvl="2" marL="1371600" rtl="1" algn="r">
              <a:spcBef>
                <a:spcPts val="200"/>
              </a:spcBef>
              <a:spcAft>
                <a:spcPts val="0"/>
              </a:spcAft>
              <a:buSzPts val="1000"/>
              <a:buNone/>
              <a:defRPr sz="1000"/>
            </a:lvl3pPr>
            <a:lvl4pPr indent="-228600" lvl="3" marL="1828800" rtl="1" algn="r">
              <a:spcBef>
                <a:spcPts val="180"/>
              </a:spcBef>
              <a:spcAft>
                <a:spcPts val="0"/>
              </a:spcAft>
              <a:buSzPts val="900"/>
              <a:buNone/>
              <a:defRPr sz="900"/>
            </a:lvl4pPr>
            <a:lvl5pPr indent="-228600" lvl="4" marL="2286000" rtl="1" algn="r">
              <a:spcBef>
                <a:spcPts val="180"/>
              </a:spcBef>
              <a:spcAft>
                <a:spcPts val="0"/>
              </a:spcAft>
              <a:buSzPts val="900"/>
              <a:buNone/>
              <a:defRPr sz="900"/>
            </a:lvl5pPr>
            <a:lvl6pPr indent="-228600" lvl="5" marL="2743200" rtl="1" algn="r">
              <a:spcBef>
                <a:spcPts val="180"/>
              </a:spcBef>
              <a:spcAft>
                <a:spcPts val="0"/>
              </a:spcAft>
              <a:buSzPts val="900"/>
              <a:buNone/>
              <a:defRPr sz="900"/>
            </a:lvl6pPr>
            <a:lvl7pPr indent="-228600" lvl="6" marL="3200400" rtl="1" algn="r">
              <a:spcBef>
                <a:spcPts val="180"/>
              </a:spcBef>
              <a:spcAft>
                <a:spcPts val="0"/>
              </a:spcAft>
              <a:buSzPts val="900"/>
              <a:buNone/>
              <a:defRPr sz="900"/>
            </a:lvl7pPr>
            <a:lvl8pPr indent="-228600" lvl="7" marL="3657600" rtl="1" algn="r">
              <a:spcBef>
                <a:spcPts val="180"/>
              </a:spcBef>
              <a:spcAft>
                <a:spcPts val="0"/>
              </a:spcAft>
              <a:buSzPts val="900"/>
              <a:buNone/>
              <a:defRPr sz="900"/>
            </a:lvl8pPr>
            <a:lvl9pPr indent="-228600" lvl="8" marL="4114800" rtl="1" algn="r">
              <a:spcBef>
                <a:spcPts val="180"/>
              </a:spcBef>
              <a:spcAft>
                <a:spcPts val="0"/>
              </a:spcAft>
              <a:buSzPts val="900"/>
              <a:buNone/>
              <a:defRPr sz="900"/>
            </a:lvl9pPr>
          </a:lstStyle>
          <a:p/>
        </p:txBody>
      </p:sp>
      <p:sp>
        <p:nvSpPr>
          <p:cNvPr id="69" name="Google Shape;69;p24"/>
          <p:cNvSpPr txBox="1"/>
          <p:nvPr>
            <p:ph idx="10" type="dt"/>
          </p:nvPr>
        </p:nvSpPr>
        <p:spPr>
          <a:xfrm rot="-5400000">
            <a:off x="10474869" y="1584960"/>
            <a:ext cx="2438399" cy="487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4"/>
          <p:cNvSpPr txBox="1"/>
          <p:nvPr>
            <p:ph idx="11" type="ftr"/>
          </p:nvPr>
        </p:nvSpPr>
        <p:spPr>
          <a:xfrm rot="-5400000">
            <a:off x="10510428" y="3987800"/>
            <a:ext cx="2367281" cy="4876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4"/>
          <p:cNvSpPr/>
          <p:nvPr>
            <p:ph idx="12" type="sldNum"/>
          </p:nvPr>
        </p:nvSpPr>
        <p:spPr>
          <a:xfrm>
            <a:off x="11375717" y="5648960"/>
            <a:ext cx="73152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2" name="Google Shape;72;p24"/>
          <p:cNvSpPr txBox="1"/>
          <p:nvPr>
            <p:ph idx="2" type="body"/>
          </p:nvPr>
        </p:nvSpPr>
        <p:spPr>
          <a:xfrm>
            <a:off x="406400" y="381000"/>
            <a:ext cx="10363200" cy="4942840"/>
          </a:xfrm>
          <a:prstGeom prst="rect">
            <a:avLst/>
          </a:prstGeom>
          <a:noFill/>
          <a:ln>
            <a:noFill/>
          </a:ln>
        </p:spPr>
        <p:txBody>
          <a:bodyPr anchorCtr="0" anchor="t" bIns="45700" lIns="91425" spcFirstLastPara="1" rIns="91425" wrap="square" tIns="45700">
            <a:normAutofit/>
          </a:bodyPr>
          <a:lstStyle>
            <a:lvl1pPr indent="-342900" lvl="0" marL="457200" rtl="1" algn="r">
              <a:spcBef>
                <a:spcPts val="360"/>
              </a:spcBef>
              <a:spcAft>
                <a:spcPts val="0"/>
              </a:spcAft>
              <a:buSzPts val="1800"/>
              <a:buChar char="•"/>
              <a:defRPr/>
            </a:lvl1pPr>
            <a:lvl2pPr indent="-342900" lvl="1" marL="914400" rtl="1" algn="r">
              <a:spcBef>
                <a:spcPts val="360"/>
              </a:spcBef>
              <a:spcAft>
                <a:spcPts val="0"/>
              </a:spcAft>
              <a:buSzPts val="1800"/>
              <a:buChar char="•"/>
              <a:defRPr/>
            </a:lvl2pPr>
            <a:lvl3pPr indent="-342900" lvl="2" marL="1371600" rtl="1" algn="r">
              <a:spcBef>
                <a:spcPts val="360"/>
              </a:spcBef>
              <a:spcAft>
                <a:spcPts val="0"/>
              </a:spcAft>
              <a:buSzPts val="1800"/>
              <a:buChar char="•"/>
              <a:defRPr/>
            </a:lvl3pPr>
            <a:lvl4pPr indent="-342900" lvl="3" marL="1828800" rtl="1" algn="r">
              <a:spcBef>
                <a:spcPts val="360"/>
              </a:spcBef>
              <a:spcAft>
                <a:spcPts val="0"/>
              </a:spcAft>
              <a:buSzPts val="1800"/>
              <a:buChar char="•"/>
              <a:defRPr/>
            </a:lvl4pPr>
            <a:lvl5pPr indent="-342900" lvl="4" marL="2286000" rtl="1" algn="r">
              <a:spcBef>
                <a:spcPts val="360"/>
              </a:spcBef>
              <a:spcAft>
                <a:spcPts val="0"/>
              </a:spcAft>
              <a:buSzPts val="1800"/>
              <a:buChar char="•"/>
              <a:defRPr/>
            </a:lvl5pPr>
            <a:lvl6pPr indent="-342900" lvl="5" marL="2743200" rtl="1" algn="r">
              <a:spcBef>
                <a:spcPts val="360"/>
              </a:spcBef>
              <a:spcAft>
                <a:spcPts val="0"/>
              </a:spcAft>
              <a:buSzPts val="1800"/>
              <a:buChar char="•"/>
              <a:defRPr/>
            </a:lvl6pPr>
            <a:lvl7pPr indent="-342900" lvl="6" marL="3200400" rtl="1" algn="r">
              <a:spcBef>
                <a:spcPts val="360"/>
              </a:spcBef>
              <a:spcAft>
                <a:spcPts val="0"/>
              </a:spcAft>
              <a:buSzPts val="1800"/>
              <a:buChar char="•"/>
              <a:defRPr/>
            </a:lvl7pPr>
            <a:lvl8pPr indent="-342900" lvl="7" marL="3657600" rtl="1" algn="r">
              <a:spcBef>
                <a:spcPts val="360"/>
              </a:spcBef>
              <a:spcAft>
                <a:spcPts val="0"/>
              </a:spcAft>
              <a:buSzPts val="1800"/>
              <a:buChar char="•"/>
              <a:defRPr/>
            </a:lvl8pPr>
            <a:lvl9pPr indent="-342900" lvl="8" marL="4114800" rtl="1" algn="r">
              <a:spcBef>
                <a:spcPts val="36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75000">
              <a:schemeClr val="lt1"/>
            </a:gs>
            <a:gs pos="100000">
              <a:srgbClr val="D8D8D8"/>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609600" y="274638"/>
            <a:ext cx="10160000" cy="1143000"/>
          </a:xfrm>
          <a:prstGeom prst="rect">
            <a:avLst/>
          </a:prstGeom>
          <a:noFill/>
          <a:ln>
            <a:noFill/>
          </a:ln>
        </p:spPr>
        <p:txBody>
          <a:bodyPr anchorCtr="0" anchor="ctr" bIns="45700" lIns="91425" spcFirstLastPara="1" rIns="91425" wrap="square" tIns="45700">
            <a:noAutofit/>
          </a:bodyPr>
          <a:lstStyle>
            <a:lvl1pPr lvl="0" marR="0" rtl="1" algn="l">
              <a:spcBef>
                <a:spcPts val="0"/>
              </a:spcBef>
              <a:spcAft>
                <a:spcPts val="0"/>
              </a:spcAft>
              <a:buClr>
                <a:schemeClr val="dk2"/>
              </a:buClr>
              <a:buSzPts val="4600"/>
              <a:buFont typeface="Cambria"/>
              <a:buNone/>
              <a:defRPr b="0" i="0" sz="4600" u="none" cap="none" strike="noStrike">
                <a:solidFill>
                  <a:schemeClr val="dk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 type="body"/>
          </p:nvPr>
        </p:nvSpPr>
        <p:spPr>
          <a:xfrm>
            <a:off x="609600" y="1600200"/>
            <a:ext cx="10160000" cy="4800600"/>
          </a:xfrm>
          <a:prstGeom prst="rect">
            <a:avLst/>
          </a:prstGeom>
          <a:noFill/>
          <a:ln>
            <a:noFill/>
          </a:ln>
        </p:spPr>
        <p:txBody>
          <a:bodyPr anchorCtr="0" anchor="t" bIns="45700" lIns="91425" spcFirstLastPara="1" rIns="91425" wrap="square" tIns="45700">
            <a:normAutofit/>
          </a:bodyPr>
          <a:lstStyle>
            <a:lvl1pPr indent="-368300" lvl="0" marL="457200" marR="0" rtl="1" algn="r">
              <a:spcBef>
                <a:spcPts val="440"/>
              </a:spcBef>
              <a:spcAft>
                <a:spcPts val="0"/>
              </a:spcAft>
              <a:buClr>
                <a:schemeClr val="accent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1" algn="r">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1" algn="r">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1" algn="r">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1" algn="r">
              <a:spcBef>
                <a:spcPts val="280"/>
              </a:spcBef>
              <a:spcAft>
                <a:spcPts val="0"/>
              </a:spcAft>
              <a:buClr>
                <a:schemeClr val="accent5"/>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1" algn="r">
              <a:spcBef>
                <a:spcPts val="28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1" algn="r">
              <a:spcBef>
                <a:spcPts val="28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1" algn="r">
              <a:spcBef>
                <a:spcPts val="28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1" algn="r">
              <a:spcBef>
                <a:spcPts val="280"/>
              </a:spcBef>
              <a:spcAft>
                <a:spcPts val="0"/>
              </a:spcAft>
              <a:buClr>
                <a:schemeClr val="accent4"/>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 name="Google Shape;12;p15"/>
          <p:cNvSpPr/>
          <p:nvPr/>
        </p:nvSpPr>
        <p:spPr>
          <a:xfrm>
            <a:off x="11277600" y="0"/>
            <a:ext cx="9144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 name="Google Shape;13;p15"/>
          <p:cNvSpPr/>
          <p:nvPr/>
        </p:nvSpPr>
        <p:spPr>
          <a:xfrm>
            <a:off x="11277600" y="5486400"/>
            <a:ext cx="91440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 name="Google Shape;14;p15"/>
          <p:cNvSpPr/>
          <p:nvPr>
            <p:ph idx="12" type="sldNum"/>
          </p:nvPr>
        </p:nvSpPr>
        <p:spPr>
          <a:xfrm>
            <a:off x="11375717" y="5648960"/>
            <a:ext cx="73152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spcBef>
                <a:spcPts val="0"/>
              </a:spcBef>
              <a:buNone/>
              <a:defRPr b="0" i="0" sz="1800" u="none" cap="none" strike="noStrike">
                <a:solidFill>
                  <a:srgbClr val="FFFFFF"/>
                </a:solidFill>
                <a:latin typeface="Calibri"/>
                <a:ea typeface="Calibri"/>
                <a:cs typeface="Calibri"/>
                <a:sym typeface="Calibri"/>
              </a:defRPr>
            </a:lvl1pPr>
            <a:lvl2pPr indent="0" lvl="1" marL="0" marR="0" rtl="0" algn="ctr">
              <a:spcBef>
                <a:spcPts val="0"/>
              </a:spcBef>
              <a:buNone/>
              <a:defRPr b="0" i="0" sz="1800" u="none" cap="none" strike="noStrike">
                <a:solidFill>
                  <a:srgbClr val="FFFFFF"/>
                </a:solidFill>
                <a:latin typeface="Calibri"/>
                <a:ea typeface="Calibri"/>
                <a:cs typeface="Calibri"/>
                <a:sym typeface="Calibri"/>
              </a:defRPr>
            </a:lvl2pPr>
            <a:lvl3pPr indent="0" lvl="2" marL="0" marR="0" rtl="0" algn="ctr">
              <a:spcBef>
                <a:spcPts val="0"/>
              </a:spcBef>
              <a:buNone/>
              <a:defRPr b="0" i="0" sz="1800" u="none" cap="none" strike="noStrike">
                <a:solidFill>
                  <a:srgbClr val="FFFFFF"/>
                </a:solidFill>
                <a:latin typeface="Calibri"/>
                <a:ea typeface="Calibri"/>
                <a:cs typeface="Calibri"/>
                <a:sym typeface="Calibri"/>
              </a:defRPr>
            </a:lvl3pPr>
            <a:lvl4pPr indent="0" lvl="3" marL="0" marR="0" rtl="0" algn="ctr">
              <a:spcBef>
                <a:spcPts val="0"/>
              </a:spcBef>
              <a:buNone/>
              <a:defRPr b="0" i="0" sz="1800" u="none" cap="none" strike="noStrike">
                <a:solidFill>
                  <a:srgbClr val="FFFFFF"/>
                </a:solidFill>
                <a:latin typeface="Calibri"/>
                <a:ea typeface="Calibri"/>
                <a:cs typeface="Calibri"/>
                <a:sym typeface="Calibri"/>
              </a:defRPr>
            </a:lvl4pPr>
            <a:lvl5pPr indent="0" lvl="4" marL="0" marR="0" rtl="0" algn="ctr">
              <a:spcBef>
                <a:spcPts val="0"/>
              </a:spcBef>
              <a:buNone/>
              <a:defRPr b="0" i="0" sz="1800" u="none" cap="none" strike="noStrike">
                <a:solidFill>
                  <a:srgbClr val="FFFFFF"/>
                </a:solidFill>
                <a:latin typeface="Calibri"/>
                <a:ea typeface="Calibri"/>
                <a:cs typeface="Calibri"/>
                <a:sym typeface="Calibri"/>
              </a:defRPr>
            </a:lvl5pPr>
            <a:lvl6pPr indent="0" lvl="5" marL="0" marR="0" rtl="0" algn="ctr">
              <a:spcBef>
                <a:spcPts val="0"/>
              </a:spcBef>
              <a:buNone/>
              <a:defRPr b="0" i="0" sz="1800" u="none" cap="none" strike="noStrike">
                <a:solidFill>
                  <a:srgbClr val="FFFFFF"/>
                </a:solidFill>
                <a:latin typeface="Calibri"/>
                <a:ea typeface="Calibri"/>
                <a:cs typeface="Calibri"/>
                <a:sym typeface="Calibri"/>
              </a:defRPr>
            </a:lvl6pPr>
            <a:lvl7pPr indent="0" lvl="6" marL="0" marR="0" rtl="0" algn="ctr">
              <a:spcBef>
                <a:spcPts val="0"/>
              </a:spcBef>
              <a:buNone/>
              <a:defRPr b="0" i="0" sz="1800" u="none" cap="none" strike="noStrike">
                <a:solidFill>
                  <a:srgbClr val="FFFFFF"/>
                </a:solidFill>
                <a:latin typeface="Calibri"/>
                <a:ea typeface="Calibri"/>
                <a:cs typeface="Calibri"/>
                <a:sym typeface="Calibri"/>
              </a:defRPr>
            </a:lvl7pPr>
            <a:lvl8pPr indent="0" lvl="7" marL="0" marR="0" rtl="0" algn="ctr">
              <a:spcBef>
                <a:spcPts val="0"/>
              </a:spcBef>
              <a:buNone/>
              <a:defRPr b="0" i="0" sz="1800" u="none" cap="none" strike="noStrike">
                <a:solidFill>
                  <a:srgbClr val="FFFFFF"/>
                </a:solidFill>
                <a:latin typeface="Calibri"/>
                <a:ea typeface="Calibri"/>
                <a:cs typeface="Calibri"/>
                <a:sym typeface="Calibri"/>
              </a:defRPr>
            </a:lvl8pPr>
            <a:lvl9pPr indent="0" lvl="8" marL="0" marR="0" rtl="0" algn="ctr">
              <a:spcBef>
                <a:spcPts val="0"/>
              </a:spcBef>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15" name="Google Shape;15;p15"/>
          <p:cNvSpPr txBox="1"/>
          <p:nvPr>
            <p:ph idx="11" type="ftr"/>
          </p:nvPr>
        </p:nvSpPr>
        <p:spPr>
          <a:xfrm rot="-5400000">
            <a:off x="10510428" y="3987800"/>
            <a:ext cx="2367281" cy="48768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5"/>
          <p:cNvSpPr txBox="1"/>
          <p:nvPr>
            <p:ph idx="10" type="dt"/>
          </p:nvPr>
        </p:nvSpPr>
        <p:spPr>
          <a:xfrm rot="-5400000">
            <a:off x="10474869" y="1584960"/>
            <a:ext cx="2438399" cy="487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image" Target="../media/image17.jpg"/><Relationship Id="rId5" Type="http://schemas.openxmlformats.org/officeDocument/2006/relationships/image" Target="../media/image18.png"/><Relationship Id="rId6" Type="http://schemas.openxmlformats.org/officeDocument/2006/relationships/image" Target="../media/image1.png"/><Relationship Id="rId7" Type="http://schemas.openxmlformats.org/officeDocument/2006/relationships/image" Target="../media/image10.png"/><Relationship Id="rId8" Type="http://schemas.openxmlformats.org/officeDocument/2006/relationships/image" Target="../media/image2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4.jpg"/><Relationship Id="rId4" Type="http://schemas.openxmlformats.org/officeDocument/2006/relationships/image" Target="../media/image15.jpg"/><Relationship Id="rId5"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14.png"/><Relationship Id="rId7"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23.png"/><Relationship Id="rId5" Type="http://schemas.openxmlformats.org/officeDocument/2006/relationships/image" Target="../media/image16.png"/><Relationship Id="rId6" Type="http://schemas.openxmlformats.org/officeDocument/2006/relationships/image" Target="../media/image6.png"/><Relationship Id="rId7" Type="http://schemas.openxmlformats.org/officeDocument/2006/relationships/image" Target="../media/image22.png"/><Relationship Id="rId8"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title"/>
          </p:nvPr>
        </p:nvSpPr>
        <p:spPr>
          <a:xfrm>
            <a:off x="609600" y="274638"/>
            <a:ext cx="10160000" cy="1143000"/>
          </a:xfrm>
          <a:prstGeom prst="rect">
            <a:avLst/>
          </a:prstGeom>
          <a:noFill/>
          <a:ln>
            <a:noFill/>
          </a:ln>
        </p:spPr>
        <p:txBody>
          <a:bodyPr anchorCtr="0" anchor="ctr" bIns="45700" lIns="91425" spcFirstLastPara="1" rIns="91425" wrap="square" tIns="45700">
            <a:normAutofit fontScale="90000"/>
          </a:bodyPr>
          <a:lstStyle/>
          <a:p>
            <a:pPr indent="0" lvl="0" marL="0" rtl="1" algn="l">
              <a:lnSpc>
                <a:spcPct val="100000"/>
              </a:lnSpc>
              <a:spcBef>
                <a:spcPts val="0"/>
              </a:spcBef>
              <a:spcAft>
                <a:spcPts val="0"/>
              </a:spcAft>
              <a:buClr>
                <a:schemeClr val="dk2"/>
              </a:buClr>
              <a:buSzPct val="100000"/>
              <a:buFont typeface="Cambria"/>
              <a:buNone/>
            </a:pPr>
            <a:br>
              <a:rPr lang="en-US" sz="3200" cap="none"/>
            </a:br>
            <a:br>
              <a:rPr lang="en-US" sz="3200" cap="none"/>
            </a:br>
            <a:br>
              <a:rPr lang="en-US" sz="3200"/>
            </a:br>
            <a:endParaRPr sz="3200"/>
          </a:p>
        </p:txBody>
      </p:sp>
      <p:sp>
        <p:nvSpPr>
          <p:cNvPr id="97" name="Google Shape;97;p1"/>
          <p:cNvSpPr/>
          <p:nvPr/>
        </p:nvSpPr>
        <p:spPr>
          <a:xfrm>
            <a:off x="287020" y="4140848"/>
            <a:ext cx="3451860"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u="none" cap="none" strike="noStrike">
                <a:solidFill>
                  <a:srgbClr val="848057"/>
                </a:solidFill>
                <a:latin typeface="Calibri"/>
                <a:ea typeface="Calibri"/>
                <a:cs typeface="Calibri"/>
                <a:sym typeface="Calibri"/>
              </a:rPr>
              <a:t>Supervisors:</a:t>
            </a:r>
            <a:endParaRPr b="1" sz="3200">
              <a:solidFill>
                <a:srgbClr val="848057"/>
              </a:solidFill>
              <a:latin typeface="Calibri"/>
              <a:ea typeface="Calibri"/>
              <a:cs typeface="Calibri"/>
              <a:sym typeface="Calibri"/>
            </a:endParaRPr>
          </a:p>
          <a:p>
            <a:pPr indent="0" lvl="0" marL="0" marR="0" rtl="0" algn="l">
              <a:spcBef>
                <a:spcPts val="0"/>
              </a:spcBef>
              <a:spcAft>
                <a:spcPts val="0"/>
              </a:spcAft>
              <a:buNone/>
            </a:pPr>
            <a:br>
              <a:rPr lang="en-US" sz="2000">
                <a:solidFill>
                  <a:schemeClr val="dk1"/>
                </a:solidFill>
                <a:latin typeface="Calibri"/>
                <a:ea typeface="Calibri"/>
                <a:cs typeface="Calibri"/>
                <a:sym typeface="Calibri"/>
              </a:rPr>
            </a:br>
            <a:r>
              <a:rPr b="1" lang="en-US" sz="2000">
                <a:solidFill>
                  <a:schemeClr val="accent1"/>
                </a:solidFill>
                <a:latin typeface="Calibri"/>
                <a:ea typeface="Calibri"/>
                <a:cs typeface="Calibri"/>
                <a:sym typeface="Calibri"/>
              </a:rPr>
              <a:t>Dr.Noha AbdElsabour</a:t>
            </a:r>
            <a:br>
              <a:rPr lang="en-US" sz="2000">
                <a:solidFill>
                  <a:schemeClr val="accent1"/>
                </a:solidFill>
                <a:latin typeface="Calibri"/>
                <a:ea typeface="Calibri"/>
                <a:cs typeface="Calibri"/>
                <a:sym typeface="Calibri"/>
              </a:rPr>
            </a:br>
            <a:r>
              <a:rPr b="1" lang="en-US" sz="2000">
                <a:solidFill>
                  <a:schemeClr val="accent1"/>
                </a:solidFill>
                <a:latin typeface="Calibri"/>
                <a:ea typeface="Calibri"/>
                <a:cs typeface="Calibri"/>
                <a:sym typeface="Calibri"/>
              </a:rPr>
              <a:t>TA. Omar Samy</a:t>
            </a:r>
            <a:br>
              <a:rPr lang="en-US" sz="2000">
                <a:solidFill>
                  <a:schemeClr val="accent1"/>
                </a:solidFill>
                <a:latin typeface="Calibri"/>
                <a:ea typeface="Calibri"/>
                <a:cs typeface="Calibri"/>
                <a:sym typeface="Calibri"/>
              </a:rPr>
            </a:br>
            <a:r>
              <a:rPr b="1" lang="en-US" sz="2000">
                <a:solidFill>
                  <a:schemeClr val="accent1"/>
                </a:solidFill>
                <a:latin typeface="Calibri"/>
                <a:ea typeface="Calibri"/>
                <a:cs typeface="Calibri"/>
                <a:sym typeface="Calibri"/>
              </a:rPr>
              <a:t>TA.Eslam El_Garhy</a:t>
            </a:r>
            <a:endParaRPr b="1" sz="2000">
              <a:solidFill>
                <a:schemeClr val="accent1"/>
              </a:solidFill>
              <a:latin typeface="Calibri"/>
              <a:ea typeface="Calibri"/>
              <a:cs typeface="Calibri"/>
              <a:sym typeface="Calibri"/>
            </a:endParaRPr>
          </a:p>
        </p:txBody>
      </p:sp>
      <p:sp>
        <p:nvSpPr>
          <p:cNvPr id="98" name="Google Shape;98;p1"/>
          <p:cNvSpPr txBox="1"/>
          <p:nvPr/>
        </p:nvSpPr>
        <p:spPr>
          <a:xfrm>
            <a:off x="287020" y="842010"/>
            <a:ext cx="8340090" cy="6451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accent1"/>
                </a:solidFill>
                <a:latin typeface="Cambria"/>
                <a:ea typeface="Cambria"/>
                <a:cs typeface="Cambria"/>
                <a:sym typeface="Cambria"/>
              </a:rPr>
              <a:t>Smart hat for visually  impaired</a:t>
            </a:r>
            <a:endParaRPr b="1" sz="3600">
              <a:solidFill>
                <a:schemeClr val="accent1"/>
              </a:solidFill>
              <a:latin typeface="Cambria"/>
              <a:ea typeface="Cambria"/>
              <a:cs typeface="Cambria"/>
              <a:sym typeface="Cambria"/>
            </a:endParaRPr>
          </a:p>
        </p:txBody>
      </p:sp>
      <p:sp>
        <p:nvSpPr>
          <p:cNvPr id="99" name="Google Shape;99;p1"/>
          <p:cNvSpPr/>
          <p:nvPr/>
        </p:nvSpPr>
        <p:spPr>
          <a:xfrm>
            <a:off x="0" y="-2"/>
            <a:ext cx="9052560" cy="1487155"/>
          </a:xfrm>
          <a:prstGeom prst="halfFrame">
            <a:avLst>
              <a:gd fmla="val 14793" name="adj1"/>
              <a:gd fmla="val 14180" name="adj2"/>
            </a:avLst>
          </a:prstGeom>
          <a:gradFill>
            <a:gsLst>
              <a:gs pos="0">
                <a:srgbClr val="FAFAF7"/>
              </a:gs>
              <a:gs pos="20000">
                <a:srgbClr val="8C863E"/>
              </a:gs>
              <a:gs pos="61000">
                <a:srgbClr val="D7D6C3"/>
              </a:gs>
              <a:gs pos="83000">
                <a:srgbClr val="D7D6C3"/>
              </a:gs>
              <a:gs pos="100000">
                <a:srgbClr val="E5E3D6"/>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1"/>
          <p:cNvSpPr/>
          <p:nvPr/>
        </p:nvSpPr>
        <p:spPr>
          <a:xfrm rot="10800000">
            <a:off x="3139440" y="5370844"/>
            <a:ext cx="9052560" cy="1487155"/>
          </a:xfrm>
          <a:prstGeom prst="halfFrame">
            <a:avLst>
              <a:gd fmla="val 14793" name="adj1"/>
              <a:gd fmla="val 14180" name="adj2"/>
            </a:avLst>
          </a:prstGeom>
          <a:gradFill>
            <a:gsLst>
              <a:gs pos="0">
                <a:srgbClr val="FAFAF7"/>
              </a:gs>
              <a:gs pos="20000">
                <a:srgbClr val="8C863E"/>
              </a:gs>
              <a:gs pos="61000">
                <a:srgbClr val="D7D6C3"/>
              </a:gs>
              <a:gs pos="83000">
                <a:srgbClr val="D7D6C3"/>
              </a:gs>
              <a:gs pos="100000">
                <a:srgbClr val="E5E3D6"/>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111" id="101" name="Google Shape;101;p1"/>
          <p:cNvPicPr preferRelativeResize="0"/>
          <p:nvPr>
            <p:ph idx="1" type="body"/>
          </p:nvPr>
        </p:nvPicPr>
        <p:blipFill rotWithShape="1">
          <a:blip r:embed="rId3">
            <a:alphaModFix/>
          </a:blip>
          <a:srcRect b="0" l="0" r="0" t="0"/>
          <a:stretch/>
        </p:blipFill>
        <p:spPr>
          <a:xfrm>
            <a:off x="4673600" y="1779905"/>
            <a:ext cx="6225540" cy="432625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6000">
              <a:srgbClr val="FAF6EF"/>
            </a:gs>
            <a:gs pos="75000">
              <a:schemeClr val="lt1"/>
            </a:gs>
            <a:gs pos="98000">
              <a:srgbClr val="F3EBDD"/>
            </a:gs>
            <a:gs pos="100000">
              <a:srgbClr val="F3EBDD"/>
            </a:gs>
          </a:gsLst>
          <a:path path="circle">
            <a:fillToRect l="100%" t="100%"/>
          </a:path>
          <a:tileRect b="-100%" r="-100%"/>
        </a:gradFill>
      </p:bgPr>
    </p:bg>
    <p:spTree>
      <p:nvGrpSpPr>
        <p:cNvPr id="217" name="Shape 217"/>
        <p:cNvGrpSpPr/>
        <p:nvPr/>
      </p:nvGrpSpPr>
      <p:grpSpPr>
        <a:xfrm>
          <a:off x="0" y="0"/>
          <a:ext cx="0" cy="0"/>
          <a:chOff x="0" y="0"/>
          <a:chExt cx="0" cy="0"/>
        </a:xfrm>
      </p:grpSpPr>
      <p:sp>
        <p:nvSpPr>
          <p:cNvPr id="218" name="Google Shape;218;p10"/>
          <p:cNvSpPr/>
          <p:nvPr/>
        </p:nvSpPr>
        <p:spPr>
          <a:xfrm>
            <a:off x="449580" y="4693285"/>
            <a:ext cx="3451860" cy="1221740"/>
          </a:xfrm>
          <a:prstGeom prst="rect">
            <a:avLst/>
          </a:prstGeom>
          <a:solidFill>
            <a:srgbClr val="F2F2F2"/>
          </a:solidFill>
          <a:ln cap="flat" cmpd="sng" w="25400">
            <a:solidFill>
              <a:srgbClr val="F2F2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accent1"/>
                </a:solidFill>
                <a:latin typeface="Arial"/>
                <a:ea typeface="Arial"/>
                <a:cs typeface="Arial"/>
                <a:sym typeface="Arial"/>
              </a:rPr>
              <a:t>Adaboost</a:t>
            </a:r>
            <a:endParaRPr sz="1800">
              <a:solidFill>
                <a:schemeClr val="accent1"/>
              </a:solidFill>
              <a:latin typeface="Arial"/>
              <a:ea typeface="Arial"/>
              <a:cs typeface="Arial"/>
              <a:sym typeface="Arial"/>
            </a:endParaRPr>
          </a:p>
        </p:txBody>
      </p:sp>
      <p:sp>
        <p:nvSpPr>
          <p:cNvPr id="219" name="Google Shape;219;p10"/>
          <p:cNvSpPr/>
          <p:nvPr/>
        </p:nvSpPr>
        <p:spPr>
          <a:xfrm>
            <a:off x="6619875" y="2802255"/>
            <a:ext cx="3451225" cy="1258570"/>
          </a:xfrm>
          <a:prstGeom prst="rect">
            <a:avLst/>
          </a:prstGeom>
          <a:solidFill>
            <a:srgbClr val="F2F2F2"/>
          </a:solidFill>
          <a:ln cap="flat" cmpd="sng" w="25400">
            <a:solidFill>
              <a:srgbClr val="F2F2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accent1"/>
                </a:solidFill>
                <a:latin typeface="Arial"/>
                <a:ea typeface="Arial"/>
                <a:cs typeface="Arial"/>
                <a:sym typeface="Arial"/>
              </a:rPr>
              <a:t>Integral images</a:t>
            </a:r>
            <a:endParaRPr sz="1800">
              <a:solidFill>
                <a:schemeClr val="accent1"/>
              </a:solidFill>
              <a:latin typeface="Arial"/>
              <a:ea typeface="Arial"/>
              <a:cs typeface="Arial"/>
              <a:sym typeface="Arial"/>
            </a:endParaRPr>
          </a:p>
        </p:txBody>
      </p:sp>
      <p:sp>
        <p:nvSpPr>
          <p:cNvPr id="220" name="Google Shape;220;p10"/>
          <p:cNvSpPr/>
          <p:nvPr/>
        </p:nvSpPr>
        <p:spPr>
          <a:xfrm>
            <a:off x="450215" y="2802255"/>
            <a:ext cx="3451225" cy="1258570"/>
          </a:xfrm>
          <a:prstGeom prst="rect">
            <a:avLst/>
          </a:prstGeom>
          <a:solidFill>
            <a:srgbClr val="F2F2F2"/>
          </a:solidFill>
          <a:ln cap="flat" cmpd="sng" w="25400">
            <a:solidFill>
              <a:srgbClr val="F2F2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accent1"/>
                </a:solidFill>
                <a:latin typeface="Arial"/>
                <a:ea typeface="Arial"/>
                <a:cs typeface="Arial"/>
                <a:sym typeface="Arial"/>
              </a:rPr>
              <a:t> Haar features</a:t>
            </a:r>
            <a:endParaRPr sz="1800">
              <a:solidFill>
                <a:schemeClr val="accent1"/>
              </a:solidFill>
              <a:latin typeface="Arial"/>
              <a:ea typeface="Arial"/>
              <a:cs typeface="Arial"/>
              <a:sym typeface="Arial"/>
            </a:endParaRPr>
          </a:p>
        </p:txBody>
      </p:sp>
      <p:sp>
        <p:nvSpPr>
          <p:cNvPr id="221" name="Google Shape;221;p10"/>
          <p:cNvSpPr/>
          <p:nvPr/>
        </p:nvSpPr>
        <p:spPr>
          <a:xfrm>
            <a:off x="6619240" y="4692650"/>
            <a:ext cx="3451860" cy="1220470"/>
          </a:xfrm>
          <a:prstGeom prst="rect">
            <a:avLst/>
          </a:prstGeom>
          <a:solidFill>
            <a:srgbClr val="F2F2F2"/>
          </a:solidFill>
          <a:ln cap="flat" cmpd="sng" w="25400">
            <a:solidFill>
              <a:srgbClr val="F2F2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accent1"/>
                </a:solidFill>
                <a:latin typeface="Arial"/>
                <a:ea typeface="Arial"/>
                <a:cs typeface="Arial"/>
                <a:sym typeface="Arial"/>
              </a:rPr>
              <a:t>Cascading</a:t>
            </a:r>
            <a:endParaRPr sz="1800">
              <a:solidFill>
                <a:schemeClr val="accent1"/>
              </a:solidFill>
              <a:latin typeface="Arial"/>
              <a:ea typeface="Arial"/>
              <a:cs typeface="Arial"/>
              <a:sym typeface="Arial"/>
            </a:endParaRPr>
          </a:p>
        </p:txBody>
      </p:sp>
      <p:sp>
        <p:nvSpPr>
          <p:cNvPr id="222" name="Google Shape;222;p10"/>
          <p:cNvSpPr/>
          <p:nvPr/>
        </p:nvSpPr>
        <p:spPr>
          <a:xfrm>
            <a:off x="3475355" y="1351915"/>
            <a:ext cx="3836670" cy="882015"/>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accent1"/>
                </a:solidFill>
                <a:latin typeface="Arial"/>
                <a:ea typeface="Arial"/>
                <a:cs typeface="Arial"/>
                <a:sym typeface="Arial"/>
              </a:rPr>
              <a:t> Viola Jones to face detection</a:t>
            </a:r>
            <a:endParaRPr sz="2000">
              <a:solidFill>
                <a:schemeClr val="dk1"/>
              </a:solidFill>
              <a:latin typeface="Arial"/>
              <a:ea typeface="Arial"/>
              <a:cs typeface="Arial"/>
              <a:sym typeface="Arial"/>
            </a:endParaRPr>
          </a:p>
        </p:txBody>
      </p:sp>
      <p:sp>
        <p:nvSpPr>
          <p:cNvPr id="223" name="Google Shape;223;p10"/>
          <p:cNvSpPr/>
          <p:nvPr/>
        </p:nvSpPr>
        <p:spPr>
          <a:xfrm>
            <a:off x="346703" y="388667"/>
            <a:ext cx="3940175" cy="6451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accent1"/>
                </a:solidFill>
                <a:latin typeface="Calibri"/>
                <a:ea typeface="Calibri"/>
                <a:cs typeface="Calibri"/>
                <a:sym typeface="Calibri"/>
              </a:rPr>
              <a:t>Available algorithms</a:t>
            </a:r>
            <a:endParaRPr sz="3600">
              <a:solidFill>
                <a:schemeClr val="accen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500"/>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5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5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500"/>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500"/>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11"/>
          <p:cNvPicPr preferRelativeResize="0"/>
          <p:nvPr/>
        </p:nvPicPr>
        <p:blipFill rotWithShape="1">
          <a:blip r:embed="rId3">
            <a:alphaModFix/>
          </a:blip>
          <a:srcRect b="0" l="0" r="0" t="0"/>
          <a:stretch/>
        </p:blipFill>
        <p:spPr>
          <a:xfrm>
            <a:off x="2709888" y="3277235"/>
            <a:ext cx="3001108" cy="1543928"/>
          </a:xfrm>
          <a:prstGeom prst="rect">
            <a:avLst/>
          </a:prstGeom>
          <a:noFill/>
          <a:ln>
            <a:noFill/>
          </a:ln>
        </p:spPr>
      </p:pic>
      <p:pic>
        <p:nvPicPr>
          <p:cNvPr id="229" name="Google Shape;229;p11"/>
          <p:cNvPicPr preferRelativeResize="0"/>
          <p:nvPr/>
        </p:nvPicPr>
        <p:blipFill rotWithShape="1">
          <a:blip r:embed="rId4">
            <a:alphaModFix/>
          </a:blip>
          <a:srcRect b="0" l="0" r="0" t="0"/>
          <a:stretch/>
        </p:blipFill>
        <p:spPr>
          <a:xfrm>
            <a:off x="3003209" y="5517366"/>
            <a:ext cx="1969477" cy="1354018"/>
          </a:xfrm>
          <a:prstGeom prst="rect">
            <a:avLst/>
          </a:prstGeom>
          <a:noFill/>
          <a:ln>
            <a:noFill/>
          </a:ln>
        </p:spPr>
      </p:pic>
      <p:pic>
        <p:nvPicPr>
          <p:cNvPr id="230" name="Google Shape;230;p11"/>
          <p:cNvPicPr preferRelativeResize="0"/>
          <p:nvPr/>
        </p:nvPicPr>
        <p:blipFill rotWithShape="1">
          <a:blip r:embed="rId5">
            <a:alphaModFix/>
          </a:blip>
          <a:srcRect b="0" l="0" r="0" t="0"/>
          <a:stretch/>
        </p:blipFill>
        <p:spPr>
          <a:xfrm>
            <a:off x="2337436" y="1322462"/>
            <a:ext cx="1941340" cy="1280160"/>
          </a:xfrm>
          <a:prstGeom prst="rect">
            <a:avLst/>
          </a:prstGeom>
          <a:noFill/>
          <a:ln>
            <a:noFill/>
          </a:ln>
        </p:spPr>
      </p:pic>
      <p:pic>
        <p:nvPicPr>
          <p:cNvPr id="231" name="Google Shape;231;p11"/>
          <p:cNvPicPr preferRelativeResize="0"/>
          <p:nvPr/>
        </p:nvPicPr>
        <p:blipFill rotWithShape="1">
          <a:blip r:embed="rId6">
            <a:alphaModFix/>
          </a:blip>
          <a:srcRect b="0" l="0" r="0" t="0"/>
          <a:stretch/>
        </p:blipFill>
        <p:spPr>
          <a:xfrm>
            <a:off x="4911969" y="1633224"/>
            <a:ext cx="1645919" cy="947636"/>
          </a:xfrm>
          <a:prstGeom prst="rect">
            <a:avLst/>
          </a:prstGeom>
          <a:noFill/>
          <a:ln>
            <a:noFill/>
          </a:ln>
        </p:spPr>
      </p:pic>
      <p:pic>
        <p:nvPicPr>
          <p:cNvPr id="232" name="Google Shape;232;p11"/>
          <p:cNvPicPr preferRelativeResize="0"/>
          <p:nvPr/>
        </p:nvPicPr>
        <p:blipFill rotWithShape="1">
          <a:blip r:embed="rId7">
            <a:alphaModFix/>
          </a:blip>
          <a:srcRect b="0" l="0" r="0" t="0"/>
          <a:stretch/>
        </p:blipFill>
        <p:spPr>
          <a:xfrm>
            <a:off x="111447" y="3322523"/>
            <a:ext cx="1547445" cy="928468"/>
          </a:xfrm>
          <a:prstGeom prst="rect">
            <a:avLst/>
          </a:prstGeom>
          <a:noFill/>
          <a:ln>
            <a:noFill/>
          </a:ln>
        </p:spPr>
      </p:pic>
      <p:cxnSp>
        <p:nvCxnSpPr>
          <p:cNvPr id="233" name="Google Shape;233;p11"/>
          <p:cNvCxnSpPr/>
          <p:nvPr/>
        </p:nvCxnSpPr>
        <p:spPr>
          <a:xfrm>
            <a:off x="3983990" y="4856480"/>
            <a:ext cx="7620" cy="625475"/>
          </a:xfrm>
          <a:prstGeom prst="straightConnector1">
            <a:avLst/>
          </a:prstGeom>
          <a:noFill/>
          <a:ln cap="flat" cmpd="sng" w="12700">
            <a:solidFill>
              <a:srgbClr val="A6A177"/>
            </a:solidFill>
            <a:prstDash val="solid"/>
            <a:round/>
            <a:headEnd len="med" w="med" type="triangle"/>
            <a:tailEnd len="med" w="med" type="triangle"/>
          </a:ln>
        </p:spPr>
      </p:cxnSp>
      <p:cxnSp>
        <p:nvCxnSpPr>
          <p:cNvPr id="234" name="Google Shape;234;p11"/>
          <p:cNvCxnSpPr>
            <a:stCxn id="232" idx="3"/>
          </p:cNvCxnSpPr>
          <p:nvPr/>
        </p:nvCxnSpPr>
        <p:spPr>
          <a:xfrm>
            <a:off x="1658892" y="3786757"/>
            <a:ext cx="1049700" cy="0"/>
          </a:xfrm>
          <a:prstGeom prst="straightConnector1">
            <a:avLst/>
          </a:prstGeom>
          <a:noFill/>
          <a:ln cap="flat" cmpd="sng" w="12700">
            <a:solidFill>
              <a:srgbClr val="A6A177"/>
            </a:solidFill>
            <a:prstDash val="solid"/>
            <a:round/>
            <a:headEnd len="sm" w="sm" type="none"/>
            <a:tailEnd len="med" w="med" type="triangle"/>
          </a:ln>
        </p:spPr>
      </p:cxnSp>
      <p:cxnSp>
        <p:nvCxnSpPr>
          <p:cNvPr id="235" name="Google Shape;235;p11"/>
          <p:cNvCxnSpPr/>
          <p:nvPr/>
        </p:nvCxnSpPr>
        <p:spPr>
          <a:xfrm>
            <a:off x="3298825" y="2638425"/>
            <a:ext cx="19050" cy="603250"/>
          </a:xfrm>
          <a:prstGeom prst="straightConnector1">
            <a:avLst/>
          </a:prstGeom>
          <a:noFill/>
          <a:ln cap="flat" cmpd="sng" w="12700">
            <a:solidFill>
              <a:srgbClr val="A6A177"/>
            </a:solidFill>
            <a:prstDash val="solid"/>
            <a:round/>
            <a:headEnd len="med" w="med" type="triangle"/>
            <a:tailEnd len="med" w="med" type="triangle"/>
          </a:ln>
        </p:spPr>
      </p:cxnSp>
      <p:cxnSp>
        <p:nvCxnSpPr>
          <p:cNvPr id="236" name="Google Shape;236;p11"/>
          <p:cNvCxnSpPr/>
          <p:nvPr/>
        </p:nvCxnSpPr>
        <p:spPr>
          <a:xfrm flipH="1">
            <a:off x="4758690" y="2577465"/>
            <a:ext cx="468630" cy="664210"/>
          </a:xfrm>
          <a:prstGeom prst="straightConnector1">
            <a:avLst/>
          </a:prstGeom>
          <a:noFill/>
          <a:ln cap="flat" cmpd="sng" w="12700">
            <a:solidFill>
              <a:srgbClr val="A6A177"/>
            </a:solidFill>
            <a:prstDash val="solid"/>
            <a:round/>
            <a:headEnd len="sm" w="sm" type="none"/>
            <a:tailEnd len="med" w="med" type="triangle"/>
          </a:ln>
        </p:spPr>
      </p:cxnSp>
      <p:pic>
        <p:nvPicPr>
          <p:cNvPr descr="Icon&#10;&#10;Description automatically generated" id="237" name="Google Shape;237;p11"/>
          <p:cNvPicPr preferRelativeResize="0"/>
          <p:nvPr/>
        </p:nvPicPr>
        <p:blipFill rotWithShape="1">
          <a:blip r:embed="rId8">
            <a:alphaModFix/>
          </a:blip>
          <a:srcRect b="15940" l="0" r="150" t="0"/>
          <a:stretch/>
        </p:blipFill>
        <p:spPr>
          <a:xfrm>
            <a:off x="5922010" y="3152775"/>
            <a:ext cx="2102485" cy="1151255"/>
          </a:xfrm>
          <a:prstGeom prst="rect">
            <a:avLst/>
          </a:prstGeom>
          <a:noFill/>
          <a:ln>
            <a:noFill/>
          </a:ln>
        </p:spPr>
      </p:pic>
      <p:pic>
        <p:nvPicPr>
          <p:cNvPr descr="111" id="238" name="Google Shape;238;p11"/>
          <p:cNvPicPr preferRelativeResize="0"/>
          <p:nvPr>
            <p:ph idx="4294967295" type="body"/>
          </p:nvPr>
        </p:nvPicPr>
        <p:blipFill rotWithShape="1">
          <a:blip r:embed="rId9">
            <a:alphaModFix/>
          </a:blip>
          <a:srcRect b="0" l="0" r="0" t="0"/>
          <a:stretch/>
        </p:blipFill>
        <p:spPr>
          <a:xfrm>
            <a:off x="8467725" y="2125980"/>
            <a:ext cx="2665730" cy="4032250"/>
          </a:xfrm>
          <a:prstGeom prst="rect">
            <a:avLst/>
          </a:prstGeom>
          <a:noFill/>
          <a:ln>
            <a:noFill/>
          </a:ln>
        </p:spPr>
      </p:pic>
      <p:sp>
        <p:nvSpPr>
          <p:cNvPr id="239" name="Google Shape;239;p11"/>
          <p:cNvSpPr txBox="1"/>
          <p:nvPr/>
        </p:nvSpPr>
        <p:spPr>
          <a:xfrm>
            <a:off x="2899410" y="139700"/>
            <a:ext cx="4589780" cy="645160"/>
          </a:xfrm>
          <a:prstGeom prst="rect">
            <a:avLst/>
          </a:prstGeom>
          <a:noFill/>
          <a:ln>
            <a:noFill/>
          </a:ln>
        </p:spPr>
        <p:txBody>
          <a:bodyPr anchorCtr="0" anchor="t" bIns="45700" lIns="91425" spcFirstLastPara="1" rIns="91425" wrap="square" tIns="45700">
            <a:spAutoFit/>
          </a:bodyPr>
          <a:lstStyle/>
          <a:p>
            <a:pPr indent="0" lvl="0" marL="0" marR="0" rtl="1" algn="ctr">
              <a:spcBef>
                <a:spcPts val="0"/>
              </a:spcBef>
              <a:spcAft>
                <a:spcPts val="0"/>
              </a:spcAft>
              <a:buNone/>
            </a:pPr>
            <a:r>
              <a:rPr lang="en-US" sz="3600">
                <a:solidFill>
                  <a:schemeClr val="accent1"/>
                </a:solidFill>
                <a:latin typeface="Cambria"/>
                <a:ea typeface="Cambria"/>
                <a:cs typeface="Cambria"/>
                <a:sym typeface="Cambria"/>
              </a:rPr>
              <a:t>Project Outcomes</a:t>
            </a:r>
            <a:endParaRPr sz="3600">
              <a:solidFill>
                <a:schemeClr val="dk1"/>
              </a:solidFill>
              <a:latin typeface="Calibri"/>
              <a:ea typeface="Calibri"/>
              <a:cs typeface="Calibri"/>
              <a:sym typeface="Calibri"/>
            </a:endParaRPr>
          </a:p>
        </p:txBody>
      </p:sp>
      <p:sp>
        <p:nvSpPr>
          <p:cNvPr id="240" name="Google Shape;240;p11"/>
          <p:cNvSpPr txBox="1"/>
          <p:nvPr/>
        </p:nvSpPr>
        <p:spPr>
          <a:xfrm>
            <a:off x="8467725" y="1178560"/>
            <a:ext cx="2540000" cy="6451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accent1"/>
              </a:buClr>
              <a:buSzPts val="1800"/>
              <a:buFont typeface="Arial"/>
              <a:buNone/>
            </a:pPr>
            <a:r>
              <a:rPr b="1" lang="en-US" sz="1800">
                <a:solidFill>
                  <a:schemeClr val="accent1"/>
                </a:solidFill>
                <a:latin typeface="Calibri"/>
                <a:ea typeface="Calibri"/>
                <a:cs typeface="Calibri"/>
                <a:sym typeface="Calibri"/>
              </a:rPr>
              <a:t>  1- describing the scene </a:t>
            </a:r>
            <a:endParaRPr b="1" sz="1800">
              <a:solidFill>
                <a:schemeClr val="accent1"/>
              </a:solidFill>
              <a:latin typeface="Calibri"/>
              <a:ea typeface="Calibri"/>
              <a:cs typeface="Calibri"/>
              <a:sym typeface="Calibri"/>
            </a:endParaRPr>
          </a:p>
          <a:p>
            <a:pPr indent="0" lvl="0" marL="0" marR="0" rtl="0" algn="l">
              <a:spcBef>
                <a:spcPts val="0"/>
              </a:spcBef>
              <a:spcAft>
                <a:spcPts val="0"/>
              </a:spcAft>
              <a:buClr>
                <a:schemeClr val="accent1"/>
              </a:buClr>
              <a:buSzPts val="1800"/>
              <a:buFont typeface="Arial"/>
              <a:buNone/>
            </a:pPr>
            <a:r>
              <a:rPr b="1" lang="en-US" sz="1800">
                <a:solidFill>
                  <a:schemeClr val="accent1"/>
                </a:solidFill>
                <a:latin typeface="Calibri"/>
                <a:ea typeface="Calibri"/>
                <a:cs typeface="Calibri"/>
                <a:sym typeface="Calibri"/>
              </a:rPr>
              <a:t>  2- recognize people</a:t>
            </a:r>
            <a:endParaRPr b="1" sz="1800">
              <a:solidFill>
                <a:schemeClr val="accen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2"/>
          <p:cNvSpPr txBox="1"/>
          <p:nvPr/>
        </p:nvSpPr>
        <p:spPr>
          <a:xfrm>
            <a:off x="691101" y="1795366"/>
            <a:ext cx="8788623" cy="28613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1"/>
                </a:solidFill>
                <a:latin typeface="Arial"/>
                <a:ea typeface="Arial"/>
                <a:cs typeface="Arial"/>
                <a:sym typeface="Arial"/>
              </a:rPr>
              <a:t>So our prototype works with the connection of  Raspberry and Ai thinker camera raspberry and Ultrasonic sensor.</a:t>
            </a:r>
            <a:endParaRPr b="1" sz="1800">
              <a:solidFill>
                <a:schemeClr val="accent1"/>
              </a:solidFill>
              <a:latin typeface="Arial"/>
              <a:ea typeface="Arial"/>
              <a:cs typeface="Arial"/>
              <a:sym typeface="Arial"/>
            </a:endParaRPr>
          </a:p>
          <a:p>
            <a:pPr indent="0" lvl="0" marL="0" marR="0" rtl="0" algn="l">
              <a:spcBef>
                <a:spcPts val="0"/>
              </a:spcBef>
              <a:spcAft>
                <a:spcPts val="0"/>
              </a:spcAft>
              <a:buNone/>
            </a:pPr>
            <a:r>
              <a:t/>
            </a:r>
            <a:endParaRPr b="1" sz="1800">
              <a:solidFill>
                <a:schemeClr val="accent1"/>
              </a:solidFill>
              <a:latin typeface="Arial"/>
              <a:ea typeface="Arial"/>
              <a:cs typeface="Arial"/>
              <a:sym typeface="Arial"/>
            </a:endParaRPr>
          </a:p>
          <a:p>
            <a:pPr indent="0" lvl="0" marL="0" marR="0" rtl="0" algn="l">
              <a:spcBef>
                <a:spcPts val="0"/>
              </a:spcBef>
              <a:spcAft>
                <a:spcPts val="0"/>
              </a:spcAft>
              <a:buNone/>
            </a:pPr>
            <a:r>
              <a:rPr b="1" lang="en-US" sz="1800">
                <a:solidFill>
                  <a:schemeClr val="accent1"/>
                </a:solidFill>
                <a:latin typeface="Arial"/>
                <a:ea typeface="Arial"/>
                <a:cs typeface="Arial"/>
                <a:sym typeface="Arial"/>
              </a:rPr>
              <a:t>Camera raspberry work as real time viedeo stream microcontroller so basically it is the third eye. </a:t>
            </a:r>
            <a:endParaRPr b="1" sz="1800">
              <a:solidFill>
                <a:schemeClr val="accent1"/>
              </a:solidFill>
              <a:latin typeface="Arial"/>
              <a:ea typeface="Arial"/>
              <a:cs typeface="Arial"/>
              <a:sym typeface="Arial"/>
            </a:endParaRPr>
          </a:p>
          <a:p>
            <a:pPr indent="0" lvl="0" marL="0" marR="0" rtl="0" algn="l">
              <a:spcBef>
                <a:spcPts val="0"/>
              </a:spcBef>
              <a:spcAft>
                <a:spcPts val="0"/>
              </a:spcAft>
              <a:buNone/>
            </a:pPr>
            <a:r>
              <a:t/>
            </a:r>
            <a:endParaRPr b="1" sz="1800">
              <a:solidFill>
                <a:schemeClr val="accent1"/>
              </a:solidFill>
              <a:latin typeface="Arial"/>
              <a:ea typeface="Arial"/>
              <a:cs typeface="Arial"/>
              <a:sym typeface="Arial"/>
            </a:endParaRPr>
          </a:p>
          <a:p>
            <a:pPr indent="0" lvl="0" marL="0" marR="0" rtl="0" algn="l">
              <a:spcBef>
                <a:spcPts val="0"/>
              </a:spcBef>
              <a:spcAft>
                <a:spcPts val="0"/>
              </a:spcAft>
              <a:buNone/>
            </a:pPr>
            <a:r>
              <a:rPr b="1" lang="en-US" sz="1800">
                <a:solidFill>
                  <a:schemeClr val="accent1"/>
                </a:solidFill>
                <a:latin typeface="Arial"/>
                <a:ea typeface="Arial"/>
                <a:cs typeface="Arial"/>
                <a:sym typeface="Arial"/>
              </a:rPr>
              <a:t>An ultrasonic sensor is an electronic device that measures the distance of a target object by emitting ultrasonic sound waves.</a:t>
            </a:r>
            <a:endParaRPr b="1" sz="1800">
              <a:solidFill>
                <a:schemeClr val="accent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 name="Google Shape;246;p12"/>
          <p:cNvSpPr txBox="1"/>
          <p:nvPr/>
        </p:nvSpPr>
        <p:spPr>
          <a:xfrm>
            <a:off x="3855085" y="416560"/>
            <a:ext cx="3321685" cy="6451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accent1"/>
                </a:solidFill>
                <a:latin typeface="Arial"/>
                <a:ea typeface="Arial"/>
                <a:cs typeface="Arial"/>
                <a:sym typeface="Arial"/>
              </a:rPr>
              <a:t>Prototype </a:t>
            </a:r>
            <a:endParaRPr b="1" sz="3600">
              <a:solidFill>
                <a:schemeClr val="accen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3"/>
          <p:cNvSpPr/>
          <p:nvPr/>
        </p:nvSpPr>
        <p:spPr>
          <a:xfrm>
            <a:off x="2950790" y="1766045"/>
            <a:ext cx="1484320" cy="4922045"/>
          </a:xfrm>
          <a:prstGeom prst="rect">
            <a:avLst/>
          </a:prstGeom>
          <a:solidFill>
            <a:srgbClr val="F2F2F2">
              <a:alpha val="3568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2" name="Google Shape;252;p13"/>
          <p:cNvSpPr/>
          <p:nvPr/>
        </p:nvSpPr>
        <p:spPr>
          <a:xfrm>
            <a:off x="5941200" y="1766045"/>
            <a:ext cx="1484320" cy="4922045"/>
          </a:xfrm>
          <a:prstGeom prst="rect">
            <a:avLst/>
          </a:prstGeom>
          <a:solidFill>
            <a:srgbClr val="F2F2F2">
              <a:alpha val="3568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3" name="Google Shape;253;p13"/>
          <p:cNvSpPr/>
          <p:nvPr/>
        </p:nvSpPr>
        <p:spPr>
          <a:xfrm>
            <a:off x="8945113" y="1810014"/>
            <a:ext cx="1484320" cy="4878076"/>
          </a:xfrm>
          <a:prstGeom prst="rect">
            <a:avLst/>
          </a:prstGeom>
          <a:solidFill>
            <a:srgbClr val="F2F2F2">
              <a:alpha val="3568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54" name="Google Shape;254;p13"/>
          <p:cNvCxnSpPr/>
          <p:nvPr/>
        </p:nvCxnSpPr>
        <p:spPr>
          <a:xfrm>
            <a:off x="3016885" y="1450340"/>
            <a:ext cx="31750" cy="5407660"/>
          </a:xfrm>
          <a:prstGeom prst="straightConnector1">
            <a:avLst/>
          </a:prstGeom>
          <a:noFill/>
          <a:ln cap="flat" cmpd="sng" w="38100">
            <a:solidFill>
              <a:schemeClr val="accent5"/>
            </a:solidFill>
            <a:prstDash val="solid"/>
            <a:round/>
            <a:headEnd len="sm" w="sm" type="none"/>
            <a:tailEnd len="sm" w="sm" type="none"/>
          </a:ln>
          <a:effectLst>
            <a:outerShdw blurRad="50800" rotWithShape="0" algn="bl" dist="25400">
              <a:srgbClr val="000000">
                <a:alpha val="60000"/>
              </a:srgbClr>
            </a:outerShdw>
          </a:effectLst>
        </p:spPr>
      </p:cxnSp>
      <p:sp>
        <p:nvSpPr>
          <p:cNvPr id="255" name="Google Shape;255;p13"/>
          <p:cNvSpPr txBox="1"/>
          <p:nvPr/>
        </p:nvSpPr>
        <p:spPr>
          <a:xfrm>
            <a:off x="-99695" y="213117"/>
            <a:ext cx="12191999" cy="5835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chemeClr val="accent1"/>
                </a:solidFill>
                <a:latin typeface="Calibri"/>
                <a:ea typeface="Calibri"/>
                <a:cs typeface="Calibri"/>
                <a:sym typeface="Calibri"/>
              </a:rPr>
              <a:t>Stages Of Project </a:t>
            </a:r>
            <a:r>
              <a:rPr lang="en-US" sz="3200">
                <a:solidFill>
                  <a:schemeClr val="accent1"/>
                </a:solidFill>
                <a:latin typeface="Comic Sans MS"/>
                <a:ea typeface="Comic Sans MS"/>
                <a:cs typeface="Comic Sans MS"/>
                <a:sym typeface="Comic Sans MS"/>
              </a:rPr>
              <a:t>[ </a:t>
            </a:r>
            <a:r>
              <a:rPr lang="en-US" sz="3200">
                <a:solidFill>
                  <a:schemeClr val="accent1"/>
                </a:solidFill>
                <a:latin typeface="Calibri"/>
                <a:ea typeface="Calibri"/>
                <a:cs typeface="Calibri"/>
                <a:sym typeface="Calibri"/>
              </a:rPr>
              <a:t>Time plan</a:t>
            </a:r>
            <a:r>
              <a:rPr lang="en-US" sz="3200">
                <a:solidFill>
                  <a:schemeClr val="accent1"/>
                </a:solidFill>
                <a:latin typeface="Comic Sans MS"/>
                <a:ea typeface="Comic Sans MS"/>
                <a:cs typeface="Comic Sans MS"/>
                <a:sym typeface="Comic Sans MS"/>
              </a:rPr>
              <a:t>]</a:t>
            </a:r>
            <a:endParaRPr b="1" sz="3200" u="sng">
              <a:solidFill>
                <a:schemeClr val="accent1"/>
              </a:solidFill>
              <a:latin typeface="Comic Sans MS"/>
              <a:ea typeface="Comic Sans MS"/>
              <a:cs typeface="Comic Sans MS"/>
              <a:sym typeface="Comic Sans MS"/>
            </a:endParaRPr>
          </a:p>
        </p:txBody>
      </p:sp>
      <p:sp>
        <p:nvSpPr>
          <p:cNvPr id="256" name="Google Shape;256;p13"/>
          <p:cNvSpPr/>
          <p:nvPr/>
        </p:nvSpPr>
        <p:spPr>
          <a:xfrm>
            <a:off x="1666240" y="1349375"/>
            <a:ext cx="1301750" cy="416560"/>
          </a:xfrm>
          <a:prstGeom prst="roundRect">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US" sz="1400">
                <a:solidFill>
                  <a:srgbClr val="181818"/>
                </a:solidFill>
                <a:latin typeface="Tahoma"/>
                <a:ea typeface="Tahoma"/>
                <a:cs typeface="Tahoma"/>
                <a:sym typeface="Tahoma"/>
              </a:rPr>
              <a:t>       20th    November</a:t>
            </a:r>
            <a:endParaRPr b="1" sz="1400">
              <a:solidFill>
                <a:schemeClr val="dk1"/>
              </a:solidFill>
              <a:latin typeface="Tahoma"/>
              <a:ea typeface="Tahoma"/>
              <a:cs typeface="Tahoma"/>
              <a:sym typeface="Tahoma"/>
            </a:endParaRPr>
          </a:p>
        </p:txBody>
      </p:sp>
      <p:sp>
        <p:nvSpPr>
          <p:cNvPr id="257" name="Google Shape;257;p13"/>
          <p:cNvSpPr/>
          <p:nvPr/>
        </p:nvSpPr>
        <p:spPr>
          <a:xfrm>
            <a:off x="72390" y="1933575"/>
            <a:ext cx="1785620" cy="457835"/>
          </a:xfrm>
          <a:prstGeom prst="roundRect">
            <a:avLst>
              <a:gd fmla="val 50000" name="adj"/>
            </a:avLst>
          </a:prstGeom>
          <a:noFill/>
          <a:ln cap="flat" cmpd="sng" w="25400">
            <a:solidFill>
              <a:srgbClr val="7F7F7F">
                <a:alpha val="23921"/>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58" name="Google Shape;258;p13"/>
          <p:cNvCxnSpPr/>
          <p:nvPr/>
        </p:nvCxnSpPr>
        <p:spPr>
          <a:xfrm flipH="1" rot="10800000">
            <a:off x="1776095" y="2488565"/>
            <a:ext cx="9475470" cy="3175"/>
          </a:xfrm>
          <a:prstGeom prst="straightConnector1">
            <a:avLst/>
          </a:prstGeom>
          <a:noFill/>
          <a:ln cap="flat" cmpd="sng" w="38100">
            <a:solidFill>
              <a:schemeClr val="accent5"/>
            </a:solidFill>
            <a:prstDash val="solid"/>
            <a:round/>
            <a:headEnd len="sm" w="sm" type="none"/>
            <a:tailEnd len="sm" w="sm" type="oval"/>
          </a:ln>
          <a:effectLst>
            <a:outerShdw blurRad="50800" rotWithShape="0" algn="bl" dist="25400">
              <a:srgbClr val="000000">
                <a:alpha val="60000"/>
              </a:srgbClr>
            </a:outerShdw>
          </a:effectLst>
        </p:spPr>
      </p:cxnSp>
      <p:sp>
        <p:nvSpPr>
          <p:cNvPr id="259" name="Google Shape;259;p13"/>
          <p:cNvSpPr txBox="1"/>
          <p:nvPr/>
        </p:nvSpPr>
        <p:spPr>
          <a:xfrm>
            <a:off x="59690" y="1927860"/>
            <a:ext cx="1817370" cy="4603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181818"/>
                </a:solidFill>
                <a:latin typeface="Tahoma"/>
                <a:ea typeface="Tahoma"/>
                <a:cs typeface="Tahoma"/>
                <a:sym typeface="Tahoma"/>
              </a:rPr>
              <a:t>Requirements Analysis</a:t>
            </a:r>
            <a:endParaRPr sz="1200">
              <a:solidFill>
                <a:srgbClr val="A99D7B"/>
              </a:solidFill>
              <a:latin typeface="Century Gothic"/>
              <a:ea typeface="Century Gothic"/>
              <a:cs typeface="Century Gothic"/>
              <a:sym typeface="Century Gothic"/>
            </a:endParaRPr>
          </a:p>
        </p:txBody>
      </p:sp>
      <p:sp>
        <p:nvSpPr>
          <p:cNvPr id="260" name="Google Shape;260;p13"/>
          <p:cNvSpPr/>
          <p:nvPr/>
        </p:nvSpPr>
        <p:spPr>
          <a:xfrm>
            <a:off x="72390" y="3096260"/>
            <a:ext cx="1795145" cy="513080"/>
          </a:xfrm>
          <a:prstGeom prst="roundRect">
            <a:avLst>
              <a:gd fmla="val 50000" name="adj"/>
            </a:avLst>
          </a:prstGeom>
          <a:noFill/>
          <a:ln cap="flat" cmpd="sng" w="25400">
            <a:solidFill>
              <a:srgbClr val="7F7F7F">
                <a:alpha val="23921"/>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61" name="Google Shape;261;p13"/>
          <p:cNvCxnSpPr/>
          <p:nvPr/>
        </p:nvCxnSpPr>
        <p:spPr>
          <a:xfrm>
            <a:off x="1769745" y="3095625"/>
            <a:ext cx="9481820" cy="635"/>
          </a:xfrm>
          <a:prstGeom prst="straightConnector1">
            <a:avLst/>
          </a:prstGeom>
          <a:noFill/>
          <a:ln cap="flat" cmpd="sng" w="38100">
            <a:solidFill>
              <a:schemeClr val="accent5"/>
            </a:solidFill>
            <a:prstDash val="solid"/>
            <a:round/>
            <a:headEnd len="sm" w="sm" type="none"/>
            <a:tailEnd len="sm" w="sm" type="oval"/>
          </a:ln>
          <a:effectLst>
            <a:outerShdw blurRad="50800" rotWithShape="0" algn="bl" dist="25400">
              <a:srgbClr val="000000">
                <a:alpha val="60000"/>
              </a:srgbClr>
            </a:outerShdw>
          </a:effectLst>
        </p:spPr>
      </p:cxnSp>
      <p:sp>
        <p:nvSpPr>
          <p:cNvPr id="262" name="Google Shape;262;p13"/>
          <p:cNvSpPr txBox="1"/>
          <p:nvPr/>
        </p:nvSpPr>
        <p:spPr>
          <a:xfrm>
            <a:off x="131602" y="2612268"/>
            <a:ext cx="1752423" cy="2755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200">
                <a:solidFill>
                  <a:srgbClr val="181818"/>
                </a:solidFill>
                <a:latin typeface="Tahoma"/>
                <a:ea typeface="Tahoma"/>
                <a:cs typeface="Tahoma"/>
                <a:sym typeface="Tahoma"/>
              </a:rPr>
              <a:t>Setup Environment</a:t>
            </a:r>
            <a:endParaRPr sz="1200">
              <a:solidFill>
                <a:srgbClr val="A99D7B"/>
              </a:solidFill>
              <a:latin typeface="Century Gothic"/>
              <a:ea typeface="Century Gothic"/>
              <a:cs typeface="Century Gothic"/>
              <a:sym typeface="Century Gothic"/>
            </a:endParaRPr>
          </a:p>
        </p:txBody>
      </p:sp>
      <p:sp>
        <p:nvSpPr>
          <p:cNvPr id="263" name="Google Shape;263;p13"/>
          <p:cNvSpPr/>
          <p:nvPr/>
        </p:nvSpPr>
        <p:spPr>
          <a:xfrm>
            <a:off x="61595" y="3749675"/>
            <a:ext cx="1812925" cy="523240"/>
          </a:xfrm>
          <a:prstGeom prst="roundRect">
            <a:avLst>
              <a:gd fmla="val 50000" name="adj"/>
            </a:avLst>
          </a:prstGeom>
          <a:noFill/>
          <a:ln cap="flat" cmpd="sng" w="25400">
            <a:solidFill>
              <a:srgbClr val="7F7F7F">
                <a:alpha val="23921"/>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64" name="Google Shape;264;p13"/>
          <p:cNvCxnSpPr/>
          <p:nvPr/>
        </p:nvCxnSpPr>
        <p:spPr>
          <a:xfrm flipH="1" rot="10800000">
            <a:off x="1758950" y="3675380"/>
            <a:ext cx="9509760" cy="3810"/>
          </a:xfrm>
          <a:prstGeom prst="straightConnector1">
            <a:avLst/>
          </a:prstGeom>
          <a:noFill/>
          <a:ln cap="flat" cmpd="sng" w="38100">
            <a:solidFill>
              <a:schemeClr val="accent5"/>
            </a:solidFill>
            <a:prstDash val="solid"/>
            <a:round/>
            <a:headEnd len="sm" w="sm" type="none"/>
            <a:tailEnd len="sm" w="sm" type="oval"/>
          </a:ln>
          <a:effectLst>
            <a:outerShdw blurRad="50800" rotWithShape="0" algn="bl" dist="25400">
              <a:srgbClr val="000000">
                <a:alpha val="60000"/>
              </a:srgbClr>
            </a:outerShdw>
          </a:effectLst>
        </p:spPr>
      </p:cxnSp>
      <p:sp>
        <p:nvSpPr>
          <p:cNvPr id="265" name="Google Shape;265;p13"/>
          <p:cNvSpPr txBox="1"/>
          <p:nvPr/>
        </p:nvSpPr>
        <p:spPr>
          <a:xfrm>
            <a:off x="19050" y="3215005"/>
            <a:ext cx="1954530" cy="2755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200">
                <a:solidFill>
                  <a:srgbClr val="181818"/>
                </a:solidFill>
                <a:latin typeface="Tahoma"/>
                <a:ea typeface="Tahoma"/>
                <a:cs typeface="Tahoma"/>
                <a:sym typeface="Tahoma"/>
              </a:rPr>
              <a:t>Searching for sensors</a:t>
            </a:r>
            <a:endParaRPr sz="1200">
              <a:solidFill>
                <a:srgbClr val="A99D7B"/>
              </a:solidFill>
              <a:latin typeface="Century Gothic"/>
              <a:ea typeface="Century Gothic"/>
              <a:cs typeface="Century Gothic"/>
              <a:sym typeface="Century Gothic"/>
            </a:endParaRPr>
          </a:p>
        </p:txBody>
      </p:sp>
      <p:sp>
        <p:nvSpPr>
          <p:cNvPr id="266" name="Google Shape;266;p13"/>
          <p:cNvSpPr/>
          <p:nvPr/>
        </p:nvSpPr>
        <p:spPr>
          <a:xfrm>
            <a:off x="71120" y="4399915"/>
            <a:ext cx="1805305" cy="523240"/>
          </a:xfrm>
          <a:prstGeom prst="roundRect">
            <a:avLst>
              <a:gd fmla="val 50000" name="adj"/>
            </a:avLst>
          </a:prstGeom>
          <a:noFill/>
          <a:ln cap="flat" cmpd="sng" w="25400">
            <a:solidFill>
              <a:srgbClr val="7F7F7F">
                <a:alpha val="23921"/>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67" name="Google Shape;267;p13"/>
          <p:cNvCxnSpPr/>
          <p:nvPr/>
        </p:nvCxnSpPr>
        <p:spPr>
          <a:xfrm>
            <a:off x="1710690" y="4389755"/>
            <a:ext cx="9498965" cy="635"/>
          </a:xfrm>
          <a:prstGeom prst="straightConnector1">
            <a:avLst/>
          </a:prstGeom>
          <a:noFill/>
          <a:ln cap="flat" cmpd="sng" w="38100">
            <a:solidFill>
              <a:schemeClr val="accent5"/>
            </a:solidFill>
            <a:prstDash val="solid"/>
            <a:round/>
            <a:headEnd len="sm" w="sm" type="none"/>
            <a:tailEnd len="sm" w="sm" type="oval"/>
          </a:ln>
          <a:effectLst>
            <a:outerShdw blurRad="50800" rotWithShape="0" algn="bl" dist="25400">
              <a:srgbClr val="000000">
                <a:alpha val="60000"/>
              </a:srgbClr>
            </a:outerShdw>
          </a:effectLst>
        </p:spPr>
      </p:cxnSp>
      <p:sp>
        <p:nvSpPr>
          <p:cNvPr id="268" name="Google Shape;268;p13"/>
          <p:cNvSpPr txBox="1"/>
          <p:nvPr/>
        </p:nvSpPr>
        <p:spPr>
          <a:xfrm>
            <a:off x="-99695" y="4524375"/>
            <a:ext cx="2183130" cy="27559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chemeClr val="dk1"/>
                </a:solidFill>
                <a:latin typeface="Tahoma"/>
                <a:ea typeface="Tahoma"/>
                <a:cs typeface="Tahoma"/>
                <a:sym typeface="Tahoma"/>
              </a:rPr>
              <a:t>Code implementation </a:t>
            </a:r>
            <a:endParaRPr b="1" sz="1200">
              <a:solidFill>
                <a:schemeClr val="dk1"/>
              </a:solidFill>
              <a:latin typeface="Tahoma"/>
              <a:ea typeface="Tahoma"/>
              <a:cs typeface="Tahoma"/>
              <a:sym typeface="Tahoma"/>
            </a:endParaRPr>
          </a:p>
        </p:txBody>
      </p:sp>
      <p:sp>
        <p:nvSpPr>
          <p:cNvPr id="269" name="Google Shape;269;p13"/>
          <p:cNvSpPr/>
          <p:nvPr/>
        </p:nvSpPr>
        <p:spPr>
          <a:xfrm>
            <a:off x="62230" y="5076825"/>
            <a:ext cx="1785620" cy="523240"/>
          </a:xfrm>
          <a:prstGeom prst="roundRect">
            <a:avLst>
              <a:gd fmla="val 50000" name="adj"/>
            </a:avLst>
          </a:prstGeom>
          <a:noFill/>
          <a:ln cap="flat" cmpd="sng" w="25400">
            <a:solidFill>
              <a:srgbClr val="7F7F7F">
                <a:alpha val="23921"/>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70" name="Google Shape;270;p13"/>
          <p:cNvCxnSpPr/>
          <p:nvPr/>
        </p:nvCxnSpPr>
        <p:spPr>
          <a:xfrm>
            <a:off x="1729740" y="5026025"/>
            <a:ext cx="9476105" cy="5715"/>
          </a:xfrm>
          <a:prstGeom prst="straightConnector1">
            <a:avLst/>
          </a:prstGeom>
          <a:noFill/>
          <a:ln cap="flat" cmpd="sng" w="38100">
            <a:solidFill>
              <a:schemeClr val="accent5"/>
            </a:solidFill>
            <a:prstDash val="solid"/>
            <a:round/>
            <a:headEnd len="sm" w="sm" type="none"/>
            <a:tailEnd len="sm" w="sm" type="oval"/>
          </a:ln>
          <a:effectLst>
            <a:outerShdw blurRad="50800" rotWithShape="0" algn="bl" dist="25400">
              <a:srgbClr val="000000">
                <a:alpha val="60000"/>
              </a:srgbClr>
            </a:outerShdw>
          </a:effectLst>
        </p:spPr>
      </p:cxnSp>
      <p:sp>
        <p:nvSpPr>
          <p:cNvPr id="271" name="Google Shape;271;p13"/>
          <p:cNvSpPr txBox="1"/>
          <p:nvPr/>
        </p:nvSpPr>
        <p:spPr>
          <a:xfrm>
            <a:off x="162082" y="5108106"/>
            <a:ext cx="1684367"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200">
                <a:solidFill>
                  <a:srgbClr val="181818"/>
                </a:solidFill>
                <a:latin typeface="Tahoma"/>
                <a:ea typeface="Tahoma"/>
                <a:cs typeface="Tahoma"/>
                <a:sym typeface="Tahoma"/>
              </a:rPr>
              <a:t>Testing and Train  Model</a:t>
            </a:r>
            <a:endParaRPr sz="1200">
              <a:solidFill>
                <a:srgbClr val="A99D7B"/>
              </a:solidFill>
              <a:latin typeface="Century Gothic"/>
              <a:ea typeface="Century Gothic"/>
              <a:cs typeface="Century Gothic"/>
              <a:sym typeface="Century Gothic"/>
            </a:endParaRPr>
          </a:p>
        </p:txBody>
      </p:sp>
      <p:sp>
        <p:nvSpPr>
          <p:cNvPr id="272" name="Google Shape;272;p13"/>
          <p:cNvSpPr/>
          <p:nvPr/>
        </p:nvSpPr>
        <p:spPr>
          <a:xfrm>
            <a:off x="62230" y="5699760"/>
            <a:ext cx="1786255" cy="523240"/>
          </a:xfrm>
          <a:prstGeom prst="roundRect">
            <a:avLst>
              <a:gd fmla="val 50000" name="adj"/>
            </a:avLst>
          </a:prstGeom>
          <a:noFill/>
          <a:ln cap="flat" cmpd="sng" w="25400">
            <a:solidFill>
              <a:srgbClr val="7F7F7F">
                <a:alpha val="23921"/>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73" name="Google Shape;273;p13"/>
          <p:cNvCxnSpPr/>
          <p:nvPr/>
        </p:nvCxnSpPr>
        <p:spPr>
          <a:xfrm flipH="1" rot="10800000">
            <a:off x="1729740" y="5600065"/>
            <a:ext cx="9479915" cy="6350"/>
          </a:xfrm>
          <a:prstGeom prst="straightConnector1">
            <a:avLst/>
          </a:prstGeom>
          <a:noFill/>
          <a:ln cap="flat" cmpd="sng" w="38100">
            <a:solidFill>
              <a:schemeClr val="accent5"/>
            </a:solidFill>
            <a:prstDash val="solid"/>
            <a:round/>
            <a:headEnd len="sm" w="sm" type="none"/>
            <a:tailEnd len="sm" w="sm" type="oval"/>
          </a:ln>
          <a:effectLst>
            <a:outerShdw blurRad="50800" rotWithShape="0" algn="bl" dist="25400">
              <a:srgbClr val="000000">
                <a:alpha val="60000"/>
              </a:srgbClr>
            </a:outerShdw>
          </a:effectLst>
        </p:spPr>
      </p:cxnSp>
      <p:sp>
        <p:nvSpPr>
          <p:cNvPr id="274" name="Google Shape;274;p13"/>
          <p:cNvSpPr txBox="1"/>
          <p:nvPr/>
        </p:nvSpPr>
        <p:spPr>
          <a:xfrm>
            <a:off x="34925" y="5730875"/>
            <a:ext cx="1841500" cy="4603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181818"/>
                </a:solidFill>
                <a:latin typeface="Tahoma"/>
                <a:ea typeface="Tahoma"/>
                <a:cs typeface="Tahoma"/>
                <a:sym typeface="Tahoma"/>
              </a:rPr>
              <a:t>Real System Deployment</a:t>
            </a:r>
            <a:endParaRPr sz="1200">
              <a:solidFill>
                <a:srgbClr val="A99D7B"/>
              </a:solidFill>
              <a:latin typeface="Century Gothic"/>
              <a:ea typeface="Century Gothic"/>
              <a:cs typeface="Century Gothic"/>
              <a:sym typeface="Century Gothic"/>
            </a:endParaRPr>
          </a:p>
        </p:txBody>
      </p:sp>
      <p:sp>
        <p:nvSpPr>
          <p:cNvPr id="275" name="Google Shape;275;p13"/>
          <p:cNvSpPr/>
          <p:nvPr/>
        </p:nvSpPr>
        <p:spPr>
          <a:xfrm>
            <a:off x="62230" y="6334760"/>
            <a:ext cx="1795145" cy="523240"/>
          </a:xfrm>
          <a:prstGeom prst="roundRect">
            <a:avLst>
              <a:gd fmla="val 50000" name="adj"/>
            </a:avLst>
          </a:prstGeom>
          <a:noFill/>
          <a:ln cap="flat" cmpd="sng" w="25400">
            <a:solidFill>
              <a:srgbClr val="7F7F7F">
                <a:alpha val="23921"/>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6" name="Google Shape;276;p13"/>
          <p:cNvSpPr txBox="1"/>
          <p:nvPr/>
        </p:nvSpPr>
        <p:spPr>
          <a:xfrm>
            <a:off x="158272" y="6412358"/>
            <a:ext cx="1698956" cy="27559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181818"/>
                </a:solidFill>
                <a:latin typeface="Tahoma"/>
                <a:ea typeface="Tahoma"/>
                <a:cs typeface="Tahoma"/>
                <a:sym typeface="Tahoma"/>
              </a:rPr>
              <a:t>Documentation</a:t>
            </a:r>
            <a:endParaRPr sz="1200">
              <a:solidFill>
                <a:srgbClr val="A99D7B"/>
              </a:solidFill>
              <a:latin typeface="Century Gothic"/>
              <a:ea typeface="Century Gothic"/>
              <a:cs typeface="Century Gothic"/>
              <a:sym typeface="Century Gothic"/>
            </a:endParaRPr>
          </a:p>
        </p:txBody>
      </p:sp>
      <p:cxnSp>
        <p:nvCxnSpPr>
          <p:cNvPr id="277" name="Google Shape;277;p13"/>
          <p:cNvCxnSpPr/>
          <p:nvPr/>
        </p:nvCxnSpPr>
        <p:spPr>
          <a:xfrm>
            <a:off x="1921510" y="2327275"/>
            <a:ext cx="2454910" cy="6350"/>
          </a:xfrm>
          <a:prstGeom prst="straightConnector1">
            <a:avLst/>
          </a:prstGeom>
          <a:noFill/>
          <a:ln cap="flat" cmpd="sng" w="76200">
            <a:solidFill>
              <a:srgbClr val="FFCC00"/>
            </a:solidFill>
            <a:prstDash val="solid"/>
            <a:round/>
            <a:headEnd len="med" w="med" type="diamond"/>
            <a:tailEnd len="med" w="med" type="diamond"/>
          </a:ln>
        </p:spPr>
      </p:cxnSp>
      <p:sp>
        <p:nvSpPr>
          <p:cNvPr id="278" name="Google Shape;278;p13"/>
          <p:cNvSpPr/>
          <p:nvPr/>
        </p:nvSpPr>
        <p:spPr>
          <a:xfrm>
            <a:off x="3048635" y="1349375"/>
            <a:ext cx="1289050" cy="416560"/>
          </a:xfrm>
          <a:prstGeom prst="roundRect">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US" sz="1400">
                <a:solidFill>
                  <a:srgbClr val="181818"/>
                </a:solidFill>
                <a:latin typeface="Tahoma"/>
                <a:ea typeface="Tahoma"/>
                <a:cs typeface="Tahoma"/>
                <a:sym typeface="Tahoma"/>
              </a:rPr>
              <a:t>December</a:t>
            </a:r>
            <a:endParaRPr b="1" sz="1400">
              <a:solidFill>
                <a:schemeClr val="dk1"/>
              </a:solidFill>
              <a:latin typeface="Tahoma"/>
              <a:ea typeface="Tahoma"/>
              <a:cs typeface="Tahoma"/>
              <a:sym typeface="Tahoma"/>
            </a:endParaRPr>
          </a:p>
        </p:txBody>
      </p:sp>
      <p:sp>
        <p:nvSpPr>
          <p:cNvPr id="279" name="Google Shape;279;p13"/>
          <p:cNvSpPr/>
          <p:nvPr/>
        </p:nvSpPr>
        <p:spPr>
          <a:xfrm>
            <a:off x="4288155" y="1349375"/>
            <a:ext cx="1216660" cy="416560"/>
          </a:xfrm>
          <a:prstGeom prst="roundRect">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US" sz="1400">
                <a:solidFill>
                  <a:srgbClr val="181818"/>
                </a:solidFill>
                <a:latin typeface="Tahoma"/>
                <a:ea typeface="Tahoma"/>
                <a:cs typeface="Tahoma"/>
                <a:sym typeface="Tahoma"/>
              </a:rPr>
              <a:t> January</a:t>
            </a:r>
            <a:endParaRPr sz="1400">
              <a:solidFill>
                <a:schemeClr val="dk1"/>
              </a:solidFill>
              <a:latin typeface="Arial"/>
              <a:ea typeface="Arial"/>
              <a:cs typeface="Arial"/>
              <a:sym typeface="Arial"/>
            </a:endParaRPr>
          </a:p>
        </p:txBody>
      </p:sp>
      <p:sp>
        <p:nvSpPr>
          <p:cNvPr id="280" name="Google Shape;280;p13"/>
          <p:cNvSpPr/>
          <p:nvPr/>
        </p:nvSpPr>
        <p:spPr>
          <a:xfrm>
            <a:off x="5504815" y="1349375"/>
            <a:ext cx="1216660" cy="416560"/>
          </a:xfrm>
          <a:prstGeom prst="roundRect">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US" sz="1400">
                <a:solidFill>
                  <a:srgbClr val="181818"/>
                </a:solidFill>
                <a:latin typeface="Tahoma"/>
                <a:ea typeface="Tahoma"/>
                <a:cs typeface="Tahoma"/>
                <a:sym typeface="Tahoma"/>
              </a:rPr>
              <a:t>  February</a:t>
            </a:r>
            <a:endParaRPr sz="1400">
              <a:solidFill>
                <a:schemeClr val="dk1"/>
              </a:solidFill>
              <a:latin typeface="Arial"/>
              <a:ea typeface="Arial"/>
              <a:cs typeface="Arial"/>
              <a:sym typeface="Arial"/>
            </a:endParaRPr>
          </a:p>
        </p:txBody>
      </p:sp>
      <p:sp>
        <p:nvSpPr>
          <p:cNvPr id="281" name="Google Shape;281;p13"/>
          <p:cNvSpPr/>
          <p:nvPr/>
        </p:nvSpPr>
        <p:spPr>
          <a:xfrm>
            <a:off x="6751320" y="1349375"/>
            <a:ext cx="1216660" cy="416560"/>
          </a:xfrm>
          <a:prstGeom prst="roundRect">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US" sz="1400">
                <a:solidFill>
                  <a:srgbClr val="181818"/>
                </a:solidFill>
                <a:latin typeface="Tahoma"/>
                <a:ea typeface="Tahoma"/>
                <a:cs typeface="Tahoma"/>
                <a:sym typeface="Tahoma"/>
              </a:rPr>
              <a:t>   March</a:t>
            </a:r>
            <a:endParaRPr sz="1400">
              <a:solidFill>
                <a:schemeClr val="dk1"/>
              </a:solidFill>
              <a:latin typeface="Arial"/>
              <a:ea typeface="Arial"/>
              <a:cs typeface="Arial"/>
              <a:sym typeface="Arial"/>
            </a:endParaRPr>
          </a:p>
        </p:txBody>
      </p:sp>
      <p:sp>
        <p:nvSpPr>
          <p:cNvPr id="282" name="Google Shape;282;p13"/>
          <p:cNvSpPr/>
          <p:nvPr/>
        </p:nvSpPr>
        <p:spPr>
          <a:xfrm>
            <a:off x="7914005" y="1349375"/>
            <a:ext cx="1216660" cy="416560"/>
          </a:xfrm>
          <a:prstGeom prst="roundRect">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US" sz="1400">
                <a:solidFill>
                  <a:srgbClr val="181818"/>
                </a:solidFill>
                <a:latin typeface="Tahoma"/>
                <a:ea typeface="Tahoma"/>
                <a:cs typeface="Tahoma"/>
                <a:sym typeface="Tahoma"/>
              </a:rPr>
              <a:t>    April</a:t>
            </a:r>
            <a:endParaRPr sz="1400">
              <a:solidFill>
                <a:schemeClr val="dk1"/>
              </a:solidFill>
              <a:latin typeface="Arial"/>
              <a:ea typeface="Arial"/>
              <a:cs typeface="Arial"/>
              <a:sym typeface="Arial"/>
            </a:endParaRPr>
          </a:p>
        </p:txBody>
      </p:sp>
      <p:sp>
        <p:nvSpPr>
          <p:cNvPr id="283" name="Google Shape;283;p13"/>
          <p:cNvSpPr/>
          <p:nvPr/>
        </p:nvSpPr>
        <p:spPr>
          <a:xfrm>
            <a:off x="9130665" y="1349375"/>
            <a:ext cx="1216660" cy="416560"/>
          </a:xfrm>
          <a:prstGeom prst="roundRect">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US" sz="1400">
                <a:solidFill>
                  <a:srgbClr val="181818"/>
                </a:solidFill>
                <a:latin typeface="Tahoma"/>
                <a:ea typeface="Tahoma"/>
                <a:cs typeface="Tahoma"/>
                <a:sym typeface="Tahoma"/>
              </a:rPr>
              <a:t>    May</a:t>
            </a:r>
            <a:endParaRPr sz="1400">
              <a:solidFill>
                <a:schemeClr val="dk1"/>
              </a:solidFill>
              <a:latin typeface="Arial"/>
              <a:ea typeface="Arial"/>
              <a:cs typeface="Arial"/>
              <a:sym typeface="Arial"/>
            </a:endParaRPr>
          </a:p>
        </p:txBody>
      </p:sp>
      <p:sp>
        <p:nvSpPr>
          <p:cNvPr id="284" name="Google Shape;284;p13"/>
          <p:cNvSpPr/>
          <p:nvPr/>
        </p:nvSpPr>
        <p:spPr>
          <a:xfrm>
            <a:off x="10386060" y="1349375"/>
            <a:ext cx="915035" cy="416560"/>
          </a:xfrm>
          <a:prstGeom prst="roundRect">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US" sz="1400">
                <a:solidFill>
                  <a:srgbClr val="181818"/>
                </a:solidFill>
                <a:latin typeface="Tahoma"/>
                <a:ea typeface="Tahoma"/>
                <a:cs typeface="Tahoma"/>
                <a:sym typeface="Tahoma"/>
              </a:rPr>
              <a:t>  July</a:t>
            </a:r>
            <a:endParaRPr sz="1400">
              <a:solidFill>
                <a:schemeClr val="dk1"/>
              </a:solidFill>
              <a:latin typeface="Arial"/>
              <a:ea typeface="Arial"/>
              <a:cs typeface="Arial"/>
              <a:sym typeface="Arial"/>
            </a:endParaRPr>
          </a:p>
        </p:txBody>
      </p:sp>
      <p:cxnSp>
        <p:nvCxnSpPr>
          <p:cNvPr id="285" name="Google Shape;285;p13"/>
          <p:cNvCxnSpPr/>
          <p:nvPr/>
        </p:nvCxnSpPr>
        <p:spPr>
          <a:xfrm>
            <a:off x="5551170" y="1475740"/>
            <a:ext cx="24765" cy="5382260"/>
          </a:xfrm>
          <a:prstGeom prst="straightConnector1">
            <a:avLst/>
          </a:prstGeom>
          <a:noFill/>
          <a:ln cap="flat" cmpd="sng" w="38100">
            <a:solidFill>
              <a:schemeClr val="accent5"/>
            </a:solidFill>
            <a:prstDash val="solid"/>
            <a:round/>
            <a:headEnd len="sm" w="sm" type="none"/>
            <a:tailEnd len="sm" w="sm" type="none"/>
          </a:ln>
          <a:effectLst>
            <a:outerShdw blurRad="50800" rotWithShape="0" algn="bl" dist="25400">
              <a:srgbClr val="000000">
                <a:alpha val="60000"/>
              </a:srgbClr>
            </a:outerShdw>
          </a:effectLst>
        </p:spPr>
      </p:cxnSp>
      <p:cxnSp>
        <p:nvCxnSpPr>
          <p:cNvPr id="286" name="Google Shape;286;p13"/>
          <p:cNvCxnSpPr/>
          <p:nvPr/>
        </p:nvCxnSpPr>
        <p:spPr>
          <a:xfrm>
            <a:off x="6751320" y="1475740"/>
            <a:ext cx="24765" cy="5382260"/>
          </a:xfrm>
          <a:prstGeom prst="straightConnector1">
            <a:avLst/>
          </a:prstGeom>
          <a:noFill/>
          <a:ln cap="flat" cmpd="sng" w="38100">
            <a:solidFill>
              <a:schemeClr val="accent5"/>
            </a:solidFill>
            <a:prstDash val="solid"/>
            <a:round/>
            <a:headEnd len="sm" w="sm" type="none"/>
            <a:tailEnd len="sm" w="sm" type="none"/>
          </a:ln>
          <a:effectLst>
            <a:outerShdw blurRad="50800" rotWithShape="0" algn="bl" dist="25400">
              <a:srgbClr val="000000">
                <a:alpha val="60000"/>
              </a:srgbClr>
            </a:outerShdw>
          </a:effectLst>
        </p:spPr>
      </p:cxnSp>
      <p:cxnSp>
        <p:nvCxnSpPr>
          <p:cNvPr id="287" name="Google Shape;287;p13"/>
          <p:cNvCxnSpPr/>
          <p:nvPr/>
        </p:nvCxnSpPr>
        <p:spPr>
          <a:xfrm>
            <a:off x="7914640" y="1475740"/>
            <a:ext cx="24765" cy="5382260"/>
          </a:xfrm>
          <a:prstGeom prst="straightConnector1">
            <a:avLst/>
          </a:prstGeom>
          <a:noFill/>
          <a:ln cap="flat" cmpd="sng" w="38100">
            <a:solidFill>
              <a:schemeClr val="accent5"/>
            </a:solidFill>
            <a:prstDash val="solid"/>
            <a:round/>
            <a:headEnd len="sm" w="sm" type="none"/>
            <a:tailEnd len="sm" w="sm" type="none"/>
          </a:ln>
          <a:effectLst>
            <a:outerShdw blurRad="50800" rotWithShape="0" algn="bl" dist="25400">
              <a:srgbClr val="000000">
                <a:alpha val="60000"/>
              </a:srgbClr>
            </a:outerShdw>
          </a:effectLst>
        </p:spPr>
      </p:cxnSp>
      <p:cxnSp>
        <p:nvCxnSpPr>
          <p:cNvPr id="288" name="Google Shape;288;p13"/>
          <p:cNvCxnSpPr/>
          <p:nvPr/>
        </p:nvCxnSpPr>
        <p:spPr>
          <a:xfrm>
            <a:off x="9156700" y="1475740"/>
            <a:ext cx="24765" cy="5382260"/>
          </a:xfrm>
          <a:prstGeom prst="straightConnector1">
            <a:avLst/>
          </a:prstGeom>
          <a:noFill/>
          <a:ln cap="flat" cmpd="sng" w="38100">
            <a:solidFill>
              <a:schemeClr val="accent5"/>
            </a:solidFill>
            <a:prstDash val="solid"/>
            <a:round/>
            <a:headEnd len="sm" w="sm" type="none"/>
            <a:tailEnd len="sm" w="sm" type="none"/>
          </a:ln>
          <a:effectLst>
            <a:outerShdw blurRad="50800" rotWithShape="0" algn="bl" dist="25400">
              <a:srgbClr val="000000">
                <a:alpha val="60000"/>
              </a:srgbClr>
            </a:outerShdw>
          </a:effectLst>
        </p:spPr>
      </p:cxnSp>
      <p:cxnSp>
        <p:nvCxnSpPr>
          <p:cNvPr id="289" name="Google Shape;289;p13"/>
          <p:cNvCxnSpPr/>
          <p:nvPr/>
        </p:nvCxnSpPr>
        <p:spPr>
          <a:xfrm>
            <a:off x="10386060" y="1475740"/>
            <a:ext cx="24765" cy="5382260"/>
          </a:xfrm>
          <a:prstGeom prst="straightConnector1">
            <a:avLst/>
          </a:prstGeom>
          <a:noFill/>
          <a:ln cap="flat" cmpd="sng" w="38100">
            <a:solidFill>
              <a:schemeClr val="accent5"/>
            </a:solidFill>
            <a:prstDash val="solid"/>
            <a:round/>
            <a:headEnd len="sm" w="sm" type="none"/>
            <a:tailEnd len="sm" w="sm" type="none"/>
          </a:ln>
          <a:effectLst>
            <a:outerShdw blurRad="50800" rotWithShape="0" algn="bl" dist="25400">
              <a:srgbClr val="000000">
                <a:alpha val="60000"/>
              </a:srgbClr>
            </a:outerShdw>
          </a:effectLst>
        </p:spPr>
      </p:cxnSp>
      <p:cxnSp>
        <p:nvCxnSpPr>
          <p:cNvPr id="290" name="Google Shape;290;p13"/>
          <p:cNvCxnSpPr/>
          <p:nvPr/>
        </p:nvCxnSpPr>
        <p:spPr>
          <a:xfrm>
            <a:off x="4263390" y="1475740"/>
            <a:ext cx="24765" cy="5382260"/>
          </a:xfrm>
          <a:prstGeom prst="straightConnector1">
            <a:avLst/>
          </a:prstGeom>
          <a:noFill/>
          <a:ln cap="flat" cmpd="sng" w="38100">
            <a:solidFill>
              <a:schemeClr val="accent5"/>
            </a:solidFill>
            <a:prstDash val="solid"/>
            <a:round/>
            <a:headEnd len="sm" w="sm" type="none"/>
            <a:tailEnd len="sm" w="sm" type="none"/>
          </a:ln>
          <a:effectLst>
            <a:outerShdw blurRad="50800" rotWithShape="0" algn="bl" dist="25400">
              <a:srgbClr val="000000">
                <a:alpha val="60000"/>
              </a:srgbClr>
            </a:outerShdw>
          </a:effectLst>
        </p:spPr>
      </p:cxnSp>
      <p:cxnSp>
        <p:nvCxnSpPr>
          <p:cNvPr id="291" name="Google Shape;291;p13"/>
          <p:cNvCxnSpPr/>
          <p:nvPr/>
        </p:nvCxnSpPr>
        <p:spPr>
          <a:xfrm>
            <a:off x="3013075" y="6706235"/>
            <a:ext cx="8178165" cy="7620"/>
          </a:xfrm>
          <a:prstGeom prst="straightConnector1">
            <a:avLst/>
          </a:prstGeom>
          <a:noFill/>
          <a:ln cap="flat" cmpd="sng" w="76200">
            <a:solidFill>
              <a:srgbClr val="FFCC00"/>
            </a:solidFill>
            <a:prstDash val="solid"/>
            <a:round/>
            <a:headEnd len="med" w="med" type="diamond"/>
            <a:tailEnd len="med" w="med" type="diamond"/>
          </a:ln>
        </p:spPr>
      </p:cxnSp>
      <p:cxnSp>
        <p:nvCxnSpPr>
          <p:cNvPr id="292" name="Google Shape;292;p13"/>
          <p:cNvCxnSpPr/>
          <p:nvPr/>
        </p:nvCxnSpPr>
        <p:spPr>
          <a:xfrm>
            <a:off x="9279255" y="6083935"/>
            <a:ext cx="1972310" cy="0"/>
          </a:xfrm>
          <a:prstGeom prst="straightConnector1">
            <a:avLst/>
          </a:prstGeom>
          <a:noFill/>
          <a:ln cap="flat" cmpd="sng" w="76200">
            <a:solidFill>
              <a:srgbClr val="FFCC00"/>
            </a:solidFill>
            <a:prstDash val="solid"/>
            <a:round/>
            <a:headEnd len="med" w="med" type="diamond"/>
            <a:tailEnd len="med" w="med" type="diamond"/>
          </a:ln>
        </p:spPr>
      </p:cxnSp>
      <p:cxnSp>
        <p:nvCxnSpPr>
          <p:cNvPr id="293" name="Google Shape;293;p13"/>
          <p:cNvCxnSpPr/>
          <p:nvPr/>
        </p:nvCxnSpPr>
        <p:spPr>
          <a:xfrm flipH="1" rot="10800000">
            <a:off x="6122670" y="4900295"/>
            <a:ext cx="3034030" cy="11430"/>
          </a:xfrm>
          <a:prstGeom prst="straightConnector1">
            <a:avLst/>
          </a:prstGeom>
          <a:noFill/>
          <a:ln cap="flat" cmpd="sng" w="76200">
            <a:solidFill>
              <a:srgbClr val="FFCC00"/>
            </a:solidFill>
            <a:prstDash val="solid"/>
            <a:round/>
            <a:headEnd len="med" w="med" type="diamond"/>
            <a:tailEnd len="med" w="med" type="diamond"/>
          </a:ln>
        </p:spPr>
      </p:cxnSp>
      <p:cxnSp>
        <p:nvCxnSpPr>
          <p:cNvPr id="294" name="Google Shape;294;p13"/>
          <p:cNvCxnSpPr/>
          <p:nvPr/>
        </p:nvCxnSpPr>
        <p:spPr>
          <a:xfrm flipH="1" rot="10800000">
            <a:off x="4434840" y="4211320"/>
            <a:ext cx="1668145" cy="10795"/>
          </a:xfrm>
          <a:prstGeom prst="straightConnector1">
            <a:avLst/>
          </a:prstGeom>
          <a:noFill/>
          <a:ln cap="flat" cmpd="sng" w="76200">
            <a:solidFill>
              <a:srgbClr val="FFCC00"/>
            </a:solidFill>
            <a:prstDash val="solid"/>
            <a:round/>
            <a:headEnd len="med" w="med" type="diamond"/>
            <a:tailEnd len="med" w="med" type="diamond"/>
          </a:ln>
        </p:spPr>
      </p:cxnSp>
      <p:cxnSp>
        <p:nvCxnSpPr>
          <p:cNvPr id="295" name="Google Shape;295;p13"/>
          <p:cNvCxnSpPr/>
          <p:nvPr/>
        </p:nvCxnSpPr>
        <p:spPr>
          <a:xfrm>
            <a:off x="4337685" y="2949575"/>
            <a:ext cx="506730" cy="6350"/>
          </a:xfrm>
          <a:prstGeom prst="straightConnector1">
            <a:avLst/>
          </a:prstGeom>
          <a:noFill/>
          <a:ln cap="flat" cmpd="sng" w="76200">
            <a:solidFill>
              <a:srgbClr val="FFCC00"/>
            </a:solidFill>
            <a:prstDash val="solid"/>
            <a:round/>
            <a:headEnd len="med" w="med" type="diamond"/>
            <a:tailEnd len="med" w="med" type="diamond"/>
          </a:ln>
        </p:spPr>
      </p:cxnSp>
      <p:cxnSp>
        <p:nvCxnSpPr>
          <p:cNvPr id="296" name="Google Shape;296;p13"/>
          <p:cNvCxnSpPr/>
          <p:nvPr/>
        </p:nvCxnSpPr>
        <p:spPr>
          <a:xfrm>
            <a:off x="4337685" y="3542665"/>
            <a:ext cx="528320" cy="0"/>
          </a:xfrm>
          <a:prstGeom prst="straightConnector1">
            <a:avLst/>
          </a:prstGeom>
          <a:noFill/>
          <a:ln cap="flat" cmpd="sng" w="76200">
            <a:solidFill>
              <a:srgbClr val="FFCC00"/>
            </a:solidFill>
            <a:prstDash val="solid"/>
            <a:round/>
            <a:headEnd len="med" w="med" type="diamond"/>
            <a:tailEnd len="med" w="med" type="diamond"/>
          </a:ln>
        </p:spPr>
      </p:cxnSp>
      <p:sp>
        <p:nvSpPr>
          <p:cNvPr id="297" name="Google Shape;297;p13"/>
          <p:cNvSpPr/>
          <p:nvPr/>
        </p:nvSpPr>
        <p:spPr>
          <a:xfrm>
            <a:off x="66040" y="2491740"/>
            <a:ext cx="1785620" cy="457835"/>
          </a:xfrm>
          <a:prstGeom prst="roundRect">
            <a:avLst>
              <a:gd fmla="val 50000" name="adj"/>
            </a:avLst>
          </a:prstGeom>
          <a:noFill/>
          <a:ln cap="flat" cmpd="sng" w="25400">
            <a:solidFill>
              <a:srgbClr val="7F7F7F">
                <a:alpha val="23921"/>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8" name="Google Shape;298;p13"/>
          <p:cNvSpPr txBox="1"/>
          <p:nvPr/>
        </p:nvSpPr>
        <p:spPr>
          <a:xfrm>
            <a:off x="0" y="3873500"/>
            <a:ext cx="2082800" cy="2755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200">
                <a:solidFill>
                  <a:schemeClr val="dk1"/>
                </a:solidFill>
                <a:latin typeface="Tahoma"/>
                <a:ea typeface="Tahoma"/>
                <a:cs typeface="Tahoma"/>
                <a:sym typeface="Tahoma"/>
              </a:rPr>
              <a:t>HardwareDevelopment</a:t>
            </a:r>
            <a:endParaRPr b="1" sz="1200">
              <a:solidFill>
                <a:schemeClr val="dk1"/>
              </a:solidFill>
              <a:latin typeface="Tahoma"/>
              <a:ea typeface="Tahoma"/>
              <a:cs typeface="Tahoma"/>
              <a:sym typeface="Tahoma"/>
            </a:endParaRPr>
          </a:p>
        </p:txBody>
      </p:sp>
      <p:cxnSp>
        <p:nvCxnSpPr>
          <p:cNvPr id="299" name="Google Shape;299;p13"/>
          <p:cNvCxnSpPr/>
          <p:nvPr/>
        </p:nvCxnSpPr>
        <p:spPr>
          <a:xfrm flipH="1" rot="10800000">
            <a:off x="1720215" y="6223000"/>
            <a:ext cx="9479915" cy="6350"/>
          </a:xfrm>
          <a:prstGeom prst="straightConnector1">
            <a:avLst/>
          </a:prstGeom>
          <a:noFill/>
          <a:ln cap="flat" cmpd="sng" w="38100">
            <a:solidFill>
              <a:schemeClr val="accent5"/>
            </a:solidFill>
            <a:prstDash val="solid"/>
            <a:round/>
            <a:headEnd len="sm" w="sm" type="none"/>
            <a:tailEnd len="sm" w="sm" type="oval"/>
          </a:ln>
          <a:effectLst>
            <a:outerShdw blurRad="50800" rotWithShape="0" algn="bl" dist="25400">
              <a:srgbClr val="000000">
                <a:alpha val="60000"/>
              </a:srgbClr>
            </a:outerShdw>
          </a:effectLst>
        </p:spPr>
      </p:cxnSp>
      <p:cxnSp>
        <p:nvCxnSpPr>
          <p:cNvPr id="300" name="Google Shape;300;p13"/>
          <p:cNvCxnSpPr/>
          <p:nvPr/>
        </p:nvCxnSpPr>
        <p:spPr>
          <a:xfrm flipH="1" rot="10800000">
            <a:off x="6111240" y="5452745"/>
            <a:ext cx="664845" cy="4445"/>
          </a:xfrm>
          <a:prstGeom prst="straightConnector1">
            <a:avLst/>
          </a:prstGeom>
          <a:noFill/>
          <a:ln cap="flat" cmpd="sng" w="76200">
            <a:solidFill>
              <a:srgbClr val="FFCC00"/>
            </a:solidFill>
            <a:prstDash val="solid"/>
            <a:round/>
            <a:headEnd len="med" w="med" type="diamond"/>
            <a:tailEnd len="med" w="med" type="diamond"/>
          </a:ln>
        </p:spPr>
      </p:cxnSp>
      <p:cxnSp>
        <p:nvCxnSpPr>
          <p:cNvPr id="301" name="Google Shape;301;p13"/>
          <p:cNvCxnSpPr/>
          <p:nvPr/>
        </p:nvCxnSpPr>
        <p:spPr>
          <a:xfrm flipH="1" rot="10800000">
            <a:off x="7969885" y="5447665"/>
            <a:ext cx="1686560" cy="8890"/>
          </a:xfrm>
          <a:prstGeom prst="straightConnector1">
            <a:avLst/>
          </a:prstGeom>
          <a:noFill/>
          <a:ln cap="flat" cmpd="sng" w="76200">
            <a:solidFill>
              <a:srgbClr val="FFCC00"/>
            </a:solidFill>
            <a:prstDash val="solid"/>
            <a:round/>
            <a:headEnd len="med" w="med" type="diamond"/>
            <a:tailEnd len="med" w="med" type="diamond"/>
          </a:ln>
        </p:spPr>
      </p:cxnSp>
      <p:sp>
        <p:nvSpPr>
          <p:cNvPr id="302" name="Google Shape;302;p13"/>
          <p:cNvSpPr/>
          <p:nvPr/>
        </p:nvSpPr>
        <p:spPr>
          <a:xfrm>
            <a:off x="9657080" y="5730875"/>
            <a:ext cx="1217295" cy="273685"/>
          </a:xfrm>
          <a:prstGeom prst="roundRect">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US" sz="1200">
                <a:solidFill>
                  <a:schemeClr val="accent1"/>
                </a:solidFill>
                <a:latin typeface="Tahoma"/>
                <a:ea typeface="Tahoma"/>
                <a:cs typeface="Tahoma"/>
                <a:sym typeface="Tahoma"/>
              </a:rPr>
              <a:t>   8 week</a:t>
            </a:r>
            <a:endParaRPr b="1" sz="1200">
              <a:solidFill>
                <a:schemeClr val="accent1"/>
              </a:solidFill>
              <a:latin typeface="Tahoma"/>
              <a:ea typeface="Tahoma"/>
              <a:cs typeface="Tahoma"/>
              <a:sym typeface="Tahoma"/>
            </a:endParaRPr>
          </a:p>
        </p:txBody>
      </p:sp>
      <p:sp>
        <p:nvSpPr>
          <p:cNvPr id="303" name="Google Shape;303;p13"/>
          <p:cNvSpPr/>
          <p:nvPr/>
        </p:nvSpPr>
        <p:spPr>
          <a:xfrm>
            <a:off x="2386330" y="2021205"/>
            <a:ext cx="1293495" cy="273685"/>
          </a:xfrm>
          <a:prstGeom prst="roundRect">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US" sz="1200">
                <a:solidFill>
                  <a:schemeClr val="accent1"/>
                </a:solidFill>
                <a:latin typeface="Tahoma"/>
                <a:ea typeface="Tahoma"/>
                <a:cs typeface="Tahoma"/>
                <a:sym typeface="Tahoma"/>
              </a:rPr>
              <a:t>   6 week</a:t>
            </a:r>
            <a:endParaRPr b="1" sz="1200">
              <a:solidFill>
                <a:schemeClr val="accent1"/>
              </a:solidFill>
              <a:latin typeface="Tahoma"/>
              <a:ea typeface="Tahoma"/>
              <a:cs typeface="Tahoma"/>
              <a:sym typeface="Tahoma"/>
            </a:endParaRPr>
          </a:p>
        </p:txBody>
      </p:sp>
      <p:sp>
        <p:nvSpPr>
          <p:cNvPr id="304" name="Google Shape;304;p13"/>
          <p:cNvSpPr/>
          <p:nvPr/>
        </p:nvSpPr>
        <p:spPr>
          <a:xfrm>
            <a:off x="4151630" y="2583815"/>
            <a:ext cx="1217295" cy="273685"/>
          </a:xfrm>
          <a:prstGeom prst="roundRect">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US" sz="1200">
                <a:solidFill>
                  <a:schemeClr val="accent1"/>
                </a:solidFill>
                <a:latin typeface="Tahoma"/>
                <a:ea typeface="Tahoma"/>
                <a:cs typeface="Tahoma"/>
                <a:sym typeface="Tahoma"/>
              </a:rPr>
              <a:t>   1 week</a:t>
            </a:r>
            <a:endParaRPr b="1" sz="1200">
              <a:solidFill>
                <a:schemeClr val="accent1"/>
              </a:solidFill>
              <a:latin typeface="Tahoma"/>
              <a:ea typeface="Tahoma"/>
              <a:cs typeface="Tahoma"/>
              <a:sym typeface="Tahoma"/>
            </a:endParaRPr>
          </a:p>
        </p:txBody>
      </p:sp>
      <p:sp>
        <p:nvSpPr>
          <p:cNvPr id="305" name="Google Shape;305;p13"/>
          <p:cNvSpPr/>
          <p:nvPr/>
        </p:nvSpPr>
        <p:spPr>
          <a:xfrm>
            <a:off x="4723765" y="3873500"/>
            <a:ext cx="1217295" cy="273685"/>
          </a:xfrm>
          <a:prstGeom prst="roundRect">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US" sz="1200">
                <a:solidFill>
                  <a:schemeClr val="accent1"/>
                </a:solidFill>
                <a:latin typeface="Tahoma"/>
                <a:ea typeface="Tahoma"/>
                <a:cs typeface="Tahoma"/>
                <a:sym typeface="Tahoma"/>
              </a:rPr>
              <a:t>   6 week</a:t>
            </a:r>
            <a:endParaRPr b="1" sz="1200">
              <a:solidFill>
                <a:schemeClr val="accent1"/>
              </a:solidFill>
              <a:latin typeface="Tahoma"/>
              <a:ea typeface="Tahoma"/>
              <a:cs typeface="Tahoma"/>
              <a:sym typeface="Tahoma"/>
            </a:endParaRPr>
          </a:p>
        </p:txBody>
      </p:sp>
      <p:sp>
        <p:nvSpPr>
          <p:cNvPr id="306" name="Google Shape;306;p13"/>
          <p:cNvSpPr/>
          <p:nvPr/>
        </p:nvSpPr>
        <p:spPr>
          <a:xfrm>
            <a:off x="8148955" y="5107940"/>
            <a:ext cx="1217295" cy="273685"/>
          </a:xfrm>
          <a:prstGeom prst="roundRect">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US" sz="1200">
                <a:solidFill>
                  <a:schemeClr val="accent1"/>
                </a:solidFill>
                <a:latin typeface="Tahoma"/>
                <a:ea typeface="Tahoma"/>
                <a:cs typeface="Tahoma"/>
                <a:sym typeface="Tahoma"/>
              </a:rPr>
              <a:t>   4 week</a:t>
            </a:r>
            <a:endParaRPr b="1" sz="1200">
              <a:solidFill>
                <a:schemeClr val="accent1"/>
              </a:solidFill>
              <a:latin typeface="Tahoma"/>
              <a:ea typeface="Tahoma"/>
              <a:cs typeface="Tahoma"/>
              <a:sym typeface="Tahoma"/>
            </a:endParaRPr>
          </a:p>
        </p:txBody>
      </p:sp>
      <p:sp>
        <p:nvSpPr>
          <p:cNvPr id="307" name="Google Shape;307;p13"/>
          <p:cNvSpPr/>
          <p:nvPr/>
        </p:nvSpPr>
        <p:spPr>
          <a:xfrm>
            <a:off x="6793230" y="4524375"/>
            <a:ext cx="1217295" cy="273685"/>
          </a:xfrm>
          <a:prstGeom prst="roundRect">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US" sz="1200">
                <a:solidFill>
                  <a:schemeClr val="accent1"/>
                </a:solidFill>
                <a:latin typeface="Tahoma"/>
                <a:ea typeface="Tahoma"/>
                <a:cs typeface="Tahoma"/>
                <a:sym typeface="Tahoma"/>
              </a:rPr>
              <a:t>   11 week</a:t>
            </a:r>
            <a:endParaRPr b="1" sz="1200">
              <a:solidFill>
                <a:schemeClr val="accent1"/>
              </a:solidFill>
              <a:latin typeface="Tahoma"/>
              <a:ea typeface="Tahoma"/>
              <a:cs typeface="Tahoma"/>
              <a:sym typeface="Tahoma"/>
            </a:endParaRPr>
          </a:p>
        </p:txBody>
      </p:sp>
      <p:sp>
        <p:nvSpPr>
          <p:cNvPr id="308" name="Google Shape;308;p13"/>
          <p:cNvSpPr/>
          <p:nvPr/>
        </p:nvSpPr>
        <p:spPr>
          <a:xfrm>
            <a:off x="6155055" y="6334760"/>
            <a:ext cx="1217295" cy="273685"/>
          </a:xfrm>
          <a:prstGeom prst="roundRect">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US" sz="1200">
                <a:solidFill>
                  <a:schemeClr val="accent1"/>
                </a:solidFill>
                <a:latin typeface="Tahoma"/>
                <a:ea typeface="Tahoma"/>
                <a:cs typeface="Tahoma"/>
                <a:sym typeface="Tahoma"/>
              </a:rPr>
              <a:t>   30 week</a:t>
            </a:r>
            <a:endParaRPr b="1" sz="1200">
              <a:solidFill>
                <a:schemeClr val="accent1"/>
              </a:solidFill>
              <a:latin typeface="Tahoma"/>
              <a:ea typeface="Tahoma"/>
              <a:cs typeface="Tahoma"/>
              <a:sym typeface="Tahoma"/>
            </a:endParaRPr>
          </a:p>
        </p:txBody>
      </p:sp>
      <p:sp>
        <p:nvSpPr>
          <p:cNvPr id="309" name="Google Shape;309;p13"/>
          <p:cNvSpPr/>
          <p:nvPr/>
        </p:nvSpPr>
        <p:spPr>
          <a:xfrm>
            <a:off x="5851525" y="5107940"/>
            <a:ext cx="1217295" cy="273685"/>
          </a:xfrm>
          <a:prstGeom prst="roundRect">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US" sz="1200">
                <a:solidFill>
                  <a:schemeClr val="accent1"/>
                </a:solidFill>
                <a:latin typeface="Tahoma"/>
                <a:ea typeface="Tahoma"/>
                <a:cs typeface="Tahoma"/>
                <a:sym typeface="Tahoma"/>
              </a:rPr>
              <a:t>   2 week</a:t>
            </a:r>
            <a:endParaRPr b="1" sz="1200">
              <a:solidFill>
                <a:schemeClr val="accent1"/>
              </a:solidFill>
              <a:latin typeface="Tahoma"/>
              <a:ea typeface="Tahoma"/>
              <a:cs typeface="Tahoma"/>
              <a:sym typeface="Tahoma"/>
            </a:endParaRPr>
          </a:p>
        </p:txBody>
      </p:sp>
      <p:sp>
        <p:nvSpPr>
          <p:cNvPr id="310" name="Google Shape;310;p13"/>
          <p:cNvSpPr/>
          <p:nvPr/>
        </p:nvSpPr>
        <p:spPr>
          <a:xfrm>
            <a:off x="4151630" y="3096260"/>
            <a:ext cx="1217295" cy="290195"/>
          </a:xfrm>
          <a:prstGeom prst="roundRect">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US" sz="1200">
                <a:solidFill>
                  <a:schemeClr val="accent1"/>
                </a:solidFill>
                <a:latin typeface="Tahoma"/>
                <a:ea typeface="Tahoma"/>
                <a:cs typeface="Tahoma"/>
                <a:sym typeface="Tahoma"/>
              </a:rPr>
              <a:t>   1 week</a:t>
            </a:r>
            <a:endParaRPr b="1" sz="1200">
              <a:solidFill>
                <a:schemeClr val="accent1"/>
              </a:solidFill>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descr="Diagram, engineering drawing&#10;&#10;Description automatically generated" id="315" name="Google Shape;315;p14"/>
          <p:cNvPicPr preferRelativeResize="0"/>
          <p:nvPr/>
        </p:nvPicPr>
        <p:blipFill rotWithShape="1">
          <a:blip r:embed="rId3">
            <a:alphaModFix/>
          </a:blip>
          <a:srcRect b="4675" l="0" r="0" t="20326"/>
          <a:stretch/>
        </p:blipFill>
        <p:spPr>
          <a:xfrm>
            <a:off x="20" y="-16498"/>
            <a:ext cx="12191980" cy="6857988"/>
          </a:xfrm>
          <a:prstGeom prst="rect">
            <a:avLst/>
          </a:prstGeom>
          <a:blipFill rotWithShape="1">
            <a:blip r:embed="rId4">
              <a:alphaModFix amt="0"/>
            </a:blip>
            <a:stretch>
              <a:fillRect b="0" l="0" r="0" t="0"/>
            </a:stretch>
          </a:blipFill>
          <a:ln>
            <a:noFill/>
          </a:ln>
        </p:spPr>
      </p:pic>
      <p:sp>
        <p:nvSpPr>
          <p:cNvPr id="316" name="Google Shape;316;p14"/>
          <p:cNvSpPr txBox="1"/>
          <p:nvPr>
            <p:ph idx="1" type="subTitle"/>
          </p:nvPr>
        </p:nvSpPr>
        <p:spPr>
          <a:xfrm>
            <a:off x="4558030" y="2952436"/>
            <a:ext cx="9144000" cy="1655762"/>
          </a:xfrm>
          <a:prstGeom prst="rect">
            <a:avLst/>
          </a:prstGeom>
          <a:noFill/>
          <a:ln>
            <a:noFill/>
          </a:ln>
        </p:spPr>
        <p:txBody>
          <a:bodyPr anchorCtr="0" anchor="t" bIns="45700" lIns="91425" spcFirstLastPara="1" rIns="91425" wrap="square" tIns="45700">
            <a:normAutofit/>
          </a:bodyPr>
          <a:lstStyle/>
          <a:p>
            <a:pPr indent="0" lvl="0" marL="0" rtl="1" algn="l">
              <a:spcBef>
                <a:spcPts val="0"/>
              </a:spcBef>
              <a:spcAft>
                <a:spcPts val="0"/>
              </a:spcAft>
              <a:buSzPts val="4800"/>
              <a:buNone/>
            </a:pPr>
            <a:r>
              <a:rPr lang="en-US" sz="4800">
                <a:solidFill>
                  <a:schemeClr val="accent1"/>
                </a:solidFill>
              </a:rPr>
              <a:t>Thank You!</a:t>
            </a:r>
            <a:endParaRPr sz="4800">
              <a:solidFill>
                <a:schemeClr val="accent1"/>
              </a:solidFill>
            </a:endParaRPr>
          </a:p>
        </p:txBody>
      </p:sp>
      <p:pic>
        <p:nvPicPr>
          <p:cNvPr id="317" name="Google Shape;317;p14"/>
          <p:cNvPicPr preferRelativeResize="0"/>
          <p:nvPr/>
        </p:nvPicPr>
        <p:blipFill rotWithShape="1">
          <a:blip r:embed="rId5">
            <a:alphaModFix/>
          </a:blip>
          <a:srcRect b="0" l="0" r="0" t="0"/>
          <a:stretch/>
        </p:blipFill>
        <p:spPr>
          <a:xfrm rot="1247507">
            <a:off x="5313121" y="4085251"/>
            <a:ext cx="1157783" cy="768306"/>
          </a:xfrm>
          <a:prstGeom prst="rect">
            <a:avLst/>
          </a:prstGeom>
          <a:noFill/>
          <a:ln>
            <a:noFill/>
          </a:ln>
        </p:spPr>
      </p:pic>
      <p:sp>
        <p:nvSpPr>
          <p:cNvPr id="318" name="Google Shape;318;p14"/>
          <p:cNvSpPr/>
          <p:nvPr/>
        </p:nvSpPr>
        <p:spPr>
          <a:xfrm>
            <a:off x="0" y="0"/>
            <a:ext cx="9052560" cy="1487155"/>
          </a:xfrm>
          <a:prstGeom prst="halfFrame">
            <a:avLst>
              <a:gd fmla="val 14793" name="adj1"/>
              <a:gd fmla="val 14180" name="adj2"/>
            </a:avLst>
          </a:prstGeom>
          <a:gradFill>
            <a:gsLst>
              <a:gs pos="0">
                <a:srgbClr val="FAFAF7"/>
              </a:gs>
              <a:gs pos="20000">
                <a:srgbClr val="8C863E"/>
              </a:gs>
              <a:gs pos="61000">
                <a:srgbClr val="D7D6C3"/>
              </a:gs>
              <a:gs pos="83000">
                <a:srgbClr val="D7D6C3"/>
              </a:gs>
              <a:gs pos="100000">
                <a:srgbClr val="E5E3D6"/>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19" name="Google Shape;319;p14"/>
          <p:cNvSpPr/>
          <p:nvPr/>
        </p:nvSpPr>
        <p:spPr>
          <a:xfrm rot="10800000">
            <a:off x="3139440" y="5359521"/>
            <a:ext cx="9052560" cy="1487155"/>
          </a:xfrm>
          <a:prstGeom prst="halfFrame">
            <a:avLst>
              <a:gd fmla="val 14793" name="adj1"/>
              <a:gd fmla="val 14180" name="adj2"/>
            </a:avLst>
          </a:prstGeom>
          <a:gradFill>
            <a:gsLst>
              <a:gs pos="0">
                <a:srgbClr val="FAFAF7"/>
              </a:gs>
              <a:gs pos="20000">
                <a:srgbClr val="8C863E"/>
              </a:gs>
              <a:gs pos="61000">
                <a:srgbClr val="D7D6C3"/>
              </a:gs>
              <a:gs pos="83000">
                <a:srgbClr val="D7D6C3"/>
              </a:gs>
              <a:gs pos="100000">
                <a:srgbClr val="E5E3D6"/>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0" st="0"/>
                                            </p:txEl>
                                          </p:spTgt>
                                        </p:tgtEl>
                                        <p:attrNameLst>
                                          <p:attrName>style.visibility</p:attrName>
                                        </p:attrNameLst>
                                      </p:cBhvr>
                                      <p:to>
                                        <p:strVal val="visible"/>
                                      </p:to>
                                    </p:set>
                                    <p:animEffect filter="fade" transition="in">
                                      <p:cBhvr>
                                        <p:cTn dur="500"/>
                                        <p:tgtEl>
                                          <p:spTgt spid="3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1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5" name="Shape 105"/>
        <p:cNvGrpSpPr/>
        <p:nvPr/>
      </p:nvGrpSpPr>
      <p:grpSpPr>
        <a:xfrm>
          <a:off x="0" y="0"/>
          <a:ext cx="0" cy="0"/>
          <a:chOff x="0" y="0"/>
          <a:chExt cx="0" cy="0"/>
        </a:xfrm>
      </p:grpSpPr>
      <p:sp>
        <p:nvSpPr>
          <p:cNvPr id="106" name="Google Shape;106;p2"/>
          <p:cNvSpPr txBox="1"/>
          <p:nvPr>
            <p:ph idx="1" type="subTitle"/>
          </p:nvPr>
        </p:nvSpPr>
        <p:spPr>
          <a:xfrm>
            <a:off x="676910" y="1470660"/>
            <a:ext cx="5175250" cy="721995"/>
          </a:xfrm>
          <a:prstGeom prst="rect">
            <a:avLst/>
          </a:prstGeom>
          <a:noFill/>
          <a:ln>
            <a:noFill/>
          </a:ln>
        </p:spPr>
        <p:txBody>
          <a:bodyPr anchorCtr="0" anchor="t" bIns="45700" lIns="91425" spcFirstLastPara="1" rIns="91425" wrap="square" tIns="45700">
            <a:normAutofit fontScale="87500" lnSpcReduction="10000"/>
          </a:bodyPr>
          <a:lstStyle/>
          <a:p>
            <a:pPr indent="0" lvl="0" marL="0" rtl="1" algn="l">
              <a:spcBef>
                <a:spcPts val="0"/>
              </a:spcBef>
              <a:spcAft>
                <a:spcPts val="0"/>
              </a:spcAft>
              <a:buSzPct val="100000"/>
              <a:buNone/>
            </a:pPr>
            <a:r>
              <a:rPr b="1" lang="en-US" sz="4800">
                <a:solidFill>
                  <a:schemeClr val="accent1"/>
                </a:solidFill>
              </a:rPr>
              <a:t>Team Members:</a:t>
            </a:r>
            <a:endParaRPr b="1" sz="4800">
              <a:solidFill>
                <a:schemeClr val="accent1"/>
              </a:solidFill>
            </a:endParaRPr>
          </a:p>
        </p:txBody>
      </p:sp>
      <p:sp>
        <p:nvSpPr>
          <p:cNvPr id="107" name="Google Shape;107;p2"/>
          <p:cNvSpPr/>
          <p:nvPr/>
        </p:nvSpPr>
        <p:spPr>
          <a:xfrm>
            <a:off x="0" y="-16534"/>
            <a:ext cx="9052560" cy="1487155"/>
          </a:xfrm>
          <a:prstGeom prst="halfFrame">
            <a:avLst>
              <a:gd fmla="val 14793" name="adj1"/>
              <a:gd fmla="val 14180" name="adj2"/>
            </a:avLst>
          </a:prstGeom>
          <a:gradFill>
            <a:gsLst>
              <a:gs pos="0">
                <a:srgbClr val="FAFAF7"/>
              </a:gs>
              <a:gs pos="20000">
                <a:srgbClr val="8C863E"/>
              </a:gs>
              <a:gs pos="61000">
                <a:srgbClr val="D7D6C3"/>
              </a:gs>
              <a:gs pos="83000">
                <a:srgbClr val="D7D6C3"/>
              </a:gs>
              <a:gs pos="100000">
                <a:srgbClr val="E5E3D6"/>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2"/>
          <p:cNvSpPr/>
          <p:nvPr/>
        </p:nvSpPr>
        <p:spPr>
          <a:xfrm rot="10800000">
            <a:off x="3139440" y="5359521"/>
            <a:ext cx="9052560" cy="1487155"/>
          </a:xfrm>
          <a:prstGeom prst="halfFrame">
            <a:avLst>
              <a:gd fmla="val 14793" name="adj1"/>
              <a:gd fmla="val 14180" name="adj2"/>
            </a:avLst>
          </a:prstGeom>
          <a:gradFill>
            <a:gsLst>
              <a:gs pos="0">
                <a:srgbClr val="FAFAF7"/>
              </a:gs>
              <a:gs pos="20000">
                <a:srgbClr val="8C863E"/>
              </a:gs>
              <a:gs pos="61000">
                <a:srgbClr val="D7D6C3"/>
              </a:gs>
              <a:gs pos="83000">
                <a:srgbClr val="D7D6C3"/>
              </a:gs>
              <a:gs pos="100000">
                <a:srgbClr val="E5E3D6"/>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2"/>
          <p:cNvSpPr txBox="1"/>
          <p:nvPr/>
        </p:nvSpPr>
        <p:spPr>
          <a:xfrm>
            <a:off x="676910" y="3152775"/>
            <a:ext cx="4118610" cy="317009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Mahmoud Salah Abdel Zaher</a:t>
            </a:r>
            <a:endParaRPr sz="2000">
              <a:solidFill>
                <a:schemeClr val="dk1"/>
              </a:solidFill>
              <a:latin typeface="Arial"/>
              <a:ea typeface="Arial"/>
              <a:cs typeface="Arial"/>
              <a:sym typeface="Arial"/>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Mahmoud Wael Mohamed</a:t>
            </a:r>
            <a:endParaRPr sz="2000">
              <a:solidFill>
                <a:schemeClr val="dk1"/>
              </a:solidFill>
              <a:latin typeface="Arial"/>
              <a:ea typeface="Arial"/>
              <a:cs typeface="Arial"/>
              <a:sym typeface="Arial"/>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Esraa Refaat Salama</a:t>
            </a:r>
            <a:endParaRPr sz="2000">
              <a:solidFill>
                <a:schemeClr val="dk1"/>
              </a:solidFill>
              <a:latin typeface="Arial"/>
              <a:ea typeface="Arial"/>
              <a:cs typeface="Arial"/>
              <a:sym typeface="Arial"/>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Esraa Gamal Abdel Mawla</a:t>
            </a:r>
            <a:endParaRPr sz="2000">
              <a:solidFill>
                <a:schemeClr val="dk1"/>
              </a:solidFill>
              <a:latin typeface="Arial"/>
              <a:ea typeface="Arial"/>
              <a:cs typeface="Arial"/>
              <a:sym typeface="Arial"/>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Marwa Shehta Amen</a:t>
            </a:r>
            <a:endParaRPr sz="2000">
              <a:solidFill>
                <a:schemeClr val="dk1"/>
              </a:solidFill>
              <a:latin typeface="Arial"/>
              <a:ea typeface="Arial"/>
              <a:cs typeface="Arial"/>
              <a:sym typeface="Arial"/>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p:txBody>
      </p:sp>
      <p:pic>
        <p:nvPicPr>
          <p:cNvPr id="110" name="Google Shape;110;p2"/>
          <p:cNvPicPr preferRelativeResize="0"/>
          <p:nvPr/>
        </p:nvPicPr>
        <p:blipFill rotWithShape="1">
          <a:blip r:embed="rId3">
            <a:alphaModFix/>
          </a:blip>
          <a:srcRect b="0" l="0" r="0" t="0"/>
          <a:stretch/>
        </p:blipFill>
        <p:spPr>
          <a:xfrm rot="1247507">
            <a:off x="9075496" y="4621191"/>
            <a:ext cx="1157783" cy="76830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0" st="0"/>
                                            </p:txEl>
                                          </p:spTgt>
                                        </p:tgtEl>
                                        <p:attrNameLst>
                                          <p:attrName>style.visibility</p:attrName>
                                        </p:attrNameLst>
                                      </p:cBhvr>
                                      <p:to>
                                        <p:strVal val="visible"/>
                                      </p:to>
                                    </p:set>
                                    <p:animEffect filter="fade" transition="in">
                                      <p:cBhvr>
                                        <p:cTn dur="500"/>
                                        <p:tgtEl>
                                          <p:spTgt spid="1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1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p:nvPr/>
        </p:nvSpPr>
        <p:spPr>
          <a:xfrm>
            <a:off x="0" y="0"/>
            <a:ext cx="9052560" cy="1487155"/>
          </a:xfrm>
          <a:prstGeom prst="halfFrame">
            <a:avLst>
              <a:gd fmla="val 14793" name="adj1"/>
              <a:gd fmla="val 14180" name="adj2"/>
            </a:avLst>
          </a:prstGeom>
          <a:gradFill>
            <a:gsLst>
              <a:gs pos="0">
                <a:srgbClr val="FAFAF7"/>
              </a:gs>
              <a:gs pos="20000">
                <a:srgbClr val="8C863E"/>
              </a:gs>
              <a:gs pos="61000">
                <a:srgbClr val="D7D6C3"/>
              </a:gs>
              <a:gs pos="83000">
                <a:srgbClr val="D7D6C3"/>
              </a:gs>
              <a:gs pos="100000">
                <a:srgbClr val="E5E3D6"/>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3"/>
          <p:cNvSpPr/>
          <p:nvPr/>
        </p:nvSpPr>
        <p:spPr>
          <a:xfrm rot="10800000">
            <a:off x="3139440" y="5359521"/>
            <a:ext cx="9052560" cy="1487155"/>
          </a:xfrm>
          <a:prstGeom prst="halfFrame">
            <a:avLst>
              <a:gd fmla="val 14793" name="adj1"/>
              <a:gd fmla="val 14180" name="adj2"/>
            </a:avLst>
          </a:prstGeom>
          <a:gradFill>
            <a:gsLst>
              <a:gs pos="0">
                <a:srgbClr val="FAFAF7"/>
              </a:gs>
              <a:gs pos="20000">
                <a:srgbClr val="8C863E"/>
              </a:gs>
              <a:gs pos="61000">
                <a:srgbClr val="D7D6C3"/>
              </a:gs>
              <a:gs pos="83000">
                <a:srgbClr val="D7D6C3"/>
              </a:gs>
              <a:gs pos="100000">
                <a:srgbClr val="E5E3D6"/>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3"/>
          <p:cNvSpPr txBox="1"/>
          <p:nvPr/>
        </p:nvSpPr>
        <p:spPr>
          <a:xfrm>
            <a:off x="804044" y="1487155"/>
            <a:ext cx="4621396" cy="5002515"/>
          </a:xfrm>
          <a:prstGeom prst="rect">
            <a:avLst/>
          </a:prstGeom>
          <a:noFill/>
          <a:ln>
            <a:noFill/>
          </a:ln>
        </p:spPr>
        <p:txBody>
          <a:bodyPr anchorCtr="0" anchor="t" bIns="45700" lIns="91425" spcFirstLastPara="1" rIns="91425" wrap="square" tIns="45700">
            <a:noAutofit/>
          </a:bodyPr>
          <a:lstStyle/>
          <a:p>
            <a:pPr indent="-285750" lvl="0" marL="285750" marR="0" rtl="0" algn="l">
              <a:lnSpc>
                <a:spcPct val="120000"/>
              </a:lnSpc>
              <a:spcBef>
                <a:spcPts val="0"/>
              </a:spcBef>
              <a:spcAft>
                <a:spcPts val="0"/>
              </a:spcAft>
              <a:buClr>
                <a:schemeClr val="accent1"/>
              </a:buClr>
              <a:buSzPts val="2944"/>
              <a:buFont typeface="Noto Sans Symbols"/>
              <a:buChar char="⮚"/>
            </a:pPr>
            <a:r>
              <a:rPr b="1" lang="en-US" sz="3200">
                <a:solidFill>
                  <a:srgbClr val="6F6649"/>
                </a:solidFill>
                <a:latin typeface="Calibri"/>
                <a:ea typeface="Calibri"/>
                <a:cs typeface="Calibri"/>
                <a:sym typeface="Calibri"/>
              </a:rPr>
              <a:t>Problem statement</a:t>
            </a:r>
            <a:endParaRPr b="1" sz="3200">
              <a:solidFill>
                <a:srgbClr val="6F6649"/>
              </a:solidFill>
              <a:latin typeface="Calibri"/>
              <a:ea typeface="Calibri"/>
              <a:cs typeface="Calibri"/>
              <a:sym typeface="Calibri"/>
            </a:endParaRPr>
          </a:p>
          <a:p>
            <a:pPr indent="-306069" lvl="1" marL="629920" marR="0" rtl="0" algn="l">
              <a:lnSpc>
                <a:spcPct val="120000"/>
              </a:lnSpc>
              <a:spcBef>
                <a:spcPts val="920"/>
              </a:spcBef>
              <a:spcAft>
                <a:spcPts val="0"/>
              </a:spcAft>
              <a:buClr>
                <a:schemeClr val="accent1"/>
              </a:buClr>
              <a:buSzPts val="1472"/>
              <a:buFont typeface="Noto Sans Symbols"/>
              <a:buChar char="◼"/>
            </a:pPr>
            <a:r>
              <a:rPr b="1" i="0" lang="en-US" sz="1600" u="none" cap="none" strike="noStrike">
                <a:solidFill>
                  <a:srgbClr val="6F6649"/>
                </a:solidFill>
                <a:latin typeface="Calibri"/>
                <a:ea typeface="Calibri"/>
                <a:cs typeface="Calibri"/>
                <a:sym typeface="Calibri"/>
              </a:rPr>
              <a:t>Problem Definition</a:t>
            </a:r>
            <a:endParaRPr b="1" i="0" sz="1600" u="none" cap="none" strike="noStrike">
              <a:solidFill>
                <a:srgbClr val="6F6649"/>
              </a:solidFill>
              <a:latin typeface="Calibri"/>
              <a:ea typeface="Calibri"/>
              <a:cs typeface="Calibri"/>
              <a:sym typeface="Calibri"/>
            </a:endParaRPr>
          </a:p>
          <a:p>
            <a:pPr indent="-306069" lvl="1" marL="629920" marR="0" rtl="0" algn="l">
              <a:lnSpc>
                <a:spcPct val="120000"/>
              </a:lnSpc>
              <a:spcBef>
                <a:spcPts val="920"/>
              </a:spcBef>
              <a:spcAft>
                <a:spcPts val="0"/>
              </a:spcAft>
              <a:buClr>
                <a:schemeClr val="accent1"/>
              </a:buClr>
              <a:buSzPts val="1472"/>
              <a:buFont typeface="Noto Sans Symbols"/>
              <a:buChar char="◼"/>
            </a:pPr>
            <a:r>
              <a:rPr b="1" i="0" lang="en-US" sz="1600" u="none" cap="none" strike="noStrike">
                <a:solidFill>
                  <a:srgbClr val="6F6649"/>
                </a:solidFill>
                <a:latin typeface="Calibri"/>
                <a:ea typeface="Calibri"/>
                <a:cs typeface="Calibri"/>
                <a:sym typeface="Calibri"/>
              </a:rPr>
              <a:t>Background and survey</a:t>
            </a:r>
            <a:endParaRPr b="1" i="0" sz="1600" u="none" cap="none" strike="noStrike">
              <a:solidFill>
                <a:srgbClr val="6F6649"/>
              </a:solidFill>
              <a:latin typeface="Calibri"/>
              <a:ea typeface="Calibri"/>
              <a:cs typeface="Calibri"/>
              <a:sym typeface="Calibri"/>
            </a:endParaRPr>
          </a:p>
          <a:p>
            <a:pPr indent="-285750" lvl="0" marL="285750" marR="0" rtl="0" algn="l">
              <a:lnSpc>
                <a:spcPct val="120000"/>
              </a:lnSpc>
              <a:spcBef>
                <a:spcPts val="1240"/>
              </a:spcBef>
              <a:spcAft>
                <a:spcPts val="0"/>
              </a:spcAft>
              <a:buClr>
                <a:schemeClr val="accent1"/>
              </a:buClr>
              <a:buSzPts val="2944"/>
              <a:buFont typeface="Noto Sans Symbols"/>
              <a:buChar char="⮚"/>
            </a:pPr>
            <a:r>
              <a:rPr b="1" lang="en-US" sz="3200">
                <a:solidFill>
                  <a:srgbClr val="6F6649"/>
                </a:solidFill>
                <a:latin typeface="Calibri"/>
                <a:ea typeface="Calibri"/>
                <a:cs typeface="Calibri"/>
                <a:sym typeface="Calibri"/>
              </a:rPr>
              <a:t>Proposed Solution</a:t>
            </a:r>
            <a:endParaRPr b="1" sz="3200">
              <a:solidFill>
                <a:srgbClr val="6F6649"/>
              </a:solidFill>
              <a:latin typeface="Calibri"/>
              <a:ea typeface="Calibri"/>
              <a:cs typeface="Calibri"/>
              <a:sym typeface="Calibri"/>
            </a:endParaRPr>
          </a:p>
          <a:p>
            <a:pPr indent="-306069" lvl="1" marL="629920" marR="0" rtl="0" algn="l">
              <a:lnSpc>
                <a:spcPct val="120000"/>
              </a:lnSpc>
              <a:spcBef>
                <a:spcPts val="920"/>
              </a:spcBef>
              <a:spcAft>
                <a:spcPts val="0"/>
              </a:spcAft>
              <a:buClr>
                <a:schemeClr val="accent1"/>
              </a:buClr>
              <a:buSzPts val="1472"/>
              <a:buFont typeface="Noto Sans Symbols"/>
              <a:buChar char="◼"/>
            </a:pPr>
            <a:r>
              <a:rPr b="1" i="0" lang="en-US" sz="1600" u="none" cap="none" strike="noStrike">
                <a:solidFill>
                  <a:srgbClr val="6F6649"/>
                </a:solidFill>
                <a:latin typeface="Calibri"/>
                <a:ea typeface="Calibri"/>
                <a:cs typeface="Calibri"/>
                <a:sym typeface="Calibri"/>
              </a:rPr>
              <a:t>Algorithms</a:t>
            </a:r>
            <a:endParaRPr b="1" i="0" sz="1600" u="none" cap="none" strike="noStrike">
              <a:solidFill>
                <a:srgbClr val="6F6649"/>
              </a:solidFill>
              <a:latin typeface="Calibri"/>
              <a:ea typeface="Calibri"/>
              <a:cs typeface="Calibri"/>
              <a:sym typeface="Calibri"/>
            </a:endParaRPr>
          </a:p>
          <a:p>
            <a:pPr indent="-306069" lvl="1" marL="629920" marR="0" rtl="0" algn="l">
              <a:lnSpc>
                <a:spcPct val="120000"/>
              </a:lnSpc>
              <a:spcBef>
                <a:spcPts val="920"/>
              </a:spcBef>
              <a:spcAft>
                <a:spcPts val="0"/>
              </a:spcAft>
              <a:buClr>
                <a:schemeClr val="accent1"/>
              </a:buClr>
              <a:buSzPts val="1472"/>
              <a:buFont typeface="Noto Sans Symbols"/>
              <a:buChar char="◼"/>
            </a:pPr>
            <a:r>
              <a:rPr b="1" i="0" lang="en-US" sz="1600" u="none" cap="none" strike="noStrike">
                <a:solidFill>
                  <a:srgbClr val="6F6649"/>
                </a:solidFill>
                <a:latin typeface="Calibri"/>
                <a:ea typeface="Calibri"/>
                <a:cs typeface="Calibri"/>
                <a:sym typeface="Calibri"/>
              </a:rPr>
              <a:t>Tools(Software ,Hardware ,Library) </a:t>
            </a:r>
            <a:endParaRPr b="1" i="0" sz="1600" u="none" cap="none" strike="noStrike">
              <a:solidFill>
                <a:srgbClr val="6F6649"/>
              </a:solidFill>
              <a:latin typeface="Calibri"/>
              <a:ea typeface="Calibri"/>
              <a:cs typeface="Calibri"/>
              <a:sym typeface="Calibri"/>
            </a:endParaRPr>
          </a:p>
          <a:p>
            <a:pPr indent="-306069" lvl="1" marL="629920" marR="0" rtl="0" algn="l">
              <a:lnSpc>
                <a:spcPct val="120000"/>
              </a:lnSpc>
              <a:spcBef>
                <a:spcPts val="920"/>
              </a:spcBef>
              <a:spcAft>
                <a:spcPts val="0"/>
              </a:spcAft>
              <a:buClr>
                <a:schemeClr val="accent1"/>
              </a:buClr>
              <a:buSzPts val="1472"/>
              <a:buFont typeface="Noto Sans Symbols"/>
              <a:buChar char="◼"/>
            </a:pPr>
            <a:r>
              <a:rPr b="1" i="0" lang="en-US" sz="1600" u="none" cap="none" strike="noStrike">
                <a:solidFill>
                  <a:srgbClr val="6F6649"/>
                </a:solidFill>
                <a:latin typeface="Calibri"/>
                <a:ea typeface="Calibri"/>
                <a:cs typeface="Calibri"/>
                <a:sym typeface="Calibri"/>
              </a:rPr>
              <a:t>Time Plan</a:t>
            </a:r>
            <a:endParaRPr b="1" i="0" sz="1600" u="none" cap="none" strike="noStrike">
              <a:solidFill>
                <a:srgbClr val="6F6649"/>
              </a:solidFill>
              <a:latin typeface="Calibri"/>
              <a:ea typeface="Calibri"/>
              <a:cs typeface="Calibri"/>
              <a:sym typeface="Calibri"/>
            </a:endParaRPr>
          </a:p>
          <a:p>
            <a:pPr indent="-285750" lvl="0" marL="285750" marR="0" rtl="0" algn="l">
              <a:lnSpc>
                <a:spcPct val="120000"/>
              </a:lnSpc>
              <a:spcBef>
                <a:spcPts val="1240"/>
              </a:spcBef>
              <a:spcAft>
                <a:spcPts val="0"/>
              </a:spcAft>
              <a:buClr>
                <a:schemeClr val="accent1"/>
              </a:buClr>
              <a:buSzPts val="2944"/>
              <a:buFont typeface="Noto Sans Symbols"/>
              <a:buChar char="⮚"/>
            </a:pPr>
            <a:r>
              <a:rPr b="1" lang="en-US" sz="3200">
                <a:solidFill>
                  <a:srgbClr val="6F6649"/>
                </a:solidFill>
                <a:latin typeface="Calibri"/>
                <a:ea typeface="Calibri"/>
                <a:cs typeface="Calibri"/>
                <a:sym typeface="Calibri"/>
              </a:rPr>
              <a:t>Project Outcome</a:t>
            </a:r>
            <a:endParaRPr b="1" sz="3200">
              <a:solidFill>
                <a:srgbClr val="6F6649"/>
              </a:solidFill>
              <a:latin typeface="Calibri"/>
              <a:ea typeface="Calibri"/>
              <a:cs typeface="Calibri"/>
              <a:sym typeface="Calibri"/>
            </a:endParaRPr>
          </a:p>
        </p:txBody>
      </p:sp>
      <p:sp>
        <p:nvSpPr>
          <p:cNvPr id="118" name="Google Shape;118;p3"/>
          <p:cNvSpPr txBox="1"/>
          <p:nvPr/>
        </p:nvSpPr>
        <p:spPr>
          <a:xfrm>
            <a:off x="4803207" y="420411"/>
            <a:ext cx="186944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mbria"/>
                <a:ea typeface="Cambria"/>
                <a:cs typeface="Cambria"/>
                <a:sym typeface="Cambria"/>
              </a:rPr>
              <a:t>Agenda</a:t>
            </a:r>
            <a:endParaRPr b="1" sz="3200">
              <a:solidFill>
                <a:schemeClr val="dk1"/>
              </a:solidFill>
              <a:latin typeface="Cambria"/>
              <a:ea typeface="Cambria"/>
              <a:cs typeface="Cambria"/>
              <a:sym typeface="Cambria"/>
            </a:endParaRPr>
          </a:p>
        </p:txBody>
      </p:sp>
      <p:sp>
        <p:nvSpPr>
          <p:cNvPr id="119" name="Google Shape;119;p3"/>
          <p:cNvSpPr txBox="1"/>
          <p:nvPr/>
        </p:nvSpPr>
        <p:spPr>
          <a:xfrm>
            <a:off x="804044" y="1487154"/>
            <a:ext cx="5617076" cy="5002515"/>
          </a:xfrm>
          <a:prstGeom prst="rect">
            <a:avLst/>
          </a:prstGeom>
          <a:noFill/>
          <a:ln>
            <a:noFill/>
          </a:ln>
        </p:spPr>
        <p:txBody>
          <a:bodyPr anchorCtr="0" anchor="t" bIns="45700" lIns="91425" spcFirstLastPara="1" rIns="91425" wrap="square" tIns="45700">
            <a:noAutofit/>
          </a:bodyPr>
          <a:lstStyle/>
          <a:p>
            <a:pPr indent="-285750" lvl="0" marL="285750" marR="0" rtl="0" algn="l">
              <a:lnSpc>
                <a:spcPct val="120000"/>
              </a:lnSpc>
              <a:spcBef>
                <a:spcPts val="0"/>
              </a:spcBef>
              <a:spcAft>
                <a:spcPts val="0"/>
              </a:spcAft>
              <a:buClr>
                <a:schemeClr val="accent1"/>
              </a:buClr>
              <a:buSzPts val="2944"/>
              <a:buFont typeface="Noto Sans Symbols"/>
              <a:buChar char="⮚"/>
            </a:pPr>
            <a:r>
              <a:rPr b="1" lang="en-US" sz="3200">
                <a:solidFill>
                  <a:srgbClr val="6F6649"/>
                </a:solidFill>
                <a:latin typeface="Calibri"/>
                <a:ea typeface="Calibri"/>
                <a:cs typeface="Calibri"/>
                <a:sym typeface="Calibri"/>
              </a:rPr>
              <a:t>Problem statement</a:t>
            </a:r>
            <a:endParaRPr b="1" sz="3200">
              <a:solidFill>
                <a:srgbClr val="6F6649"/>
              </a:solidFill>
              <a:latin typeface="Calibri"/>
              <a:ea typeface="Calibri"/>
              <a:cs typeface="Calibri"/>
              <a:sym typeface="Calibri"/>
            </a:endParaRPr>
          </a:p>
          <a:p>
            <a:pPr indent="-306069" lvl="1" marL="629920" marR="0" rtl="0" algn="l">
              <a:lnSpc>
                <a:spcPct val="120000"/>
              </a:lnSpc>
              <a:spcBef>
                <a:spcPts val="920"/>
              </a:spcBef>
              <a:spcAft>
                <a:spcPts val="0"/>
              </a:spcAft>
              <a:buClr>
                <a:schemeClr val="accent1"/>
              </a:buClr>
              <a:buSzPts val="1472"/>
              <a:buFont typeface="Noto Sans Symbols"/>
              <a:buChar char="◼"/>
            </a:pPr>
            <a:r>
              <a:rPr b="1" i="0" lang="en-US" sz="1600" u="none" cap="none" strike="noStrike">
                <a:solidFill>
                  <a:srgbClr val="6F6649"/>
                </a:solidFill>
                <a:latin typeface="Calibri"/>
                <a:ea typeface="Calibri"/>
                <a:cs typeface="Calibri"/>
                <a:sym typeface="Calibri"/>
              </a:rPr>
              <a:t>Problem Definition</a:t>
            </a:r>
            <a:endParaRPr b="1" i="0" sz="1600" u="none" cap="none" strike="noStrike">
              <a:solidFill>
                <a:srgbClr val="6F6649"/>
              </a:solidFill>
              <a:latin typeface="Calibri"/>
              <a:ea typeface="Calibri"/>
              <a:cs typeface="Calibri"/>
              <a:sym typeface="Calibri"/>
            </a:endParaRPr>
          </a:p>
          <a:p>
            <a:pPr indent="-306069" lvl="1" marL="629920" marR="0" rtl="0" algn="l">
              <a:lnSpc>
                <a:spcPct val="120000"/>
              </a:lnSpc>
              <a:spcBef>
                <a:spcPts val="920"/>
              </a:spcBef>
              <a:spcAft>
                <a:spcPts val="0"/>
              </a:spcAft>
              <a:buClr>
                <a:schemeClr val="accent1"/>
              </a:buClr>
              <a:buSzPts val="1472"/>
              <a:buFont typeface="Noto Sans Symbols"/>
              <a:buChar char="◼"/>
            </a:pPr>
            <a:r>
              <a:rPr b="1" i="0" lang="en-US" sz="1600" u="none" cap="none" strike="noStrike">
                <a:solidFill>
                  <a:srgbClr val="6F6649"/>
                </a:solidFill>
                <a:latin typeface="Calibri"/>
                <a:ea typeface="Calibri"/>
                <a:cs typeface="Calibri"/>
                <a:sym typeface="Calibri"/>
              </a:rPr>
              <a:t>Background and survey</a:t>
            </a:r>
            <a:endParaRPr b="1" i="0" sz="1600" u="none" cap="none" strike="noStrike">
              <a:solidFill>
                <a:srgbClr val="6F6649"/>
              </a:solidFill>
              <a:latin typeface="Calibri"/>
              <a:ea typeface="Calibri"/>
              <a:cs typeface="Calibri"/>
              <a:sym typeface="Calibri"/>
            </a:endParaRPr>
          </a:p>
          <a:p>
            <a:pPr indent="-285750" lvl="0" marL="285750" marR="0" rtl="0" algn="l">
              <a:lnSpc>
                <a:spcPct val="120000"/>
              </a:lnSpc>
              <a:spcBef>
                <a:spcPts val="1240"/>
              </a:spcBef>
              <a:spcAft>
                <a:spcPts val="0"/>
              </a:spcAft>
              <a:buClr>
                <a:schemeClr val="accent1"/>
              </a:buClr>
              <a:buSzPts val="2944"/>
              <a:buFont typeface="Noto Sans Symbols"/>
              <a:buChar char="⮚"/>
            </a:pPr>
            <a:r>
              <a:rPr b="1" lang="en-US" sz="3200">
                <a:solidFill>
                  <a:srgbClr val="6F6649"/>
                </a:solidFill>
                <a:latin typeface="Calibri"/>
                <a:ea typeface="Calibri"/>
                <a:cs typeface="Calibri"/>
                <a:sym typeface="Calibri"/>
              </a:rPr>
              <a:t>Proposed Solution</a:t>
            </a:r>
            <a:endParaRPr b="1" sz="3200">
              <a:solidFill>
                <a:srgbClr val="6F6649"/>
              </a:solidFill>
              <a:latin typeface="Calibri"/>
              <a:ea typeface="Calibri"/>
              <a:cs typeface="Calibri"/>
              <a:sym typeface="Calibri"/>
            </a:endParaRPr>
          </a:p>
          <a:p>
            <a:pPr indent="-306069" lvl="1" marL="629920" marR="0" rtl="0" algn="l">
              <a:lnSpc>
                <a:spcPct val="120000"/>
              </a:lnSpc>
              <a:spcBef>
                <a:spcPts val="920"/>
              </a:spcBef>
              <a:spcAft>
                <a:spcPts val="0"/>
              </a:spcAft>
              <a:buClr>
                <a:schemeClr val="accent1"/>
              </a:buClr>
              <a:buSzPts val="1472"/>
              <a:buFont typeface="Noto Sans Symbols"/>
              <a:buChar char="◼"/>
            </a:pPr>
            <a:r>
              <a:rPr b="1" i="0" lang="en-US" sz="1600" u="none" cap="none" strike="noStrike">
                <a:solidFill>
                  <a:srgbClr val="6F6649"/>
                </a:solidFill>
                <a:latin typeface="Calibri"/>
                <a:ea typeface="Calibri"/>
                <a:cs typeface="Calibri"/>
                <a:sym typeface="Calibri"/>
              </a:rPr>
              <a:t>Algorithms</a:t>
            </a:r>
            <a:endParaRPr b="1" i="0" sz="1600" u="none" cap="none" strike="noStrike">
              <a:solidFill>
                <a:srgbClr val="6F6649"/>
              </a:solidFill>
              <a:latin typeface="Calibri"/>
              <a:ea typeface="Calibri"/>
              <a:cs typeface="Calibri"/>
              <a:sym typeface="Calibri"/>
            </a:endParaRPr>
          </a:p>
          <a:p>
            <a:pPr indent="-306069" lvl="1" marL="629920" marR="0" rtl="0" algn="l">
              <a:lnSpc>
                <a:spcPct val="120000"/>
              </a:lnSpc>
              <a:spcBef>
                <a:spcPts val="920"/>
              </a:spcBef>
              <a:spcAft>
                <a:spcPts val="0"/>
              </a:spcAft>
              <a:buClr>
                <a:schemeClr val="accent1"/>
              </a:buClr>
              <a:buSzPts val="1472"/>
              <a:buFont typeface="Noto Sans Symbols"/>
              <a:buChar char="◼"/>
            </a:pPr>
            <a:r>
              <a:rPr b="1" i="0" lang="en-US" sz="1600" u="none" cap="none" strike="noStrike">
                <a:solidFill>
                  <a:srgbClr val="6F6649"/>
                </a:solidFill>
                <a:latin typeface="Calibri"/>
                <a:ea typeface="Calibri"/>
                <a:cs typeface="Calibri"/>
                <a:sym typeface="Calibri"/>
              </a:rPr>
              <a:t>Tools(Software ,Hardware ,Library) </a:t>
            </a:r>
            <a:endParaRPr b="1" i="0" sz="1600" u="none" cap="none" strike="noStrike">
              <a:solidFill>
                <a:srgbClr val="6F6649"/>
              </a:solidFill>
              <a:latin typeface="Calibri"/>
              <a:ea typeface="Calibri"/>
              <a:cs typeface="Calibri"/>
              <a:sym typeface="Calibri"/>
            </a:endParaRPr>
          </a:p>
          <a:p>
            <a:pPr indent="-306069" lvl="1" marL="629920" marR="0" rtl="0" algn="l">
              <a:lnSpc>
                <a:spcPct val="120000"/>
              </a:lnSpc>
              <a:spcBef>
                <a:spcPts val="920"/>
              </a:spcBef>
              <a:spcAft>
                <a:spcPts val="0"/>
              </a:spcAft>
              <a:buClr>
                <a:schemeClr val="accent1"/>
              </a:buClr>
              <a:buSzPts val="1472"/>
              <a:buFont typeface="Noto Sans Symbols"/>
              <a:buChar char="◼"/>
            </a:pPr>
            <a:r>
              <a:rPr b="1" i="0" lang="en-US" sz="1600" u="none" cap="none" strike="noStrike">
                <a:solidFill>
                  <a:srgbClr val="6F6649"/>
                </a:solidFill>
                <a:latin typeface="Calibri"/>
                <a:ea typeface="Calibri"/>
                <a:cs typeface="Calibri"/>
                <a:sym typeface="Calibri"/>
              </a:rPr>
              <a:t>Time Plan</a:t>
            </a:r>
            <a:endParaRPr b="1" i="0" sz="1600" u="none" cap="none" strike="noStrike">
              <a:solidFill>
                <a:srgbClr val="6F6649"/>
              </a:solidFill>
              <a:latin typeface="Calibri"/>
              <a:ea typeface="Calibri"/>
              <a:cs typeface="Calibri"/>
              <a:sym typeface="Calibri"/>
            </a:endParaRPr>
          </a:p>
          <a:p>
            <a:pPr indent="-285750" lvl="0" marL="285750" marR="0" rtl="0" algn="l">
              <a:lnSpc>
                <a:spcPct val="120000"/>
              </a:lnSpc>
              <a:spcBef>
                <a:spcPts val="1240"/>
              </a:spcBef>
              <a:spcAft>
                <a:spcPts val="0"/>
              </a:spcAft>
              <a:buClr>
                <a:schemeClr val="accent1"/>
              </a:buClr>
              <a:buSzPts val="2944"/>
              <a:buFont typeface="Noto Sans Symbols"/>
              <a:buChar char="⮚"/>
            </a:pPr>
            <a:r>
              <a:rPr b="1" lang="en-US" sz="3200">
                <a:solidFill>
                  <a:srgbClr val="6F6649"/>
                </a:solidFill>
                <a:latin typeface="Calibri"/>
                <a:ea typeface="Calibri"/>
                <a:cs typeface="Calibri"/>
                <a:sym typeface="Calibri"/>
              </a:rPr>
              <a:t>Project Outcome</a:t>
            </a:r>
            <a:endParaRPr b="1" sz="3200">
              <a:solidFill>
                <a:srgbClr val="6F6649"/>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117">
                                            <p:txEl>
                                              <p:pRg end="0" st="0"/>
                                            </p:txEl>
                                          </p:spTgt>
                                        </p:tgtEl>
                                        <p:attrNameLst>
                                          <p:attrName>style.visibility</p:attrName>
                                        </p:attrNameLst>
                                      </p:cBhvr>
                                      <p:to>
                                        <p:strVal val="visible"/>
                                      </p:to>
                                    </p:set>
                                    <p:anim calcmode="lin" valueType="num">
                                      <p:cBhvr additive="base">
                                        <p:cTn dur="500"/>
                                        <p:tgtEl>
                                          <p:spTgt spid="117">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117">
                                            <p:txEl>
                                              <p:pRg end="1" st="1"/>
                                            </p:txEl>
                                          </p:spTgt>
                                        </p:tgtEl>
                                        <p:attrNameLst>
                                          <p:attrName>style.visibility</p:attrName>
                                        </p:attrNameLst>
                                      </p:cBhvr>
                                      <p:to>
                                        <p:strVal val="visible"/>
                                      </p:to>
                                    </p:set>
                                    <p:anim calcmode="lin" valueType="num">
                                      <p:cBhvr additive="base">
                                        <p:cTn dur="500"/>
                                        <p:tgtEl>
                                          <p:spTgt spid="117">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17">
                                            <p:txEl>
                                              <p:pRg end="2" st="2"/>
                                            </p:txEl>
                                          </p:spTgt>
                                        </p:tgtEl>
                                        <p:attrNameLst>
                                          <p:attrName>style.visibility</p:attrName>
                                        </p:attrNameLst>
                                      </p:cBhvr>
                                      <p:to>
                                        <p:strVal val="visible"/>
                                      </p:to>
                                    </p:set>
                                    <p:anim calcmode="lin" valueType="num">
                                      <p:cBhvr additive="base">
                                        <p:cTn dur="500"/>
                                        <p:tgtEl>
                                          <p:spTgt spid="117">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500"/>
                            </p:stCondLst>
                            <p:childTnLst>
                              <p:par>
                                <p:cTn fill="hold" nodeType="afterEffect" presetClass="entr" presetID="2" presetSubtype="4">
                                  <p:stCondLst>
                                    <p:cond delay="0"/>
                                  </p:stCondLst>
                                  <p:childTnLst>
                                    <p:set>
                                      <p:cBhvr>
                                        <p:cTn dur="1" fill="hold">
                                          <p:stCondLst>
                                            <p:cond delay="0"/>
                                          </p:stCondLst>
                                        </p:cTn>
                                        <p:tgtEl>
                                          <p:spTgt spid="117">
                                            <p:txEl>
                                              <p:pRg end="3" st="3"/>
                                            </p:txEl>
                                          </p:spTgt>
                                        </p:tgtEl>
                                        <p:attrNameLst>
                                          <p:attrName>style.visibility</p:attrName>
                                        </p:attrNameLst>
                                      </p:cBhvr>
                                      <p:to>
                                        <p:strVal val="visible"/>
                                      </p:to>
                                    </p:set>
                                    <p:anim calcmode="lin" valueType="num">
                                      <p:cBhvr additive="base">
                                        <p:cTn dur="500"/>
                                        <p:tgtEl>
                                          <p:spTgt spid="117">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117">
                                            <p:txEl>
                                              <p:pRg end="4" st="4"/>
                                            </p:txEl>
                                          </p:spTgt>
                                        </p:tgtEl>
                                        <p:attrNameLst>
                                          <p:attrName>style.visibility</p:attrName>
                                        </p:attrNameLst>
                                      </p:cBhvr>
                                      <p:to>
                                        <p:strVal val="visible"/>
                                      </p:to>
                                    </p:set>
                                    <p:anim calcmode="lin" valueType="num">
                                      <p:cBhvr additive="base">
                                        <p:cTn dur="500"/>
                                        <p:tgtEl>
                                          <p:spTgt spid="117">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500"/>
                            </p:stCondLst>
                            <p:childTnLst>
                              <p:par>
                                <p:cTn fill="hold" nodeType="afterEffect" presetClass="entr" presetID="2" presetSubtype="4">
                                  <p:stCondLst>
                                    <p:cond delay="0"/>
                                  </p:stCondLst>
                                  <p:childTnLst>
                                    <p:set>
                                      <p:cBhvr>
                                        <p:cTn dur="1" fill="hold">
                                          <p:stCondLst>
                                            <p:cond delay="0"/>
                                          </p:stCondLst>
                                        </p:cTn>
                                        <p:tgtEl>
                                          <p:spTgt spid="117">
                                            <p:txEl>
                                              <p:pRg end="5" st="5"/>
                                            </p:txEl>
                                          </p:spTgt>
                                        </p:tgtEl>
                                        <p:attrNameLst>
                                          <p:attrName>style.visibility</p:attrName>
                                        </p:attrNameLst>
                                      </p:cBhvr>
                                      <p:to>
                                        <p:strVal val="visible"/>
                                      </p:to>
                                    </p:set>
                                    <p:anim calcmode="lin" valueType="num">
                                      <p:cBhvr additive="base">
                                        <p:cTn dur="500"/>
                                        <p:tgtEl>
                                          <p:spTgt spid="117">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4">
                                  <p:stCondLst>
                                    <p:cond delay="0"/>
                                  </p:stCondLst>
                                  <p:childTnLst>
                                    <p:set>
                                      <p:cBhvr>
                                        <p:cTn dur="1" fill="hold">
                                          <p:stCondLst>
                                            <p:cond delay="0"/>
                                          </p:stCondLst>
                                        </p:cTn>
                                        <p:tgtEl>
                                          <p:spTgt spid="117">
                                            <p:txEl>
                                              <p:pRg end="6" st="6"/>
                                            </p:txEl>
                                          </p:spTgt>
                                        </p:tgtEl>
                                        <p:attrNameLst>
                                          <p:attrName>style.visibility</p:attrName>
                                        </p:attrNameLst>
                                      </p:cBhvr>
                                      <p:to>
                                        <p:strVal val="visible"/>
                                      </p:to>
                                    </p:set>
                                    <p:anim calcmode="lin" valueType="num">
                                      <p:cBhvr additive="base">
                                        <p:cTn dur="500"/>
                                        <p:tgtEl>
                                          <p:spTgt spid="117">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500"/>
                            </p:stCondLst>
                            <p:childTnLst>
                              <p:par>
                                <p:cTn fill="hold" nodeType="afterEffect" presetClass="entr" presetID="2" presetSubtype="4">
                                  <p:stCondLst>
                                    <p:cond delay="0"/>
                                  </p:stCondLst>
                                  <p:childTnLst>
                                    <p:set>
                                      <p:cBhvr>
                                        <p:cTn dur="1" fill="hold">
                                          <p:stCondLst>
                                            <p:cond delay="0"/>
                                          </p:stCondLst>
                                        </p:cTn>
                                        <p:tgtEl>
                                          <p:spTgt spid="117">
                                            <p:txEl>
                                              <p:pRg end="7" st="7"/>
                                            </p:txEl>
                                          </p:spTgt>
                                        </p:tgtEl>
                                        <p:attrNameLst>
                                          <p:attrName>style.visibility</p:attrName>
                                        </p:attrNameLst>
                                      </p:cBhvr>
                                      <p:to>
                                        <p:strVal val="visible"/>
                                      </p:to>
                                    </p:set>
                                    <p:anim calcmode="lin" valueType="num">
                                      <p:cBhvr additive="base">
                                        <p:cTn dur="500"/>
                                        <p:tgtEl>
                                          <p:spTgt spid="117">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000"/>
                            </p:stCondLst>
                            <p:childTnLst>
                              <p:par>
                                <p:cTn fill="hold" nodeType="afterEffect" presetClass="entr" presetID="2" presetSubtype="4">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anim calcmode="lin" valueType="num">
                                      <p:cBhvr additive="base">
                                        <p:cTn dur="500"/>
                                        <p:tgtEl>
                                          <p:spTgt spid="119">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500"/>
                            </p:stCondLst>
                            <p:childTnLst>
                              <p:par>
                                <p:cTn fill="hold" nodeType="afterEffect" presetClass="entr" presetID="2" presetSubtype="4">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anim calcmode="lin" valueType="num">
                                      <p:cBhvr additive="base">
                                        <p:cTn dur="500"/>
                                        <p:tgtEl>
                                          <p:spTgt spid="119">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000"/>
                            </p:stCondLst>
                            <p:childTnLst>
                              <p:par>
                                <p:cTn fill="hold" nodeType="afterEffect" presetClass="entr" presetID="2" presetSubtype="4">
                                  <p:stCondLst>
                                    <p:cond delay="0"/>
                                  </p:stCondLst>
                                  <p:childTnLst>
                                    <p:set>
                                      <p:cBhvr>
                                        <p:cTn dur="1" fill="hold">
                                          <p:stCondLst>
                                            <p:cond delay="0"/>
                                          </p:stCondLst>
                                        </p:cTn>
                                        <p:tgtEl>
                                          <p:spTgt spid="119">
                                            <p:txEl>
                                              <p:pRg end="2" st="2"/>
                                            </p:txEl>
                                          </p:spTgt>
                                        </p:tgtEl>
                                        <p:attrNameLst>
                                          <p:attrName>style.visibility</p:attrName>
                                        </p:attrNameLst>
                                      </p:cBhvr>
                                      <p:to>
                                        <p:strVal val="visible"/>
                                      </p:to>
                                    </p:set>
                                    <p:anim calcmode="lin" valueType="num">
                                      <p:cBhvr additive="base">
                                        <p:cTn dur="500"/>
                                        <p:tgtEl>
                                          <p:spTgt spid="119">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500"/>
                            </p:stCondLst>
                            <p:childTnLst>
                              <p:par>
                                <p:cTn fill="hold" nodeType="afterEffect" presetClass="entr" presetID="2" presetSubtype="4">
                                  <p:stCondLst>
                                    <p:cond delay="0"/>
                                  </p:stCondLst>
                                  <p:childTnLst>
                                    <p:set>
                                      <p:cBhvr>
                                        <p:cTn dur="1" fill="hold">
                                          <p:stCondLst>
                                            <p:cond delay="0"/>
                                          </p:stCondLst>
                                        </p:cTn>
                                        <p:tgtEl>
                                          <p:spTgt spid="119">
                                            <p:txEl>
                                              <p:pRg end="3" st="3"/>
                                            </p:txEl>
                                          </p:spTgt>
                                        </p:tgtEl>
                                        <p:attrNameLst>
                                          <p:attrName>style.visibility</p:attrName>
                                        </p:attrNameLst>
                                      </p:cBhvr>
                                      <p:to>
                                        <p:strVal val="visible"/>
                                      </p:to>
                                    </p:set>
                                    <p:anim calcmode="lin" valueType="num">
                                      <p:cBhvr additive="base">
                                        <p:cTn dur="500"/>
                                        <p:tgtEl>
                                          <p:spTgt spid="119">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6000"/>
                            </p:stCondLst>
                            <p:childTnLst>
                              <p:par>
                                <p:cTn fill="hold" nodeType="afterEffect" presetClass="entr" presetID="2" presetSubtype="4">
                                  <p:stCondLst>
                                    <p:cond delay="0"/>
                                  </p:stCondLst>
                                  <p:childTnLst>
                                    <p:set>
                                      <p:cBhvr>
                                        <p:cTn dur="1" fill="hold">
                                          <p:stCondLst>
                                            <p:cond delay="0"/>
                                          </p:stCondLst>
                                        </p:cTn>
                                        <p:tgtEl>
                                          <p:spTgt spid="119">
                                            <p:txEl>
                                              <p:pRg end="4" st="4"/>
                                            </p:txEl>
                                          </p:spTgt>
                                        </p:tgtEl>
                                        <p:attrNameLst>
                                          <p:attrName>style.visibility</p:attrName>
                                        </p:attrNameLst>
                                      </p:cBhvr>
                                      <p:to>
                                        <p:strVal val="visible"/>
                                      </p:to>
                                    </p:set>
                                    <p:anim calcmode="lin" valueType="num">
                                      <p:cBhvr additive="base">
                                        <p:cTn dur="500"/>
                                        <p:tgtEl>
                                          <p:spTgt spid="119">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6500"/>
                            </p:stCondLst>
                            <p:childTnLst>
                              <p:par>
                                <p:cTn fill="hold" nodeType="afterEffect" presetClass="entr" presetID="2" presetSubtype="4">
                                  <p:stCondLst>
                                    <p:cond delay="0"/>
                                  </p:stCondLst>
                                  <p:childTnLst>
                                    <p:set>
                                      <p:cBhvr>
                                        <p:cTn dur="1" fill="hold">
                                          <p:stCondLst>
                                            <p:cond delay="0"/>
                                          </p:stCondLst>
                                        </p:cTn>
                                        <p:tgtEl>
                                          <p:spTgt spid="119">
                                            <p:txEl>
                                              <p:pRg end="5" st="5"/>
                                            </p:txEl>
                                          </p:spTgt>
                                        </p:tgtEl>
                                        <p:attrNameLst>
                                          <p:attrName>style.visibility</p:attrName>
                                        </p:attrNameLst>
                                      </p:cBhvr>
                                      <p:to>
                                        <p:strVal val="visible"/>
                                      </p:to>
                                    </p:set>
                                    <p:anim calcmode="lin" valueType="num">
                                      <p:cBhvr additive="base">
                                        <p:cTn dur="500"/>
                                        <p:tgtEl>
                                          <p:spTgt spid="119">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7000"/>
                            </p:stCondLst>
                            <p:childTnLst>
                              <p:par>
                                <p:cTn fill="hold" nodeType="afterEffect" presetClass="entr" presetID="2" presetSubtype="4">
                                  <p:stCondLst>
                                    <p:cond delay="0"/>
                                  </p:stCondLst>
                                  <p:childTnLst>
                                    <p:set>
                                      <p:cBhvr>
                                        <p:cTn dur="1" fill="hold">
                                          <p:stCondLst>
                                            <p:cond delay="0"/>
                                          </p:stCondLst>
                                        </p:cTn>
                                        <p:tgtEl>
                                          <p:spTgt spid="119">
                                            <p:txEl>
                                              <p:pRg end="6" st="6"/>
                                            </p:txEl>
                                          </p:spTgt>
                                        </p:tgtEl>
                                        <p:attrNameLst>
                                          <p:attrName>style.visibility</p:attrName>
                                        </p:attrNameLst>
                                      </p:cBhvr>
                                      <p:to>
                                        <p:strVal val="visible"/>
                                      </p:to>
                                    </p:set>
                                    <p:anim calcmode="lin" valueType="num">
                                      <p:cBhvr additive="base">
                                        <p:cTn dur="500"/>
                                        <p:tgtEl>
                                          <p:spTgt spid="119">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7500"/>
                            </p:stCondLst>
                            <p:childTnLst>
                              <p:par>
                                <p:cTn fill="hold" nodeType="afterEffect" presetClass="entr" presetID="2" presetSubtype="4">
                                  <p:stCondLst>
                                    <p:cond delay="0"/>
                                  </p:stCondLst>
                                  <p:childTnLst>
                                    <p:set>
                                      <p:cBhvr>
                                        <p:cTn dur="1" fill="hold">
                                          <p:stCondLst>
                                            <p:cond delay="0"/>
                                          </p:stCondLst>
                                        </p:cTn>
                                        <p:tgtEl>
                                          <p:spTgt spid="119">
                                            <p:txEl>
                                              <p:pRg end="7" st="7"/>
                                            </p:txEl>
                                          </p:spTgt>
                                        </p:tgtEl>
                                        <p:attrNameLst>
                                          <p:attrName>style.visibility</p:attrName>
                                        </p:attrNameLst>
                                      </p:cBhvr>
                                      <p:to>
                                        <p:strVal val="visible"/>
                                      </p:to>
                                    </p:set>
                                    <p:anim calcmode="lin" valueType="num">
                                      <p:cBhvr additive="base">
                                        <p:cTn dur="500"/>
                                        <p:tgtEl>
                                          <p:spTgt spid="119">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4"/>
          <p:cNvSpPr txBox="1"/>
          <p:nvPr>
            <p:ph type="ctrTitle"/>
          </p:nvPr>
        </p:nvSpPr>
        <p:spPr>
          <a:xfrm>
            <a:off x="634482" y="1081723"/>
            <a:ext cx="10033518" cy="893049"/>
          </a:xfrm>
          <a:prstGeom prst="rect">
            <a:avLst/>
          </a:prstGeom>
          <a:noFill/>
          <a:ln>
            <a:noFill/>
          </a:ln>
        </p:spPr>
        <p:txBody>
          <a:bodyPr anchorCtr="0" anchor="b" bIns="45700" lIns="91425" spcFirstLastPara="1" rIns="91425" wrap="square" tIns="45700">
            <a:normAutofit/>
          </a:bodyPr>
          <a:lstStyle/>
          <a:p>
            <a:pPr indent="0" lvl="0" marL="0" rtl="1" algn="l">
              <a:spcBef>
                <a:spcPts val="0"/>
              </a:spcBef>
              <a:spcAft>
                <a:spcPts val="0"/>
              </a:spcAft>
              <a:buClr>
                <a:srgbClr val="46431F"/>
              </a:buClr>
              <a:buSzPts val="3600"/>
              <a:buFont typeface="Cambria"/>
              <a:buNone/>
            </a:pPr>
            <a:r>
              <a:rPr lang="en-US" sz="3600" cap="none">
                <a:solidFill>
                  <a:srgbClr val="46431F"/>
                </a:solidFill>
              </a:rPr>
              <a:t>Problem Definition:</a:t>
            </a:r>
            <a:endParaRPr sz="3600" cap="none">
              <a:solidFill>
                <a:srgbClr val="46431F"/>
              </a:solidFill>
            </a:endParaRPr>
          </a:p>
        </p:txBody>
      </p:sp>
      <p:sp>
        <p:nvSpPr>
          <p:cNvPr id="125" name="Google Shape;125;p4"/>
          <p:cNvSpPr txBox="1"/>
          <p:nvPr/>
        </p:nvSpPr>
        <p:spPr>
          <a:xfrm>
            <a:off x="634482" y="2428459"/>
            <a:ext cx="10513415" cy="96837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900"/>
              <a:buFont typeface="Arial"/>
              <a:buChar char="•"/>
            </a:pPr>
            <a:r>
              <a:rPr lang="en-US" sz="1900">
                <a:solidFill>
                  <a:schemeClr val="dk1"/>
                </a:solidFill>
                <a:latin typeface="Arial"/>
                <a:ea typeface="Arial"/>
                <a:cs typeface="Arial"/>
                <a:sym typeface="Arial"/>
              </a:rPr>
              <a:t>Over 285 million people are visually impaired worldwide: 39million of them being blind and 246 million have low vision. About 90% of the world’s visually impaired live in developing countries.</a:t>
            </a:r>
            <a:endParaRPr sz="1900">
              <a:solidFill>
                <a:schemeClr val="dk1"/>
              </a:solidFill>
              <a:latin typeface="Arial"/>
              <a:ea typeface="Arial"/>
              <a:cs typeface="Arial"/>
              <a:sym typeface="Arial"/>
            </a:endParaRPr>
          </a:p>
        </p:txBody>
      </p:sp>
      <p:sp>
        <p:nvSpPr>
          <p:cNvPr id="126" name="Google Shape;126;p4"/>
          <p:cNvSpPr txBox="1"/>
          <p:nvPr/>
        </p:nvSpPr>
        <p:spPr>
          <a:xfrm>
            <a:off x="723289" y="4101654"/>
            <a:ext cx="10554946" cy="968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900">
                <a:solidFill>
                  <a:schemeClr val="dk1"/>
                </a:solidFill>
                <a:latin typeface="Arial"/>
                <a:ea typeface="Arial"/>
                <a:cs typeface="Arial"/>
                <a:sym typeface="Arial"/>
              </a:rPr>
              <a:t>Blind people also face great problems in moving from place to another in the town and  Guide dogs which can cost much money or Someone guide Them.</a:t>
            </a:r>
            <a:endParaRPr sz="1900">
              <a:solidFill>
                <a:schemeClr val="dk1"/>
              </a:solidFill>
              <a:latin typeface="Arial"/>
              <a:ea typeface="Arial"/>
              <a:cs typeface="Arial"/>
              <a:sym typeface="Arial"/>
            </a:endParaRPr>
          </a:p>
          <a:p>
            <a:pPr indent="0" lvl="0" marL="0" marR="0" rtl="0" algn="l">
              <a:spcBef>
                <a:spcPts val="0"/>
              </a:spcBef>
              <a:spcAft>
                <a:spcPts val="0"/>
              </a:spcAft>
              <a:buNone/>
            </a:pPr>
            <a:r>
              <a:t/>
            </a:r>
            <a:endParaRPr sz="1900">
              <a:solidFill>
                <a:schemeClr val="dk1"/>
              </a:solidFill>
              <a:latin typeface="Arial"/>
              <a:ea typeface="Arial"/>
              <a:cs typeface="Arial"/>
              <a:sym typeface="Arial"/>
            </a:endParaRPr>
          </a:p>
        </p:txBody>
      </p:sp>
      <p:cxnSp>
        <p:nvCxnSpPr>
          <p:cNvPr id="127" name="Google Shape;127;p4"/>
          <p:cNvCxnSpPr/>
          <p:nvPr/>
        </p:nvCxnSpPr>
        <p:spPr>
          <a:xfrm>
            <a:off x="3337703" y="3559135"/>
            <a:ext cx="4929823" cy="0"/>
          </a:xfrm>
          <a:prstGeom prst="straightConnector1">
            <a:avLst/>
          </a:prstGeom>
          <a:noFill/>
          <a:ln cap="flat" cmpd="sng" w="38100">
            <a:solidFill>
              <a:schemeClr val="accent6"/>
            </a:solidFill>
            <a:prstDash val="solid"/>
            <a:round/>
            <a:headEnd len="sm" w="sm" type="none"/>
            <a:tailEnd len="sm" w="sm" type="none"/>
          </a:ln>
          <a:effectLst>
            <a:outerShdw blurRad="50800" rotWithShape="0" algn="bl" dist="25400">
              <a:srgbClr val="000000">
                <a:alpha val="60000"/>
              </a:srgbClr>
            </a:outerShdw>
          </a:effectLst>
        </p:spPr>
      </p:cxnSp>
      <p:sp>
        <p:nvSpPr>
          <p:cNvPr id="128" name="Google Shape;128;p4"/>
          <p:cNvSpPr/>
          <p:nvPr/>
        </p:nvSpPr>
        <p:spPr>
          <a:xfrm>
            <a:off x="0" y="-20520"/>
            <a:ext cx="9052560" cy="1487155"/>
          </a:xfrm>
          <a:prstGeom prst="halfFrame">
            <a:avLst>
              <a:gd fmla="val 14793" name="adj1"/>
              <a:gd fmla="val 14180" name="adj2"/>
            </a:avLst>
          </a:prstGeom>
          <a:gradFill>
            <a:gsLst>
              <a:gs pos="0">
                <a:srgbClr val="FAFAF7"/>
              </a:gs>
              <a:gs pos="20000">
                <a:srgbClr val="8C863E"/>
              </a:gs>
              <a:gs pos="61000">
                <a:srgbClr val="D7D6C3"/>
              </a:gs>
              <a:gs pos="83000">
                <a:srgbClr val="D7D6C3"/>
              </a:gs>
              <a:gs pos="100000">
                <a:srgbClr val="E5E3D6"/>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29" name="Google Shape;129;p4"/>
          <p:cNvSpPr/>
          <p:nvPr/>
        </p:nvSpPr>
        <p:spPr>
          <a:xfrm rot="10800000">
            <a:off x="3139440" y="5359521"/>
            <a:ext cx="9052560" cy="1487155"/>
          </a:xfrm>
          <a:prstGeom prst="halfFrame">
            <a:avLst>
              <a:gd fmla="val 14793" name="adj1"/>
              <a:gd fmla="val 14180" name="adj2"/>
            </a:avLst>
          </a:prstGeom>
          <a:gradFill>
            <a:gsLst>
              <a:gs pos="0">
                <a:srgbClr val="FAFAF7"/>
              </a:gs>
              <a:gs pos="20000">
                <a:srgbClr val="8C863E"/>
              </a:gs>
              <a:gs pos="61000">
                <a:srgbClr val="D7D6C3"/>
              </a:gs>
              <a:gs pos="83000">
                <a:srgbClr val="D7D6C3"/>
              </a:gs>
              <a:gs pos="100000">
                <a:srgbClr val="E5E3D6"/>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5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5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txBox="1"/>
          <p:nvPr>
            <p:ph type="ctrTitle"/>
          </p:nvPr>
        </p:nvSpPr>
        <p:spPr>
          <a:xfrm>
            <a:off x="489585" y="290195"/>
            <a:ext cx="8808085" cy="892810"/>
          </a:xfrm>
          <a:prstGeom prst="rect">
            <a:avLst/>
          </a:prstGeom>
          <a:noFill/>
          <a:ln>
            <a:noFill/>
          </a:ln>
        </p:spPr>
        <p:txBody>
          <a:bodyPr anchorCtr="0" anchor="b" bIns="45700" lIns="91425" spcFirstLastPara="1" rIns="91425" wrap="square" tIns="45700">
            <a:normAutofit/>
          </a:bodyPr>
          <a:lstStyle/>
          <a:p>
            <a:pPr indent="0" lvl="0" marL="0" rtl="1" algn="l">
              <a:spcBef>
                <a:spcPts val="0"/>
              </a:spcBef>
              <a:spcAft>
                <a:spcPts val="0"/>
              </a:spcAft>
              <a:buClr>
                <a:schemeClr val="accent1"/>
              </a:buClr>
              <a:buSzPts val="3600"/>
              <a:buFont typeface="Quattrocento Sans"/>
              <a:buNone/>
            </a:pPr>
            <a:r>
              <a:rPr b="1" lang="en-US" sz="3600">
                <a:solidFill>
                  <a:schemeClr val="accent1"/>
                </a:solidFill>
                <a:latin typeface="Quattrocento Sans"/>
                <a:ea typeface="Quattrocento Sans"/>
                <a:cs typeface="Quattrocento Sans"/>
                <a:sym typeface="Quattrocento Sans"/>
              </a:rPr>
              <a:t>Background and survey</a:t>
            </a:r>
            <a:endParaRPr b="1" sz="3600" cap="none">
              <a:solidFill>
                <a:schemeClr val="accent1"/>
              </a:solidFill>
              <a:latin typeface="Quattrocento Sans"/>
              <a:ea typeface="Quattrocento Sans"/>
              <a:cs typeface="Quattrocento Sans"/>
              <a:sym typeface="Quattrocento Sans"/>
            </a:endParaRPr>
          </a:p>
        </p:txBody>
      </p:sp>
      <p:sp>
        <p:nvSpPr>
          <p:cNvPr id="135" name="Google Shape;135;p5"/>
          <p:cNvSpPr txBox="1"/>
          <p:nvPr/>
        </p:nvSpPr>
        <p:spPr>
          <a:xfrm>
            <a:off x="207645" y="1367790"/>
            <a:ext cx="10133330" cy="563118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Internet of Things (IOT) and Artificial Intelligence (AI) have received much attention in recent years. Embedded with sensors and connected to the Internet, the IOT device can collect massive data and interact with a human.</a:t>
            </a:r>
            <a:endParaRPr sz="2000">
              <a:solidFill>
                <a:schemeClr val="dk1"/>
              </a:solidFill>
              <a:latin typeface="Arial"/>
              <a:ea typeface="Arial"/>
              <a:cs typeface="Arial"/>
              <a:sym typeface="Arial"/>
            </a:endParaRPr>
          </a:p>
          <a:p>
            <a:pPr indent="-215900" lvl="0" marL="342900" marR="0" rtl="0" algn="l">
              <a:lnSpc>
                <a:spcPct val="150000"/>
              </a:lnSpc>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The data collected by IOT can be further analyzed by applying AI mechanisms for exploring the information behind the data and Cameras then have impacts on the interactions between human and things.</a:t>
            </a:r>
            <a:endParaRPr sz="2000">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Smart hat which is the Ultrasonic sensing unit(motion sensor) , cameras and headset is able to collect, detect the data and exploring the information with AI then interact with blind people.</a:t>
            </a:r>
            <a:endParaRPr sz="2000">
              <a:solidFill>
                <a:schemeClr val="dk1"/>
              </a:solidFill>
              <a:latin typeface="Arial"/>
              <a:ea typeface="Arial"/>
              <a:cs typeface="Arial"/>
              <a:sym typeface="Arial"/>
            </a:endParaRPr>
          </a:p>
          <a:p>
            <a:pPr indent="-215900" lvl="0" marL="342900" marR="0" rtl="0" algn="l">
              <a:lnSpc>
                <a:spcPct val="150000"/>
              </a:lnSpc>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p:txBody>
      </p:sp>
      <p:sp>
        <p:nvSpPr>
          <p:cNvPr id="136" name="Google Shape;136;p5"/>
          <p:cNvSpPr/>
          <p:nvPr/>
        </p:nvSpPr>
        <p:spPr>
          <a:xfrm>
            <a:off x="-10418" y="-6921"/>
            <a:ext cx="9052560" cy="1487155"/>
          </a:xfrm>
          <a:prstGeom prst="halfFrame">
            <a:avLst>
              <a:gd fmla="val 14793" name="adj1"/>
              <a:gd fmla="val 14180" name="adj2"/>
            </a:avLst>
          </a:prstGeom>
          <a:gradFill>
            <a:gsLst>
              <a:gs pos="0">
                <a:srgbClr val="FAFAF7"/>
              </a:gs>
              <a:gs pos="20000">
                <a:srgbClr val="8C863E"/>
              </a:gs>
              <a:gs pos="61000">
                <a:srgbClr val="D7D6C3"/>
              </a:gs>
              <a:gs pos="83000">
                <a:srgbClr val="D7D6C3"/>
              </a:gs>
              <a:gs pos="100000">
                <a:srgbClr val="E5E3D6"/>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5"/>
          <p:cNvSpPr/>
          <p:nvPr/>
        </p:nvSpPr>
        <p:spPr>
          <a:xfrm rot="10800000">
            <a:off x="3139440" y="5359521"/>
            <a:ext cx="9052560" cy="1487155"/>
          </a:xfrm>
          <a:prstGeom prst="halfFrame">
            <a:avLst>
              <a:gd fmla="val 14793" name="adj1"/>
              <a:gd fmla="val 14180" name="adj2"/>
            </a:avLst>
          </a:prstGeom>
          <a:gradFill>
            <a:gsLst>
              <a:gs pos="0">
                <a:srgbClr val="FAFAF7"/>
              </a:gs>
              <a:gs pos="20000">
                <a:srgbClr val="8C863E"/>
              </a:gs>
              <a:gs pos="61000">
                <a:srgbClr val="D7D6C3"/>
              </a:gs>
              <a:gs pos="83000">
                <a:srgbClr val="D7D6C3"/>
              </a:gs>
              <a:gs pos="100000">
                <a:srgbClr val="E5E3D6"/>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6"/>
          <p:cNvSpPr/>
          <p:nvPr/>
        </p:nvSpPr>
        <p:spPr>
          <a:xfrm>
            <a:off x="581025" y="2958465"/>
            <a:ext cx="1910080" cy="1626235"/>
          </a:xfrm>
          <a:prstGeom prst="ellipse">
            <a:avLst/>
          </a:prstGeom>
          <a:solidFill>
            <a:schemeClr val="accen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Possible algorithms : </a:t>
            </a:r>
            <a:endParaRPr sz="1800">
              <a:solidFill>
                <a:schemeClr val="lt1"/>
              </a:solidFill>
              <a:latin typeface="Calibri"/>
              <a:ea typeface="Calibri"/>
              <a:cs typeface="Calibri"/>
              <a:sym typeface="Calibri"/>
            </a:endParaRPr>
          </a:p>
        </p:txBody>
      </p:sp>
      <p:sp>
        <p:nvSpPr>
          <p:cNvPr id="144" name="Google Shape;144;p6"/>
          <p:cNvSpPr/>
          <p:nvPr/>
        </p:nvSpPr>
        <p:spPr>
          <a:xfrm rot="2694409">
            <a:off x="2608576" y="917252"/>
            <a:ext cx="1536192" cy="1536192"/>
          </a:xfrm>
          <a:prstGeom prst="pentagon">
            <a:avLst>
              <a:gd fmla="val 105146" name="hf"/>
              <a:gd fmla="val 110557" name="vf"/>
            </a:avLst>
          </a:prstGeom>
          <a:solidFill>
            <a:srgbClr val="196C75"/>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 name="Google Shape;145;p6"/>
          <p:cNvSpPr/>
          <p:nvPr/>
        </p:nvSpPr>
        <p:spPr>
          <a:xfrm rot="-1748360">
            <a:off x="2977560" y="4070041"/>
            <a:ext cx="1536192" cy="1536192"/>
          </a:xfrm>
          <a:prstGeom prst="pentagon">
            <a:avLst>
              <a:gd fmla="val 105146" name="hf"/>
              <a:gd fmla="val 110557" name="vf"/>
            </a:avLst>
          </a:prstGeom>
          <a:solidFill>
            <a:srgbClr val="BEC7C3"/>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 name="Google Shape;146;p6"/>
          <p:cNvSpPr txBox="1"/>
          <p:nvPr/>
        </p:nvSpPr>
        <p:spPr>
          <a:xfrm>
            <a:off x="2491105" y="1686560"/>
            <a:ext cx="1401445" cy="368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TensorFlow </a:t>
            </a:r>
            <a:endParaRPr sz="1800">
              <a:solidFill>
                <a:schemeClr val="dk1"/>
              </a:solidFill>
              <a:latin typeface="Calibri"/>
              <a:ea typeface="Calibri"/>
              <a:cs typeface="Calibri"/>
              <a:sym typeface="Calibri"/>
            </a:endParaRPr>
          </a:p>
        </p:txBody>
      </p:sp>
      <p:sp>
        <p:nvSpPr>
          <p:cNvPr id="147" name="Google Shape;147;p6"/>
          <p:cNvSpPr txBox="1"/>
          <p:nvPr/>
        </p:nvSpPr>
        <p:spPr>
          <a:xfrm>
            <a:off x="2923836" y="4723886"/>
            <a:ext cx="1643640" cy="368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Viola-Jones</a:t>
            </a:r>
            <a:endParaRPr sz="1800">
              <a:solidFill>
                <a:schemeClr val="dk1"/>
              </a:solidFill>
              <a:latin typeface="Calibri"/>
              <a:ea typeface="Calibri"/>
              <a:cs typeface="Calibri"/>
              <a:sym typeface="Calibri"/>
            </a:endParaRPr>
          </a:p>
        </p:txBody>
      </p:sp>
      <p:cxnSp>
        <p:nvCxnSpPr>
          <p:cNvPr id="148" name="Google Shape;148;p6"/>
          <p:cNvCxnSpPr/>
          <p:nvPr/>
        </p:nvCxnSpPr>
        <p:spPr>
          <a:xfrm>
            <a:off x="3892516" y="1172466"/>
            <a:ext cx="3312300" cy="131400"/>
          </a:xfrm>
          <a:prstGeom prst="bentConnector2">
            <a:avLst/>
          </a:prstGeom>
          <a:noFill/>
          <a:ln cap="flat" cmpd="sng" w="25400">
            <a:solidFill>
              <a:schemeClr val="dk1"/>
            </a:solidFill>
            <a:prstDash val="solid"/>
            <a:round/>
            <a:headEnd len="sm" w="sm" type="none"/>
            <a:tailEnd len="sm" w="sm" type="none"/>
          </a:ln>
        </p:spPr>
      </p:cxnSp>
      <p:sp>
        <p:nvSpPr>
          <p:cNvPr id="149" name="Google Shape;149;p6"/>
          <p:cNvSpPr/>
          <p:nvPr/>
        </p:nvSpPr>
        <p:spPr>
          <a:xfrm>
            <a:off x="6909578" y="1303970"/>
            <a:ext cx="544749" cy="544749"/>
          </a:xfrm>
          <a:prstGeom prst="ellipse">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cxnSp>
        <p:nvCxnSpPr>
          <p:cNvPr id="150" name="Google Shape;150;p6"/>
          <p:cNvCxnSpPr>
            <a:endCxn id="151" idx="4"/>
          </p:cNvCxnSpPr>
          <p:nvPr/>
        </p:nvCxnSpPr>
        <p:spPr>
          <a:xfrm flipH="1" rot="10800000">
            <a:off x="4527847" y="5062866"/>
            <a:ext cx="2654100" cy="204900"/>
          </a:xfrm>
          <a:prstGeom prst="bentConnector2">
            <a:avLst/>
          </a:prstGeom>
          <a:noFill/>
          <a:ln cap="flat" cmpd="sng" w="25400">
            <a:solidFill>
              <a:schemeClr val="dk1"/>
            </a:solidFill>
            <a:prstDash val="solid"/>
            <a:round/>
            <a:headEnd len="sm" w="sm" type="none"/>
            <a:tailEnd len="sm" w="sm" type="none"/>
          </a:ln>
        </p:spPr>
      </p:cxnSp>
      <p:sp>
        <p:nvSpPr>
          <p:cNvPr id="151" name="Google Shape;151;p6"/>
          <p:cNvSpPr/>
          <p:nvPr/>
        </p:nvSpPr>
        <p:spPr>
          <a:xfrm>
            <a:off x="6909573" y="4518117"/>
            <a:ext cx="544749" cy="544749"/>
          </a:xfrm>
          <a:prstGeom prst="ellipse">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152" name="Google Shape;152;p6"/>
          <p:cNvSpPr txBox="1"/>
          <p:nvPr/>
        </p:nvSpPr>
        <p:spPr>
          <a:xfrm>
            <a:off x="7733665" y="2506980"/>
            <a:ext cx="2786380" cy="6451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1"/>
                </a:solidFill>
                <a:latin typeface="Calibri"/>
                <a:ea typeface="Calibri"/>
                <a:cs typeface="Calibri"/>
                <a:sym typeface="Calibri"/>
              </a:rPr>
              <a:t>For describing the scene </a:t>
            </a:r>
            <a:endParaRPr b="1" sz="1800">
              <a:solidFill>
                <a:schemeClr val="accent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accent1"/>
              </a:solidFill>
              <a:latin typeface="Calibri"/>
              <a:ea typeface="Calibri"/>
              <a:cs typeface="Calibri"/>
              <a:sym typeface="Calibri"/>
            </a:endParaRPr>
          </a:p>
        </p:txBody>
      </p:sp>
      <p:sp>
        <p:nvSpPr>
          <p:cNvPr id="153" name="Google Shape;153;p6"/>
          <p:cNvSpPr txBox="1"/>
          <p:nvPr/>
        </p:nvSpPr>
        <p:spPr>
          <a:xfrm>
            <a:off x="7843209" y="5529581"/>
            <a:ext cx="2231172" cy="6451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1"/>
                </a:solidFill>
                <a:latin typeface="Calibri"/>
                <a:ea typeface="Calibri"/>
                <a:cs typeface="Calibri"/>
                <a:sym typeface="Calibri"/>
              </a:rPr>
              <a:t>For recognize people</a:t>
            </a:r>
            <a:endParaRPr b="1" sz="1800">
              <a:solidFill>
                <a:schemeClr val="accent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accent1"/>
              </a:solidFill>
              <a:latin typeface="Calibri"/>
              <a:ea typeface="Calibri"/>
              <a:cs typeface="Calibri"/>
              <a:sym typeface="Calibri"/>
            </a:endParaRPr>
          </a:p>
        </p:txBody>
      </p:sp>
      <p:sp>
        <p:nvSpPr>
          <p:cNvPr id="154" name="Google Shape;154;p6"/>
          <p:cNvSpPr/>
          <p:nvPr/>
        </p:nvSpPr>
        <p:spPr>
          <a:xfrm>
            <a:off x="1615" y="-9889"/>
            <a:ext cx="9052560" cy="1487155"/>
          </a:xfrm>
          <a:prstGeom prst="halfFrame">
            <a:avLst>
              <a:gd fmla="val 14793" name="adj1"/>
              <a:gd fmla="val 14180" name="adj2"/>
            </a:avLst>
          </a:prstGeom>
          <a:gradFill>
            <a:gsLst>
              <a:gs pos="0">
                <a:srgbClr val="FAFAF7"/>
              </a:gs>
              <a:gs pos="20000">
                <a:srgbClr val="8C863E"/>
              </a:gs>
              <a:gs pos="61000">
                <a:srgbClr val="D7D6C3"/>
              </a:gs>
              <a:gs pos="83000">
                <a:srgbClr val="D7D6C3"/>
              </a:gs>
              <a:gs pos="100000">
                <a:srgbClr val="E5E3D6"/>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6"/>
          <p:cNvSpPr/>
          <p:nvPr/>
        </p:nvSpPr>
        <p:spPr>
          <a:xfrm rot="10800000">
            <a:off x="3139440" y="5359521"/>
            <a:ext cx="9052560" cy="1487155"/>
          </a:xfrm>
          <a:prstGeom prst="halfFrame">
            <a:avLst>
              <a:gd fmla="val 14793" name="adj1"/>
              <a:gd fmla="val 14180" name="adj2"/>
            </a:avLst>
          </a:prstGeom>
          <a:gradFill>
            <a:gsLst>
              <a:gs pos="0">
                <a:srgbClr val="FAFAF7"/>
              </a:gs>
              <a:gs pos="20000">
                <a:srgbClr val="8C863E"/>
              </a:gs>
              <a:gs pos="61000">
                <a:srgbClr val="D7D6C3"/>
              </a:gs>
              <a:gs pos="83000">
                <a:srgbClr val="D7D6C3"/>
              </a:gs>
              <a:gs pos="100000">
                <a:srgbClr val="E5E3D6"/>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id="156" name="Google Shape;156;p6"/>
          <p:cNvPicPr preferRelativeResize="0"/>
          <p:nvPr/>
        </p:nvPicPr>
        <p:blipFill rotWithShape="1">
          <a:blip r:embed="rId3">
            <a:alphaModFix/>
          </a:blip>
          <a:srcRect b="0" l="0" r="0" t="0"/>
          <a:stretch/>
        </p:blipFill>
        <p:spPr>
          <a:xfrm>
            <a:off x="7865745" y="3624580"/>
            <a:ext cx="2187575"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5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7"/>
          <p:cNvSpPr txBox="1"/>
          <p:nvPr>
            <p:ph idx="1" type="subTitle"/>
          </p:nvPr>
        </p:nvSpPr>
        <p:spPr>
          <a:xfrm>
            <a:off x="571676" y="305524"/>
            <a:ext cx="2804721" cy="577856"/>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1" algn="l">
              <a:spcBef>
                <a:spcPts val="0"/>
              </a:spcBef>
              <a:spcAft>
                <a:spcPts val="0"/>
              </a:spcAft>
              <a:buSzPts val="4400"/>
              <a:buNone/>
            </a:pPr>
            <a:r>
              <a:rPr b="1" lang="en-US" sz="4400">
                <a:solidFill>
                  <a:srgbClr val="848057"/>
                </a:solidFill>
                <a:latin typeface="Cambria"/>
                <a:ea typeface="Cambria"/>
                <a:cs typeface="Cambria"/>
                <a:sym typeface="Cambria"/>
              </a:rPr>
              <a:t>Tools</a:t>
            </a:r>
            <a:endParaRPr b="1" sz="4400">
              <a:solidFill>
                <a:srgbClr val="848057"/>
              </a:solidFill>
              <a:latin typeface="Cambria"/>
              <a:ea typeface="Cambria"/>
              <a:cs typeface="Cambria"/>
              <a:sym typeface="Cambria"/>
            </a:endParaRPr>
          </a:p>
        </p:txBody>
      </p:sp>
      <p:sp>
        <p:nvSpPr>
          <p:cNvPr id="163" name="Google Shape;163;p7"/>
          <p:cNvSpPr txBox="1"/>
          <p:nvPr/>
        </p:nvSpPr>
        <p:spPr>
          <a:xfrm>
            <a:off x="1305464" y="1133790"/>
            <a:ext cx="2684834"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8C863E"/>
                </a:solidFill>
                <a:latin typeface="Calibri"/>
                <a:ea typeface="Calibri"/>
                <a:cs typeface="Calibri"/>
                <a:sym typeface="Calibri"/>
              </a:rPr>
              <a:t>Software</a:t>
            </a:r>
            <a:endParaRPr b="1" sz="4000">
              <a:solidFill>
                <a:srgbClr val="8C863E"/>
              </a:solidFill>
              <a:latin typeface="Calibri"/>
              <a:ea typeface="Calibri"/>
              <a:cs typeface="Calibri"/>
              <a:sym typeface="Calibri"/>
            </a:endParaRPr>
          </a:p>
        </p:txBody>
      </p:sp>
      <p:sp>
        <p:nvSpPr>
          <p:cNvPr id="164" name="Google Shape;164;p7"/>
          <p:cNvSpPr txBox="1"/>
          <p:nvPr/>
        </p:nvSpPr>
        <p:spPr>
          <a:xfrm>
            <a:off x="7409182" y="1204307"/>
            <a:ext cx="2684834"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8C863E"/>
                </a:solidFill>
                <a:latin typeface="Calibri"/>
                <a:ea typeface="Calibri"/>
                <a:cs typeface="Calibri"/>
                <a:sym typeface="Calibri"/>
              </a:rPr>
              <a:t>Library </a:t>
            </a:r>
            <a:endParaRPr b="1" sz="4000">
              <a:solidFill>
                <a:srgbClr val="8C863E"/>
              </a:solidFill>
              <a:latin typeface="Calibri"/>
              <a:ea typeface="Calibri"/>
              <a:cs typeface="Calibri"/>
              <a:sym typeface="Calibri"/>
            </a:endParaRPr>
          </a:p>
        </p:txBody>
      </p:sp>
      <p:sp>
        <p:nvSpPr>
          <p:cNvPr id="165" name="Google Shape;165;p7"/>
          <p:cNvSpPr txBox="1"/>
          <p:nvPr/>
        </p:nvSpPr>
        <p:spPr>
          <a:xfrm>
            <a:off x="105295" y="2309063"/>
            <a:ext cx="3410065" cy="86177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8C863E"/>
                </a:solidFill>
                <a:latin typeface="Calibri"/>
                <a:ea typeface="Calibri"/>
                <a:cs typeface="Calibri"/>
                <a:sym typeface="Calibri"/>
              </a:rPr>
              <a:t>1)Python language</a:t>
            </a:r>
            <a:endParaRPr b="1" sz="3200">
              <a:solidFill>
                <a:srgbClr val="8C863E"/>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accent1"/>
              </a:solidFill>
              <a:latin typeface="Calibri"/>
              <a:ea typeface="Calibri"/>
              <a:cs typeface="Calibri"/>
              <a:sym typeface="Calibri"/>
            </a:endParaRPr>
          </a:p>
        </p:txBody>
      </p:sp>
      <p:sp>
        <p:nvSpPr>
          <p:cNvPr id="166" name="Google Shape;166;p7"/>
          <p:cNvSpPr txBox="1"/>
          <p:nvPr/>
        </p:nvSpPr>
        <p:spPr>
          <a:xfrm>
            <a:off x="-109213" y="3859667"/>
            <a:ext cx="3036570" cy="113877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8C863E"/>
                </a:solidFill>
                <a:latin typeface="Calibri"/>
                <a:ea typeface="Calibri"/>
                <a:cs typeface="Calibri"/>
                <a:sym typeface="Calibri"/>
              </a:rPr>
              <a:t>2(VNC-Viewer</a:t>
            </a:r>
            <a:endParaRPr b="1" sz="3200">
              <a:solidFill>
                <a:srgbClr val="8C863E"/>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accen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accent1"/>
              </a:solidFill>
              <a:latin typeface="Calibri"/>
              <a:ea typeface="Calibri"/>
              <a:cs typeface="Calibri"/>
              <a:sym typeface="Calibri"/>
            </a:endParaRPr>
          </a:p>
        </p:txBody>
      </p:sp>
      <p:pic>
        <p:nvPicPr>
          <p:cNvPr id="167" name="Google Shape;167;p7"/>
          <p:cNvPicPr preferRelativeResize="0"/>
          <p:nvPr/>
        </p:nvPicPr>
        <p:blipFill rotWithShape="1">
          <a:blip r:embed="rId3">
            <a:alphaModFix/>
          </a:blip>
          <a:srcRect b="0" l="0" r="0" t="0"/>
          <a:stretch/>
        </p:blipFill>
        <p:spPr>
          <a:xfrm>
            <a:off x="4671759" y="2166035"/>
            <a:ext cx="939742" cy="939742"/>
          </a:xfrm>
          <a:prstGeom prst="rect">
            <a:avLst/>
          </a:prstGeom>
          <a:noFill/>
          <a:ln>
            <a:noFill/>
          </a:ln>
        </p:spPr>
      </p:pic>
      <p:sp>
        <p:nvSpPr>
          <p:cNvPr id="168" name="Google Shape;168;p7"/>
          <p:cNvSpPr txBox="1"/>
          <p:nvPr/>
        </p:nvSpPr>
        <p:spPr>
          <a:xfrm>
            <a:off x="6753102" y="2495980"/>
            <a:ext cx="2223770"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8C863E"/>
                </a:solidFill>
                <a:latin typeface="Calibri"/>
                <a:ea typeface="Calibri"/>
                <a:cs typeface="Calibri"/>
                <a:sym typeface="Calibri"/>
              </a:rPr>
              <a:t>1)OpenCv</a:t>
            </a:r>
            <a:endParaRPr b="1" sz="3200">
              <a:solidFill>
                <a:srgbClr val="8C863E"/>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accent1"/>
              </a:solidFill>
              <a:latin typeface="Calibri"/>
              <a:ea typeface="Calibri"/>
              <a:cs typeface="Calibri"/>
              <a:sym typeface="Calibri"/>
            </a:endParaRPr>
          </a:p>
        </p:txBody>
      </p:sp>
      <p:cxnSp>
        <p:nvCxnSpPr>
          <p:cNvPr id="169" name="Google Shape;169;p7"/>
          <p:cNvCxnSpPr/>
          <p:nvPr/>
        </p:nvCxnSpPr>
        <p:spPr>
          <a:xfrm rot="5400000">
            <a:off x="3406648" y="4129593"/>
            <a:ext cx="4929823" cy="0"/>
          </a:xfrm>
          <a:prstGeom prst="straightConnector1">
            <a:avLst/>
          </a:prstGeom>
          <a:noFill/>
          <a:ln cap="flat" cmpd="sng" w="38100">
            <a:solidFill>
              <a:schemeClr val="accent6"/>
            </a:solidFill>
            <a:prstDash val="solid"/>
            <a:round/>
            <a:headEnd len="sm" w="sm" type="none"/>
            <a:tailEnd len="sm" w="sm" type="none"/>
          </a:ln>
          <a:effectLst>
            <a:outerShdw blurRad="50800" rotWithShape="0" algn="bl" dist="25400">
              <a:srgbClr val="000000">
                <a:alpha val="60000"/>
              </a:srgbClr>
            </a:outerShdw>
          </a:effectLst>
        </p:spPr>
      </p:cxnSp>
      <p:sp>
        <p:nvSpPr>
          <p:cNvPr id="170" name="Google Shape;170;p7"/>
          <p:cNvSpPr/>
          <p:nvPr/>
        </p:nvSpPr>
        <p:spPr>
          <a:xfrm>
            <a:off x="0" y="-10985"/>
            <a:ext cx="9052560" cy="1487155"/>
          </a:xfrm>
          <a:prstGeom prst="halfFrame">
            <a:avLst>
              <a:gd fmla="val 14793" name="adj1"/>
              <a:gd fmla="val 14180" name="adj2"/>
            </a:avLst>
          </a:prstGeom>
          <a:gradFill>
            <a:gsLst>
              <a:gs pos="0">
                <a:srgbClr val="FAFAF7"/>
              </a:gs>
              <a:gs pos="20000">
                <a:srgbClr val="8C863E"/>
              </a:gs>
              <a:gs pos="61000">
                <a:srgbClr val="D7D6C3"/>
              </a:gs>
              <a:gs pos="83000">
                <a:srgbClr val="D7D6C3"/>
              </a:gs>
              <a:gs pos="100000">
                <a:srgbClr val="E5E3D6"/>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7"/>
          <p:cNvSpPr/>
          <p:nvPr/>
        </p:nvSpPr>
        <p:spPr>
          <a:xfrm rot="10800000">
            <a:off x="3139440" y="5359521"/>
            <a:ext cx="9052560" cy="1487155"/>
          </a:xfrm>
          <a:prstGeom prst="halfFrame">
            <a:avLst>
              <a:gd fmla="val 14793" name="adj1"/>
              <a:gd fmla="val 14180" name="adj2"/>
            </a:avLst>
          </a:prstGeom>
          <a:gradFill>
            <a:gsLst>
              <a:gs pos="0">
                <a:srgbClr val="FAFAF7"/>
              </a:gs>
              <a:gs pos="20000">
                <a:srgbClr val="8C863E"/>
              </a:gs>
              <a:gs pos="61000">
                <a:srgbClr val="D7D6C3"/>
              </a:gs>
              <a:gs pos="83000">
                <a:srgbClr val="D7D6C3"/>
              </a:gs>
              <a:gs pos="100000">
                <a:srgbClr val="E5E3D6"/>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id="172" name="Google Shape;172;p7"/>
          <p:cNvPicPr preferRelativeResize="0"/>
          <p:nvPr/>
        </p:nvPicPr>
        <p:blipFill rotWithShape="1">
          <a:blip r:embed="rId4">
            <a:alphaModFix/>
          </a:blip>
          <a:srcRect b="0" l="0" r="0" t="0"/>
          <a:stretch/>
        </p:blipFill>
        <p:spPr>
          <a:xfrm>
            <a:off x="4526280" y="3501766"/>
            <a:ext cx="1085221" cy="1255655"/>
          </a:xfrm>
          <a:prstGeom prst="rect">
            <a:avLst/>
          </a:prstGeom>
          <a:noFill/>
          <a:ln>
            <a:noFill/>
          </a:ln>
        </p:spPr>
      </p:pic>
      <p:sp>
        <p:nvSpPr>
          <p:cNvPr id="173" name="Google Shape;173;p7"/>
          <p:cNvSpPr txBox="1"/>
          <p:nvPr/>
        </p:nvSpPr>
        <p:spPr>
          <a:xfrm>
            <a:off x="-400119" y="5359521"/>
            <a:ext cx="254000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8C863E"/>
                </a:solidFill>
                <a:latin typeface="Calibri"/>
                <a:ea typeface="Calibri"/>
                <a:cs typeface="Calibri"/>
                <a:sym typeface="Calibri"/>
              </a:rPr>
              <a:t>3)Putty</a:t>
            </a:r>
            <a:r>
              <a:rPr b="1" lang="en-US" sz="1800">
                <a:solidFill>
                  <a:srgbClr val="8C863E"/>
                </a:solidFill>
                <a:latin typeface="Calibri"/>
                <a:ea typeface="Calibri"/>
                <a:cs typeface="Calibri"/>
                <a:sym typeface="Calibri"/>
              </a:rPr>
              <a:t> </a:t>
            </a:r>
            <a:endParaRPr b="1" sz="1800">
              <a:solidFill>
                <a:srgbClr val="8C863E"/>
              </a:solidFill>
              <a:latin typeface="Calibri"/>
              <a:ea typeface="Calibri"/>
              <a:cs typeface="Calibri"/>
              <a:sym typeface="Calibri"/>
            </a:endParaRPr>
          </a:p>
        </p:txBody>
      </p:sp>
      <p:pic>
        <p:nvPicPr>
          <p:cNvPr id="174" name="Google Shape;174;p7"/>
          <p:cNvPicPr preferRelativeResize="0"/>
          <p:nvPr/>
        </p:nvPicPr>
        <p:blipFill rotWithShape="1">
          <a:blip r:embed="rId5">
            <a:alphaModFix/>
          </a:blip>
          <a:srcRect b="0" l="0" r="0" t="0"/>
          <a:stretch/>
        </p:blipFill>
        <p:spPr>
          <a:xfrm>
            <a:off x="4593846" y="5044093"/>
            <a:ext cx="1002310" cy="968053"/>
          </a:xfrm>
          <a:prstGeom prst="rect">
            <a:avLst/>
          </a:prstGeom>
          <a:noFill/>
          <a:ln>
            <a:noFill/>
          </a:ln>
        </p:spPr>
      </p:pic>
      <p:pic>
        <p:nvPicPr>
          <p:cNvPr id="175" name="Google Shape;175;p7"/>
          <p:cNvPicPr preferRelativeResize="0"/>
          <p:nvPr/>
        </p:nvPicPr>
        <p:blipFill rotWithShape="1">
          <a:blip r:embed="rId6">
            <a:alphaModFix/>
          </a:blip>
          <a:srcRect b="0" l="0" r="0" t="0"/>
          <a:stretch/>
        </p:blipFill>
        <p:spPr>
          <a:xfrm>
            <a:off x="9536707" y="2199765"/>
            <a:ext cx="1415516" cy="1389874"/>
          </a:xfrm>
          <a:prstGeom prst="rect">
            <a:avLst/>
          </a:prstGeom>
          <a:noFill/>
          <a:ln>
            <a:noFill/>
          </a:ln>
        </p:spPr>
      </p:pic>
      <p:sp>
        <p:nvSpPr>
          <p:cNvPr id="176" name="Google Shape;176;p7"/>
          <p:cNvSpPr txBox="1"/>
          <p:nvPr/>
        </p:nvSpPr>
        <p:spPr>
          <a:xfrm>
            <a:off x="6753100" y="4938742"/>
            <a:ext cx="253505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8C863E"/>
                </a:solidFill>
                <a:latin typeface="Calibri"/>
                <a:ea typeface="Calibri"/>
                <a:cs typeface="Calibri"/>
                <a:sym typeface="Calibri"/>
              </a:rPr>
              <a:t>2)TensorFlow </a:t>
            </a:r>
            <a:endParaRPr b="1" sz="3200">
              <a:solidFill>
                <a:srgbClr val="8C863E"/>
              </a:solidFill>
              <a:latin typeface="Calibri"/>
              <a:ea typeface="Calibri"/>
              <a:cs typeface="Calibri"/>
              <a:sym typeface="Calibri"/>
            </a:endParaRPr>
          </a:p>
        </p:txBody>
      </p:sp>
      <p:pic>
        <p:nvPicPr>
          <p:cNvPr id="177" name="Google Shape;177;p7"/>
          <p:cNvPicPr preferRelativeResize="0"/>
          <p:nvPr/>
        </p:nvPicPr>
        <p:blipFill rotWithShape="1">
          <a:blip r:embed="rId7">
            <a:alphaModFix/>
          </a:blip>
          <a:srcRect b="0" l="0" r="0" t="0"/>
          <a:stretch/>
        </p:blipFill>
        <p:spPr>
          <a:xfrm>
            <a:off x="9626308" y="4522466"/>
            <a:ext cx="1278462" cy="11959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5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5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5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5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8"/>
          <p:cNvSpPr/>
          <p:nvPr/>
        </p:nvSpPr>
        <p:spPr>
          <a:xfrm>
            <a:off x="289458" y="367900"/>
            <a:ext cx="3806491"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chemeClr val="accent1"/>
                </a:solidFill>
                <a:latin typeface="Calibri"/>
                <a:ea typeface="Calibri"/>
                <a:cs typeface="Calibri"/>
                <a:sym typeface="Calibri"/>
              </a:rPr>
              <a:t>Tools( Hardware)</a:t>
            </a:r>
            <a:endParaRPr b="1" sz="4000" cap="none">
              <a:solidFill>
                <a:schemeClr val="accent1"/>
              </a:solidFill>
              <a:latin typeface="Cambria"/>
              <a:ea typeface="Cambria"/>
              <a:cs typeface="Cambria"/>
              <a:sym typeface="Cambria"/>
            </a:endParaRPr>
          </a:p>
        </p:txBody>
      </p:sp>
      <p:sp>
        <p:nvSpPr>
          <p:cNvPr id="184" name="Google Shape;184;p8"/>
          <p:cNvSpPr/>
          <p:nvPr/>
        </p:nvSpPr>
        <p:spPr>
          <a:xfrm>
            <a:off x="0" y="-21905"/>
            <a:ext cx="9052560" cy="1487155"/>
          </a:xfrm>
          <a:prstGeom prst="halfFrame">
            <a:avLst>
              <a:gd fmla="val 14793" name="adj1"/>
              <a:gd fmla="val 14180" name="adj2"/>
            </a:avLst>
          </a:prstGeom>
          <a:gradFill>
            <a:gsLst>
              <a:gs pos="0">
                <a:srgbClr val="FAFAF7"/>
              </a:gs>
              <a:gs pos="20000">
                <a:srgbClr val="8C863E"/>
              </a:gs>
              <a:gs pos="61000">
                <a:srgbClr val="D7D6C3"/>
              </a:gs>
              <a:gs pos="83000">
                <a:srgbClr val="D7D6C3"/>
              </a:gs>
              <a:gs pos="100000">
                <a:srgbClr val="E5E3D6"/>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id="185" name="Google Shape;185;p8"/>
          <p:cNvPicPr preferRelativeResize="0"/>
          <p:nvPr/>
        </p:nvPicPr>
        <p:blipFill rotWithShape="1">
          <a:blip r:embed="rId3">
            <a:alphaModFix/>
          </a:blip>
          <a:srcRect b="0" l="0" r="0" t="0"/>
          <a:stretch/>
        </p:blipFill>
        <p:spPr>
          <a:xfrm>
            <a:off x="420275" y="1440559"/>
            <a:ext cx="2571020" cy="1392804"/>
          </a:xfrm>
          <a:prstGeom prst="rect">
            <a:avLst/>
          </a:prstGeom>
          <a:noFill/>
          <a:ln>
            <a:noFill/>
          </a:ln>
        </p:spPr>
      </p:pic>
      <p:pic>
        <p:nvPicPr>
          <p:cNvPr id="186" name="Google Shape;186;p8"/>
          <p:cNvPicPr preferRelativeResize="0"/>
          <p:nvPr/>
        </p:nvPicPr>
        <p:blipFill rotWithShape="1">
          <a:blip r:embed="rId4">
            <a:alphaModFix/>
          </a:blip>
          <a:srcRect b="0" l="0" r="0" t="0"/>
          <a:stretch/>
        </p:blipFill>
        <p:spPr>
          <a:xfrm>
            <a:off x="455202" y="3915458"/>
            <a:ext cx="2398800" cy="1790593"/>
          </a:xfrm>
          <a:prstGeom prst="rect">
            <a:avLst/>
          </a:prstGeom>
          <a:noFill/>
          <a:ln>
            <a:noFill/>
          </a:ln>
        </p:spPr>
      </p:pic>
      <p:pic>
        <p:nvPicPr>
          <p:cNvPr id="187" name="Google Shape;187;p8"/>
          <p:cNvPicPr preferRelativeResize="0"/>
          <p:nvPr/>
        </p:nvPicPr>
        <p:blipFill rotWithShape="1">
          <a:blip r:embed="rId5">
            <a:alphaModFix/>
          </a:blip>
          <a:srcRect b="0" l="0" r="0" t="0"/>
          <a:stretch/>
        </p:blipFill>
        <p:spPr>
          <a:xfrm>
            <a:off x="8032721" y="1446656"/>
            <a:ext cx="2521016" cy="1463295"/>
          </a:xfrm>
          <a:prstGeom prst="rect">
            <a:avLst/>
          </a:prstGeom>
          <a:noFill/>
          <a:ln>
            <a:noFill/>
          </a:ln>
        </p:spPr>
      </p:pic>
      <p:pic>
        <p:nvPicPr>
          <p:cNvPr id="188" name="Google Shape;188;p8"/>
          <p:cNvPicPr preferRelativeResize="0"/>
          <p:nvPr/>
        </p:nvPicPr>
        <p:blipFill rotWithShape="1">
          <a:blip r:embed="rId6">
            <a:alphaModFix/>
          </a:blip>
          <a:srcRect b="0" l="0" r="0" t="0"/>
          <a:stretch/>
        </p:blipFill>
        <p:spPr>
          <a:xfrm>
            <a:off x="4297413" y="3941893"/>
            <a:ext cx="2424987" cy="1926579"/>
          </a:xfrm>
          <a:prstGeom prst="rect">
            <a:avLst/>
          </a:prstGeom>
          <a:noFill/>
          <a:ln>
            <a:noFill/>
          </a:ln>
        </p:spPr>
      </p:pic>
      <p:pic>
        <p:nvPicPr>
          <p:cNvPr id="189" name="Google Shape;189;p8"/>
          <p:cNvPicPr preferRelativeResize="0"/>
          <p:nvPr/>
        </p:nvPicPr>
        <p:blipFill rotWithShape="1">
          <a:blip r:embed="rId7">
            <a:alphaModFix/>
          </a:blip>
          <a:srcRect b="0" l="0" r="0" t="0"/>
          <a:stretch/>
        </p:blipFill>
        <p:spPr>
          <a:xfrm>
            <a:off x="3859505" y="1381058"/>
            <a:ext cx="2997200" cy="1905000"/>
          </a:xfrm>
          <a:prstGeom prst="rect">
            <a:avLst/>
          </a:prstGeom>
          <a:noFill/>
          <a:ln>
            <a:noFill/>
          </a:ln>
        </p:spPr>
      </p:pic>
      <p:pic>
        <p:nvPicPr>
          <p:cNvPr id="190" name="Google Shape;190;p8"/>
          <p:cNvPicPr preferRelativeResize="0"/>
          <p:nvPr/>
        </p:nvPicPr>
        <p:blipFill rotWithShape="1">
          <a:blip r:embed="rId8">
            <a:alphaModFix/>
          </a:blip>
          <a:srcRect b="0" l="0" r="0" t="0"/>
          <a:stretch/>
        </p:blipFill>
        <p:spPr>
          <a:xfrm>
            <a:off x="8149103" y="3923431"/>
            <a:ext cx="2529828" cy="1790593"/>
          </a:xfrm>
          <a:prstGeom prst="rect">
            <a:avLst/>
          </a:prstGeom>
          <a:noFill/>
          <a:ln>
            <a:noFill/>
          </a:ln>
        </p:spPr>
      </p:pic>
      <p:cxnSp>
        <p:nvCxnSpPr>
          <p:cNvPr id="191" name="Google Shape;191;p8"/>
          <p:cNvCxnSpPr/>
          <p:nvPr/>
        </p:nvCxnSpPr>
        <p:spPr>
          <a:xfrm>
            <a:off x="3232150" y="1503482"/>
            <a:ext cx="10160" cy="4364990"/>
          </a:xfrm>
          <a:prstGeom prst="straightConnector1">
            <a:avLst/>
          </a:prstGeom>
          <a:noFill/>
          <a:ln cap="flat" cmpd="sng" w="38100">
            <a:solidFill>
              <a:schemeClr val="accent6"/>
            </a:solidFill>
            <a:prstDash val="solid"/>
            <a:round/>
            <a:headEnd len="sm" w="sm" type="none"/>
            <a:tailEnd len="sm" w="sm" type="none"/>
          </a:ln>
          <a:effectLst>
            <a:outerShdw blurRad="50800" rotWithShape="0" algn="bl" dist="25400">
              <a:srgbClr val="000000">
                <a:alpha val="60000"/>
              </a:srgbClr>
            </a:outerShdw>
          </a:effectLst>
        </p:spPr>
      </p:cxnSp>
      <p:cxnSp>
        <p:nvCxnSpPr>
          <p:cNvPr id="192" name="Google Shape;192;p8"/>
          <p:cNvCxnSpPr/>
          <p:nvPr/>
        </p:nvCxnSpPr>
        <p:spPr>
          <a:xfrm>
            <a:off x="7555865" y="1465250"/>
            <a:ext cx="10160" cy="4364990"/>
          </a:xfrm>
          <a:prstGeom prst="straightConnector1">
            <a:avLst/>
          </a:prstGeom>
          <a:noFill/>
          <a:ln cap="flat" cmpd="sng" w="38100">
            <a:solidFill>
              <a:schemeClr val="accent6"/>
            </a:solidFill>
            <a:prstDash val="solid"/>
            <a:round/>
            <a:headEnd len="sm" w="sm" type="none"/>
            <a:tailEnd len="sm" w="sm" type="none"/>
          </a:ln>
          <a:effectLst>
            <a:outerShdw blurRad="50800" rotWithShape="0" algn="bl" dist="25400">
              <a:srgbClr val="000000">
                <a:alpha val="60000"/>
              </a:srgbClr>
            </a:outerShdw>
          </a:effectLst>
        </p:spPr>
      </p:cxnSp>
      <p:sp>
        <p:nvSpPr>
          <p:cNvPr id="193" name="Google Shape;193;p8"/>
          <p:cNvSpPr txBox="1"/>
          <p:nvPr/>
        </p:nvSpPr>
        <p:spPr>
          <a:xfrm>
            <a:off x="385230" y="2961620"/>
            <a:ext cx="278486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8C863E"/>
                </a:solidFill>
                <a:latin typeface="Calibri"/>
                <a:ea typeface="Calibri"/>
                <a:cs typeface="Calibri"/>
                <a:sym typeface="Calibri"/>
              </a:rPr>
              <a:t>Ultrasonic Sensor</a:t>
            </a:r>
            <a:endParaRPr b="1" sz="2800">
              <a:solidFill>
                <a:srgbClr val="8C863E"/>
              </a:solidFill>
              <a:latin typeface="Calibri"/>
              <a:ea typeface="Calibri"/>
              <a:cs typeface="Calibri"/>
              <a:sym typeface="Calibri"/>
            </a:endParaRPr>
          </a:p>
        </p:txBody>
      </p:sp>
      <p:sp>
        <p:nvSpPr>
          <p:cNvPr id="194" name="Google Shape;194;p8"/>
          <p:cNvSpPr txBox="1"/>
          <p:nvPr/>
        </p:nvSpPr>
        <p:spPr>
          <a:xfrm>
            <a:off x="816402" y="5849204"/>
            <a:ext cx="16764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8C863E"/>
                </a:solidFill>
                <a:latin typeface="Calibri"/>
                <a:ea typeface="Calibri"/>
                <a:cs typeface="Calibri"/>
                <a:sym typeface="Calibri"/>
              </a:rPr>
              <a:t>EarPiece</a:t>
            </a:r>
            <a:endParaRPr b="1" sz="2800">
              <a:solidFill>
                <a:srgbClr val="8C863E"/>
              </a:solidFill>
              <a:latin typeface="Calibri"/>
              <a:ea typeface="Calibri"/>
              <a:cs typeface="Calibri"/>
              <a:sym typeface="Calibri"/>
            </a:endParaRPr>
          </a:p>
        </p:txBody>
      </p:sp>
      <p:sp>
        <p:nvSpPr>
          <p:cNvPr id="195" name="Google Shape;195;p8"/>
          <p:cNvSpPr txBox="1"/>
          <p:nvPr/>
        </p:nvSpPr>
        <p:spPr>
          <a:xfrm>
            <a:off x="3559197" y="3223230"/>
            <a:ext cx="4135388" cy="8002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8C863E"/>
                </a:solidFill>
                <a:latin typeface="Calibri"/>
                <a:ea typeface="Calibri"/>
                <a:cs typeface="Calibri"/>
                <a:sym typeface="Calibri"/>
              </a:rPr>
              <a:t>Raspberry Pi 3 Model B</a:t>
            </a:r>
            <a:endParaRPr b="1" sz="2800">
              <a:solidFill>
                <a:srgbClr val="8C863E"/>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 name="Google Shape;196;p8"/>
          <p:cNvSpPr txBox="1"/>
          <p:nvPr/>
        </p:nvSpPr>
        <p:spPr>
          <a:xfrm>
            <a:off x="8182027" y="3116193"/>
            <a:ext cx="222240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8C863E"/>
                </a:solidFill>
                <a:latin typeface="Calibri"/>
                <a:ea typeface="Calibri"/>
                <a:cs typeface="Calibri"/>
                <a:sym typeface="Calibri"/>
              </a:rPr>
              <a:t>Power Supply</a:t>
            </a:r>
            <a:endParaRPr b="1" sz="2800">
              <a:solidFill>
                <a:srgbClr val="8C863E"/>
              </a:solidFill>
              <a:latin typeface="Calibri"/>
              <a:ea typeface="Calibri"/>
              <a:cs typeface="Calibri"/>
              <a:sym typeface="Calibri"/>
            </a:endParaRPr>
          </a:p>
        </p:txBody>
      </p:sp>
      <p:sp>
        <p:nvSpPr>
          <p:cNvPr id="197" name="Google Shape;197;p8"/>
          <p:cNvSpPr txBox="1"/>
          <p:nvPr/>
        </p:nvSpPr>
        <p:spPr>
          <a:xfrm>
            <a:off x="3957930" y="5868472"/>
            <a:ext cx="3564280"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8C863E"/>
                </a:solidFill>
                <a:latin typeface="Calibri"/>
                <a:ea typeface="Calibri"/>
                <a:cs typeface="Calibri"/>
                <a:sym typeface="Calibri"/>
              </a:rPr>
              <a:t>Camera Raspberry Pi</a:t>
            </a:r>
            <a:endParaRPr b="1" sz="2800">
              <a:solidFill>
                <a:srgbClr val="8C863E"/>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8"/>
          <p:cNvSpPr txBox="1"/>
          <p:nvPr/>
        </p:nvSpPr>
        <p:spPr>
          <a:xfrm>
            <a:off x="8550417" y="5850010"/>
            <a:ext cx="172720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8C863E"/>
                </a:solidFill>
                <a:latin typeface="Calibri"/>
                <a:ea typeface="Calibri"/>
                <a:cs typeface="Calibri"/>
                <a:sym typeface="Calibri"/>
              </a:rPr>
              <a:t>Hat</a:t>
            </a:r>
            <a:endParaRPr b="1" sz="2800">
              <a:solidFill>
                <a:srgbClr val="8C863E"/>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500"/>
                                        <p:tgtEl>
                                          <p:spTgt spid="191"/>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9"/>
          <p:cNvSpPr/>
          <p:nvPr/>
        </p:nvSpPr>
        <p:spPr>
          <a:xfrm>
            <a:off x="354958" y="388667"/>
            <a:ext cx="3940175" cy="6451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accent1"/>
                </a:solidFill>
                <a:latin typeface="Calibri"/>
                <a:ea typeface="Calibri"/>
                <a:cs typeface="Calibri"/>
                <a:sym typeface="Calibri"/>
              </a:rPr>
              <a:t>Available algorithms</a:t>
            </a:r>
            <a:endParaRPr sz="3600">
              <a:solidFill>
                <a:schemeClr val="accent1"/>
              </a:solidFill>
              <a:latin typeface="Calibri"/>
              <a:ea typeface="Calibri"/>
              <a:cs typeface="Calibri"/>
              <a:sym typeface="Calibri"/>
            </a:endParaRPr>
          </a:p>
        </p:txBody>
      </p:sp>
      <p:sp>
        <p:nvSpPr>
          <p:cNvPr id="205" name="Google Shape;205;p9"/>
          <p:cNvSpPr/>
          <p:nvPr/>
        </p:nvSpPr>
        <p:spPr>
          <a:xfrm>
            <a:off x="3217545" y="1152525"/>
            <a:ext cx="3926840" cy="544195"/>
          </a:xfrm>
          <a:prstGeom prst="rect">
            <a:avLst/>
          </a:prstGeom>
          <a:solidFill>
            <a:srgbClr val="F2F2F2"/>
          </a:solidFill>
          <a:ln cap="flat" cmpd="sng" w="25400">
            <a:solidFill>
              <a:srgbClr val="F2F2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1"/>
              </a:buClr>
              <a:buSzPts val="2000"/>
              <a:buFont typeface="Arial"/>
              <a:buNone/>
            </a:pPr>
            <a:r>
              <a:rPr lang="en-US" sz="2000">
                <a:solidFill>
                  <a:schemeClr val="accent1"/>
                </a:solidFill>
                <a:latin typeface="Arial"/>
                <a:ea typeface="Arial"/>
                <a:cs typeface="Arial"/>
                <a:sym typeface="Arial"/>
              </a:rPr>
              <a:t>Deep Learning algorithms:</a:t>
            </a:r>
            <a:endParaRPr i="0" sz="2000" u="none" cap="none" strike="noStrike">
              <a:solidFill>
                <a:schemeClr val="accent1"/>
              </a:solidFill>
              <a:latin typeface="Arial"/>
              <a:ea typeface="Arial"/>
              <a:cs typeface="Arial"/>
              <a:sym typeface="Arial"/>
            </a:endParaRPr>
          </a:p>
        </p:txBody>
      </p:sp>
      <p:sp>
        <p:nvSpPr>
          <p:cNvPr id="206" name="Google Shape;206;p9"/>
          <p:cNvSpPr/>
          <p:nvPr/>
        </p:nvSpPr>
        <p:spPr>
          <a:xfrm>
            <a:off x="0" y="-32623"/>
            <a:ext cx="9052560" cy="1487155"/>
          </a:xfrm>
          <a:prstGeom prst="halfFrame">
            <a:avLst>
              <a:gd fmla="val 14793" name="adj1"/>
              <a:gd fmla="val 14180" name="adj2"/>
            </a:avLst>
          </a:prstGeom>
          <a:gradFill>
            <a:gsLst>
              <a:gs pos="0">
                <a:srgbClr val="FAFAF7"/>
              </a:gs>
              <a:gs pos="20000">
                <a:srgbClr val="8C863E"/>
              </a:gs>
              <a:gs pos="61000">
                <a:srgbClr val="D7D6C3"/>
              </a:gs>
              <a:gs pos="83000">
                <a:srgbClr val="D7D6C3"/>
              </a:gs>
              <a:gs pos="100000">
                <a:srgbClr val="E5E3D6"/>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9"/>
          <p:cNvSpPr/>
          <p:nvPr/>
        </p:nvSpPr>
        <p:spPr>
          <a:xfrm rot="10800000">
            <a:off x="3139440" y="5359521"/>
            <a:ext cx="9052560" cy="1487155"/>
          </a:xfrm>
          <a:prstGeom prst="halfFrame">
            <a:avLst>
              <a:gd fmla="val 14793" name="adj1"/>
              <a:gd fmla="val 14180" name="adj2"/>
            </a:avLst>
          </a:prstGeom>
          <a:gradFill>
            <a:gsLst>
              <a:gs pos="0">
                <a:srgbClr val="FAFAF7"/>
              </a:gs>
              <a:gs pos="20000">
                <a:srgbClr val="8C863E"/>
              </a:gs>
              <a:gs pos="61000">
                <a:srgbClr val="D7D6C3"/>
              </a:gs>
              <a:gs pos="83000">
                <a:srgbClr val="D7D6C3"/>
              </a:gs>
              <a:gs pos="100000">
                <a:srgbClr val="E5E3D6"/>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9"/>
          <p:cNvSpPr/>
          <p:nvPr/>
        </p:nvSpPr>
        <p:spPr>
          <a:xfrm>
            <a:off x="225425" y="2074545"/>
            <a:ext cx="4907915" cy="788035"/>
          </a:xfrm>
          <a:prstGeom prst="rect">
            <a:avLst/>
          </a:prstGeom>
          <a:solidFill>
            <a:srgbClr val="F2F2F2"/>
          </a:solidFill>
          <a:ln cap="flat" cmpd="sng" w="25400">
            <a:solidFill>
              <a:srgbClr val="F2F2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accent1"/>
                </a:solidFill>
                <a:latin typeface="Arial"/>
                <a:ea typeface="Arial"/>
                <a:cs typeface="Arial"/>
                <a:sym typeface="Arial"/>
              </a:rPr>
              <a:t>Two stage:  (higher accuracy , slower)</a:t>
            </a:r>
            <a:endParaRPr sz="1800">
              <a:solidFill>
                <a:schemeClr val="accent1"/>
              </a:solidFill>
              <a:latin typeface="Arial"/>
              <a:ea typeface="Arial"/>
              <a:cs typeface="Arial"/>
              <a:sym typeface="Arial"/>
            </a:endParaRPr>
          </a:p>
        </p:txBody>
      </p:sp>
      <p:cxnSp>
        <p:nvCxnSpPr>
          <p:cNvPr id="209" name="Google Shape;209;p9"/>
          <p:cNvCxnSpPr/>
          <p:nvPr/>
        </p:nvCxnSpPr>
        <p:spPr>
          <a:xfrm flipH="1">
            <a:off x="5450840" y="2074545"/>
            <a:ext cx="1905" cy="4445635"/>
          </a:xfrm>
          <a:prstGeom prst="straightConnector1">
            <a:avLst/>
          </a:prstGeom>
          <a:noFill/>
          <a:ln cap="flat" cmpd="sng" w="38100">
            <a:solidFill>
              <a:schemeClr val="accent6"/>
            </a:solidFill>
            <a:prstDash val="solid"/>
            <a:round/>
            <a:headEnd len="sm" w="sm" type="none"/>
            <a:tailEnd len="sm" w="sm" type="none"/>
          </a:ln>
          <a:effectLst>
            <a:outerShdw blurRad="50800" rotWithShape="0" algn="bl" dist="25400">
              <a:srgbClr val="000000">
                <a:alpha val="60000"/>
              </a:srgbClr>
            </a:outerShdw>
          </a:effectLst>
        </p:spPr>
      </p:cxnSp>
      <p:sp>
        <p:nvSpPr>
          <p:cNvPr id="210" name="Google Shape;210;p9"/>
          <p:cNvSpPr/>
          <p:nvPr/>
        </p:nvSpPr>
        <p:spPr>
          <a:xfrm>
            <a:off x="225425" y="3049905"/>
            <a:ext cx="4909185" cy="3476625"/>
          </a:xfrm>
          <a:prstGeom prst="rect">
            <a:avLst/>
          </a:prstGeom>
          <a:solidFill>
            <a:srgbClr val="F2F2F2"/>
          </a:solidFill>
          <a:ln cap="flat" cmpd="sng" w="25400">
            <a:solidFill>
              <a:srgbClr val="F2F2F2"/>
            </a:solidFill>
            <a:prstDash val="solid"/>
            <a:round/>
            <a:headEnd len="sm" w="sm" type="none"/>
            <a:tailEnd len="sm" w="sm" type="none"/>
          </a:ln>
        </p:spPr>
        <p:txBody>
          <a:bodyPr anchorCtr="0" anchor="ctr" bIns="45700" lIns="91425" spcFirstLastPara="1" rIns="91425" wrap="square" tIns="45700">
            <a:noAutofit/>
          </a:bodyPr>
          <a:lstStyle/>
          <a:p>
            <a:pPr indent="-285750" lvl="7" marL="285750" marR="0" rtl="0" algn="l">
              <a:spcBef>
                <a:spcPts val="0"/>
              </a:spcBef>
              <a:spcAft>
                <a:spcPts val="0"/>
              </a:spcAft>
              <a:buClr>
                <a:schemeClr val="accent1"/>
              </a:buClr>
              <a:buSzPts val="1800"/>
              <a:buFont typeface="Noto Sans Symbols"/>
              <a:buChar char="▪"/>
            </a:pPr>
            <a:r>
              <a:rPr b="0" i="0" lang="en-US" sz="1800" u="none" cap="none" strike="noStrike">
                <a:solidFill>
                  <a:schemeClr val="accent1"/>
                </a:solidFill>
                <a:latin typeface="Arial"/>
                <a:ea typeface="Arial"/>
                <a:cs typeface="Arial"/>
                <a:sym typeface="Arial"/>
              </a:rPr>
              <a:t>R-CNN (training a high-capacity model with only a small quantity of annotated detection data )</a:t>
            </a:r>
            <a:endParaRPr b="0" i="0" sz="1800" u="none" cap="none" strike="noStrike">
              <a:solidFill>
                <a:schemeClr val="accent1"/>
              </a:solidFill>
              <a:latin typeface="Arial"/>
              <a:ea typeface="Arial"/>
              <a:cs typeface="Arial"/>
              <a:sym typeface="Arial"/>
            </a:endParaRPr>
          </a:p>
          <a:p>
            <a:pPr indent="-171450" lvl="7" marL="285750" marR="0" rtl="0" algn="ctr">
              <a:spcBef>
                <a:spcPts val="0"/>
              </a:spcBef>
              <a:spcAft>
                <a:spcPts val="0"/>
              </a:spcAft>
              <a:buClr>
                <a:schemeClr val="dk1"/>
              </a:buClr>
              <a:buSzPts val="1800"/>
              <a:buFont typeface="Noto Sans Symbols"/>
              <a:buNone/>
            </a:pPr>
            <a:r>
              <a:t/>
            </a:r>
            <a:endParaRPr b="0" i="0" sz="1800" u="none" cap="none" strike="noStrike">
              <a:solidFill>
                <a:schemeClr val="accent1"/>
              </a:solidFill>
              <a:latin typeface="Arial"/>
              <a:ea typeface="Arial"/>
              <a:cs typeface="Arial"/>
              <a:sym typeface="Arial"/>
            </a:endParaRPr>
          </a:p>
          <a:p>
            <a:pPr indent="-285750" lvl="7" marL="285750" marR="0" rtl="0" algn="l">
              <a:spcBef>
                <a:spcPts val="0"/>
              </a:spcBef>
              <a:spcAft>
                <a:spcPts val="0"/>
              </a:spcAft>
              <a:buClr>
                <a:schemeClr val="accent1"/>
              </a:buClr>
              <a:buSzPts val="1800"/>
              <a:buFont typeface="Noto Sans Symbols"/>
              <a:buChar char="▪"/>
            </a:pPr>
            <a:r>
              <a:rPr b="0" i="0" lang="en-US" sz="1800" u="none" cap="none" strike="noStrike">
                <a:solidFill>
                  <a:schemeClr val="accent1"/>
                </a:solidFill>
                <a:latin typeface="Arial"/>
                <a:ea typeface="Arial"/>
                <a:cs typeface="Arial"/>
                <a:sym typeface="Arial"/>
              </a:rPr>
              <a:t>Faster R-CNN (more accurate than the original R-CNN)</a:t>
            </a:r>
            <a:endParaRPr b="0" i="0" sz="1800" u="none" cap="none" strike="noStrike">
              <a:solidFill>
                <a:schemeClr val="accent1"/>
              </a:solidFill>
              <a:latin typeface="Arial"/>
              <a:ea typeface="Arial"/>
              <a:cs typeface="Arial"/>
              <a:sym typeface="Arial"/>
            </a:endParaRPr>
          </a:p>
          <a:p>
            <a:pPr indent="-171450" lvl="7" marL="285750" marR="0" rtl="0" algn="ctr">
              <a:spcBef>
                <a:spcPts val="0"/>
              </a:spcBef>
              <a:spcAft>
                <a:spcPts val="0"/>
              </a:spcAft>
              <a:buClr>
                <a:schemeClr val="dk1"/>
              </a:buClr>
              <a:buSzPts val="1800"/>
              <a:buFont typeface="Noto Sans Symbols"/>
              <a:buNone/>
            </a:pPr>
            <a:r>
              <a:t/>
            </a:r>
            <a:endParaRPr b="0" i="0" sz="1800" u="none" cap="none" strike="noStrike">
              <a:solidFill>
                <a:schemeClr val="accent1"/>
              </a:solidFill>
              <a:latin typeface="Arial"/>
              <a:ea typeface="Arial"/>
              <a:cs typeface="Arial"/>
              <a:sym typeface="Arial"/>
            </a:endParaRPr>
          </a:p>
          <a:p>
            <a:pPr indent="-285750" lvl="7" marL="285750" marR="0" rtl="0" algn="l">
              <a:spcBef>
                <a:spcPts val="0"/>
              </a:spcBef>
              <a:spcAft>
                <a:spcPts val="0"/>
              </a:spcAft>
              <a:buClr>
                <a:schemeClr val="accent1"/>
              </a:buClr>
              <a:buSzPts val="1800"/>
              <a:buFont typeface="Noto Sans Symbols"/>
              <a:buChar char="▪"/>
            </a:pPr>
            <a:r>
              <a:rPr b="0" i="0" lang="en-US" sz="1800" u="none" cap="none" strike="noStrike">
                <a:solidFill>
                  <a:schemeClr val="accent1"/>
                </a:solidFill>
                <a:latin typeface="Arial"/>
                <a:ea typeface="Arial"/>
                <a:cs typeface="Arial"/>
                <a:sym typeface="Arial"/>
              </a:rPr>
              <a:t>R-FCN (faster than R-CNN and Faster R-CNN )</a:t>
            </a:r>
            <a:endParaRPr b="0" i="0" sz="1800" u="none" cap="none" strike="noStrike">
              <a:solidFill>
                <a:schemeClr val="accent1"/>
              </a:solidFill>
              <a:latin typeface="Arial"/>
              <a:ea typeface="Arial"/>
              <a:cs typeface="Arial"/>
              <a:sym typeface="Arial"/>
            </a:endParaRPr>
          </a:p>
          <a:p>
            <a:pPr indent="-285750" lvl="0" marL="285750" marR="0" rtl="0" algn="ctr">
              <a:spcBef>
                <a:spcPts val="0"/>
              </a:spcBef>
              <a:spcAft>
                <a:spcPts val="0"/>
              </a:spcAft>
              <a:buNone/>
            </a:pPr>
            <a:r>
              <a:t/>
            </a:r>
            <a:endParaRPr b="0" i="0" sz="1800">
              <a:solidFill>
                <a:schemeClr val="accent1"/>
              </a:solidFill>
              <a:latin typeface="Arial"/>
              <a:ea typeface="Arial"/>
              <a:cs typeface="Arial"/>
              <a:sym typeface="Arial"/>
            </a:endParaRPr>
          </a:p>
        </p:txBody>
      </p:sp>
      <p:sp>
        <p:nvSpPr>
          <p:cNvPr id="211" name="Google Shape;211;p9"/>
          <p:cNvSpPr/>
          <p:nvPr/>
        </p:nvSpPr>
        <p:spPr>
          <a:xfrm>
            <a:off x="5761355" y="3057525"/>
            <a:ext cx="5177790" cy="3469005"/>
          </a:xfrm>
          <a:prstGeom prst="rect">
            <a:avLst/>
          </a:prstGeom>
          <a:solidFill>
            <a:srgbClr val="F2F2F2"/>
          </a:solidFill>
          <a:ln cap="flat" cmpd="sng" w="25400">
            <a:solidFill>
              <a:srgbClr val="F2F2F2"/>
            </a:solidFill>
            <a:prstDash val="solid"/>
            <a:round/>
            <a:headEnd len="sm" w="sm" type="none"/>
            <a:tailEnd len="sm" w="sm" type="none"/>
          </a:ln>
        </p:spPr>
        <p:txBody>
          <a:bodyPr anchorCtr="0" anchor="ctr" bIns="45700" lIns="91425" spcFirstLastPara="1" rIns="91425" wrap="square" tIns="45700">
            <a:noAutofit/>
          </a:bodyPr>
          <a:lstStyle/>
          <a:p>
            <a:pPr indent="0" lvl="7" marL="0" marR="0" rtl="0" algn="l">
              <a:spcBef>
                <a:spcPts val="0"/>
              </a:spcBef>
              <a:spcAft>
                <a:spcPts val="0"/>
              </a:spcAft>
              <a:buClr>
                <a:schemeClr val="dk1"/>
              </a:buClr>
              <a:buSzPts val="1600"/>
              <a:buFont typeface="Calibri"/>
              <a:buNone/>
            </a:pPr>
            <a:r>
              <a:t/>
            </a:r>
            <a:endParaRPr b="0" i="0" sz="1600" u="none" cap="none" strike="noStrike">
              <a:solidFill>
                <a:schemeClr val="accent1"/>
              </a:solidFill>
              <a:latin typeface="Arial"/>
              <a:ea typeface="Arial"/>
              <a:cs typeface="Arial"/>
              <a:sym typeface="Arial"/>
            </a:endParaRPr>
          </a:p>
          <a:p>
            <a:pPr indent="0" lvl="7" marL="0" marR="0" rtl="0" algn="l">
              <a:spcBef>
                <a:spcPts val="0"/>
              </a:spcBef>
              <a:spcAft>
                <a:spcPts val="0"/>
              </a:spcAft>
              <a:buClr>
                <a:schemeClr val="dk1"/>
              </a:buClr>
              <a:buSzPts val="1600"/>
              <a:buFont typeface="Calibri"/>
              <a:buNone/>
            </a:pPr>
            <a:r>
              <a:t/>
            </a:r>
            <a:endParaRPr b="0" i="0" sz="1600" u="none" cap="none" strike="noStrike">
              <a:solidFill>
                <a:schemeClr val="accent1"/>
              </a:solidFill>
              <a:latin typeface="Arial"/>
              <a:ea typeface="Arial"/>
              <a:cs typeface="Arial"/>
              <a:sym typeface="Arial"/>
            </a:endParaRPr>
          </a:p>
          <a:p>
            <a:pPr indent="-285750" lvl="7" marL="285750" marR="0" rtl="0" algn="l">
              <a:spcBef>
                <a:spcPts val="0"/>
              </a:spcBef>
              <a:spcAft>
                <a:spcPts val="0"/>
              </a:spcAft>
              <a:buClr>
                <a:schemeClr val="accent1"/>
              </a:buClr>
              <a:buSzPts val="1800"/>
              <a:buFont typeface="Noto Sans Symbols"/>
              <a:buChar char="▪"/>
            </a:pPr>
            <a:r>
              <a:rPr b="0" i="0" lang="en-US" sz="1800" u="none" cap="none" strike="noStrike">
                <a:solidFill>
                  <a:schemeClr val="accent1"/>
                </a:solidFill>
                <a:latin typeface="Arial"/>
                <a:ea typeface="Arial"/>
                <a:cs typeface="Arial"/>
                <a:sym typeface="Arial"/>
              </a:rPr>
              <a:t>YOLOv3 (faster and used for small and complex scenarios for object detection)</a:t>
            </a:r>
            <a:endParaRPr b="0" i="0" sz="1800" u="none" cap="none" strike="noStrike">
              <a:solidFill>
                <a:schemeClr val="accent1"/>
              </a:solidFill>
              <a:latin typeface="Arial"/>
              <a:ea typeface="Arial"/>
              <a:cs typeface="Arial"/>
              <a:sym typeface="Arial"/>
            </a:endParaRPr>
          </a:p>
          <a:p>
            <a:pPr indent="-171450" lvl="7" marL="285750" marR="0" rtl="0" algn="l">
              <a:spcBef>
                <a:spcPts val="0"/>
              </a:spcBef>
              <a:spcAft>
                <a:spcPts val="0"/>
              </a:spcAft>
              <a:buClr>
                <a:schemeClr val="dk1"/>
              </a:buClr>
              <a:buSzPts val="1800"/>
              <a:buFont typeface="Noto Sans Symbols"/>
              <a:buNone/>
            </a:pPr>
            <a:r>
              <a:t/>
            </a:r>
            <a:endParaRPr b="0" i="0" sz="1800" u="none" cap="none" strike="noStrike">
              <a:solidFill>
                <a:schemeClr val="accent1"/>
              </a:solidFill>
              <a:latin typeface="Arial"/>
              <a:ea typeface="Arial"/>
              <a:cs typeface="Arial"/>
              <a:sym typeface="Arial"/>
            </a:endParaRPr>
          </a:p>
          <a:p>
            <a:pPr indent="-285750" lvl="7" marL="285750" marR="0" rtl="0" algn="l">
              <a:spcBef>
                <a:spcPts val="0"/>
              </a:spcBef>
              <a:spcAft>
                <a:spcPts val="0"/>
              </a:spcAft>
              <a:buClr>
                <a:schemeClr val="accent1"/>
              </a:buClr>
              <a:buSzPts val="1800"/>
              <a:buFont typeface="Noto Sans Symbols"/>
              <a:buChar char="▪"/>
            </a:pPr>
            <a:r>
              <a:rPr b="0" i="0" lang="en-US" sz="1800" u="none" cap="none" strike="noStrike">
                <a:solidFill>
                  <a:schemeClr val="accent1"/>
                </a:solidFill>
                <a:latin typeface="Arial"/>
                <a:ea typeface="Arial"/>
                <a:cs typeface="Arial"/>
                <a:sym typeface="Arial"/>
              </a:rPr>
              <a:t>SSD (easy to train and integrate and better accuracy )</a:t>
            </a:r>
            <a:endParaRPr b="0" i="0" sz="1800" u="none" cap="none" strike="noStrike">
              <a:solidFill>
                <a:schemeClr val="accent1"/>
              </a:solidFill>
              <a:latin typeface="Arial"/>
              <a:ea typeface="Arial"/>
              <a:cs typeface="Arial"/>
              <a:sym typeface="Arial"/>
            </a:endParaRPr>
          </a:p>
          <a:p>
            <a:pPr indent="-171450" lvl="7" marL="285750" marR="0" rtl="0" algn="l">
              <a:spcBef>
                <a:spcPts val="0"/>
              </a:spcBef>
              <a:spcAft>
                <a:spcPts val="0"/>
              </a:spcAft>
              <a:buClr>
                <a:schemeClr val="dk1"/>
              </a:buClr>
              <a:buSzPts val="1800"/>
              <a:buFont typeface="Noto Sans Symbols"/>
              <a:buNone/>
            </a:pPr>
            <a:r>
              <a:t/>
            </a:r>
            <a:endParaRPr b="0" i="0" sz="1800" u="none" cap="none" strike="noStrike">
              <a:solidFill>
                <a:schemeClr val="accent1"/>
              </a:solidFill>
              <a:latin typeface="Arial"/>
              <a:ea typeface="Arial"/>
              <a:cs typeface="Arial"/>
              <a:sym typeface="Arial"/>
            </a:endParaRPr>
          </a:p>
          <a:p>
            <a:pPr indent="-285750" lvl="7" marL="285750" marR="0" rtl="0" algn="l">
              <a:spcBef>
                <a:spcPts val="0"/>
              </a:spcBef>
              <a:spcAft>
                <a:spcPts val="0"/>
              </a:spcAft>
              <a:buClr>
                <a:schemeClr val="accent1"/>
              </a:buClr>
              <a:buSzPts val="1800"/>
              <a:buFont typeface="Noto Sans Symbols"/>
              <a:buChar char="▪"/>
            </a:pPr>
            <a:r>
              <a:rPr b="0" i="0" lang="en-US" sz="1800" u="none" cap="none" strike="noStrike">
                <a:solidFill>
                  <a:schemeClr val="accent1"/>
                </a:solidFill>
                <a:latin typeface="Arial"/>
                <a:ea typeface="Arial"/>
                <a:cs typeface="Arial"/>
                <a:sym typeface="Arial"/>
              </a:rPr>
              <a:t>RetinaNet (high speed and simplicity)</a:t>
            </a:r>
            <a:endParaRPr b="0" i="0" sz="1800" u="none" cap="none" strike="noStrike">
              <a:solidFill>
                <a:schemeClr val="accent1"/>
              </a:solidFill>
              <a:latin typeface="Arial"/>
              <a:ea typeface="Arial"/>
              <a:cs typeface="Arial"/>
              <a:sym typeface="Arial"/>
            </a:endParaRPr>
          </a:p>
          <a:p>
            <a:pPr indent="-171450" lvl="7" marL="285750" marR="0" rtl="0" algn="l">
              <a:spcBef>
                <a:spcPts val="0"/>
              </a:spcBef>
              <a:spcAft>
                <a:spcPts val="0"/>
              </a:spcAft>
              <a:buClr>
                <a:schemeClr val="dk1"/>
              </a:buClr>
              <a:buSzPts val="1800"/>
              <a:buFont typeface="Noto Sans Symbols"/>
              <a:buNone/>
            </a:pPr>
            <a:r>
              <a:t/>
            </a:r>
            <a:endParaRPr b="0" i="0" sz="1800" u="none" cap="none" strike="noStrike">
              <a:solidFill>
                <a:schemeClr val="accent1"/>
              </a:solidFill>
              <a:latin typeface="Arial"/>
              <a:ea typeface="Arial"/>
              <a:cs typeface="Arial"/>
              <a:sym typeface="Arial"/>
            </a:endParaRPr>
          </a:p>
          <a:p>
            <a:pPr indent="-285750" lvl="7" marL="285750" marR="0" rtl="0" algn="l">
              <a:spcBef>
                <a:spcPts val="0"/>
              </a:spcBef>
              <a:spcAft>
                <a:spcPts val="0"/>
              </a:spcAft>
              <a:buClr>
                <a:schemeClr val="accent1"/>
              </a:buClr>
              <a:buSzPts val="1800"/>
              <a:buFont typeface="Noto Sans Symbols"/>
              <a:buChar char="▪"/>
            </a:pPr>
            <a:r>
              <a:rPr b="0" i="0" lang="en-US" sz="1800" u="none" cap="none" strike="noStrike">
                <a:solidFill>
                  <a:schemeClr val="accent1"/>
                </a:solidFill>
                <a:latin typeface="Arial"/>
                <a:ea typeface="Arial"/>
                <a:cs typeface="Arial"/>
                <a:sym typeface="Arial"/>
              </a:rPr>
              <a:t>YOLOR (fastest real-time object detector available today)</a:t>
            </a:r>
            <a:endParaRPr b="0" i="0" sz="1800" u="none" cap="none" strike="noStrike">
              <a:solidFill>
                <a:schemeClr val="accent1"/>
              </a:solidFill>
              <a:latin typeface="Arial"/>
              <a:ea typeface="Arial"/>
              <a:cs typeface="Arial"/>
              <a:sym typeface="Arial"/>
            </a:endParaRPr>
          </a:p>
          <a:p>
            <a:pPr indent="-285750" lvl="7" marL="285750" marR="0" rtl="0" algn="l">
              <a:spcBef>
                <a:spcPts val="0"/>
              </a:spcBef>
              <a:spcAft>
                <a:spcPts val="0"/>
              </a:spcAft>
              <a:buClr>
                <a:schemeClr val="dk1"/>
              </a:buClr>
              <a:buSzPts val="1600"/>
              <a:buFont typeface="Calibri"/>
              <a:buNone/>
            </a:pPr>
            <a:r>
              <a:t/>
            </a:r>
            <a:endParaRPr b="0" i="0" sz="1600" u="none" cap="none" strike="noStrike">
              <a:solidFill>
                <a:schemeClr val="accent1"/>
              </a:solidFill>
              <a:latin typeface="Arial"/>
              <a:ea typeface="Arial"/>
              <a:cs typeface="Arial"/>
              <a:sym typeface="Arial"/>
            </a:endParaRPr>
          </a:p>
          <a:p>
            <a:pPr indent="0" lvl="7" marL="0" marR="0" rtl="0" algn="l">
              <a:spcBef>
                <a:spcPts val="0"/>
              </a:spcBef>
              <a:spcAft>
                <a:spcPts val="0"/>
              </a:spcAft>
              <a:buClr>
                <a:schemeClr val="dk1"/>
              </a:buClr>
              <a:buSzPts val="1600"/>
              <a:buFont typeface="Calibri"/>
              <a:buNone/>
            </a:pPr>
            <a:r>
              <a:t/>
            </a:r>
            <a:endParaRPr b="0" i="0" sz="1600" u="none" cap="none" strike="noStrike">
              <a:solidFill>
                <a:schemeClr val="accent1"/>
              </a:solidFill>
              <a:latin typeface="Arial"/>
              <a:ea typeface="Arial"/>
              <a:cs typeface="Arial"/>
              <a:sym typeface="Arial"/>
            </a:endParaRPr>
          </a:p>
          <a:p>
            <a:pPr indent="0" lvl="7" marL="0" marR="0" rtl="0" algn="ctr">
              <a:spcBef>
                <a:spcPts val="0"/>
              </a:spcBef>
              <a:spcAft>
                <a:spcPts val="0"/>
              </a:spcAft>
              <a:buClr>
                <a:schemeClr val="dk1"/>
              </a:buClr>
              <a:buSzPts val="1800"/>
              <a:buFont typeface="Calibri"/>
              <a:buNone/>
            </a:pPr>
            <a:r>
              <a:t/>
            </a:r>
            <a:endParaRPr b="0" i="0" sz="1800" u="none" cap="none" strike="noStrike">
              <a:solidFill>
                <a:schemeClr val="accent1"/>
              </a:solidFill>
              <a:latin typeface="Arial"/>
              <a:ea typeface="Arial"/>
              <a:cs typeface="Arial"/>
              <a:sym typeface="Arial"/>
            </a:endParaRPr>
          </a:p>
          <a:p>
            <a:pPr indent="0" lvl="0" marL="0" marR="0" rtl="0" algn="ctr">
              <a:spcBef>
                <a:spcPts val="0"/>
              </a:spcBef>
              <a:spcAft>
                <a:spcPts val="0"/>
              </a:spcAft>
              <a:buNone/>
            </a:pPr>
            <a:r>
              <a:t/>
            </a:r>
            <a:endParaRPr b="0" i="0" sz="1800">
              <a:solidFill>
                <a:schemeClr val="accent1"/>
              </a:solidFill>
              <a:latin typeface="Arial"/>
              <a:ea typeface="Arial"/>
              <a:cs typeface="Arial"/>
              <a:sym typeface="Arial"/>
            </a:endParaRPr>
          </a:p>
        </p:txBody>
      </p:sp>
      <p:sp>
        <p:nvSpPr>
          <p:cNvPr id="212" name="Google Shape;212;p9"/>
          <p:cNvSpPr/>
          <p:nvPr/>
        </p:nvSpPr>
        <p:spPr>
          <a:xfrm>
            <a:off x="5761355" y="2074545"/>
            <a:ext cx="5479415" cy="788670"/>
          </a:xfrm>
          <a:prstGeom prst="rect">
            <a:avLst/>
          </a:prstGeom>
          <a:solidFill>
            <a:srgbClr val="F2F2F2"/>
          </a:solidFill>
          <a:ln cap="flat" cmpd="sng" w="25400">
            <a:solidFill>
              <a:srgbClr val="F2F2F2"/>
            </a:solidFill>
            <a:prstDash val="solid"/>
            <a:round/>
            <a:headEnd len="sm" w="sm" type="none"/>
            <a:tailEnd len="sm" w="sm" type="none"/>
          </a:ln>
        </p:spPr>
        <p:txBody>
          <a:bodyPr anchorCtr="0" anchor="ctr" bIns="45700" lIns="91425" spcFirstLastPara="1" rIns="91425" wrap="square" tIns="45700">
            <a:noAutofit/>
          </a:bodyPr>
          <a:lstStyle/>
          <a:p>
            <a:pPr indent="0" lvl="4" marL="1828800" marR="0" rtl="0" algn="l">
              <a:spcBef>
                <a:spcPts val="0"/>
              </a:spcBef>
              <a:spcAft>
                <a:spcPts val="0"/>
              </a:spcAft>
              <a:buClr>
                <a:schemeClr val="dk1"/>
              </a:buClr>
              <a:buSzPts val="1800"/>
              <a:buFont typeface="Noto Sans Symbols"/>
              <a:buNone/>
            </a:pPr>
            <a:r>
              <a:t/>
            </a:r>
            <a:endParaRPr b="0" i="0" sz="1800" u="none" cap="none" strike="noStrike">
              <a:solidFill>
                <a:schemeClr val="accent1"/>
              </a:solidFill>
              <a:latin typeface="Arial"/>
              <a:ea typeface="Arial"/>
              <a:cs typeface="Arial"/>
              <a:sym typeface="Arial"/>
            </a:endParaRPr>
          </a:p>
        </p:txBody>
      </p:sp>
      <p:sp>
        <p:nvSpPr>
          <p:cNvPr id="213" name="Google Shape;213;p9"/>
          <p:cNvSpPr txBox="1"/>
          <p:nvPr/>
        </p:nvSpPr>
        <p:spPr>
          <a:xfrm>
            <a:off x="3910330" y="2007235"/>
            <a:ext cx="7900670" cy="922020"/>
          </a:xfrm>
          <a:prstGeom prst="rect">
            <a:avLst/>
          </a:prstGeom>
          <a:noFill/>
          <a:ln>
            <a:noFill/>
          </a:ln>
        </p:spPr>
        <p:txBody>
          <a:bodyPr anchorCtr="0" anchor="t" bIns="45700" lIns="91425" spcFirstLastPara="1" rIns="91425" wrap="square" tIns="45700">
            <a:spAutoFit/>
          </a:bodyPr>
          <a:lstStyle/>
          <a:p>
            <a:pPr indent="0" lvl="4" marL="1828800" marR="0" rtl="0" algn="l">
              <a:spcBef>
                <a:spcPts val="0"/>
              </a:spcBef>
              <a:spcAft>
                <a:spcPts val="0"/>
              </a:spcAft>
              <a:buClr>
                <a:schemeClr val="accent1"/>
              </a:buClr>
              <a:buSzPts val="1800"/>
              <a:buFont typeface="Noto Sans Symbols"/>
              <a:buNone/>
            </a:pPr>
            <a:r>
              <a:rPr b="0" i="0" lang="en-US" sz="1800" u="none" cap="none" strike="noStrike">
                <a:solidFill>
                  <a:schemeClr val="accent1"/>
                </a:solidFill>
                <a:latin typeface="Arial"/>
                <a:ea typeface="Arial"/>
                <a:cs typeface="Arial"/>
                <a:sym typeface="Arial"/>
              </a:rPr>
              <a:t>one stage: )high speed , not good in accuracy,</a:t>
            </a:r>
            <a:endParaRPr b="0" i="0" sz="1800" u="none" cap="none" strike="noStrike">
              <a:solidFill>
                <a:schemeClr val="accent1"/>
              </a:solidFill>
              <a:latin typeface="Arial"/>
              <a:ea typeface="Arial"/>
              <a:cs typeface="Arial"/>
              <a:sym typeface="Arial"/>
            </a:endParaRPr>
          </a:p>
          <a:p>
            <a:pPr indent="0" lvl="4" marL="1828800" marR="0" rtl="0" algn="l">
              <a:spcBef>
                <a:spcPts val="0"/>
              </a:spcBef>
              <a:spcAft>
                <a:spcPts val="0"/>
              </a:spcAft>
              <a:buClr>
                <a:schemeClr val="accent1"/>
              </a:buClr>
              <a:buSzPts val="1800"/>
              <a:buFont typeface="Noto Sans Symbols"/>
              <a:buNone/>
            </a:pPr>
            <a:r>
              <a:rPr b="0" i="0" lang="en-US" sz="1800" u="none" cap="none" strike="noStrike">
                <a:solidFill>
                  <a:schemeClr val="accent1"/>
                </a:solidFill>
                <a:latin typeface="Arial"/>
                <a:ea typeface="Arial"/>
                <a:cs typeface="Arial"/>
                <a:sym typeface="Arial"/>
              </a:rPr>
              <a:t>structurally simpler , Focal Loss enable to achieve  accuracy)</a:t>
            </a:r>
            <a:endParaRPr b="0" i="0" sz="1800" u="none" cap="none" strike="noStrike">
              <a:solidFill>
                <a:schemeClr val="accen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500"/>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500"/>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2020-12-15T09:33:00Z</dcterms:created>
  <dc:creator>سارة عوض احمد</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3354D76672964F12A75282A41909679F</vt:lpwstr>
  </property>
  <property fmtid="{D5CDD505-2E9C-101B-9397-08002B2CF9AE}" pid="3" name="KSOProductBuildVer">
    <vt:lpwstr>1033-11.2.0.10385</vt:lpwstr>
  </property>
</Properties>
</file>