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258" y="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8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32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2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2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359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428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7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4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25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8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87E9-0067-423E-8C70-C9912834456E}" type="datetimeFigureOut">
              <a:rPr lang="nl-NL" smtClean="0"/>
              <a:t>16-3-2014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97CD-B317-4A08-8DDC-EA45BE055BA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94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266" name="Picture 2" descr="http://www.premiepensioenplatform.nl/wp-content/uploads/2012/10/Start_button_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18" y="1122363"/>
            <a:ext cx="7389763" cy="47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218" name="Picture 2" descr="https://encrypted-tbn1.gstatic.com/images?q=tbn:ANd9GcRoGN96BNx9dM0cALUtWiZEqD5g6Sb8GzQtP_0SsEoCuhZLObl-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7" y="1027906"/>
            <a:ext cx="4606925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6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42" name="Picture 2" descr="http://ekkescorner.files.wordpress.com/2012/11/10-w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1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290" name="Picture 2" descr="http://www.freeimageslive.com/galleries/sports/moods%20emotions/pics/led_end_signP10128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08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2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www.modern-senior.com/wp-content/uploads/2013/12/number-1-sig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1122363"/>
            <a:ext cx="5521325" cy="46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http://sapphicscribe.files.wordpress.com/2011/12/number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4" y="1009650"/>
            <a:ext cx="4454525" cy="44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9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http://www.theartoftakingaction.com/wp-content/uploads/2012/05/gold-number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5625"/>
            <a:ext cx="24384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http://3.bp.blogspot.com/-tGGNJiUQeKo/UF7FAARl8bI/AAAAAAAAA50/CPTlwfRaAig/s1600/ne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700"/>
            <a:ext cx="65913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9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122" name="Picture 2" descr="http://www.structuregaming.com/wp-content/uploads/2013/05/5_en_ray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91" y="365125"/>
            <a:ext cx="7761817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146" name="Picture 2" descr="http://franchisecup.com/to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6196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0" name="Picture 2" descr="http://blog.chron.com/helpline/wp-content/blogs.dir/1754/files/2013/08/ios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5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194" name="Picture 2" descr="http://www.publiseek.com/publicity/wp-content/blogs.dir/sites/4/2013/02/windows_8_metro_by_jeremebp-d3dvet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721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Breedbeeld</PresentationFormat>
  <Paragraphs>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Jan Saris</dc:creator>
  <cp:lastModifiedBy>Jan Saris</cp:lastModifiedBy>
  <cp:revision>17</cp:revision>
  <dcterms:created xsi:type="dcterms:W3CDTF">2014-03-16T15:37:38Z</dcterms:created>
  <dcterms:modified xsi:type="dcterms:W3CDTF">2014-03-16T15:45:09Z</dcterms:modified>
</cp:coreProperties>
</file>