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DB30-1AEE-C8B3-8CA3-99F35EBF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B31D8-0E74-AA42-F814-8BF9B908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B45E-E709-BEC6-079D-0D93052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45D4-9453-3254-DAB4-3828D1C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459C-3F6C-A8A8-3A79-37A249B9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8E22-BDF7-0D27-2D89-4864704C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DDCC0-A359-C3B0-F375-AEEE5A9E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03F1-7276-503D-1F0C-5609E805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7A07-4551-4942-D8A9-EF40637D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0DB3-57BD-69F8-8644-6AB7E8E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3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C85EF-B284-C2B7-876A-9B88C9146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A57A9-5072-4DF2-5C25-F0515F1E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99BF-A64C-A1AD-25DE-3DB834AA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E0BE-F9CF-FC89-08AA-A353536A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8434-22AB-682F-0AFC-E8D9165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6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BD09-B2E6-EE9A-8C3F-4B41FF4E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54DA-3C78-76C1-9C74-A8803EB4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2E5A-9B65-C932-5425-492DF3FA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C6D5-4A64-75FF-5F94-2CFEC57B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7D1A-EA86-D139-E165-EA6C61DA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2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DE7-15B2-B9E5-E731-957091AE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43BE0-EE69-B43E-7598-1C431480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CDCA-EFE6-7F5E-55D3-6295DDCA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7F16-A36E-3FFE-CEB6-90EF21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56BA-2CE1-3799-FD19-C56743A0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66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F364-A893-DEA7-9479-0083A1D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A5B-DD47-F502-494D-7CCD90D12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D0E77-B3D0-5C44-2D6C-2766DB4CF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32510-260D-676B-C2D6-C19A6392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131E-62C0-8EA2-ABBF-83C6EC56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B2DB-98E5-A4E2-997B-34DA1A5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9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1A5F-B672-B293-DAAC-F6B481C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3799-F9AA-2DC2-A062-592DEA50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BAE93-20D1-C873-4BC8-D4E8E098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E3377-A448-95C6-8316-6E39E01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C9966-98E4-0B63-EBB5-8CA31894E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3C64-D5E1-9DA9-00CD-DE8E5E15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A5850-8A80-3123-5050-C24282A9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9E869-5ED3-D1D3-1DC7-88696518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5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CA7-4A10-AEBD-5962-62CD58B4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0BCED-45B3-CCC0-63B0-EE8BE604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B6A7F-D38D-083F-79C9-D0D2C3B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7068-E631-E4DF-07DA-2D2CACDA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6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6B974-F841-3A02-727D-9151206B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1A9F9-7AA3-2EDC-B595-B3AE7C09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ACD1-6FEB-98B9-62F2-96099D5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0E17-30E2-6F7E-6DAF-DF60A6E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0B6B-8F88-39A3-61F6-151B97B7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F919-72D3-A959-962B-BA45157F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5E06-BE56-834B-D427-EBAF9B8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F4C9-5E79-E0C1-DC4A-7ADAE2F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499B-5917-DB31-E7F4-468AE8B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E21-EF8C-17A0-8526-5E611F56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9A1BA-0936-16B4-7244-EBA780AE2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5595-FA9C-64ED-6DDB-8039D929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23AC-1E60-C193-72EC-092067ED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B172-5B58-C1D0-945C-75B568A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5074-A8E9-C291-196B-7A76129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75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D0E69-75C5-6611-991E-213C6845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28541-CEAE-8645-8A12-828AA92E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6E2C-D578-6A02-851C-B3990EBF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6A54-4AB4-44A5-A359-2C26B24AACBF}" type="datetimeFigureOut">
              <a:rPr lang="en-CA" smtClean="0"/>
              <a:t>2023-02-25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AC31-F03E-E435-FE45-B29136AF1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A557-5491-C874-CC2E-D6DB5372C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CAC9-7977-4E38-80F0-CC7DFF5F8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8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6590B2-94D3-68A3-B591-2DA644C8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Apple is the Best</a:t>
            </a:r>
            <a:endParaRPr lang="en-CA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6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410-8D1E-C3A9-5E65-5E7CD575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Why Apple is the Best Choice for All Your Tech Needs</a:t>
            </a:r>
            <a:endParaRPr lang="en-CA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8635-2EB7-562E-8FFB-845D1728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Introduction question</a:t>
            </a:r>
          </a:p>
          <a:p>
            <a:r>
              <a:rPr lang="en-CA" sz="2000">
                <a:solidFill>
                  <a:schemeClr val="bg1">
                    <a:alpha val="60000"/>
                  </a:schemeClr>
                </a:solidFill>
              </a:rPr>
              <a:t>Purpose of the presentation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25D8BC2-4F7E-8E2E-0EEC-333A2DF9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4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5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B3F-ECD9-326F-2FD3-432D4AE8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CA" sz="3600"/>
              <a:t>Form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FA78-C30B-AD0F-A301-00CA638EF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Form and Function combination of</a:t>
            </a:r>
            <a:br>
              <a:rPr lang="en-US" sz="1800"/>
            </a:br>
            <a:r>
              <a:rPr lang="en-US" sz="1800"/>
              <a:t>Apple products</a:t>
            </a:r>
          </a:p>
          <a:p>
            <a:r>
              <a:rPr lang="en-US" sz="1800"/>
              <a:t>Key points:</a:t>
            </a:r>
          </a:p>
          <a:p>
            <a:pPr lvl="1"/>
            <a:r>
              <a:rPr lang="en-US" sz="1800"/>
              <a:t>Aesthetically pleasing design</a:t>
            </a:r>
          </a:p>
          <a:p>
            <a:pPr lvl="1"/>
            <a:r>
              <a:rPr lang="en-US" sz="1800"/>
              <a:t>Reliable, durable, and high-performing</a:t>
            </a:r>
          </a:p>
          <a:p>
            <a:pPr lvl="1"/>
            <a:r>
              <a:rPr lang="en-US" sz="1800"/>
              <a:t>Suitable for students, professionals, </a:t>
            </a:r>
            <a:br>
              <a:rPr lang="en-US" sz="1800"/>
            </a:br>
            <a:r>
              <a:rPr lang="en-US" sz="1800"/>
              <a:t>and those looking to stay connected</a:t>
            </a:r>
            <a:endParaRPr lang="en-CA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, rectangle&#10;&#10;Description automatically generated">
            <a:extLst>
              <a:ext uri="{FF2B5EF4-FFF2-40B4-BE49-F238E27FC236}">
                <a16:creationId xmlns:a16="http://schemas.microsoft.com/office/drawing/2014/main" id="{C7F475C3-A9AC-1C8B-000E-2AC8F23B3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926" b="-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381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9B26-58EA-4F83-0B02-C6BCB36C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CA" sz="360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945-274C-61F2-D8DD-6728C7E4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Prioritizing User Experience</a:t>
            </a:r>
          </a:p>
          <a:p>
            <a:r>
              <a:rPr lang="en-US" sz="1800"/>
              <a:t>Key points:</a:t>
            </a:r>
          </a:p>
          <a:p>
            <a:pPr lvl="1"/>
            <a:r>
              <a:rPr lang="en-US" sz="1800"/>
              <a:t>Easy-to-use interface and operating system</a:t>
            </a:r>
          </a:p>
          <a:p>
            <a:pPr lvl="1"/>
            <a:r>
              <a:rPr lang="en-US" sz="1800"/>
              <a:t>Enjoy the benefits of the latest technology without feeling overwhelmed</a:t>
            </a:r>
          </a:p>
          <a:p>
            <a:pPr lvl="1"/>
            <a:r>
              <a:rPr lang="en-US" sz="1800"/>
              <a:t>Suitable for all age groups and tech expertise levels</a:t>
            </a:r>
            <a:endParaRPr lang="en-CA" sz="1800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A44FDE-2BFC-0C45-5536-38E9E86DC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r="19712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179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F0-2EC2-31AC-CCFE-1B13D46A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CA" sz="3600"/>
              <a:t>Customer Service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DF80-EE28-2762-8F6C-AAE956DB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Excellent customer service and support</a:t>
            </a:r>
          </a:p>
          <a:p>
            <a:r>
              <a:rPr lang="en-US" sz="1800"/>
              <a:t>Key points:</a:t>
            </a:r>
          </a:p>
          <a:p>
            <a:pPr lvl="1"/>
            <a:r>
              <a:rPr lang="en-US" sz="1800"/>
              <a:t>Online chat and in-store support available</a:t>
            </a:r>
          </a:p>
          <a:p>
            <a:pPr lvl="1"/>
            <a:r>
              <a:rPr lang="en-US" sz="1800"/>
              <a:t>Free workshops for learning how to get the most out of your device</a:t>
            </a:r>
          </a:p>
          <a:p>
            <a:pPr lvl="1"/>
            <a:r>
              <a:rPr lang="en-US" sz="1800"/>
              <a:t>High-quality customer service that is unmatched by other tech companies</a:t>
            </a:r>
            <a:endParaRPr lang="en-CA" sz="1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building, outdoor, city&#10;&#10;Description automatically generated">
            <a:extLst>
              <a:ext uri="{FF2B5EF4-FFF2-40B4-BE49-F238E27FC236}">
                <a16:creationId xmlns:a16="http://schemas.microsoft.com/office/drawing/2014/main" id="{372223A3-8126-1094-3EA0-77F8A68D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5" r="15821" b="-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92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ABD-774E-7121-F13B-C365DC81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CA" sz="3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007C-2701-F9CF-2C88-A888391C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Experience provided by Apple</a:t>
            </a:r>
          </a:p>
          <a:p>
            <a:r>
              <a:rPr lang="en-US" sz="1800"/>
              <a:t>Key points:</a:t>
            </a:r>
          </a:p>
          <a:p>
            <a:pPr lvl="1"/>
            <a:r>
              <a:rPr lang="en-US" sz="1800"/>
              <a:t>Focus on design, function, user experience, and customer support</a:t>
            </a:r>
          </a:p>
          <a:p>
            <a:pPr lvl="1"/>
            <a:r>
              <a:rPr lang="en-US" sz="1800"/>
              <a:t>Join millions of satisfied customers and upgrade to Apple today</a:t>
            </a:r>
          </a:p>
          <a:p>
            <a:pPr lvl="1"/>
            <a:r>
              <a:rPr lang="en-US" sz="1800"/>
              <a:t>Don't wait any longer and take advantage of all the amazing benefits that Apple has to offer</a:t>
            </a:r>
            <a:endParaRPr lang="en-CA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mputer on a table">
            <a:extLst>
              <a:ext uri="{FF2B5EF4-FFF2-40B4-BE49-F238E27FC236}">
                <a16:creationId xmlns:a16="http://schemas.microsoft.com/office/drawing/2014/main" id="{121BC18B-7AEA-6701-1A0E-A4549A68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3" r="710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560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7F878-973C-5B71-9F69-31D5EDC5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D82D11E-C53A-6781-8E6C-1DE7312F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265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Apple is the Best</vt:lpstr>
      <vt:lpstr>Why Apple is the Best Choice for All Your Tech Needs</vt:lpstr>
      <vt:lpstr>Form and Function</vt:lpstr>
      <vt:lpstr>User Experience</vt:lpstr>
      <vt:lpstr>Customer Service and Support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Products</dc:title>
  <dc:creator>Mahmoud Moustafa</dc:creator>
  <cp:lastModifiedBy>Mahmoud Moustafa</cp:lastModifiedBy>
  <cp:revision>3</cp:revision>
  <dcterms:created xsi:type="dcterms:W3CDTF">2023-02-25T17:56:31Z</dcterms:created>
  <dcterms:modified xsi:type="dcterms:W3CDTF">2023-02-25T18:16:48Z</dcterms:modified>
</cp:coreProperties>
</file>