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93504CB-921A-424F-9829-03002D9165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7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9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15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84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419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27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530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780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8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96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41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63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76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6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83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62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500F-6BCF-405C-BF66-D3D20ADBF6D2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5758-4B35-4323-AC0C-2749F088C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2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1430086A-0B07-9AFF-7468-2F19B13765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A56B6-0CB0-F7C1-D3AF-679F367B4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71" y="764373"/>
            <a:ext cx="10935929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Public Disclosure Of Security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EB8C6-A160-A646-048A-625830EA41D6}"/>
              </a:ext>
            </a:extLst>
          </p:cNvPr>
          <p:cNvSpPr txBox="1"/>
          <p:nvPr/>
        </p:nvSpPr>
        <p:spPr>
          <a:xfrm>
            <a:off x="685800" y="3244645"/>
            <a:ext cx="10820400" cy="297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Mahmoud Moustafa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3648276</a:t>
            </a:r>
          </a:p>
        </p:txBody>
      </p:sp>
    </p:spTree>
    <p:extLst>
      <p:ext uri="{BB962C8B-B14F-4D97-AF65-F5344CB8AC3E}">
        <p14:creationId xmlns:p14="http://schemas.microsoft.com/office/powerpoint/2010/main" val="375625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Security flaws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Security “flaws” suggest criminal intent</a:t>
            </a:r>
          </a:p>
          <a:p>
            <a:endParaRPr lang="en-US" dirty="0"/>
          </a:p>
          <a:p>
            <a:r>
              <a:rPr lang="en-US" dirty="0"/>
              <a:t>Exploitation that will aggravate a relatively harmless security issue may take place. </a:t>
            </a:r>
          </a:p>
          <a:p>
            <a:endParaRPr lang="en-US" dirty="0"/>
          </a:p>
          <a:p>
            <a:r>
              <a:rPr lang="en-US" dirty="0"/>
              <a:t>After the exposure of the flaw, attacks will intensify.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7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Security problems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4960"/>
            <a:ext cx="10820400" cy="4976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Often subtle</a:t>
            </a:r>
          </a:p>
          <a:p>
            <a:endParaRPr lang="en-US" dirty="0"/>
          </a:p>
          <a:p>
            <a:r>
              <a:rPr lang="en-US" dirty="0"/>
              <a:t>Most likely will not appear until a correlated set of input is present.</a:t>
            </a:r>
          </a:p>
          <a:p>
            <a:endParaRPr lang="en-US" dirty="0"/>
          </a:p>
          <a:p>
            <a:r>
              <a:rPr lang="en-US" dirty="0"/>
              <a:t>Can slow down the system</a:t>
            </a:r>
          </a:p>
          <a:p>
            <a:endParaRPr lang="en-US" dirty="0"/>
          </a:p>
          <a:p>
            <a:r>
              <a:rPr lang="en-US" dirty="0"/>
              <a:t>Can provide illegal access to the system and its contents</a:t>
            </a:r>
          </a:p>
          <a:p>
            <a:endParaRPr lang="en-US" dirty="0"/>
          </a:p>
          <a:p>
            <a:r>
              <a:rPr lang="en-US" dirty="0"/>
              <a:t>The analysis of the data revealed a declining trend in the reported security issue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8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Bayesian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showed that the Bayesian model’s accuracy matched the predicted accuracy</a:t>
            </a:r>
          </a:p>
          <a:p>
            <a:endParaRPr lang="en-US" dirty="0"/>
          </a:p>
          <a:p>
            <a:r>
              <a:rPr lang="en-US" dirty="0"/>
              <a:t>This shows that the model agrees with the collected data</a:t>
            </a:r>
          </a:p>
          <a:p>
            <a:endParaRPr lang="en-US" dirty="0"/>
          </a:p>
          <a:p>
            <a:r>
              <a:rPr lang="en-US" dirty="0"/>
              <a:t>Using the median relative error </a:t>
            </a:r>
            <a:r>
              <a:rPr lang="en-US"/>
              <a:t>showdc </a:t>
            </a:r>
            <a:r>
              <a:rPr lang="en-US" dirty="0"/>
              <a:t>that it is possible to anticipate security problem disclosure occurrences.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8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Full vs limited disclosure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Full-disclosure software products required more time to resolve security flaws than limited-disclosure software products.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Limited-disclosure solutions would have a bigger overall user impact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0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Four security failure Simulation Cases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the first case, viruses propagate when a high percentage of operating systems are weak.</a:t>
            </a:r>
          </a:p>
          <a:p>
            <a:endParaRPr lang="en-US" dirty="0"/>
          </a:p>
          <a:p>
            <a:pPr lvl="1"/>
            <a:r>
              <a:rPr lang="en-US" dirty="0"/>
              <a:t>Full disclosure browsers employed automatic patching.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Limited disclosure browsers employed non-automatic patching.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Number of systems impacted by security flaws varied significantly.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Limited disclosure affected more systems than full-disclosure browsers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Four security failure Simulation Cases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the second case, attackers target users for exploits until all the targets installed fixes.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Full disclosure browsers received patches before limited disclosure browsers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systems are impacted by limited disclosure browsers than by full disclosure browsers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0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Four security failure Simulation Cases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the third case, it was assumed that security failures would last for a month for both.</a:t>
            </a:r>
          </a:p>
          <a:p>
            <a:pPr lvl="1"/>
            <a:r>
              <a:rPr lang="en-US" dirty="0"/>
              <a:t>The average number of impacted systems with limited-disclosure browsers was discovered to be higher than those with full-disclosure browsers.</a:t>
            </a:r>
          </a:p>
          <a:p>
            <a:pPr lvl="1"/>
            <a:endParaRPr lang="en-US" dirty="0"/>
          </a:p>
          <a:p>
            <a:r>
              <a:rPr lang="en-US" dirty="0"/>
              <a:t>In the fourth case, the failure periods for popular security threats were observed</a:t>
            </a:r>
          </a:p>
          <a:p>
            <a:pPr lvl="1"/>
            <a:r>
              <a:rPr lang="en-US" dirty="0"/>
              <a:t>those failure periods turned out to be approximately a week.</a:t>
            </a:r>
          </a:p>
          <a:p>
            <a:pPr lvl="1"/>
            <a:r>
              <a:rPr lang="en-US" dirty="0"/>
              <a:t>The number of systems with limited-disclosure browsers was higher than those with full-disclosure browsers.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Early Disclosure drawbacks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Early disclosure has its drawbacks: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That developers can give themselves more time than they should in order to fix the issue.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very hard to determine the conditions that will make early disclosure a good policy in this case.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Calculating the number of users that need to take precautions can go wrong very easily.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most cases, only 18% of users take the needed measures.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3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Why not to disclose security problems publicly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Most people are technologically illiterate. </a:t>
            </a:r>
          </a:p>
          <a:p>
            <a:endParaRPr lang="en-US" dirty="0"/>
          </a:p>
          <a:p>
            <a:r>
              <a:rPr lang="en-US" dirty="0"/>
              <a:t>Public disclosure of security problems will open the door for more attacks</a:t>
            </a:r>
          </a:p>
          <a:p>
            <a:endParaRPr lang="en-US" dirty="0"/>
          </a:p>
          <a:p>
            <a:r>
              <a:rPr lang="en-US" dirty="0"/>
              <a:t>Attackers would most likely target the users, even after an issue has been patched.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Software Security Problems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software security problems are important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Assessment of the quality of a software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security issues can affect users’ perceptions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07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The Different Views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Calendar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Operational View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13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Steps to fixing software security issues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Automation Framework Creation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Creation and evaluation of a state-based process model </a:t>
            </a:r>
          </a:p>
          <a:p>
            <a:endParaRPr lang="en-US" dirty="0"/>
          </a:p>
          <a:p>
            <a:r>
              <a:rPr lang="en-US" dirty="0"/>
              <a:t>Creation of a security sub-models</a:t>
            </a:r>
          </a:p>
        </p:txBody>
      </p:sp>
    </p:spTree>
    <p:extLst>
      <p:ext uri="{BB962C8B-B14F-4D97-AF65-F5344CB8AC3E}">
        <p14:creationId xmlns:p14="http://schemas.microsoft.com/office/powerpoint/2010/main" val="240714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Data Collection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scattered security data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Toolset was created to collect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9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Statistics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Between 0.05 and 5% of collected issues are security related.</a:t>
            </a:r>
          </a:p>
          <a:p>
            <a:endParaRPr lang="en-US" dirty="0"/>
          </a:p>
          <a:p>
            <a:r>
              <a:rPr lang="en-US" dirty="0"/>
              <a:t>35% of which have open exploits.</a:t>
            </a:r>
          </a:p>
          <a:p>
            <a:endParaRPr lang="en-US" dirty="0"/>
          </a:p>
          <a:p>
            <a:r>
              <a:rPr lang="en-US" dirty="0"/>
              <a:t>Only 1.3% of security issues encounter public exploits after being made public.</a:t>
            </a:r>
          </a:p>
          <a:p>
            <a:endParaRPr lang="en-US" dirty="0"/>
          </a:p>
          <a:p>
            <a:r>
              <a:rPr lang="en-US" dirty="0"/>
              <a:t>34% of issues receive exploits even before developers are aware of them.</a:t>
            </a:r>
          </a:p>
        </p:txBody>
      </p:sp>
    </p:spTree>
    <p:extLst>
      <p:ext uri="{BB962C8B-B14F-4D97-AF65-F5344CB8AC3E}">
        <p14:creationId xmlns:p14="http://schemas.microsoft.com/office/powerpoint/2010/main" val="352103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Process Modeling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Reaction model to security issues. </a:t>
            </a:r>
          </a:p>
          <a:p>
            <a:endParaRPr lang="en-US" dirty="0"/>
          </a:p>
          <a:p>
            <a:r>
              <a:rPr lang="en-US" dirty="0"/>
              <a:t>Capable of making depictions. </a:t>
            </a:r>
          </a:p>
          <a:p>
            <a:endParaRPr lang="en-US" dirty="0"/>
          </a:p>
          <a:p>
            <a:r>
              <a:rPr lang="en-US" dirty="0"/>
              <a:t>Emphasizes roles and usage perspectives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Predictive Modeling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Helps in issue prediction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Transitions in the overall model</a:t>
            </a:r>
          </a:p>
          <a:p>
            <a:endParaRPr lang="en-US" dirty="0"/>
          </a:p>
          <a:p>
            <a:r>
              <a:rPr lang="en-US" dirty="0"/>
              <a:t>Classical reliability models may effectively forecast</a:t>
            </a:r>
          </a:p>
          <a:p>
            <a:endParaRPr lang="en-US" dirty="0"/>
          </a:p>
          <a:p>
            <a:r>
              <a:rPr lang="en-US" dirty="0"/>
              <a:t>Bayesian disclosure model describes the variability in operational profiles, the impact of cyber attacks, among other things.</a:t>
            </a:r>
          </a:p>
        </p:txBody>
      </p:sp>
    </p:spTree>
    <p:extLst>
      <p:ext uri="{BB962C8B-B14F-4D97-AF65-F5344CB8AC3E}">
        <p14:creationId xmlns:p14="http://schemas.microsoft.com/office/powerpoint/2010/main" val="167901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BEA-9379-5A12-4AEA-3F7A39F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03702"/>
            <a:ext cx="10316497" cy="1293028"/>
          </a:xfrm>
        </p:spPr>
        <p:txBody>
          <a:bodyPr/>
          <a:lstStyle/>
          <a:p>
            <a:pPr algn="l"/>
            <a:r>
              <a:rPr lang="en-US" dirty="0"/>
              <a:t>The Bayesian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08B0-F278-25DF-765D-4827FB4F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Two kinds of security disclosures: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first includes problems that come with solutions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second is one that is not coupled with a solution.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405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309</TotalTime>
  <Words>657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Public Disclosure Of Security Problems</vt:lpstr>
      <vt:lpstr>Software Security Problems</vt:lpstr>
      <vt:lpstr>The Different Views</vt:lpstr>
      <vt:lpstr>Steps to fixing software security issues</vt:lpstr>
      <vt:lpstr>Data Collection</vt:lpstr>
      <vt:lpstr>Statistics</vt:lpstr>
      <vt:lpstr>Process Modeling</vt:lpstr>
      <vt:lpstr>Predictive Modeling</vt:lpstr>
      <vt:lpstr>The Bayesian model</vt:lpstr>
      <vt:lpstr>Security flaws</vt:lpstr>
      <vt:lpstr>Security problems</vt:lpstr>
      <vt:lpstr>Bayesian model</vt:lpstr>
      <vt:lpstr>Full vs limited disclosure</vt:lpstr>
      <vt:lpstr>Four security failure Simulation Cases</vt:lpstr>
      <vt:lpstr>Four security failure Simulation Cases</vt:lpstr>
      <vt:lpstr>Four security failure Simulation Cases</vt:lpstr>
      <vt:lpstr>Early Disclosure drawbacks</vt:lpstr>
      <vt:lpstr>Why not to disclose security problems publicly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Disclosure Of Security Problems</dc:title>
  <dc:creator>Mahmoud Moustafa</dc:creator>
  <cp:lastModifiedBy>Mahmoud Moustafa</cp:lastModifiedBy>
  <cp:revision>11</cp:revision>
  <dcterms:created xsi:type="dcterms:W3CDTF">2022-12-07T18:30:19Z</dcterms:created>
  <dcterms:modified xsi:type="dcterms:W3CDTF">2022-12-08T12:56:12Z</dcterms:modified>
</cp:coreProperties>
</file>