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F06A-4F93-49D7-B265-C76B5FF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76019-A7B6-461A-A462-05C8BEDB0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7EA2C-DDA6-4732-8931-56A74A48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EC54-E3B2-47C0-AC7B-49F72F85C065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81DDB-1C8B-43AB-86BC-C0DC634D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84B2-8A49-422C-BD37-AB7F4F55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DB8-9DC8-4739-BD36-B8AD5747F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19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88B9-624B-44A7-B769-AB257665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25B67-C0D7-4B16-8732-55ACC4C73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1DCD-90E6-4204-8341-5D8F3BE6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EC54-E3B2-47C0-AC7B-49F72F85C065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3404-B05C-4EFD-B589-0D3E2A3B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57B7-341D-4A02-BFB0-247A310C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DB8-9DC8-4739-BD36-B8AD5747F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91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0E786-BE31-47BC-BCFD-458D7045B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8612E-958A-43B5-8560-F16E87408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BD40-CB86-4A6D-BF72-CC889066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EC54-E3B2-47C0-AC7B-49F72F85C065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EE7CD-0082-477B-9362-815ACF70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84EE9-F288-4CDC-A17F-D9029B28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DB8-9DC8-4739-BD36-B8AD5747F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11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3510-87FE-4960-AE94-DEC908C3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F535A-8CF9-4F0C-AADF-35187D5B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5D588-FF35-4A9F-9C9C-451327F3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EC54-E3B2-47C0-AC7B-49F72F85C065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E1F36-E00D-46AE-B6FB-526BB35F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D8DB-02BC-4F5B-8325-A77E7A8F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DB8-9DC8-4739-BD36-B8AD5747F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7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90F6-AAC3-4EA0-A9A1-45042FD1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1D713-7BD5-4AF3-9CE9-1E1746970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F1ACD-5189-4AA2-8697-77DE747A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EC54-E3B2-47C0-AC7B-49F72F85C065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58CC-4EAC-47B8-9F3B-F48F9A90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D702F-E889-46B7-B05B-773AB8D2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DB8-9DC8-4739-BD36-B8AD5747F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61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D97E-DDCC-412A-A21A-AE91C71F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12BA-9EF6-48E7-A6F6-DB6AACEE7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9AC42-5FB8-4C11-AF1A-9FD569382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E21C8-D034-495F-AB1C-D17DFDB1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EC54-E3B2-47C0-AC7B-49F72F85C065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0807-4459-4667-A837-F963E9C4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6471C-265F-44C3-81E2-B8A181D5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DB8-9DC8-4739-BD36-B8AD5747F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04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0D8F-4731-453B-A36C-05A4F709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0E26-34FD-45E5-B518-FC4159069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3CA0B-9040-49B3-B21B-4F3A8929D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3BC3B-DF90-4F2A-AFDB-10140184E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D4F34-C915-416D-8555-E16CBE58F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3CA12-3094-47C5-99DA-E19D62E6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EC54-E3B2-47C0-AC7B-49F72F85C065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D5989-7325-4F76-BAD7-90A9C5AA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F8797-F9F7-4929-ADB5-89AF1C1D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DB8-9DC8-4739-BD36-B8AD5747F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99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108D-46F2-449C-A305-E894100A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D1C24-E607-4F30-B3F0-1BB6D98E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EC54-E3B2-47C0-AC7B-49F72F85C065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7A9FB-779F-4289-A61E-40CAA674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D1F49-D02A-4D20-BC22-720165C5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DB8-9DC8-4739-BD36-B8AD5747F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56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90E51-2A87-4562-BA5F-677345DC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EC54-E3B2-47C0-AC7B-49F72F85C065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03E43-98CC-4BD9-BEAF-DE3892B6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F4415-BEB3-4754-A38D-D9D566C1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DB8-9DC8-4739-BD36-B8AD5747F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5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F298-3A3D-4C82-8E76-26132F35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AE5E-9B1C-4F46-9903-4D0D4A09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674D2-3794-4B36-929D-C95BCDFD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C7805-F40A-4571-9364-EF417377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EC54-E3B2-47C0-AC7B-49F72F85C065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9253-7642-42E1-AB49-36E9E1D6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AE1DD-97A5-4708-A0D1-C7929F5C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DB8-9DC8-4739-BD36-B8AD5747F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61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B9C4-D0CE-4E56-90A6-0F150092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BD05-6D40-4ABB-B00D-AA72431BE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2DE97-DE4E-4FB2-9BCF-A73546E49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CD983-5D5C-4920-B533-9A8E556D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EC54-E3B2-47C0-AC7B-49F72F85C065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F0AC5-C65D-4B25-A05A-6478C93D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FF39-93D0-4A1F-9DEA-935BF01B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1DB8-9DC8-4739-BD36-B8AD5747F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8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C3B01-6812-45EA-B5D5-BF00CBF9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A5F81-6A67-4CFF-926F-8F96DCAD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AD55F-C45A-4CDA-B2FB-E4A21D5F8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EC54-E3B2-47C0-AC7B-49F72F85C065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F961-267F-48FB-AF38-E60246CA0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3C8A-4742-427A-BBBF-58006C11B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01DB8-9DC8-4739-BD36-B8AD5747F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35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F356-1788-4560-9E5D-8D7E64256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52243"/>
          </a:xfrm>
        </p:spPr>
        <p:txBody>
          <a:bodyPr>
            <a:normAutofit fontScale="90000"/>
          </a:bodyPr>
          <a:lstStyle/>
          <a:p>
            <a:r>
              <a:rPr lang="en-CA" dirty="0"/>
              <a:t>Reusable Coffee Mug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AB64A-E87B-4F52-9981-7D5A2ED6B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58529"/>
            <a:ext cx="12192000" cy="559947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Heat Insulated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Different sizes.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All sizes can fit in a car’s cup holder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Non-leaking lid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Sizes compatible with the coffee shop's coffee dispensers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Either has a handle or have good grip. If no handle is used, coffee heat should not be felt while holding the mug.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Dishwasher safe.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Resistant to scuffs and dents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Anti-trickle lip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Sealable top.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color indicator that shows how hot the coffee is.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286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5142-6EEE-4476-A759-D175C96F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Design</a:t>
            </a:r>
            <a:br>
              <a:rPr lang="en-CA"/>
            </a:br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6970C-A275-49D9-A257-CF1BEF131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465" y="1901802"/>
            <a:ext cx="8657070" cy="4198984"/>
          </a:xfrm>
        </p:spPr>
      </p:pic>
    </p:spTree>
    <p:extLst>
      <p:ext uri="{BB962C8B-B14F-4D97-AF65-F5344CB8AC3E}">
        <p14:creationId xmlns:p14="http://schemas.microsoft.com/office/powerpoint/2010/main" val="290454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Reusable Coffee Mug Features</vt:lpstr>
      <vt:lpstr>Design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Reusable Coffee Mug Features</dc:title>
  <dc:creator>Mahmoud Moustafa</dc:creator>
  <cp:lastModifiedBy>Mahmoud Moustafa</cp:lastModifiedBy>
  <cp:revision>5</cp:revision>
  <dcterms:created xsi:type="dcterms:W3CDTF">2022-01-26T23:07:27Z</dcterms:created>
  <dcterms:modified xsi:type="dcterms:W3CDTF">2022-01-26T23:29:47Z</dcterms:modified>
</cp:coreProperties>
</file>