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63FB-93AE-486A-800A-15E998ECC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90416-CCD5-40DA-AFB7-358B1B2F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E94C-F603-40A0-8F12-5C0829B9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C0C0-90B7-4E9E-9922-B6A03E92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C1C2E-C579-47B4-A057-FB8E6758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5794-A810-4828-914A-C87D2F0B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1C557-AAF4-4E70-AC04-7199FEB42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C408-0209-4FF3-B8FF-96C3B3C8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4052-477B-4064-BE60-4A2E9FBA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791C-F3B0-4EF5-93B9-D1DD4240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7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50AB6-D75C-4975-AF61-C6303A395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C888D-5C06-474A-AB15-F2266A99D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F8E2-91A5-43E5-B37F-25B933A7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85B7-7A82-45B2-B920-8ED3887C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ABB8-B345-42A0-9CD8-94014CBF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26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7D25-68BE-40B5-8FB2-5961E539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022C-7084-44EC-A35C-CABB66A8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5E43-2B47-4F08-A11A-247A6199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BA21-5D85-4E61-9CBD-F358BEBD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B33E-C2C6-4EA8-A2B4-0C7A1722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03E5-02A1-41A8-ACBA-CC59B2B2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21C54-FAA5-4917-9A7D-839A6147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1A62-72D7-4663-8CCF-24673C31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C4A3-806D-47C8-9A37-E9EEFE32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4679-A1DE-4E99-854D-C9B87DDE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86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2A00-E07F-4DCC-800E-482AC270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9247-A586-41DF-9FA7-E402A45E2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FE05A-BF3F-4AAE-B026-E86ADD43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3AE35-E221-4E90-AC0A-166A777D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90735-16D6-4332-B584-5F67C97B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F702-58A7-4187-9C9F-989321B5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5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BA7F-5D3B-4BF3-A5A9-A6B43DAA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3306-1C92-45BB-898D-95E9348E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7BE84-8B6A-4F1A-BECC-6796CB83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F9CA1-7EFC-451F-AD39-C6FE00CAE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871E5-40B6-4663-8A69-147CD075A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07788-6397-4314-A636-D387BD08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68364-AECF-4930-A0FA-D52A15D1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2F2DE-68B9-4446-A6AF-F26F8362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96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49A3-5664-41FC-A352-8C599DCE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5D0F9-0233-4B9E-9DA6-8BAA0926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444EE-1115-4334-9F58-6C862E38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9AB5A-8194-41B1-A4A5-F4AA8FE0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84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74E5E-25FB-461E-8188-81F7460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38B5F-6A02-40D9-922F-E7026B88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233C9-46BB-4C3B-AEEB-138F4F03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41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E42F-E20C-4721-8078-B53B60E5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278B-E3A4-403C-85B6-EED0E726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81ED0-7452-44F0-AD82-54CE89EDF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05051-1F40-4F12-B391-7EDE0032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9DD81-742C-4D8C-9EA3-2CA25B2C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B47ED-9BE7-44D8-9F55-08184D0F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67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9B3A-85E6-452D-823D-8A4FE364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4C4FE-0A39-4A37-A68F-4AC1B7E5B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337E2-00E5-4A04-AFFB-BFC36F67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C3FD-2728-4E64-9505-4BB8A4BB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F70BF-EE73-4FA7-AEC0-A6E958C4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1580-4554-4332-ABA8-8198ECBA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87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0E2A1-0421-41A7-A0B6-9778BCD5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56E20-99DB-4AF0-BC60-294DCB69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3550-6F20-406A-8244-D021D5055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D0D3-6208-430A-B80E-C8EB8355270F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9835-34EA-45E2-933B-C38B7CFE2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083C-4E42-44BF-820F-ED0E51F3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CBE0-9B3F-439F-9F6D-E2C1307D8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2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124C-C16E-4CEE-BDCF-712DB2305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04875"/>
          </a:xfrm>
        </p:spPr>
        <p:txBody>
          <a:bodyPr>
            <a:normAutofit fontScale="90000"/>
          </a:bodyPr>
          <a:lstStyle/>
          <a:p>
            <a:r>
              <a:rPr lang="en-CA" dirty="0"/>
              <a:t>Resident Complaint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B31D3-59AD-4950-BE35-2515EA532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27" y="1106487"/>
            <a:ext cx="10416073" cy="4267618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For every approved complaint, the resident receives a certain amount of points that are redeemable at local restaurants, stores,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Every Fredericton resident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The channel will be the software product itself.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Reliance and dependability will be the most important factors in customer relationships.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Revenue Streams will come through ads the private companies will place in order to be on the top of the recommendations list the government officials receive.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Key resources will be a server to store the information and software developer for maintenance purposes.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Key partners will be the local stores and restaurants in which the customer can redeem their points.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Recommending the private companies to whom the work should be outsourced 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Cost structure will be focused on the key partners. Employees will be needed. Coworking space. </a:t>
            </a:r>
            <a:r>
              <a:rPr lang="en-CA"/>
              <a:t>Technology as well.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6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Resident Complaint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 Complaint Software</dc:title>
  <dc:creator>Mahmoud Moustafa</dc:creator>
  <cp:lastModifiedBy>Mahmoud Moustafa</cp:lastModifiedBy>
  <cp:revision>1</cp:revision>
  <dcterms:created xsi:type="dcterms:W3CDTF">2022-01-20T00:12:20Z</dcterms:created>
  <dcterms:modified xsi:type="dcterms:W3CDTF">2022-01-20T00:33:51Z</dcterms:modified>
</cp:coreProperties>
</file>