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2796f1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2796f1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2796f14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2796f14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72796f1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72796f1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72796f14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72796f14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72796f14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72796f14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2796f14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2796f14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2796f14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2796f14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72796f14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72796f14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Preference-Based Record Shortlisting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Efficiency and Effectiveness of Record Shortlisting with Performance-Based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</a:t>
            </a:r>
            <a:r>
              <a:rPr lang="en"/>
              <a:t>Preference-Based Record Shortlisting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shortlisting and its problem?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challenge caused by record shortlisting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>
                <a:solidFill>
                  <a:srgbClr val="ADADAD"/>
                </a:solidFill>
              </a:rPr>
              <a:t>Promising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Collaborative Filtering: This approach relies on the user's past interactions with the system and recommends items that similar users have interacted with.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Content-Based Filtering: This approach recommends items based on their attributes, such as genre, director, actors,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Hybrid Filtering: This approach combines both collaborative and content-based filtering to provide better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 of existing approaches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approaches provide a framework for record shortlisting.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for systematic and objective evaluation of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provide a starting point for further research and development.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21625" y="1216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rely on subjective assumptions and preferences.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may not fully capture the complexity of decision-making.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may not account for contextual factors that impact decision-making.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may not be adaptable to changing preferences or decision criteria.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Design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ccuracy and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the performance of the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 of Performance-Based Shortlisting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419175"/>
            <a:ext cx="42603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0" y="1419175"/>
            <a:ext cx="42603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Limited data availability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Difficulty in capturing preferences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Overfitting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Context dependency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shortlisting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method vs Existing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method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Challenges of Preference-Based Record Shortlisting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