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43" roundtripDataSignature="AMtx7mgOlHvGeGzYOZituGSw1k2vMAlB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schools.com/sql/trysql.asp?filename=trysql_select_al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schools.com/sql/trysql.asp?filename=trysql_select_all"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pl.it/"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u="sng">
                <a:solidFill>
                  <a:schemeClr val="hlink"/>
                </a:solidFill>
                <a:hlinkClick r:id="rId2"/>
              </a:rPr>
              <a:t>https://www.w3schools.com/sql/trysql.asp?filename=trysql_select_all</a:t>
            </a:r>
            <a:r>
              <a:rPr lang="en-US"/>
              <a:t> </a:t>
            </a:r>
            <a:endParaRPr/>
          </a:p>
        </p:txBody>
      </p:sp>
      <p:sp>
        <p:nvSpPr>
          <p:cNvPr id="167" name="Google Shape;16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Typically you just work with pre-established databases such as mysql, SQLite, Django, mongoDB, OracleDB</a:t>
            </a:r>
            <a:endParaRPr/>
          </a:p>
          <a:p>
            <a:pPr indent="0" lvl="0" marL="0" rtl="0" algn="l">
              <a:spcBef>
                <a:spcPts val="0"/>
              </a:spcBef>
              <a:spcAft>
                <a:spcPts val="0"/>
              </a:spcAft>
              <a:buSzPts val="1400"/>
              <a:buNone/>
            </a:pPr>
            <a:r>
              <a:t/>
            </a:r>
            <a:endParaRPr/>
          </a:p>
          <a:p>
            <a:pPr indent="0" lvl="0" marL="0" rtl="0" algn="l">
              <a:spcBef>
                <a:spcPts val="0"/>
              </a:spcBef>
              <a:spcAft>
                <a:spcPts val="0"/>
              </a:spcAft>
              <a:buSzPts val="1400"/>
              <a:buNone/>
            </a:pPr>
            <a:r>
              <a:rPr lang="en-US"/>
              <a:t>We will be using the w3schools tutorial which is very useful if you want to go through this or other programming languages such as perl, java, python, etc.</a:t>
            </a:r>
            <a:endParaRPr/>
          </a:p>
          <a:p>
            <a:pPr indent="0" lvl="0" marL="0" rtl="0" algn="l">
              <a:spcBef>
                <a:spcPts val="0"/>
              </a:spcBef>
              <a:spcAft>
                <a:spcPts val="0"/>
              </a:spcAft>
              <a:buClr>
                <a:schemeClr val="dk1"/>
              </a:buClr>
              <a:buSzPts val="1400"/>
              <a:buFont typeface="Arial"/>
              <a:buNone/>
            </a:pPr>
            <a:r>
              <a:rPr lang="en-US" u="sng">
                <a:solidFill>
                  <a:srgbClr val="0080FF"/>
                </a:solidFill>
                <a:hlinkClick r:id="rId2">
                  <a:extLst>
                    <a:ext uri="{A12FA001-AC4F-418D-AE19-62706E023703}">
                      <ahyp:hlinkClr val="tx"/>
                    </a:ext>
                  </a:extLst>
                </a:hlinkClick>
              </a:rPr>
              <a:t>https://www.w3schools.com/sql/trysql.asp?filename=trysql_select_all</a:t>
            </a:r>
            <a:r>
              <a:rPr lang="en-US"/>
              <a:t> </a:t>
            </a:r>
            <a:endParaRPr/>
          </a:p>
          <a:p>
            <a:pPr indent="0" lvl="0" marL="0" rtl="0" algn="l">
              <a:lnSpc>
                <a:spcPct val="100000"/>
              </a:lnSpc>
              <a:spcBef>
                <a:spcPts val="0"/>
              </a:spcBef>
              <a:spcAft>
                <a:spcPts val="0"/>
              </a:spcAft>
              <a:buSzPts val="1400"/>
              <a:buNone/>
            </a:pPr>
            <a:r>
              <a:t/>
            </a:r>
            <a:endParaRPr/>
          </a:p>
        </p:txBody>
      </p:sp>
      <p:sp>
        <p:nvSpPr>
          <p:cNvPr id="196" name="Google Shape;196;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a:t>ENUM is from MySQL syntax and will not work.</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US"/>
              <a:t>CREATE TABLE students </a:t>
            </a:r>
            <a:endParaRPr/>
          </a:p>
          <a:p>
            <a:pPr indent="0" lvl="0" marL="0" rtl="0" algn="l">
              <a:lnSpc>
                <a:spcPct val="100000"/>
              </a:lnSpc>
              <a:spcBef>
                <a:spcPts val="0"/>
              </a:spcBef>
              <a:spcAft>
                <a:spcPts val="0"/>
              </a:spcAft>
              <a:buClr>
                <a:schemeClr val="dk1"/>
              </a:buClr>
              <a:buSzPts val="1100"/>
              <a:buFont typeface="Arial"/>
              <a:buNone/>
            </a:pPr>
            <a:r>
              <a:rPr lang="en-US"/>
              <a:t>(</a:t>
            </a:r>
            <a:endParaRPr/>
          </a:p>
          <a:p>
            <a:pPr indent="0" lvl="0" marL="0" rtl="0" algn="l">
              <a:lnSpc>
                <a:spcPct val="100000"/>
              </a:lnSpc>
              <a:spcBef>
                <a:spcPts val="0"/>
              </a:spcBef>
              <a:spcAft>
                <a:spcPts val="0"/>
              </a:spcAft>
              <a:buClr>
                <a:schemeClr val="dk1"/>
              </a:buClr>
              <a:buSzPts val="1100"/>
              <a:buFont typeface="Arial"/>
              <a:buNone/>
            </a:pPr>
            <a:r>
              <a:rPr lang="en-US"/>
              <a:t>  student_id INT UNSIGNED NOT NULL PRIMARY KEY,</a:t>
            </a:r>
            <a:endParaRPr/>
          </a:p>
          <a:p>
            <a:pPr indent="0" lvl="0" marL="0" rtl="0" algn="l">
              <a:lnSpc>
                <a:spcPct val="100000"/>
              </a:lnSpc>
              <a:spcBef>
                <a:spcPts val="0"/>
              </a:spcBef>
              <a:spcAft>
                <a:spcPts val="0"/>
              </a:spcAft>
              <a:buClr>
                <a:schemeClr val="dk1"/>
              </a:buClr>
              <a:buSzPts val="1100"/>
              <a:buFont typeface="Arial"/>
              <a:buNone/>
            </a:pPr>
            <a:r>
              <a:rPr lang="en-US"/>
              <a:t>  first_name VARCHAR(30) NOT NULL,</a:t>
            </a:r>
            <a:endParaRPr/>
          </a:p>
          <a:p>
            <a:pPr indent="0" lvl="0" marL="0" rtl="0" algn="l">
              <a:lnSpc>
                <a:spcPct val="100000"/>
              </a:lnSpc>
              <a:spcBef>
                <a:spcPts val="0"/>
              </a:spcBef>
              <a:spcAft>
                <a:spcPts val="0"/>
              </a:spcAft>
              <a:buClr>
                <a:schemeClr val="dk1"/>
              </a:buClr>
              <a:buSzPts val="1100"/>
              <a:buFont typeface="Arial"/>
              <a:buNone/>
            </a:pPr>
            <a:r>
              <a:rPr lang="en-US"/>
              <a:t>  last_name VARCHAR(30) NOT NULL,</a:t>
            </a:r>
            <a:endParaRPr/>
          </a:p>
          <a:p>
            <a:pPr indent="0" lvl="0" marL="0" rtl="0" algn="l">
              <a:lnSpc>
                <a:spcPct val="100000"/>
              </a:lnSpc>
              <a:spcBef>
                <a:spcPts val="0"/>
              </a:spcBef>
              <a:spcAft>
                <a:spcPts val="0"/>
              </a:spcAft>
              <a:buClr>
                <a:schemeClr val="dk1"/>
              </a:buClr>
              <a:buSzPts val="1100"/>
              <a:buFont typeface="Arial"/>
              <a:buNone/>
            </a:pPr>
            <a:r>
              <a:rPr lang="en-US"/>
              <a:t>  email VARCHAR(60) NULL,</a:t>
            </a:r>
            <a:endParaRPr/>
          </a:p>
          <a:p>
            <a:pPr indent="0" lvl="0" marL="0" rtl="0" algn="l">
              <a:lnSpc>
                <a:spcPct val="100000"/>
              </a:lnSpc>
              <a:spcBef>
                <a:spcPts val="0"/>
              </a:spcBef>
              <a:spcAft>
                <a:spcPts val="0"/>
              </a:spcAft>
              <a:buClr>
                <a:schemeClr val="dk1"/>
              </a:buClr>
              <a:buSzPts val="1100"/>
              <a:buFont typeface="Arial"/>
              <a:buNone/>
            </a:pPr>
            <a:r>
              <a:rPr lang="en-US"/>
              <a:t>  province CHAR(2) NOT NULL DEFAULT "ON",</a:t>
            </a:r>
            <a:endParaRPr/>
          </a:p>
          <a:p>
            <a:pPr indent="0" lvl="0" marL="0" rtl="0" algn="l">
              <a:lnSpc>
                <a:spcPct val="100000"/>
              </a:lnSpc>
              <a:spcBef>
                <a:spcPts val="0"/>
              </a:spcBef>
              <a:spcAft>
                <a:spcPts val="0"/>
              </a:spcAft>
              <a:buClr>
                <a:schemeClr val="dk1"/>
              </a:buClr>
              <a:buSzPts val="1100"/>
              <a:buFont typeface="Arial"/>
              <a:buNone/>
            </a:pPr>
            <a:r>
              <a:rPr lang="en-US"/>
              <a:t>  birth_date DATE NOT NULL,</a:t>
            </a:r>
            <a:endParaRPr/>
          </a:p>
          <a:p>
            <a:pPr indent="0" lvl="0" marL="0" rtl="0" algn="l">
              <a:lnSpc>
                <a:spcPct val="100000"/>
              </a:lnSpc>
              <a:spcBef>
                <a:spcPts val="0"/>
              </a:spcBef>
              <a:spcAft>
                <a:spcPts val="0"/>
              </a:spcAft>
              <a:buClr>
                <a:schemeClr val="dk1"/>
              </a:buClr>
              <a:buSzPts val="1100"/>
              <a:buFont typeface="Arial"/>
              <a:buNone/>
            </a:pPr>
            <a:r>
              <a:rPr lang="en-US"/>
              <a:t>  sex CHAR(1) NOT NULL</a:t>
            </a:r>
            <a:endParaRPr/>
          </a:p>
          <a:p>
            <a:pPr indent="0" lvl="0" marL="0" rtl="0" algn="l">
              <a:lnSpc>
                <a:spcPct val="100000"/>
              </a:lnSpc>
              <a:spcBef>
                <a:spcPts val="0"/>
              </a:spcBef>
              <a:spcAft>
                <a:spcPts val="0"/>
              </a:spcAft>
              <a:buClr>
                <a:schemeClr val="dk1"/>
              </a:buClr>
              <a:buSzPts val="1100"/>
              <a:buFont typeface="Arial"/>
              <a:buNone/>
            </a:pPr>
            <a:r>
              <a:rPr lang="en-US"/>
              <a:t>);</a:t>
            </a:r>
            <a:endParaRPr/>
          </a:p>
          <a:p>
            <a:pPr indent="0" lvl="0" marL="0" rtl="0" algn="l">
              <a:lnSpc>
                <a:spcPct val="100000"/>
              </a:lnSpc>
              <a:spcBef>
                <a:spcPts val="0"/>
              </a:spcBef>
              <a:spcAft>
                <a:spcPts val="0"/>
              </a:spcAft>
              <a:buSzPts val="1400"/>
              <a:buNone/>
            </a:pPr>
            <a:r>
              <a:t/>
            </a:r>
            <a:endParaRPr/>
          </a:p>
        </p:txBody>
      </p:sp>
      <p:sp>
        <p:nvSpPr>
          <p:cNvPr id="248" name="Google Shape;248;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INSERT INTO students (student_id, first_name, last_name, email,</a:t>
            </a:r>
            <a:endParaRPr/>
          </a:p>
          <a:p>
            <a:pPr indent="0" lvl="0" marL="0" rtl="0" algn="l">
              <a:lnSpc>
                <a:spcPct val="100000"/>
              </a:lnSpc>
              <a:spcBef>
                <a:spcPts val="0"/>
              </a:spcBef>
              <a:spcAft>
                <a:spcPts val="0"/>
              </a:spcAft>
              <a:buSzPts val="1400"/>
              <a:buNone/>
            </a:pPr>
            <a:r>
              <a:rPr lang="en-US"/>
              <a:t>                      province, birth_date, sex)</a:t>
            </a:r>
            <a:endParaRPr/>
          </a:p>
          <a:p>
            <a:pPr indent="0" lvl="0" marL="0" rtl="0" algn="l">
              <a:lnSpc>
                <a:spcPct val="100000"/>
              </a:lnSpc>
              <a:spcBef>
                <a:spcPts val="0"/>
              </a:spcBef>
              <a:spcAft>
                <a:spcPts val="0"/>
              </a:spcAft>
              <a:buSzPts val="1400"/>
              <a:buNone/>
            </a:pPr>
            <a:r>
              <a:rPr lang="en-US"/>
              <a:t>VALUES (1, "John", "Smith", "jsmith@example.com", </a:t>
            </a:r>
            <a:endParaRPr/>
          </a:p>
          <a:p>
            <a:pPr indent="0" lvl="0" marL="0" rtl="0" algn="l">
              <a:lnSpc>
                <a:spcPct val="100000"/>
              </a:lnSpc>
              <a:spcBef>
                <a:spcPts val="0"/>
              </a:spcBef>
              <a:spcAft>
                <a:spcPts val="0"/>
              </a:spcAft>
              <a:buSzPts val="1400"/>
              <a:buNone/>
            </a:pPr>
            <a:r>
              <a:rPr lang="en-US"/>
              <a:t>        "ON", "1990-01-21", "M"), (2, "Jane", "Doe", "jdoe@example.com", </a:t>
            </a:r>
            <a:endParaRPr/>
          </a:p>
          <a:p>
            <a:pPr indent="0" lvl="0" marL="0" rtl="0" algn="l">
              <a:lnSpc>
                <a:spcPct val="100000"/>
              </a:lnSpc>
              <a:spcBef>
                <a:spcPts val="0"/>
              </a:spcBef>
              <a:spcAft>
                <a:spcPts val="0"/>
              </a:spcAft>
              <a:buSzPts val="1400"/>
              <a:buNone/>
            </a:pPr>
            <a:r>
              <a:rPr lang="en-US"/>
              <a:t>        "ON", "1990-02-22", "F");</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
        <p:nvSpPr>
          <p:cNvPr id="255" name="Google Shape;255;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SELECT * FROM students;</a:t>
            </a:r>
            <a:endParaRPr/>
          </a:p>
        </p:txBody>
      </p:sp>
      <p:sp>
        <p:nvSpPr>
          <p:cNvPr id="264" name="Google Shape;264;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SELECT student_id FROM students where student_id&lt;2;</a:t>
            </a:r>
            <a:endParaRPr/>
          </a:p>
        </p:txBody>
      </p:sp>
      <p:sp>
        <p:nvSpPr>
          <p:cNvPr id="273" name="Google Shape;273;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9d7b6e83d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9d7b6e83dc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Clr>
                <a:schemeClr val="dk1"/>
              </a:buClr>
              <a:buSzPts val="1100"/>
              <a:buFont typeface="Arial"/>
              <a:buNone/>
            </a:pPr>
            <a:r>
              <a:rPr lang="en-US">
                <a:latin typeface="Verdana"/>
                <a:ea typeface="Verdana"/>
                <a:cs typeface="Verdana"/>
                <a:sym typeface="Verdana"/>
              </a:rPr>
              <a:t>You can have your select statements to be nested, where you search of a condition within a condition.</a:t>
            </a:r>
            <a:endParaRPr>
              <a:latin typeface="Verdana"/>
              <a:ea typeface="Verdana"/>
              <a:cs typeface="Verdana"/>
              <a:sym typeface="Verdana"/>
            </a:endParaRPr>
          </a:p>
          <a:p>
            <a:pPr indent="0" lvl="0" marL="0" rtl="0" algn="l">
              <a:spcBef>
                <a:spcPts val="560"/>
              </a:spcBef>
              <a:spcAft>
                <a:spcPts val="0"/>
              </a:spcAft>
              <a:buNone/>
            </a:pPr>
            <a:r>
              <a:rPr lang="en-US">
                <a:latin typeface="Verdana"/>
                <a:ea typeface="Verdana"/>
                <a:cs typeface="Verdana"/>
                <a:sym typeface="Verdana"/>
              </a:rPr>
              <a:t>This can be useful when using data from one table to refer to another table.</a:t>
            </a:r>
            <a:endParaRPr>
              <a:latin typeface="Verdana"/>
              <a:ea typeface="Verdana"/>
              <a:cs typeface="Verdana"/>
              <a:sym typeface="Verdana"/>
            </a:endParaRPr>
          </a:p>
          <a:p>
            <a:pPr indent="0" lvl="0" marL="0" rtl="0" algn="l">
              <a:spcBef>
                <a:spcPts val="560"/>
              </a:spcBef>
              <a:spcAft>
                <a:spcPts val="0"/>
              </a:spcAft>
              <a:buNone/>
            </a:pPr>
            <a:r>
              <a:t/>
            </a:r>
            <a:endParaRPr>
              <a:latin typeface="Verdana"/>
              <a:ea typeface="Verdana"/>
              <a:cs typeface="Verdana"/>
              <a:sym typeface="Verdana"/>
            </a:endParaRPr>
          </a:p>
          <a:p>
            <a:pPr indent="0" lvl="0" marL="0" rtl="0" algn="l">
              <a:spcBef>
                <a:spcPts val="560"/>
              </a:spcBef>
              <a:spcAft>
                <a:spcPts val="0"/>
              </a:spcAft>
              <a:buNone/>
            </a:pPr>
            <a:r>
              <a:rPr lang="en-US">
                <a:latin typeface="Verdana"/>
                <a:ea typeface="Verdana"/>
                <a:cs typeface="Verdana"/>
                <a:sym typeface="Verdana"/>
              </a:rPr>
              <a:t>SELECT * FROM [Customers]</a:t>
            </a:r>
            <a:endParaRPr>
              <a:latin typeface="Verdana"/>
              <a:ea typeface="Verdana"/>
              <a:cs typeface="Verdana"/>
              <a:sym typeface="Verdana"/>
            </a:endParaRPr>
          </a:p>
          <a:p>
            <a:pPr indent="0" lvl="0" marL="0" rtl="0" algn="l">
              <a:spcBef>
                <a:spcPts val="560"/>
              </a:spcBef>
              <a:spcAft>
                <a:spcPts val="0"/>
              </a:spcAft>
              <a:buNone/>
            </a:pPr>
            <a:r>
              <a:rPr lang="en-US">
                <a:latin typeface="Verdana"/>
                <a:ea typeface="Verdana"/>
                <a:cs typeface="Verdana"/>
                <a:sym typeface="Verdana"/>
              </a:rPr>
              <a:t>WHERE CustomerID IN (SELECT CustomerID</a:t>
            </a:r>
            <a:endParaRPr>
              <a:latin typeface="Verdana"/>
              <a:ea typeface="Verdana"/>
              <a:cs typeface="Verdana"/>
              <a:sym typeface="Verdana"/>
            </a:endParaRPr>
          </a:p>
          <a:p>
            <a:pPr indent="0" lvl="0" marL="0" rtl="0" algn="l">
              <a:spcBef>
                <a:spcPts val="560"/>
              </a:spcBef>
              <a:spcAft>
                <a:spcPts val="0"/>
              </a:spcAft>
              <a:buNone/>
            </a:pPr>
            <a:r>
              <a:rPr lang="en-US">
                <a:latin typeface="Verdana"/>
                <a:ea typeface="Verdana"/>
                <a:cs typeface="Verdana"/>
                <a:sym typeface="Verdana"/>
              </a:rPr>
              <a:t>FROM Orders WHERE OrderDate &gt;= "1997-02-02");</a:t>
            </a:r>
            <a:endParaRPr>
              <a:latin typeface="Verdana"/>
              <a:ea typeface="Verdana"/>
              <a:cs typeface="Verdana"/>
              <a:sym typeface="Verdana"/>
            </a:endParaRPr>
          </a:p>
          <a:p>
            <a:pPr indent="0" lvl="0" marL="0" rtl="0" algn="l">
              <a:spcBef>
                <a:spcPts val="560"/>
              </a:spcBef>
              <a:spcAft>
                <a:spcPts val="0"/>
              </a:spcAft>
              <a:buClr>
                <a:schemeClr val="dk1"/>
              </a:buClr>
              <a:buSzPts val="1100"/>
              <a:buFont typeface="Arial"/>
              <a:buNone/>
            </a:pPr>
            <a:r>
              <a:rPr lang="en-US">
                <a:latin typeface="Verdana"/>
                <a:ea typeface="Verdana"/>
                <a:cs typeface="Verdana"/>
                <a:sym typeface="Verdana"/>
              </a:rPr>
              <a:t>Example: Getting a list of all the customers who visited our shop after a case of covid-19</a:t>
            </a:r>
            <a:endParaRPr>
              <a:latin typeface="Verdana"/>
              <a:ea typeface="Verdana"/>
              <a:cs typeface="Verdana"/>
              <a:sym typeface="Verdana"/>
            </a:endParaRPr>
          </a:p>
        </p:txBody>
      </p:sp>
      <p:sp>
        <p:nvSpPr>
          <p:cNvPr id="298" name="Google Shape;298;g9d7b6e83dc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UPDATE students SET province="BC" WHERE student_id=1;</a:t>
            </a:r>
            <a:endParaRPr/>
          </a:p>
        </p:txBody>
      </p:sp>
      <p:sp>
        <p:nvSpPr>
          <p:cNvPr id="306" name="Google Shape;306;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DELETE FROM students where student_id=2;</a:t>
            </a:r>
            <a:endParaRPr/>
          </a:p>
        </p:txBody>
      </p:sp>
      <p:sp>
        <p:nvSpPr>
          <p:cNvPr id="314" name="Google Shape;314;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ALTER TABLE students ADD enrolled boolean;</a:t>
            </a:r>
            <a:endParaRPr/>
          </a:p>
        </p:txBody>
      </p:sp>
      <p:sp>
        <p:nvSpPr>
          <p:cNvPr id="322" name="Google Shape;322;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ALTER TABLE students DROP COLUMN enrolled;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ALTER TABLE students MODIFY COLUMN sex int unsigned;</a:t>
            </a:r>
            <a:endParaRPr/>
          </a:p>
        </p:txBody>
      </p:sp>
      <p:sp>
        <p:nvSpPr>
          <p:cNvPr id="331" name="Google Shape;331;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 name="Google Shape;341;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DROP TABLE students;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This is probably not a good idea to do especially if your at work, basically just deletes everything.</a:t>
            </a:r>
            <a:endParaRPr/>
          </a:p>
        </p:txBody>
      </p:sp>
      <p:sp>
        <p:nvSpPr>
          <p:cNvPr id="342" name="Google Shape;342;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9d7b6e83dc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9d7b6e83dc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https://repl.it/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First Step: Change theme to dark mode</a:t>
            </a:r>
            <a:endParaRPr/>
          </a:p>
          <a:p>
            <a:pPr indent="0" lvl="0" marL="0" marR="114300" rtl="0" algn="l">
              <a:lnSpc>
                <a:spcPct val="130769"/>
              </a:lnSpc>
              <a:spcBef>
                <a:spcPts val="0"/>
              </a:spcBef>
              <a:spcAft>
                <a:spcPts val="0"/>
              </a:spcAft>
              <a:buClr>
                <a:schemeClr val="dk1"/>
              </a:buClr>
              <a:buSzPts val="1100"/>
              <a:buFont typeface="Arial"/>
              <a:buNone/>
            </a:pPr>
            <a:r>
              <a:t/>
            </a:r>
            <a:endParaRPr sz="1000">
              <a:latin typeface="Courier New"/>
              <a:ea typeface="Courier New"/>
              <a:cs typeface="Courier New"/>
              <a:sym typeface="Courier New"/>
            </a:endParaRPr>
          </a:p>
          <a:p>
            <a:pPr indent="0" lvl="0" marL="0" rtl="0" algn="l">
              <a:spcBef>
                <a:spcPts val="400"/>
              </a:spcBef>
              <a:spcAft>
                <a:spcPts val="0"/>
              </a:spcAft>
              <a:buNone/>
            </a:pPr>
            <a:r>
              <a:t/>
            </a:r>
            <a:endParaRPr/>
          </a:p>
        </p:txBody>
      </p:sp>
      <p:sp>
        <p:nvSpPr>
          <p:cNvPr id="351" name="Google Shape;351;g9d7b6e83dc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9dc50e0933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9dc50e0933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connection initialization opens up the database file mentioned, in this case company.db, an set a connection variable to be used down the line.</a:t>
            </a:r>
            <a:endParaRPr/>
          </a:p>
          <a:p>
            <a:pPr indent="0" lvl="0" marL="0" rtl="0" algn="l">
              <a:spcBef>
                <a:spcPts val="0"/>
              </a:spcBef>
              <a:spcAft>
                <a:spcPts val="0"/>
              </a:spcAft>
              <a:buNone/>
            </a:pPr>
            <a:r>
              <a:rPr lang="en-US"/>
              <a:t>You must also initialize a cursor, this cursor is used to either submit commands to SQLite and to fetch results from there.</a:t>
            </a:r>
            <a:endParaRPr/>
          </a:p>
        </p:txBody>
      </p:sp>
      <p:sp>
        <p:nvSpPr>
          <p:cNvPr id="358" name="Google Shape;358;g9dc50e0933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9dc50e0933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9dc50e0933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Here we are using the cursor to execute commands to create a table and to insert an entry into. </a:t>
            </a:r>
            <a:endParaRPr/>
          </a:p>
        </p:txBody>
      </p:sp>
      <p:sp>
        <p:nvSpPr>
          <p:cNvPr id="366" name="Google Shape;366;g9dc50e0933_0_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9dc50e0933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9dc50e0933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Here we are commit our changes to the database, similar terminology to git</a:t>
            </a:r>
            <a:endParaRPr/>
          </a:p>
        </p:txBody>
      </p:sp>
      <p:sp>
        <p:nvSpPr>
          <p:cNvPr id="374" name="Google Shape;374;g9dc50e0933_0_1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9dc50e0933_0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9dc50e0933_0_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Here we are feeding the cursor.fetchall() into result which is then </a:t>
            </a:r>
            <a:r>
              <a:rPr lang="en-US"/>
              <a:t>iterated</a:t>
            </a:r>
            <a:r>
              <a:rPr lang="en-US"/>
              <a:t> through. </a:t>
            </a:r>
            <a:endParaRPr/>
          </a:p>
          <a:p>
            <a:pPr indent="0" lvl="0" marL="0" rtl="0" algn="l">
              <a:spcBef>
                <a:spcPts val="0"/>
              </a:spcBef>
              <a:spcAft>
                <a:spcPts val="0"/>
              </a:spcAft>
              <a:buNone/>
            </a:pPr>
            <a:r>
              <a:rPr lang="en-US"/>
              <a:t>cursor.fetchone() only gets you the first result from the table</a:t>
            </a:r>
            <a:endParaRPr/>
          </a:p>
        </p:txBody>
      </p:sp>
      <p:sp>
        <p:nvSpPr>
          <p:cNvPr id="382" name="Google Shape;382;g9dc50e0933_0_2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9" name="Google Shape;389;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0" name="Google Shape;390;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Having multiple tables that relate to each other can be useful in many cases. You can have it so that one table refers to another table’s id value to reduce the amount of times you might need to rewrite data, and instead simply change it in one table and refer to that thing by its id for other tables.</a:t>
            </a:r>
            <a:endParaRPr/>
          </a:p>
        </p:txBody>
      </p:sp>
      <p:sp>
        <p:nvSpPr>
          <p:cNvPr id="135" name="Google Shape;13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Databases are very efficient, more efficient than dictionaries/arrays. The dictionaries/arrays are saved in the ram of the system as opposed to the hard drive on a server for example.</a:t>
            </a:r>
            <a:endParaRPr/>
          </a:p>
        </p:txBody>
      </p:sp>
      <p:sp>
        <p:nvSpPr>
          <p:cNvPr id="146" name="Google Shape;14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Mention how running tests and simulations for various conditions can all be stored in an SQL database which can be accessed and displayed on a website for ease of access of results. You can also use a website as a GUI to input and delete data from the database. #MyAMDExperience</a:t>
            </a:r>
            <a:endParaRPr/>
          </a:p>
        </p:txBody>
      </p:sp>
      <p:sp>
        <p:nvSpPr>
          <p:cNvPr id="153" name="Google Shape;15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1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howMasterSp="0" type="title">
  <p:cSld name="TITLE">
    <p:bg>
      <p:bgPr>
        <a:blipFill>
          <a:blip r:embed="rId2">
            <a:alphaModFix/>
          </a:blip>
          <a:stretch>
            <a:fillRect/>
          </a:stretch>
        </a:blipFill>
      </p:bgPr>
    </p:bg>
    <p:spTree>
      <p:nvGrpSpPr>
        <p:cNvPr id="16" name="Shape 16"/>
        <p:cNvGrpSpPr/>
        <p:nvPr/>
      </p:nvGrpSpPr>
      <p:grpSpPr>
        <a:xfrm>
          <a:off x="0" y="0"/>
          <a:ext cx="0" cy="0"/>
          <a:chOff x="0" y="0"/>
          <a:chExt cx="0" cy="0"/>
        </a:xfrm>
      </p:grpSpPr>
      <p:pic>
        <p:nvPicPr>
          <p:cNvPr descr="IEEE_TAG_BLUE.png" id="17" name="Google Shape;17;p33"/>
          <p:cNvPicPr preferRelativeResize="0"/>
          <p:nvPr/>
        </p:nvPicPr>
        <p:blipFill rotWithShape="1">
          <a:blip r:embed="rId3">
            <a:alphaModFix/>
          </a:blip>
          <a:srcRect b="0" l="0" r="0" t="0"/>
          <a:stretch/>
        </p:blipFill>
        <p:spPr>
          <a:xfrm>
            <a:off x="7772400" y="6019800"/>
            <a:ext cx="1143000" cy="641350"/>
          </a:xfrm>
          <a:prstGeom prst="rect">
            <a:avLst/>
          </a:prstGeom>
          <a:noFill/>
          <a:ln>
            <a:noFill/>
          </a:ln>
        </p:spPr>
      </p:pic>
      <p:sp>
        <p:nvSpPr>
          <p:cNvPr id="18" name="Google Shape;18;p33"/>
          <p:cNvSpPr txBox="1"/>
          <p:nvPr>
            <p:ph type="ctrTitle"/>
          </p:nvPr>
        </p:nvSpPr>
        <p:spPr>
          <a:xfrm>
            <a:off x="1295400" y="822325"/>
            <a:ext cx="7162800" cy="1143000"/>
          </a:xfrm>
          <a:prstGeom prst="rect">
            <a:avLst/>
          </a:prstGeom>
          <a:noFill/>
          <a:ln>
            <a:noFill/>
          </a:ln>
        </p:spPr>
        <p:txBody>
          <a:bodyPr anchorCtr="0" anchor="t" bIns="45700" lIns="91425" spcFirstLastPara="1" rIns="91425" wrap="square" tIns="45700">
            <a:noAutofit/>
          </a:bodyPr>
          <a:lstStyle>
            <a:lvl1pPr lvl="0" marR="0" algn="ctr">
              <a:lnSpc>
                <a:spcPct val="90000"/>
              </a:lnSpc>
              <a:spcBef>
                <a:spcPts val="0"/>
              </a:spcBef>
              <a:spcAft>
                <a:spcPts val="0"/>
              </a:spcAft>
              <a:buSzPts val="1400"/>
              <a:buNone/>
              <a:defRPr b="1" i="0" sz="4400" u="none" cap="none" strike="noStrike">
                <a:solidFill>
                  <a:schemeClr val="lt1"/>
                </a:solidFill>
                <a:latin typeface="Verdana"/>
                <a:ea typeface="Verdana"/>
                <a:cs typeface="Verdana"/>
                <a:sym typeface="Verdana"/>
              </a:defRPr>
            </a:lvl1pPr>
            <a:lvl2pPr lvl="1"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2pPr>
            <a:lvl3pPr lvl="2"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3pPr>
            <a:lvl4pPr lvl="3"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4pPr>
            <a:lvl5pPr lvl="4"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5pPr>
            <a:lvl6pPr lvl="5"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19" name="Google Shape;19;p33"/>
          <p:cNvSpPr txBox="1"/>
          <p:nvPr>
            <p:ph idx="1" type="subTitle"/>
          </p:nvPr>
        </p:nvSpPr>
        <p:spPr>
          <a:xfrm>
            <a:off x="1271588" y="3962400"/>
            <a:ext cx="3919537" cy="1752600"/>
          </a:xfrm>
          <a:prstGeom prst="rect">
            <a:avLst/>
          </a:prstGeom>
          <a:noFill/>
          <a:ln>
            <a:noFill/>
          </a:ln>
        </p:spPr>
        <p:txBody>
          <a:bodyPr anchorCtr="0" anchor="t" bIns="45700" lIns="91425" spcFirstLastPara="1" rIns="91425" wrap="square" tIns="45700">
            <a:noAutofit/>
          </a:bodyPr>
          <a:lstStyle>
            <a:lvl1pPr lvl="0" marR="0" algn="ctr">
              <a:lnSpc>
                <a:spcPct val="90000"/>
              </a:lnSpc>
              <a:spcBef>
                <a:spcPts val="440"/>
              </a:spcBef>
              <a:spcAft>
                <a:spcPts val="0"/>
              </a:spcAft>
              <a:buClr>
                <a:schemeClr val="lt2"/>
              </a:buClr>
              <a:buSzPts val="1760"/>
              <a:buFont typeface="Noto Sans Symbols"/>
              <a:buNone/>
              <a:defRPr b="1" i="0" sz="2200" u="none" cap="none" strike="noStrike">
                <a:solidFill>
                  <a:schemeClr val="dk2"/>
                </a:solidFill>
                <a:latin typeface="Verdana"/>
                <a:ea typeface="Verdana"/>
                <a:cs typeface="Verdana"/>
                <a:sym typeface="Verdana"/>
              </a:defRPr>
            </a:lvl1pPr>
            <a:lvl2pPr lvl="1" marR="0" algn="l">
              <a:lnSpc>
                <a:spcPct val="100000"/>
              </a:lnSpc>
              <a:spcBef>
                <a:spcPts val="520"/>
              </a:spcBef>
              <a:spcAft>
                <a:spcPts val="0"/>
              </a:spcAft>
              <a:buClr>
                <a:srgbClr val="595959"/>
              </a:buClr>
              <a:buSzPts val="2600"/>
              <a:buFont typeface="Verdana"/>
              <a:buChar char="–"/>
              <a:defRPr b="0" i="0" sz="2600" u="none" cap="none" strike="noStrike">
                <a:solidFill>
                  <a:schemeClr val="dk1"/>
                </a:solidFill>
                <a:latin typeface="Verdana"/>
                <a:ea typeface="Verdana"/>
                <a:cs typeface="Verdana"/>
                <a:sym typeface="Verdana"/>
              </a:defRPr>
            </a:lvl2pPr>
            <a:lvl3pPr lvl="2" marR="0" algn="l">
              <a:lnSpc>
                <a:spcPct val="100000"/>
              </a:lnSpc>
              <a:spcBef>
                <a:spcPts val="440"/>
              </a:spcBef>
              <a:spcAft>
                <a:spcPts val="0"/>
              </a:spcAft>
              <a:buClr>
                <a:srgbClr val="595959"/>
              </a:buClr>
              <a:buSzPts val="2200"/>
              <a:buFont typeface="Noto Sans Symbols"/>
              <a:buChar char="▪"/>
              <a:defRPr b="0" i="0" sz="2200" u="none" cap="none" strike="noStrike">
                <a:solidFill>
                  <a:schemeClr val="dk1"/>
                </a:solidFill>
                <a:latin typeface="Verdana"/>
                <a:ea typeface="Verdana"/>
                <a:cs typeface="Verdana"/>
                <a:sym typeface="Verdana"/>
              </a:defRPr>
            </a:lvl3pPr>
            <a:lvl4pPr lvl="3" marR="0" algn="l">
              <a:lnSpc>
                <a:spcPct val="100000"/>
              </a:lnSpc>
              <a:spcBef>
                <a:spcPts val="400"/>
              </a:spcBef>
              <a:spcAft>
                <a:spcPts val="0"/>
              </a:spcAft>
              <a:buClr>
                <a:srgbClr val="595959"/>
              </a:buClr>
              <a:buSzPts val="2000"/>
              <a:buFont typeface="Verdana"/>
              <a:buChar char="–"/>
              <a:defRPr b="0" i="0" sz="2000" u="none" cap="none" strike="noStrike">
                <a:solidFill>
                  <a:schemeClr val="dk1"/>
                </a:solidFill>
                <a:latin typeface="Verdana"/>
                <a:ea typeface="Verdana"/>
                <a:cs typeface="Verdana"/>
                <a:sym typeface="Verdana"/>
              </a:defRPr>
            </a:lvl4pPr>
            <a:lvl5pPr lvl="4" marR="0" algn="l">
              <a:lnSpc>
                <a:spcPct val="100000"/>
              </a:lnSpc>
              <a:spcBef>
                <a:spcPts val="360"/>
              </a:spcBef>
              <a:spcAft>
                <a:spcPts val="0"/>
              </a:spcAft>
              <a:buClr>
                <a:srgbClr val="595959"/>
              </a:buClr>
              <a:buSzPts val="1800"/>
              <a:buFont typeface="Noto Sans Symbols"/>
              <a:buChar char="▪"/>
              <a:defRPr b="0" i="0" sz="1800" u="none" cap="none" strike="noStrike">
                <a:solidFill>
                  <a:schemeClr val="dk1"/>
                </a:solidFill>
                <a:latin typeface="Verdana"/>
                <a:ea typeface="Verdana"/>
                <a:cs typeface="Verdana"/>
                <a:sym typeface="Verdana"/>
              </a:defRPr>
            </a:lvl5pPr>
            <a:lvl6pPr lvl="5"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6pPr>
            <a:lvl7pPr lvl="6"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7pPr>
            <a:lvl8pPr lvl="7"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8pPr>
            <a:lvl9pPr lvl="8"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9pPr>
          </a:lstStyle>
          <a:p/>
        </p:txBody>
      </p:sp>
      <p:pic>
        <p:nvPicPr>
          <p:cNvPr id="20" name="Google Shape;20;p33"/>
          <p:cNvPicPr preferRelativeResize="0"/>
          <p:nvPr/>
        </p:nvPicPr>
        <p:blipFill rotWithShape="1">
          <a:blip r:embed="rId4">
            <a:alphaModFix/>
          </a:blip>
          <a:srcRect b="0" l="0" r="0" t="0"/>
          <a:stretch/>
        </p:blipFill>
        <p:spPr>
          <a:xfrm>
            <a:off x="304800" y="6248400"/>
            <a:ext cx="1169015" cy="457200"/>
          </a:xfrm>
          <a:prstGeom prst="rect">
            <a:avLst/>
          </a:prstGeom>
          <a:noFill/>
          <a:ln>
            <a:noFill/>
          </a:ln>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_WITH_CAPTION_TEXT" type="picTx">
  <p:cSld name="PICTURE_WITH_CAPTION_TEXT">
    <p:spTree>
      <p:nvGrpSpPr>
        <p:cNvPr id="63" name="Shape 63"/>
        <p:cNvGrpSpPr/>
        <p:nvPr/>
      </p:nvGrpSpPr>
      <p:grpSpPr>
        <a:xfrm>
          <a:off x="0" y="0"/>
          <a:ext cx="0" cy="0"/>
          <a:chOff x="0" y="0"/>
          <a:chExt cx="0" cy="0"/>
        </a:xfrm>
      </p:grpSpPr>
      <p:sp>
        <p:nvSpPr>
          <p:cNvPr id="64" name="Google Shape;64;p4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algn="l">
              <a:lnSpc>
                <a:spcPct val="100000"/>
              </a:lnSpc>
              <a:spcBef>
                <a:spcPts val="0"/>
              </a:spcBef>
              <a:spcAft>
                <a:spcPts val="0"/>
              </a:spcAft>
              <a:buSzPts val="1400"/>
              <a:buNone/>
              <a:defRPr b="1" i="0" sz="2000" u="none" cap="none" strike="noStrike">
                <a:solidFill>
                  <a:schemeClr val="dk2"/>
                </a:solidFill>
                <a:latin typeface="Verdana"/>
                <a:ea typeface="Verdana"/>
                <a:cs typeface="Verdana"/>
                <a:sym typeface="Verdana"/>
              </a:defRPr>
            </a:lvl1pPr>
            <a:lvl2pPr lvl="1"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2pPr>
            <a:lvl3pPr lvl="2"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3pPr>
            <a:lvl4pPr lvl="3"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4pPr>
            <a:lvl5pPr lvl="4"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5pPr>
            <a:lvl6pPr lvl="5"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65" name="Google Shape;65;p42"/>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lt2"/>
              </a:buClr>
              <a:buSzPts val="2560"/>
              <a:buFont typeface="Verdana"/>
              <a:buNone/>
              <a:defRPr b="0" i="0" sz="3200" u="none" cap="none" strike="noStrike">
                <a:solidFill>
                  <a:schemeClr val="dk1"/>
                </a:solidFill>
                <a:latin typeface="Verdana"/>
                <a:ea typeface="Verdana"/>
                <a:cs typeface="Verdana"/>
                <a:sym typeface="Verdana"/>
              </a:defRPr>
            </a:lvl1pPr>
            <a:lvl2pPr lvl="1" marR="0" rtl="0" algn="l">
              <a:lnSpc>
                <a:spcPct val="100000"/>
              </a:lnSpc>
              <a:spcBef>
                <a:spcPts val="560"/>
              </a:spcBef>
              <a:spcAft>
                <a:spcPts val="0"/>
              </a:spcAft>
              <a:buClr>
                <a:srgbClr val="595959"/>
              </a:buClr>
              <a:buSzPts val="2800"/>
              <a:buFont typeface="Verdana"/>
              <a:buNone/>
              <a:defRPr b="0" i="0" sz="2800" u="none" cap="none" strike="noStrike">
                <a:solidFill>
                  <a:schemeClr val="dk1"/>
                </a:solidFill>
                <a:latin typeface="Verdana"/>
                <a:ea typeface="Verdana"/>
                <a:cs typeface="Verdana"/>
                <a:sym typeface="Verdana"/>
              </a:defRPr>
            </a:lvl2pPr>
            <a:lvl3pPr lvl="2" marR="0" rtl="0" algn="l">
              <a:lnSpc>
                <a:spcPct val="100000"/>
              </a:lnSpc>
              <a:spcBef>
                <a:spcPts val="480"/>
              </a:spcBef>
              <a:spcAft>
                <a:spcPts val="0"/>
              </a:spcAft>
              <a:buClr>
                <a:srgbClr val="595959"/>
              </a:buClr>
              <a:buSzPts val="2400"/>
              <a:buFont typeface="Noto Sans Symbols"/>
              <a:buNone/>
              <a:defRPr b="0" i="0" sz="2400" u="none" cap="none" strike="noStrike">
                <a:solidFill>
                  <a:schemeClr val="dk1"/>
                </a:solidFill>
                <a:latin typeface="Verdana"/>
                <a:ea typeface="Verdana"/>
                <a:cs typeface="Verdana"/>
                <a:sym typeface="Verdana"/>
              </a:defRPr>
            </a:lvl3pPr>
            <a:lvl4pPr lvl="3" marR="0" rtl="0" algn="l">
              <a:lnSpc>
                <a:spcPct val="100000"/>
              </a:lnSpc>
              <a:spcBef>
                <a:spcPts val="400"/>
              </a:spcBef>
              <a:spcAft>
                <a:spcPts val="0"/>
              </a:spcAft>
              <a:buClr>
                <a:srgbClr val="595959"/>
              </a:buClr>
              <a:buSzPts val="2000"/>
              <a:buFont typeface="Verdana"/>
              <a:buNone/>
              <a:defRPr b="0" i="0" sz="2000" u="none" cap="none" strike="noStrike">
                <a:solidFill>
                  <a:schemeClr val="dk1"/>
                </a:solidFill>
                <a:latin typeface="Verdana"/>
                <a:ea typeface="Verdana"/>
                <a:cs typeface="Verdana"/>
                <a:sym typeface="Verdana"/>
              </a:defRPr>
            </a:lvl4pPr>
            <a:lvl5pPr lvl="4" marR="0" rtl="0" algn="l">
              <a:lnSpc>
                <a:spcPct val="100000"/>
              </a:lnSpc>
              <a:spcBef>
                <a:spcPts val="400"/>
              </a:spcBef>
              <a:spcAft>
                <a:spcPts val="0"/>
              </a:spcAft>
              <a:buClr>
                <a:srgbClr val="595959"/>
              </a:buClr>
              <a:buSzPts val="2000"/>
              <a:buFont typeface="Noto Sans Symbols"/>
              <a:buNone/>
              <a:defRPr b="0" i="0" sz="2000" u="none" cap="none" strike="noStrike">
                <a:solidFill>
                  <a:schemeClr val="dk1"/>
                </a:solidFill>
                <a:latin typeface="Verdana"/>
                <a:ea typeface="Verdana"/>
                <a:cs typeface="Verdana"/>
                <a:sym typeface="Verdana"/>
              </a:defRPr>
            </a:lvl5pPr>
            <a:lvl6pPr lvl="5"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Verdana"/>
                <a:ea typeface="Verdana"/>
                <a:cs typeface="Verdana"/>
                <a:sym typeface="Verdana"/>
              </a:defRPr>
            </a:lvl6pPr>
            <a:lvl7pPr lvl="6"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Verdana"/>
                <a:ea typeface="Verdana"/>
                <a:cs typeface="Verdana"/>
                <a:sym typeface="Verdana"/>
              </a:defRPr>
            </a:lvl7pPr>
            <a:lvl8pPr lvl="7"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Verdana"/>
                <a:ea typeface="Verdana"/>
                <a:cs typeface="Verdana"/>
                <a:sym typeface="Verdana"/>
              </a:defRPr>
            </a:lvl8pPr>
            <a:lvl9pPr lvl="8"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Verdana"/>
                <a:ea typeface="Verdana"/>
                <a:cs typeface="Verdana"/>
                <a:sym typeface="Verdana"/>
              </a:defRPr>
            </a:lvl9pPr>
          </a:lstStyle>
          <a:p/>
        </p:txBody>
      </p:sp>
      <p:sp>
        <p:nvSpPr>
          <p:cNvPr id="66" name="Google Shape;66;p4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280"/>
              </a:spcBef>
              <a:spcAft>
                <a:spcPts val="0"/>
              </a:spcAft>
              <a:buClr>
                <a:schemeClr val="lt2"/>
              </a:buClr>
              <a:buSzPts val="1120"/>
              <a:buFont typeface="Verdana"/>
              <a:buNone/>
              <a:defRPr b="0" i="0" sz="1400" u="none" cap="none" strike="noStrike">
                <a:solidFill>
                  <a:schemeClr val="dk1"/>
                </a:solidFill>
                <a:latin typeface="Verdana"/>
                <a:ea typeface="Verdana"/>
                <a:cs typeface="Verdana"/>
                <a:sym typeface="Verdana"/>
              </a:defRPr>
            </a:lvl1pPr>
            <a:lvl2pPr indent="-228600" lvl="1" marL="914400" marR="0" algn="l">
              <a:lnSpc>
                <a:spcPct val="100000"/>
              </a:lnSpc>
              <a:spcBef>
                <a:spcPts val="240"/>
              </a:spcBef>
              <a:spcAft>
                <a:spcPts val="0"/>
              </a:spcAft>
              <a:buClr>
                <a:srgbClr val="595959"/>
              </a:buClr>
              <a:buSzPts val="1200"/>
              <a:buFont typeface="Verdana"/>
              <a:buNone/>
              <a:defRPr b="0" i="0" sz="1200" u="none" cap="none" strike="noStrike">
                <a:solidFill>
                  <a:schemeClr val="dk1"/>
                </a:solidFill>
                <a:latin typeface="Verdana"/>
                <a:ea typeface="Verdana"/>
                <a:cs typeface="Verdana"/>
                <a:sym typeface="Verdana"/>
              </a:defRPr>
            </a:lvl2pPr>
            <a:lvl3pPr indent="-228600" lvl="2" marL="1371600" marR="0" algn="l">
              <a:lnSpc>
                <a:spcPct val="100000"/>
              </a:lnSpc>
              <a:spcBef>
                <a:spcPts val="200"/>
              </a:spcBef>
              <a:spcAft>
                <a:spcPts val="0"/>
              </a:spcAft>
              <a:buClr>
                <a:srgbClr val="595959"/>
              </a:buClr>
              <a:buSzPts val="1000"/>
              <a:buFont typeface="Noto Sans Symbols"/>
              <a:buNone/>
              <a:defRPr b="0" i="0" sz="1000" u="none" cap="none" strike="noStrike">
                <a:solidFill>
                  <a:schemeClr val="dk1"/>
                </a:solidFill>
                <a:latin typeface="Verdana"/>
                <a:ea typeface="Verdana"/>
                <a:cs typeface="Verdana"/>
                <a:sym typeface="Verdana"/>
              </a:defRPr>
            </a:lvl3pPr>
            <a:lvl4pPr indent="-228600" lvl="3" marL="1828800" marR="0" algn="l">
              <a:lnSpc>
                <a:spcPct val="100000"/>
              </a:lnSpc>
              <a:spcBef>
                <a:spcPts val="180"/>
              </a:spcBef>
              <a:spcAft>
                <a:spcPts val="0"/>
              </a:spcAft>
              <a:buClr>
                <a:srgbClr val="595959"/>
              </a:buClr>
              <a:buSzPts val="900"/>
              <a:buFont typeface="Verdana"/>
              <a:buNone/>
              <a:defRPr b="0" i="0" sz="900" u="none" cap="none" strike="noStrike">
                <a:solidFill>
                  <a:schemeClr val="dk1"/>
                </a:solidFill>
                <a:latin typeface="Verdana"/>
                <a:ea typeface="Verdana"/>
                <a:cs typeface="Verdana"/>
                <a:sym typeface="Verdana"/>
              </a:defRPr>
            </a:lvl4pPr>
            <a:lvl5pPr indent="-228600" lvl="4" marL="2286000" marR="0" algn="l">
              <a:lnSpc>
                <a:spcPct val="100000"/>
              </a:lnSpc>
              <a:spcBef>
                <a:spcPts val="180"/>
              </a:spcBef>
              <a:spcAft>
                <a:spcPts val="0"/>
              </a:spcAft>
              <a:buClr>
                <a:srgbClr val="595959"/>
              </a:buClr>
              <a:buSzPts val="900"/>
              <a:buFont typeface="Noto Sans Symbols"/>
              <a:buNone/>
              <a:defRPr b="0" i="0" sz="900" u="none" cap="none" strike="noStrike">
                <a:solidFill>
                  <a:schemeClr val="dk1"/>
                </a:solidFill>
                <a:latin typeface="Verdana"/>
                <a:ea typeface="Verdana"/>
                <a:cs typeface="Verdana"/>
                <a:sym typeface="Verdana"/>
              </a:defRPr>
            </a:lvl5pPr>
            <a:lvl6pPr indent="-228600" lvl="5" marL="2743200" marR="0" algn="l">
              <a:lnSpc>
                <a:spcPct val="100000"/>
              </a:lnSpc>
              <a:spcBef>
                <a:spcPts val="180"/>
              </a:spcBef>
              <a:spcAft>
                <a:spcPts val="0"/>
              </a:spcAft>
              <a:buClr>
                <a:schemeClr val="lt2"/>
              </a:buClr>
              <a:buSzPts val="900"/>
              <a:buFont typeface="Noto Sans Symbols"/>
              <a:buNone/>
              <a:defRPr b="0" i="0" sz="900" u="none" cap="none" strike="noStrike">
                <a:solidFill>
                  <a:schemeClr val="dk1"/>
                </a:solidFill>
                <a:latin typeface="Verdana"/>
                <a:ea typeface="Verdana"/>
                <a:cs typeface="Verdana"/>
                <a:sym typeface="Verdana"/>
              </a:defRPr>
            </a:lvl6pPr>
            <a:lvl7pPr indent="-228600" lvl="6" marL="3200400" marR="0" algn="l">
              <a:lnSpc>
                <a:spcPct val="100000"/>
              </a:lnSpc>
              <a:spcBef>
                <a:spcPts val="180"/>
              </a:spcBef>
              <a:spcAft>
                <a:spcPts val="0"/>
              </a:spcAft>
              <a:buClr>
                <a:schemeClr val="lt2"/>
              </a:buClr>
              <a:buSzPts val="900"/>
              <a:buFont typeface="Noto Sans Symbols"/>
              <a:buNone/>
              <a:defRPr b="0" i="0" sz="900" u="none" cap="none" strike="noStrike">
                <a:solidFill>
                  <a:schemeClr val="dk1"/>
                </a:solidFill>
                <a:latin typeface="Verdana"/>
                <a:ea typeface="Verdana"/>
                <a:cs typeface="Verdana"/>
                <a:sym typeface="Verdana"/>
              </a:defRPr>
            </a:lvl7pPr>
            <a:lvl8pPr indent="-228600" lvl="7" marL="3657600" marR="0" algn="l">
              <a:lnSpc>
                <a:spcPct val="100000"/>
              </a:lnSpc>
              <a:spcBef>
                <a:spcPts val="180"/>
              </a:spcBef>
              <a:spcAft>
                <a:spcPts val="0"/>
              </a:spcAft>
              <a:buClr>
                <a:schemeClr val="lt2"/>
              </a:buClr>
              <a:buSzPts val="900"/>
              <a:buFont typeface="Noto Sans Symbols"/>
              <a:buNone/>
              <a:defRPr b="0" i="0" sz="900" u="none" cap="none" strike="noStrike">
                <a:solidFill>
                  <a:schemeClr val="dk1"/>
                </a:solidFill>
                <a:latin typeface="Verdana"/>
                <a:ea typeface="Verdana"/>
                <a:cs typeface="Verdana"/>
                <a:sym typeface="Verdana"/>
              </a:defRPr>
            </a:lvl8pPr>
            <a:lvl9pPr indent="-228600" lvl="8" marL="4114800" marR="0" algn="l">
              <a:lnSpc>
                <a:spcPct val="100000"/>
              </a:lnSpc>
              <a:spcBef>
                <a:spcPts val="180"/>
              </a:spcBef>
              <a:spcAft>
                <a:spcPts val="0"/>
              </a:spcAft>
              <a:buClr>
                <a:schemeClr val="lt2"/>
              </a:buClr>
              <a:buSzPts val="900"/>
              <a:buFont typeface="Noto Sans Symbols"/>
              <a:buNone/>
              <a:defRPr b="0" i="0" sz="900" u="none" cap="none" strike="noStrike">
                <a:solidFill>
                  <a:schemeClr val="dk1"/>
                </a:solidFill>
                <a:latin typeface="Verdana"/>
                <a:ea typeface="Verdana"/>
                <a:cs typeface="Verdana"/>
                <a:sym typeface="Verdana"/>
              </a:defRPr>
            </a:lvl9pPr>
          </a:lstStyle>
          <a:p/>
        </p:txBody>
      </p:sp>
      <p:sp>
        <p:nvSpPr>
          <p:cNvPr id="67" name="Google Shape;67;p42"/>
          <p:cNvSpPr txBox="1"/>
          <p:nvPr>
            <p:ph idx="10" type="dt"/>
          </p:nvPr>
        </p:nvSpPr>
        <p:spPr>
          <a:xfrm>
            <a:off x="1730929" y="6172200"/>
            <a:ext cx="31242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sz="1000">
                <a:solidFill>
                  <a:srgbClr val="898989"/>
                </a:solidFill>
                <a:latin typeface="Verdana"/>
                <a:ea typeface="Verdana"/>
                <a:cs typeface="Verdana"/>
                <a:sym typeface="Verdana"/>
              </a:defRPr>
            </a:lvl1pPr>
            <a:lvl2pPr lvl="1"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68" name="Google Shape;68;p42"/>
          <p:cNvSpPr txBox="1"/>
          <p:nvPr>
            <p:ph idx="12" type="sldNum"/>
          </p:nvPr>
        </p:nvSpPr>
        <p:spPr>
          <a:xfrm>
            <a:off x="4862124" y="6172200"/>
            <a:ext cx="6858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EXT" type="vertTx">
  <p:cSld name="VERTICAL_TEXT">
    <p:spTree>
      <p:nvGrpSpPr>
        <p:cNvPr id="69" name="Shape 69"/>
        <p:cNvGrpSpPr/>
        <p:nvPr/>
      </p:nvGrpSpPr>
      <p:grpSpPr>
        <a:xfrm>
          <a:off x="0" y="0"/>
          <a:ext cx="0" cy="0"/>
          <a:chOff x="0" y="0"/>
          <a:chExt cx="0" cy="0"/>
        </a:xfrm>
      </p:grpSpPr>
      <p:sp>
        <p:nvSpPr>
          <p:cNvPr id="70" name="Google Shape;70;p43"/>
          <p:cNvSpPr txBox="1"/>
          <p:nvPr>
            <p:ph type="title"/>
          </p:nvPr>
        </p:nvSpPr>
        <p:spPr>
          <a:xfrm>
            <a:off x="685800" y="609600"/>
            <a:ext cx="7772400" cy="1143000"/>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1pPr>
            <a:lvl2pPr lvl="1"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2pPr>
            <a:lvl3pPr lvl="2"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3pPr>
            <a:lvl4pPr lvl="3"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4pPr>
            <a:lvl5pPr lvl="4"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5pPr>
            <a:lvl6pPr lvl="5"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71" name="Google Shape;71;p43"/>
          <p:cNvSpPr txBox="1"/>
          <p:nvPr>
            <p:ph idx="1" type="body"/>
          </p:nvPr>
        </p:nvSpPr>
        <p:spPr>
          <a:xfrm rot="5400000">
            <a:off x="2514600" y="152400"/>
            <a:ext cx="4114800" cy="7772400"/>
          </a:xfrm>
          <a:prstGeom prst="rect">
            <a:avLst/>
          </a:prstGeom>
          <a:noFill/>
          <a:ln>
            <a:noFill/>
          </a:ln>
        </p:spPr>
        <p:txBody>
          <a:bodyPr anchorCtr="0" anchor="t" bIns="45700" lIns="91425" spcFirstLastPara="1" rIns="91425" wrap="square" tIns="45700">
            <a:noAutofit/>
          </a:bodyPr>
          <a:lstStyle>
            <a:lvl1pPr indent="-370840" lvl="0" marL="457200" marR="0" algn="l">
              <a:lnSpc>
                <a:spcPct val="100000"/>
              </a:lnSpc>
              <a:spcBef>
                <a:spcPts val="560"/>
              </a:spcBef>
              <a:spcAft>
                <a:spcPts val="0"/>
              </a:spcAft>
              <a:buClr>
                <a:schemeClr val="lt2"/>
              </a:buClr>
              <a:buSzPts val="2240"/>
              <a:buFont typeface="Verdana"/>
              <a:buChar char="•"/>
              <a:defRPr b="0" i="0" sz="2800" u="none" cap="none" strike="noStrike">
                <a:solidFill>
                  <a:schemeClr val="dk1"/>
                </a:solidFill>
                <a:latin typeface="Verdana"/>
                <a:ea typeface="Verdana"/>
                <a:cs typeface="Verdana"/>
                <a:sym typeface="Verdana"/>
              </a:defRPr>
            </a:lvl1pPr>
            <a:lvl2pPr indent="-393700" lvl="1" marL="914400" marR="0" algn="l">
              <a:lnSpc>
                <a:spcPct val="100000"/>
              </a:lnSpc>
              <a:spcBef>
                <a:spcPts val="520"/>
              </a:spcBef>
              <a:spcAft>
                <a:spcPts val="0"/>
              </a:spcAft>
              <a:buClr>
                <a:srgbClr val="595959"/>
              </a:buClr>
              <a:buSzPts val="2600"/>
              <a:buFont typeface="Verdana"/>
              <a:buChar char="–"/>
              <a:defRPr b="0" i="0" sz="2600" u="none" cap="none" strike="noStrike">
                <a:solidFill>
                  <a:schemeClr val="dk1"/>
                </a:solidFill>
                <a:latin typeface="Verdana"/>
                <a:ea typeface="Verdana"/>
                <a:cs typeface="Verdana"/>
                <a:sym typeface="Verdana"/>
              </a:defRPr>
            </a:lvl2pPr>
            <a:lvl3pPr indent="-368300" lvl="2" marL="1371600" marR="0" algn="l">
              <a:lnSpc>
                <a:spcPct val="100000"/>
              </a:lnSpc>
              <a:spcBef>
                <a:spcPts val="440"/>
              </a:spcBef>
              <a:spcAft>
                <a:spcPts val="0"/>
              </a:spcAft>
              <a:buClr>
                <a:srgbClr val="595959"/>
              </a:buClr>
              <a:buSzPts val="2200"/>
              <a:buFont typeface="Noto Sans Symbols"/>
              <a:buChar char="▪"/>
              <a:defRPr b="0" i="0" sz="2200" u="none" cap="none" strike="noStrike">
                <a:solidFill>
                  <a:schemeClr val="dk1"/>
                </a:solidFill>
                <a:latin typeface="Verdana"/>
                <a:ea typeface="Verdana"/>
                <a:cs typeface="Verdana"/>
                <a:sym typeface="Verdana"/>
              </a:defRPr>
            </a:lvl3pPr>
            <a:lvl4pPr indent="-355600" lvl="3" marL="1828800" marR="0" algn="l">
              <a:lnSpc>
                <a:spcPct val="100000"/>
              </a:lnSpc>
              <a:spcBef>
                <a:spcPts val="400"/>
              </a:spcBef>
              <a:spcAft>
                <a:spcPts val="0"/>
              </a:spcAft>
              <a:buClr>
                <a:srgbClr val="595959"/>
              </a:buClr>
              <a:buSzPts val="2000"/>
              <a:buFont typeface="Verdana"/>
              <a:buChar char="–"/>
              <a:defRPr b="0" i="0" sz="2000" u="none" cap="none" strike="noStrike">
                <a:solidFill>
                  <a:schemeClr val="dk1"/>
                </a:solidFill>
                <a:latin typeface="Verdana"/>
                <a:ea typeface="Verdana"/>
                <a:cs typeface="Verdana"/>
                <a:sym typeface="Verdana"/>
              </a:defRPr>
            </a:lvl4pPr>
            <a:lvl5pPr indent="-342900" lvl="4" marL="2286000" marR="0" algn="l">
              <a:lnSpc>
                <a:spcPct val="100000"/>
              </a:lnSpc>
              <a:spcBef>
                <a:spcPts val="360"/>
              </a:spcBef>
              <a:spcAft>
                <a:spcPts val="0"/>
              </a:spcAft>
              <a:buClr>
                <a:srgbClr val="595959"/>
              </a:buClr>
              <a:buSzPts val="1800"/>
              <a:buFont typeface="Noto Sans Symbols"/>
              <a:buChar char="▪"/>
              <a:defRPr b="0" i="0" sz="1800" u="none" cap="none" strike="noStrike">
                <a:solidFill>
                  <a:schemeClr val="dk1"/>
                </a:solidFill>
                <a:latin typeface="Verdana"/>
                <a:ea typeface="Verdana"/>
                <a:cs typeface="Verdana"/>
                <a:sym typeface="Verdana"/>
              </a:defRPr>
            </a:lvl5pPr>
            <a:lvl6pPr indent="-342900" lvl="5" marL="27432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6pPr>
            <a:lvl7pPr indent="-342900" lvl="6" marL="32004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7pPr>
            <a:lvl8pPr indent="-342900" lvl="7" marL="36576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8pPr>
            <a:lvl9pPr indent="-342900" lvl="8" marL="41148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9pPr>
          </a:lstStyle>
          <a:p/>
        </p:txBody>
      </p:sp>
      <p:sp>
        <p:nvSpPr>
          <p:cNvPr id="72" name="Google Shape;72;p43"/>
          <p:cNvSpPr txBox="1"/>
          <p:nvPr>
            <p:ph idx="10" type="dt"/>
          </p:nvPr>
        </p:nvSpPr>
        <p:spPr>
          <a:xfrm>
            <a:off x="1730929" y="6172200"/>
            <a:ext cx="31242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sz="1000">
                <a:solidFill>
                  <a:srgbClr val="898989"/>
                </a:solidFill>
                <a:latin typeface="Verdana"/>
                <a:ea typeface="Verdana"/>
                <a:cs typeface="Verdana"/>
                <a:sym typeface="Verdana"/>
              </a:defRPr>
            </a:lvl1pPr>
            <a:lvl2pPr lvl="1"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73" name="Google Shape;73;p43"/>
          <p:cNvSpPr txBox="1"/>
          <p:nvPr>
            <p:ph idx="12" type="sldNum"/>
          </p:nvPr>
        </p:nvSpPr>
        <p:spPr>
          <a:xfrm>
            <a:off x="4862124" y="6172200"/>
            <a:ext cx="6858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ITLE_AND_VERTICAL_TEXT" type="vertTitleAndTx">
  <p:cSld name="VERTICAL_TITLE_AND_VERTICAL_TEXT">
    <p:spTree>
      <p:nvGrpSpPr>
        <p:cNvPr id="74" name="Shape 74"/>
        <p:cNvGrpSpPr/>
        <p:nvPr/>
      </p:nvGrpSpPr>
      <p:grpSpPr>
        <a:xfrm>
          <a:off x="0" y="0"/>
          <a:ext cx="0" cy="0"/>
          <a:chOff x="0" y="0"/>
          <a:chExt cx="0" cy="0"/>
        </a:xfrm>
      </p:grpSpPr>
      <p:sp>
        <p:nvSpPr>
          <p:cNvPr id="75" name="Google Shape;75;p44"/>
          <p:cNvSpPr txBox="1"/>
          <p:nvPr>
            <p:ph type="title"/>
          </p:nvPr>
        </p:nvSpPr>
        <p:spPr>
          <a:xfrm rot="5400000">
            <a:off x="4743450" y="2381250"/>
            <a:ext cx="5486400" cy="1943100"/>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1pPr>
            <a:lvl2pPr lvl="1"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2pPr>
            <a:lvl3pPr lvl="2"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3pPr>
            <a:lvl4pPr lvl="3"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4pPr>
            <a:lvl5pPr lvl="4"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5pPr>
            <a:lvl6pPr lvl="5"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76" name="Google Shape;76;p44"/>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noAutofit/>
          </a:bodyPr>
          <a:lstStyle>
            <a:lvl1pPr indent="-370840" lvl="0" marL="457200" marR="0" algn="l">
              <a:lnSpc>
                <a:spcPct val="100000"/>
              </a:lnSpc>
              <a:spcBef>
                <a:spcPts val="560"/>
              </a:spcBef>
              <a:spcAft>
                <a:spcPts val="0"/>
              </a:spcAft>
              <a:buClr>
                <a:schemeClr val="lt2"/>
              </a:buClr>
              <a:buSzPts val="2240"/>
              <a:buFont typeface="Verdana"/>
              <a:buChar char="•"/>
              <a:defRPr b="0" i="0" sz="2800" u="none" cap="none" strike="noStrike">
                <a:solidFill>
                  <a:schemeClr val="dk1"/>
                </a:solidFill>
                <a:latin typeface="Verdana"/>
                <a:ea typeface="Verdana"/>
                <a:cs typeface="Verdana"/>
                <a:sym typeface="Verdana"/>
              </a:defRPr>
            </a:lvl1pPr>
            <a:lvl2pPr indent="-393700" lvl="1" marL="914400" marR="0" algn="l">
              <a:lnSpc>
                <a:spcPct val="100000"/>
              </a:lnSpc>
              <a:spcBef>
                <a:spcPts val="520"/>
              </a:spcBef>
              <a:spcAft>
                <a:spcPts val="0"/>
              </a:spcAft>
              <a:buClr>
                <a:srgbClr val="595959"/>
              </a:buClr>
              <a:buSzPts val="2600"/>
              <a:buFont typeface="Verdana"/>
              <a:buChar char="–"/>
              <a:defRPr b="0" i="0" sz="2600" u="none" cap="none" strike="noStrike">
                <a:solidFill>
                  <a:schemeClr val="dk1"/>
                </a:solidFill>
                <a:latin typeface="Verdana"/>
                <a:ea typeface="Verdana"/>
                <a:cs typeface="Verdana"/>
                <a:sym typeface="Verdana"/>
              </a:defRPr>
            </a:lvl2pPr>
            <a:lvl3pPr indent="-368300" lvl="2" marL="1371600" marR="0" algn="l">
              <a:lnSpc>
                <a:spcPct val="100000"/>
              </a:lnSpc>
              <a:spcBef>
                <a:spcPts val="440"/>
              </a:spcBef>
              <a:spcAft>
                <a:spcPts val="0"/>
              </a:spcAft>
              <a:buClr>
                <a:srgbClr val="595959"/>
              </a:buClr>
              <a:buSzPts val="2200"/>
              <a:buFont typeface="Noto Sans Symbols"/>
              <a:buChar char="▪"/>
              <a:defRPr b="0" i="0" sz="2200" u="none" cap="none" strike="noStrike">
                <a:solidFill>
                  <a:schemeClr val="dk1"/>
                </a:solidFill>
                <a:latin typeface="Verdana"/>
                <a:ea typeface="Verdana"/>
                <a:cs typeface="Verdana"/>
                <a:sym typeface="Verdana"/>
              </a:defRPr>
            </a:lvl3pPr>
            <a:lvl4pPr indent="-355600" lvl="3" marL="1828800" marR="0" algn="l">
              <a:lnSpc>
                <a:spcPct val="100000"/>
              </a:lnSpc>
              <a:spcBef>
                <a:spcPts val="400"/>
              </a:spcBef>
              <a:spcAft>
                <a:spcPts val="0"/>
              </a:spcAft>
              <a:buClr>
                <a:srgbClr val="595959"/>
              </a:buClr>
              <a:buSzPts val="2000"/>
              <a:buFont typeface="Verdana"/>
              <a:buChar char="–"/>
              <a:defRPr b="0" i="0" sz="2000" u="none" cap="none" strike="noStrike">
                <a:solidFill>
                  <a:schemeClr val="dk1"/>
                </a:solidFill>
                <a:latin typeface="Verdana"/>
                <a:ea typeface="Verdana"/>
                <a:cs typeface="Verdana"/>
                <a:sym typeface="Verdana"/>
              </a:defRPr>
            </a:lvl4pPr>
            <a:lvl5pPr indent="-342900" lvl="4" marL="2286000" marR="0" algn="l">
              <a:lnSpc>
                <a:spcPct val="100000"/>
              </a:lnSpc>
              <a:spcBef>
                <a:spcPts val="360"/>
              </a:spcBef>
              <a:spcAft>
                <a:spcPts val="0"/>
              </a:spcAft>
              <a:buClr>
                <a:srgbClr val="595959"/>
              </a:buClr>
              <a:buSzPts val="1800"/>
              <a:buFont typeface="Noto Sans Symbols"/>
              <a:buChar char="▪"/>
              <a:defRPr b="0" i="0" sz="1800" u="none" cap="none" strike="noStrike">
                <a:solidFill>
                  <a:schemeClr val="dk1"/>
                </a:solidFill>
                <a:latin typeface="Verdana"/>
                <a:ea typeface="Verdana"/>
                <a:cs typeface="Verdana"/>
                <a:sym typeface="Verdana"/>
              </a:defRPr>
            </a:lvl5pPr>
            <a:lvl6pPr indent="-342900" lvl="5" marL="27432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6pPr>
            <a:lvl7pPr indent="-342900" lvl="6" marL="32004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7pPr>
            <a:lvl8pPr indent="-342900" lvl="7" marL="36576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8pPr>
            <a:lvl9pPr indent="-342900" lvl="8" marL="41148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9pPr>
          </a:lstStyle>
          <a:p/>
        </p:txBody>
      </p:sp>
      <p:sp>
        <p:nvSpPr>
          <p:cNvPr id="77" name="Google Shape;77;p44"/>
          <p:cNvSpPr txBox="1"/>
          <p:nvPr>
            <p:ph idx="10" type="dt"/>
          </p:nvPr>
        </p:nvSpPr>
        <p:spPr>
          <a:xfrm>
            <a:off x="1730929" y="6172200"/>
            <a:ext cx="31242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sz="1000">
                <a:solidFill>
                  <a:srgbClr val="898989"/>
                </a:solidFill>
                <a:latin typeface="Verdana"/>
                <a:ea typeface="Verdana"/>
                <a:cs typeface="Verdana"/>
                <a:sym typeface="Verdana"/>
              </a:defRPr>
            </a:lvl1pPr>
            <a:lvl2pPr lvl="1"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78" name="Google Shape;78;p44"/>
          <p:cNvSpPr txBox="1"/>
          <p:nvPr>
            <p:ph idx="12" type="sldNum"/>
          </p:nvPr>
        </p:nvSpPr>
        <p:spPr>
          <a:xfrm>
            <a:off x="4862124" y="6172200"/>
            <a:ext cx="6858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_AND_TWO_OBJECTS" type="txAndTwoObj">
  <p:cSld name="TEXT_AND_TWO_OBJECTS">
    <p:spTree>
      <p:nvGrpSpPr>
        <p:cNvPr id="79" name="Shape 79"/>
        <p:cNvGrpSpPr/>
        <p:nvPr/>
      </p:nvGrpSpPr>
      <p:grpSpPr>
        <a:xfrm>
          <a:off x="0" y="0"/>
          <a:ext cx="0" cy="0"/>
          <a:chOff x="0" y="0"/>
          <a:chExt cx="0" cy="0"/>
        </a:xfrm>
      </p:grpSpPr>
      <p:sp>
        <p:nvSpPr>
          <p:cNvPr id="80" name="Google Shape;80;p45"/>
          <p:cNvSpPr txBox="1"/>
          <p:nvPr>
            <p:ph type="title"/>
          </p:nvPr>
        </p:nvSpPr>
        <p:spPr>
          <a:xfrm>
            <a:off x="676275" y="609600"/>
            <a:ext cx="7848600" cy="1143000"/>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1pPr>
            <a:lvl2pPr lvl="1"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2pPr>
            <a:lvl3pPr lvl="2"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3pPr>
            <a:lvl4pPr lvl="3"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4pPr>
            <a:lvl5pPr lvl="4"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5pPr>
            <a:lvl6pPr lvl="5"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81" name="Google Shape;81;p45"/>
          <p:cNvSpPr txBox="1"/>
          <p:nvPr>
            <p:ph idx="1" type="body"/>
          </p:nvPr>
        </p:nvSpPr>
        <p:spPr>
          <a:xfrm>
            <a:off x="676275" y="2000250"/>
            <a:ext cx="3848100" cy="4114800"/>
          </a:xfrm>
          <a:prstGeom prst="rect">
            <a:avLst/>
          </a:prstGeom>
          <a:noFill/>
          <a:ln>
            <a:noFill/>
          </a:ln>
        </p:spPr>
        <p:txBody>
          <a:bodyPr anchorCtr="0" anchor="t" bIns="45700" lIns="91425" spcFirstLastPara="1" rIns="91425" wrap="square" tIns="45700">
            <a:noAutofit/>
          </a:bodyPr>
          <a:lstStyle>
            <a:lvl1pPr indent="-370840" lvl="0" marL="457200" marR="0" algn="l">
              <a:lnSpc>
                <a:spcPct val="100000"/>
              </a:lnSpc>
              <a:spcBef>
                <a:spcPts val="560"/>
              </a:spcBef>
              <a:spcAft>
                <a:spcPts val="0"/>
              </a:spcAft>
              <a:buClr>
                <a:schemeClr val="lt2"/>
              </a:buClr>
              <a:buSzPts val="2240"/>
              <a:buFont typeface="Verdana"/>
              <a:buChar char="•"/>
              <a:defRPr b="0" i="0" sz="2800" u="none" cap="none" strike="noStrike">
                <a:solidFill>
                  <a:schemeClr val="dk1"/>
                </a:solidFill>
                <a:latin typeface="Verdana"/>
                <a:ea typeface="Verdana"/>
                <a:cs typeface="Verdana"/>
                <a:sym typeface="Verdana"/>
              </a:defRPr>
            </a:lvl1pPr>
            <a:lvl2pPr indent="-393700" lvl="1" marL="914400" marR="0" algn="l">
              <a:lnSpc>
                <a:spcPct val="100000"/>
              </a:lnSpc>
              <a:spcBef>
                <a:spcPts val="520"/>
              </a:spcBef>
              <a:spcAft>
                <a:spcPts val="0"/>
              </a:spcAft>
              <a:buClr>
                <a:srgbClr val="595959"/>
              </a:buClr>
              <a:buSzPts val="2600"/>
              <a:buFont typeface="Verdana"/>
              <a:buChar char="–"/>
              <a:defRPr b="0" i="0" sz="2600" u="none" cap="none" strike="noStrike">
                <a:solidFill>
                  <a:schemeClr val="dk1"/>
                </a:solidFill>
                <a:latin typeface="Verdana"/>
                <a:ea typeface="Verdana"/>
                <a:cs typeface="Verdana"/>
                <a:sym typeface="Verdana"/>
              </a:defRPr>
            </a:lvl2pPr>
            <a:lvl3pPr indent="-368300" lvl="2" marL="1371600" marR="0" algn="l">
              <a:lnSpc>
                <a:spcPct val="100000"/>
              </a:lnSpc>
              <a:spcBef>
                <a:spcPts val="440"/>
              </a:spcBef>
              <a:spcAft>
                <a:spcPts val="0"/>
              </a:spcAft>
              <a:buClr>
                <a:srgbClr val="595959"/>
              </a:buClr>
              <a:buSzPts val="2200"/>
              <a:buFont typeface="Noto Sans Symbols"/>
              <a:buChar char="▪"/>
              <a:defRPr b="0" i="0" sz="2200" u="none" cap="none" strike="noStrike">
                <a:solidFill>
                  <a:schemeClr val="dk1"/>
                </a:solidFill>
                <a:latin typeface="Verdana"/>
                <a:ea typeface="Verdana"/>
                <a:cs typeface="Verdana"/>
                <a:sym typeface="Verdana"/>
              </a:defRPr>
            </a:lvl3pPr>
            <a:lvl4pPr indent="-355600" lvl="3" marL="1828800" marR="0" algn="l">
              <a:lnSpc>
                <a:spcPct val="100000"/>
              </a:lnSpc>
              <a:spcBef>
                <a:spcPts val="400"/>
              </a:spcBef>
              <a:spcAft>
                <a:spcPts val="0"/>
              </a:spcAft>
              <a:buClr>
                <a:srgbClr val="595959"/>
              </a:buClr>
              <a:buSzPts val="2000"/>
              <a:buFont typeface="Verdana"/>
              <a:buChar char="–"/>
              <a:defRPr b="0" i="0" sz="2000" u="none" cap="none" strike="noStrike">
                <a:solidFill>
                  <a:schemeClr val="dk1"/>
                </a:solidFill>
                <a:latin typeface="Verdana"/>
                <a:ea typeface="Verdana"/>
                <a:cs typeface="Verdana"/>
                <a:sym typeface="Verdana"/>
              </a:defRPr>
            </a:lvl4pPr>
            <a:lvl5pPr indent="-342900" lvl="4" marL="2286000" marR="0" algn="l">
              <a:lnSpc>
                <a:spcPct val="100000"/>
              </a:lnSpc>
              <a:spcBef>
                <a:spcPts val="360"/>
              </a:spcBef>
              <a:spcAft>
                <a:spcPts val="0"/>
              </a:spcAft>
              <a:buClr>
                <a:srgbClr val="595959"/>
              </a:buClr>
              <a:buSzPts val="1800"/>
              <a:buFont typeface="Noto Sans Symbols"/>
              <a:buChar char="▪"/>
              <a:defRPr b="0" i="0" sz="1800" u="none" cap="none" strike="noStrike">
                <a:solidFill>
                  <a:schemeClr val="dk1"/>
                </a:solidFill>
                <a:latin typeface="Verdana"/>
                <a:ea typeface="Verdana"/>
                <a:cs typeface="Verdana"/>
                <a:sym typeface="Verdana"/>
              </a:defRPr>
            </a:lvl5pPr>
            <a:lvl6pPr indent="-342900" lvl="5" marL="27432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6pPr>
            <a:lvl7pPr indent="-342900" lvl="6" marL="32004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7pPr>
            <a:lvl8pPr indent="-342900" lvl="7" marL="36576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8pPr>
            <a:lvl9pPr indent="-342900" lvl="8" marL="41148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9pPr>
          </a:lstStyle>
          <a:p/>
        </p:txBody>
      </p:sp>
      <p:sp>
        <p:nvSpPr>
          <p:cNvPr id="82" name="Google Shape;82;p45"/>
          <p:cNvSpPr txBox="1"/>
          <p:nvPr>
            <p:ph idx="2" type="body"/>
          </p:nvPr>
        </p:nvSpPr>
        <p:spPr>
          <a:xfrm>
            <a:off x="4676775" y="2000250"/>
            <a:ext cx="3848100" cy="1981200"/>
          </a:xfrm>
          <a:prstGeom prst="rect">
            <a:avLst/>
          </a:prstGeom>
          <a:noFill/>
          <a:ln>
            <a:noFill/>
          </a:ln>
        </p:spPr>
        <p:txBody>
          <a:bodyPr anchorCtr="0" anchor="t" bIns="45700" lIns="91425" spcFirstLastPara="1" rIns="91425" wrap="square" tIns="45700">
            <a:noAutofit/>
          </a:bodyPr>
          <a:lstStyle>
            <a:lvl1pPr indent="-370840" lvl="0" marL="457200" marR="0" algn="l">
              <a:lnSpc>
                <a:spcPct val="100000"/>
              </a:lnSpc>
              <a:spcBef>
                <a:spcPts val="560"/>
              </a:spcBef>
              <a:spcAft>
                <a:spcPts val="0"/>
              </a:spcAft>
              <a:buClr>
                <a:schemeClr val="lt2"/>
              </a:buClr>
              <a:buSzPts val="2240"/>
              <a:buFont typeface="Verdana"/>
              <a:buChar char="•"/>
              <a:defRPr b="0" i="0" sz="2800" u="none" cap="none" strike="noStrike">
                <a:solidFill>
                  <a:schemeClr val="dk1"/>
                </a:solidFill>
                <a:latin typeface="Verdana"/>
                <a:ea typeface="Verdana"/>
                <a:cs typeface="Verdana"/>
                <a:sym typeface="Verdana"/>
              </a:defRPr>
            </a:lvl1pPr>
            <a:lvl2pPr indent="-393700" lvl="1" marL="914400" marR="0" algn="l">
              <a:lnSpc>
                <a:spcPct val="100000"/>
              </a:lnSpc>
              <a:spcBef>
                <a:spcPts val="520"/>
              </a:spcBef>
              <a:spcAft>
                <a:spcPts val="0"/>
              </a:spcAft>
              <a:buClr>
                <a:srgbClr val="595959"/>
              </a:buClr>
              <a:buSzPts val="2600"/>
              <a:buFont typeface="Verdana"/>
              <a:buChar char="–"/>
              <a:defRPr b="0" i="0" sz="2600" u="none" cap="none" strike="noStrike">
                <a:solidFill>
                  <a:schemeClr val="dk1"/>
                </a:solidFill>
                <a:latin typeface="Verdana"/>
                <a:ea typeface="Verdana"/>
                <a:cs typeface="Verdana"/>
                <a:sym typeface="Verdana"/>
              </a:defRPr>
            </a:lvl2pPr>
            <a:lvl3pPr indent="-368300" lvl="2" marL="1371600" marR="0" algn="l">
              <a:lnSpc>
                <a:spcPct val="100000"/>
              </a:lnSpc>
              <a:spcBef>
                <a:spcPts val="440"/>
              </a:spcBef>
              <a:spcAft>
                <a:spcPts val="0"/>
              </a:spcAft>
              <a:buClr>
                <a:srgbClr val="595959"/>
              </a:buClr>
              <a:buSzPts val="2200"/>
              <a:buFont typeface="Noto Sans Symbols"/>
              <a:buChar char="▪"/>
              <a:defRPr b="0" i="0" sz="2200" u="none" cap="none" strike="noStrike">
                <a:solidFill>
                  <a:schemeClr val="dk1"/>
                </a:solidFill>
                <a:latin typeface="Verdana"/>
                <a:ea typeface="Verdana"/>
                <a:cs typeface="Verdana"/>
                <a:sym typeface="Verdana"/>
              </a:defRPr>
            </a:lvl3pPr>
            <a:lvl4pPr indent="-355600" lvl="3" marL="1828800" marR="0" algn="l">
              <a:lnSpc>
                <a:spcPct val="100000"/>
              </a:lnSpc>
              <a:spcBef>
                <a:spcPts val="400"/>
              </a:spcBef>
              <a:spcAft>
                <a:spcPts val="0"/>
              </a:spcAft>
              <a:buClr>
                <a:srgbClr val="595959"/>
              </a:buClr>
              <a:buSzPts val="2000"/>
              <a:buFont typeface="Verdana"/>
              <a:buChar char="–"/>
              <a:defRPr b="0" i="0" sz="2000" u="none" cap="none" strike="noStrike">
                <a:solidFill>
                  <a:schemeClr val="dk1"/>
                </a:solidFill>
                <a:latin typeface="Verdana"/>
                <a:ea typeface="Verdana"/>
                <a:cs typeface="Verdana"/>
                <a:sym typeface="Verdana"/>
              </a:defRPr>
            </a:lvl4pPr>
            <a:lvl5pPr indent="-342900" lvl="4" marL="2286000" marR="0" algn="l">
              <a:lnSpc>
                <a:spcPct val="100000"/>
              </a:lnSpc>
              <a:spcBef>
                <a:spcPts val="360"/>
              </a:spcBef>
              <a:spcAft>
                <a:spcPts val="0"/>
              </a:spcAft>
              <a:buClr>
                <a:srgbClr val="595959"/>
              </a:buClr>
              <a:buSzPts val="1800"/>
              <a:buFont typeface="Noto Sans Symbols"/>
              <a:buChar char="▪"/>
              <a:defRPr b="0" i="0" sz="1800" u="none" cap="none" strike="noStrike">
                <a:solidFill>
                  <a:schemeClr val="dk1"/>
                </a:solidFill>
                <a:latin typeface="Verdana"/>
                <a:ea typeface="Verdana"/>
                <a:cs typeface="Verdana"/>
                <a:sym typeface="Verdana"/>
              </a:defRPr>
            </a:lvl5pPr>
            <a:lvl6pPr indent="-342900" lvl="5" marL="27432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6pPr>
            <a:lvl7pPr indent="-342900" lvl="6" marL="32004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7pPr>
            <a:lvl8pPr indent="-342900" lvl="7" marL="36576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8pPr>
            <a:lvl9pPr indent="-342900" lvl="8" marL="41148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9pPr>
          </a:lstStyle>
          <a:p/>
        </p:txBody>
      </p:sp>
      <p:sp>
        <p:nvSpPr>
          <p:cNvPr id="83" name="Google Shape;83;p45"/>
          <p:cNvSpPr txBox="1"/>
          <p:nvPr>
            <p:ph idx="3" type="body"/>
          </p:nvPr>
        </p:nvSpPr>
        <p:spPr>
          <a:xfrm>
            <a:off x="4676775" y="4133850"/>
            <a:ext cx="3848100" cy="1981200"/>
          </a:xfrm>
          <a:prstGeom prst="rect">
            <a:avLst/>
          </a:prstGeom>
          <a:noFill/>
          <a:ln>
            <a:noFill/>
          </a:ln>
        </p:spPr>
        <p:txBody>
          <a:bodyPr anchorCtr="0" anchor="t" bIns="45700" lIns="91425" spcFirstLastPara="1" rIns="91425" wrap="square" tIns="45700">
            <a:noAutofit/>
          </a:bodyPr>
          <a:lstStyle>
            <a:lvl1pPr indent="-370840" lvl="0" marL="457200" marR="0" algn="l">
              <a:lnSpc>
                <a:spcPct val="100000"/>
              </a:lnSpc>
              <a:spcBef>
                <a:spcPts val="560"/>
              </a:spcBef>
              <a:spcAft>
                <a:spcPts val="0"/>
              </a:spcAft>
              <a:buClr>
                <a:schemeClr val="lt2"/>
              </a:buClr>
              <a:buSzPts val="2240"/>
              <a:buFont typeface="Verdana"/>
              <a:buChar char="•"/>
              <a:defRPr b="0" i="0" sz="2800" u="none" cap="none" strike="noStrike">
                <a:solidFill>
                  <a:schemeClr val="dk1"/>
                </a:solidFill>
                <a:latin typeface="Verdana"/>
                <a:ea typeface="Verdana"/>
                <a:cs typeface="Verdana"/>
                <a:sym typeface="Verdana"/>
              </a:defRPr>
            </a:lvl1pPr>
            <a:lvl2pPr indent="-393700" lvl="1" marL="914400" marR="0" algn="l">
              <a:lnSpc>
                <a:spcPct val="100000"/>
              </a:lnSpc>
              <a:spcBef>
                <a:spcPts val="520"/>
              </a:spcBef>
              <a:spcAft>
                <a:spcPts val="0"/>
              </a:spcAft>
              <a:buClr>
                <a:srgbClr val="595959"/>
              </a:buClr>
              <a:buSzPts val="2600"/>
              <a:buFont typeface="Verdana"/>
              <a:buChar char="–"/>
              <a:defRPr b="0" i="0" sz="2600" u="none" cap="none" strike="noStrike">
                <a:solidFill>
                  <a:schemeClr val="dk1"/>
                </a:solidFill>
                <a:latin typeface="Verdana"/>
                <a:ea typeface="Verdana"/>
                <a:cs typeface="Verdana"/>
                <a:sym typeface="Verdana"/>
              </a:defRPr>
            </a:lvl2pPr>
            <a:lvl3pPr indent="-368300" lvl="2" marL="1371600" marR="0" algn="l">
              <a:lnSpc>
                <a:spcPct val="100000"/>
              </a:lnSpc>
              <a:spcBef>
                <a:spcPts val="440"/>
              </a:spcBef>
              <a:spcAft>
                <a:spcPts val="0"/>
              </a:spcAft>
              <a:buClr>
                <a:srgbClr val="595959"/>
              </a:buClr>
              <a:buSzPts val="2200"/>
              <a:buFont typeface="Noto Sans Symbols"/>
              <a:buChar char="▪"/>
              <a:defRPr b="0" i="0" sz="2200" u="none" cap="none" strike="noStrike">
                <a:solidFill>
                  <a:schemeClr val="dk1"/>
                </a:solidFill>
                <a:latin typeface="Verdana"/>
                <a:ea typeface="Verdana"/>
                <a:cs typeface="Verdana"/>
                <a:sym typeface="Verdana"/>
              </a:defRPr>
            </a:lvl3pPr>
            <a:lvl4pPr indent="-355600" lvl="3" marL="1828800" marR="0" algn="l">
              <a:lnSpc>
                <a:spcPct val="100000"/>
              </a:lnSpc>
              <a:spcBef>
                <a:spcPts val="400"/>
              </a:spcBef>
              <a:spcAft>
                <a:spcPts val="0"/>
              </a:spcAft>
              <a:buClr>
                <a:srgbClr val="595959"/>
              </a:buClr>
              <a:buSzPts val="2000"/>
              <a:buFont typeface="Verdana"/>
              <a:buChar char="–"/>
              <a:defRPr b="0" i="0" sz="2000" u="none" cap="none" strike="noStrike">
                <a:solidFill>
                  <a:schemeClr val="dk1"/>
                </a:solidFill>
                <a:latin typeface="Verdana"/>
                <a:ea typeface="Verdana"/>
                <a:cs typeface="Verdana"/>
                <a:sym typeface="Verdana"/>
              </a:defRPr>
            </a:lvl4pPr>
            <a:lvl5pPr indent="-342900" lvl="4" marL="2286000" marR="0" algn="l">
              <a:lnSpc>
                <a:spcPct val="100000"/>
              </a:lnSpc>
              <a:spcBef>
                <a:spcPts val="360"/>
              </a:spcBef>
              <a:spcAft>
                <a:spcPts val="0"/>
              </a:spcAft>
              <a:buClr>
                <a:srgbClr val="595959"/>
              </a:buClr>
              <a:buSzPts val="1800"/>
              <a:buFont typeface="Noto Sans Symbols"/>
              <a:buChar char="▪"/>
              <a:defRPr b="0" i="0" sz="1800" u="none" cap="none" strike="noStrike">
                <a:solidFill>
                  <a:schemeClr val="dk1"/>
                </a:solidFill>
                <a:latin typeface="Verdana"/>
                <a:ea typeface="Verdana"/>
                <a:cs typeface="Verdana"/>
                <a:sym typeface="Verdana"/>
              </a:defRPr>
            </a:lvl5pPr>
            <a:lvl6pPr indent="-342900" lvl="5" marL="27432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6pPr>
            <a:lvl7pPr indent="-342900" lvl="6" marL="32004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7pPr>
            <a:lvl8pPr indent="-342900" lvl="7" marL="36576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8pPr>
            <a:lvl9pPr indent="-342900" lvl="8" marL="41148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9pPr>
          </a:lstStyle>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_OBJECTS" type="fourObj">
  <p:cSld name="FOUR_OBJECTS">
    <p:spTree>
      <p:nvGrpSpPr>
        <p:cNvPr id="84" name="Shape 84"/>
        <p:cNvGrpSpPr/>
        <p:nvPr/>
      </p:nvGrpSpPr>
      <p:grpSpPr>
        <a:xfrm>
          <a:off x="0" y="0"/>
          <a:ext cx="0" cy="0"/>
          <a:chOff x="0" y="0"/>
          <a:chExt cx="0" cy="0"/>
        </a:xfrm>
      </p:grpSpPr>
      <p:sp>
        <p:nvSpPr>
          <p:cNvPr id="85" name="Google Shape;85;p46"/>
          <p:cNvSpPr txBox="1"/>
          <p:nvPr>
            <p:ph type="title"/>
          </p:nvPr>
        </p:nvSpPr>
        <p:spPr>
          <a:xfrm>
            <a:off x="666750" y="590550"/>
            <a:ext cx="7848600" cy="1143000"/>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1pPr>
            <a:lvl2pPr lvl="1"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2pPr>
            <a:lvl3pPr lvl="2"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3pPr>
            <a:lvl4pPr lvl="3"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4pPr>
            <a:lvl5pPr lvl="4"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5pPr>
            <a:lvl6pPr lvl="5"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86" name="Google Shape;86;p46"/>
          <p:cNvSpPr txBox="1"/>
          <p:nvPr>
            <p:ph idx="1" type="body"/>
          </p:nvPr>
        </p:nvSpPr>
        <p:spPr>
          <a:xfrm>
            <a:off x="609600" y="1981200"/>
            <a:ext cx="3848100" cy="1981200"/>
          </a:xfrm>
          <a:prstGeom prst="rect">
            <a:avLst/>
          </a:prstGeom>
          <a:noFill/>
          <a:ln>
            <a:noFill/>
          </a:ln>
        </p:spPr>
        <p:txBody>
          <a:bodyPr anchorCtr="0" anchor="t" bIns="45700" lIns="91425" spcFirstLastPara="1" rIns="91425" wrap="square" tIns="45700">
            <a:noAutofit/>
          </a:bodyPr>
          <a:lstStyle>
            <a:lvl1pPr indent="-370840" lvl="0" marL="457200" marR="0" algn="l">
              <a:lnSpc>
                <a:spcPct val="100000"/>
              </a:lnSpc>
              <a:spcBef>
                <a:spcPts val="560"/>
              </a:spcBef>
              <a:spcAft>
                <a:spcPts val="0"/>
              </a:spcAft>
              <a:buClr>
                <a:schemeClr val="lt2"/>
              </a:buClr>
              <a:buSzPts val="2240"/>
              <a:buFont typeface="Verdana"/>
              <a:buChar char="•"/>
              <a:defRPr b="0" i="0" sz="2800" u="none" cap="none" strike="noStrike">
                <a:solidFill>
                  <a:schemeClr val="dk1"/>
                </a:solidFill>
                <a:latin typeface="Verdana"/>
                <a:ea typeface="Verdana"/>
                <a:cs typeface="Verdana"/>
                <a:sym typeface="Verdana"/>
              </a:defRPr>
            </a:lvl1pPr>
            <a:lvl2pPr indent="-393700" lvl="1" marL="914400" marR="0" algn="l">
              <a:lnSpc>
                <a:spcPct val="100000"/>
              </a:lnSpc>
              <a:spcBef>
                <a:spcPts val="520"/>
              </a:spcBef>
              <a:spcAft>
                <a:spcPts val="0"/>
              </a:spcAft>
              <a:buClr>
                <a:srgbClr val="595959"/>
              </a:buClr>
              <a:buSzPts val="2600"/>
              <a:buFont typeface="Verdana"/>
              <a:buChar char="–"/>
              <a:defRPr b="0" i="0" sz="2600" u="none" cap="none" strike="noStrike">
                <a:solidFill>
                  <a:schemeClr val="dk1"/>
                </a:solidFill>
                <a:latin typeface="Verdana"/>
                <a:ea typeface="Verdana"/>
                <a:cs typeface="Verdana"/>
                <a:sym typeface="Verdana"/>
              </a:defRPr>
            </a:lvl2pPr>
            <a:lvl3pPr indent="-368300" lvl="2" marL="1371600" marR="0" algn="l">
              <a:lnSpc>
                <a:spcPct val="100000"/>
              </a:lnSpc>
              <a:spcBef>
                <a:spcPts val="440"/>
              </a:spcBef>
              <a:spcAft>
                <a:spcPts val="0"/>
              </a:spcAft>
              <a:buClr>
                <a:srgbClr val="595959"/>
              </a:buClr>
              <a:buSzPts val="2200"/>
              <a:buFont typeface="Noto Sans Symbols"/>
              <a:buChar char="▪"/>
              <a:defRPr b="0" i="0" sz="2200" u="none" cap="none" strike="noStrike">
                <a:solidFill>
                  <a:schemeClr val="dk1"/>
                </a:solidFill>
                <a:latin typeface="Verdana"/>
                <a:ea typeface="Verdana"/>
                <a:cs typeface="Verdana"/>
                <a:sym typeface="Verdana"/>
              </a:defRPr>
            </a:lvl3pPr>
            <a:lvl4pPr indent="-355600" lvl="3" marL="1828800" marR="0" algn="l">
              <a:lnSpc>
                <a:spcPct val="100000"/>
              </a:lnSpc>
              <a:spcBef>
                <a:spcPts val="400"/>
              </a:spcBef>
              <a:spcAft>
                <a:spcPts val="0"/>
              </a:spcAft>
              <a:buClr>
                <a:srgbClr val="595959"/>
              </a:buClr>
              <a:buSzPts val="2000"/>
              <a:buFont typeface="Verdana"/>
              <a:buChar char="–"/>
              <a:defRPr b="0" i="0" sz="2000" u="none" cap="none" strike="noStrike">
                <a:solidFill>
                  <a:schemeClr val="dk1"/>
                </a:solidFill>
                <a:latin typeface="Verdana"/>
                <a:ea typeface="Verdana"/>
                <a:cs typeface="Verdana"/>
                <a:sym typeface="Verdana"/>
              </a:defRPr>
            </a:lvl4pPr>
            <a:lvl5pPr indent="-342900" lvl="4" marL="2286000" marR="0" algn="l">
              <a:lnSpc>
                <a:spcPct val="100000"/>
              </a:lnSpc>
              <a:spcBef>
                <a:spcPts val="360"/>
              </a:spcBef>
              <a:spcAft>
                <a:spcPts val="0"/>
              </a:spcAft>
              <a:buClr>
                <a:srgbClr val="595959"/>
              </a:buClr>
              <a:buSzPts val="1800"/>
              <a:buFont typeface="Noto Sans Symbols"/>
              <a:buChar char="▪"/>
              <a:defRPr b="0" i="0" sz="1800" u="none" cap="none" strike="noStrike">
                <a:solidFill>
                  <a:schemeClr val="dk1"/>
                </a:solidFill>
                <a:latin typeface="Verdana"/>
                <a:ea typeface="Verdana"/>
                <a:cs typeface="Verdana"/>
                <a:sym typeface="Verdana"/>
              </a:defRPr>
            </a:lvl5pPr>
            <a:lvl6pPr indent="-342900" lvl="5" marL="27432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6pPr>
            <a:lvl7pPr indent="-342900" lvl="6" marL="32004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7pPr>
            <a:lvl8pPr indent="-342900" lvl="7" marL="36576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8pPr>
            <a:lvl9pPr indent="-342900" lvl="8" marL="41148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9pPr>
          </a:lstStyle>
          <a:p/>
        </p:txBody>
      </p:sp>
      <p:sp>
        <p:nvSpPr>
          <p:cNvPr id="87" name="Google Shape;87;p46"/>
          <p:cNvSpPr txBox="1"/>
          <p:nvPr>
            <p:ph idx="2" type="body"/>
          </p:nvPr>
        </p:nvSpPr>
        <p:spPr>
          <a:xfrm>
            <a:off x="4610100" y="1981200"/>
            <a:ext cx="3848100" cy="1981200"/>
          </a:xfrm>
          <a:prstGeom prst="rect">
            <a:avLst/>
          </a:prstGeom>
          <a:noFill/>
          <a:ln>
            <a:noFill/>
          </a:ln>
        </p:spPr>
        <p:txBody>
          <a:bodyPr anchorCtr="0" anchor="t" bIns="45700" lIns="91425" spcFirstLastPara="1" rIns="91425" wrap="square" tIns="45700">
            <a:noAutofit/>
          </a:bodyPr>
          <a:lstStyle>
            <a:lvl1pPr indent="-370840" lvl="0" marL="457200" marR="0" algn="l">
              <a:lnSpc>
                <a:spcPct val="100000"/>
              </a:lnSpc>
              <a:spcBef>
                <a:spcPts val="560"/>
              </a:spcBef>
              <a:spcAft>
                <a:spcPts val="0"/>
              </a:spcAft>
              <a:buClr>
                <a:schemeClr val="lt2"/>
              </a:buClr>
              <a:buSzPts val="2240"/>
              <a:buFont typeface="Verdana"/>
              <a:buChar char="•"/>
              <a:defRPr b="0" i="0" sz="2800" u="none" cap="none" strike="noStrike">
                <a:solidFill>
                  <a:schemeClr val="dk1"/>
                </a:solidFill>
                <a:latin typeface="Verdana"/>
                <a:ea typeface="Verdana"/>
                <a:cs typeface="Verdana"/>
                <a:sym typeface="Verdana"/>
              </a:defRPr>
            </a:lvl1pPr>
            <a:lvl2pPr indent="-393700" lvl="1" marL="914400" marR="0" algn="l">
              <a:lnSpc>
                <a:spcPct val="100000"/>
              </a:lnSpc>
              <a:spcBef>
                <a:spcPts val="520"/>
              </a:spcBef>
              <a:spcAft>
                <a:spcPts val="0"/>
              </a:spcAft>
              <a:buClr>
                <a:srgbClr val="595959"/>
              </a:buClr>
              <a:buSzPts val="2600"/>
              <a:buFont typeface="Verdana"/>
              <a:buChar char="–"/>
              <a:defRPr b="0" i="0" sz="2600" u="none" cap="none" strike="noStrike">
                <a:solidFill>
                  <a:schemeClr val="dk1"/>
                </a:solidFill>
                <a:latin typeface="Verdana"/>
                <a:ea typeface="Verdana"/>
                <a:cs typeface="Verdana"/>
                <a:sym typeface="Verdana"/>
              </a:defRPr>
            </a:lvl2pPr>
            <a:lvl3pPr indent="-368300" lvl="2" marL="1371600" marR="0" algn="l">
              <a:lnSpc>
                <a:spcPct val="100000"/>
              </a:lnSpc>
              <a:spcBef>
                <a:spcPts val="440"/>
              </a:spcBef>
              <a:spcAft>
                <a:spcPts val="0"/>
              </a:spcAft>
              <a:buClr>
                <a:srgbClr val="595959"/>
              </a:buClr>
              <a:buSzPts val="2200"/>
              <a:buFont typeface="Noto Sans Symbols"/>
              <a:buChar char="▪"/>
              <a:defRPr b="0" i="0" sz="2200" u="none" cap="none" strike="noStrike">
                <a:solidFill>
                  <a:schemeClr val="dk1"/>
                </a:solidFill>
                <a:latin typeface="Verdana"/>
                <a:ea typeface="Verdana"/>
                <a:cs typeface="Verdana"/>
                <a:sym typeface="Verdana"/>
              </a:defRPr>
            </a:lvl3pPr>
            <a:lvl4pPr indent="-355600" lvl="3" marL="1828800" marR="0" algn="l">
              <a:lnSpc>
                <a:spcPct val="100000"/>
              </a:lnSpc>
              <a:spcBef>
                <a:spcPts val="400"/>
              </a:spcBef>
              <a:spcAft>
                <a:spcPts val="0"/>
              </a:spcAft>
              <a:buClr>
                <a:srgbClr val="595959"/>
              </a:buClr>
              <a:buSzPts val="2000"/>
              <a:buFont typeface="Verdana"/>
              <a:buChar char="–"/>
              <a:defRPr b="0" i="0" sz="2000" u="none" cap="none" strike="noStrike">
                <a:solidFill>
                  <a:schemeClr val="dk1"/>
                </a:solidFill>
                <a:latin typeface="Verdana"/>
                <a:ea typeface="Verdana"/>
                <a:cs typeface="Verdana"/>
                <a:sym typeface="Verdana"/>
              </a:defRPr>
            </a:lvl4pPr>
            <a:lvl5pPr indent="-342900" lvl="4" marL="2286000" marR="0" algn="l">
              <a:lnSpc>
                <a:spcPct val="100000"/>
              </a:lnSpc>
              <a:spcBef>
                <a:spcPts val="360"/>
              </a:spcBef>
              <a:spcAft>
                <a:spcPts val="0"/>
              </a:spcAft>
              <a:buClr>
                <a:srgbClr val="595959"/>
              </a:buClr>
              <a:buSzPts val="1800"/>
              <a:buFont typeface="Noto Sans Symbols"/>
              <a:buChar char="▪"/>
              <a:defRPr b="0" i="0" sz="1800" u="none" cap="none" strike="noStrike">
                <a:solidFill>
                  <a:schemeClr val="dk1"/>
                </a:solidFill>
                <a:latin typeface="Verdana"/>
                <a:ea typeface="Verdana"/>
                <a:cs typeface="Verdana"/>
                <a:sym typeface="Verdana"/>
              </a:defRPr>
            </a:lvl5pPr>
            <a:lvl6pPr indent="-342900" lvl="5" marL="27432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6pPr>
            <a:lvl7pPr indent="-342900" lvl="6" marL="32004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7pPr>
            <a:lvl8pPr indent="-342900" lvl="7" marL="36576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8pPr>
            <a:lvl9pPr indent="-342900" lvl="8" marL="41148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9pPr>
          </a:lstStyle>
          <a:p/>
        </p:txBody>
      </p:sp>
      <p:sp>
        <p:nvSpPr>
          <p:cNvPr id="88" name="Google Shape;88;p46"/>
          <p:cNvSpPr txBox="1"/>
          <p:nvPr>
            <p:ph idx="3" type="body"/>
          </p:nvPr>
        </p:nvSpPr>
        <p:spPr>
          <a:xfrm>
            <a:off x="609600" y="4114800"/>
            <a:ext cx="3848100" cy="1981200"/>
          </a:xfrm>
          <a:prstGeom prst="rect">
            <a:avLst/>
          </a:prstGeom>
          <a:noFill/>
          <a:ln>
            <a:noFill/>
          </a:ln>
        </p:spPr>
        <p:txBody>
          <a:bodyPr anchorCtr="0" anchor="t" bIns="45700" lIns="91425" spcFirstLastPara="1" rIns="91425" wrap="square" tIns="45700">
            <a:noAutofit/>
          </a:bodyPr>
          <a:lstStyle>
            <a:lvl1pPr indent="-370840" lvl="0" marL="457200" marR="0" algn="l">
              <a:lnSpc>
                <a:spcPct val="100000"/>
              </a:lnSpc>
              <a:spcBef>
                <a:spcPts val="560"/>
              </a:spcBef>
              <a:spcAft>
                <a:spcPts val="0"/>
              </a:spcAft>
              <a:buClr>
                <a:schemeClr val="lt2"/>
              </a:buClr>
              <a:buSzPts val="2240"/>
              <a:buFont typeface="Verdana"/>
              <a:buChar char="•"/>
              <a:defRPr b="0" i="0" sz="2800" u="none" cap="none" strike="noStrike">
                <a:solidFill>
                  <a:schemeClr val="dk1"/>
                </a:solidFill>
                <a:latin typeface="Verdana"/>
                <a:ea typeface="Verdana"/>
                <a:cs typeface="Verdana"/>
                <a:sym typeface="Verdana"/>
              </a:defRPr>
            </a:lvl1pPr>
            <a:lvl2pPr indent="-393700" lvl="1" marL="914400" marR="0" algn="l">
              <a:lnSpc>
                <a:spcPct val="100000"/>
              </a:lnSpc>
              <a:spcBef>
                <a:spcPts val="520"/>
              </a:spcBef>
              <a:spcAft>
                <a:spcPts val="0"/>
              </a:spcAft>
              <a:buClr>
                <a:srgbClr val="595959"/>
              </a:buClr>
              <a:buSzPts val="2600"/>
              <a:buFont typeface="Verdana"/>
              <a:buChar char="–"/>
              <a:defRPr b="0" i="0" sz="2600" u="none" cap="none" strike="noStrike">
                <a:solidFill>
                  <a:schemeClr val="dk1"/>
                </a:solidFill>
                <a:latin typeface="Verdana"/>
                <a:ea typeface="Verdana"/>
                <a:cs typeface="Verdana"/>
                <a:sym typeface="Verdana"/>
              </a:defRPr>
            </a:lvl2pPr>
            <a:lvl3pPr indent="-368300" lvl="2" marL="1371600" marR="0" algn="l">
              <a:lnSpc>
                <a:spcPct val="100000"/>
              </a:lnSpc>
              <a:spcBef>
                <a:spcPts val="440"/>
              </a:spcBef>
              <a:spcAft>
                <a:spcPts val="0"/>
              </a:spcAft>
              <a:buClr>
                <a:srgbClr val="595959"/>
              </a:buClr>
              <a:buSzPts val="2200"/>
              <a:buFont typeface="Noto Sans Symbols"/>
              <a:buChar char="▪"/>
              <a:defRPr b="0" i="0" sz="2200" u="none" cap="none" strike="noStrike">
                <a:solidFill>
                  <a:schemeClr val="dk1"/>
                </a:solidFill>
                <a:latin typeface="Verdana"/>
                <a:ea typeface="Verdana"/>
                <a:cs typeface="Verdana"/>
                <a:sym typeface="Verdana"/>
              </a:defRPr>
            </a:lvl3pPr>
            <a:lvl4pPr indent="-355600" lvl="3" marL="1828800" marR="0" algn="l">
              <a:lnSpc>
                <a:spcPct val="100000"/>
              </a:lnSpc>
              <a:spcBef>
                <a:spcPts val="400"/>
              </a:spcBef>
              <a:spcAft>
                <a:spcPts val="0"/>
              </a:spcAft>
              <a:buClr>
                <a:srgbClr val="595959"/>
              </a:buClr>
              <a:buSzPts val="2000"/>
              <a:buFont typeface="Verdana"/>
              <a:buChar char="–"/>
              <a:defRPr b="0" i="0" sz="2000" u="none" cap="none" strike="noStrike">
                <a:solidFill>
                  <a:schemeClr val="dk1"/>
                </a:solidFill>
                <a:latin typeface="Verdana"/>
                <a:ea typeface="Verdana"/>
                <a:cs typeface="Verdana"/>
                <a:sym typeface="Verdana"/>
              </a:defRPr>
            </a:lvl4pPr>
            <a:lvl5pPr indent="-342900" lvl="4" marL="2286000" marR="0" algn="l">
              <a:lnSpc>
                <a:spcPct val="100000"/>
              </a:lnSpc>
              <a:spcBef>
                <a:spcPts val="360"/>
              </a:spcBef>
              <a:spcAft>
                <a:spcPts val="0"/>
              </a:spcAft>
              <a:buClr>
                <a:srgbClr val="595959"/>
              </a:buClr>
              <a:buSzPts val="1800"/>
              <a:buFont typeface="Noto Sans Symbols"/>
              <a:buChar char="▪"/>
              <a:defRPr b="0" i="0" sz="1800" u="none" cap="none" strike="noStrike">
                <a:solidFill>
                  <a:schemeClr val="dk1"/>
                </a:solidFill>
                <a:latin typeface="Verdana"/>
                <a:ea typeface="Verdana"/>
                <a:cs typeface="Verdana"/>
                <a:sym typeface="Verdana"/>
              </a:defRPr>
            </a:lvl5pPr>
            <a:lvl6pPr indent="-342900" lvl="5" marL="27432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6pPr>
            <a:lvl7pPr indent="-342900" lvl="6" marL="32004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7pPr>
            <a:lvl8pPr indent="-342900" lvl="7" marL="36576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8pPr>
            <a:lvl9pPr indent="-342900" lvl="8" marL="41148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9pPr>
          </a:lstStyle>
          <a:p/>
        </p:txBody>
      </p:sp>
      <p:sp>
        <p:nvSpPr>
          <p:cNvPr id="89" name="Google Shape;89;p46"/>
          <p:cNvSpPr txBox="1"/>
          <p:nvPr>
            <p:ph idx="4" type="body"/>
          </p:nvPr>
        </p:nvSpPr>
        <p:spPr>
          <a:xfrm>
            <a:off x="4610100" y="4114800"/>
            <a:ext cx="3848100" cy="1981200"/>
          </a:xfrm>
          <a:prstGeom prst="rect">
            <a:avLst/>
          </a:prstGeom>
          <a:noFill/>
          <a:ln>
            <a:noFill/>
          </a:ln>
        </p:spPr>
        <p:txBody>
          <a:bodyPr anchorCtr="0" anchor="t" bIns="45700" lIns="91425" spcFirstLastPara="1" rIns="91425" wrap="square" tIns="45700">
            <a:noAutofit/>
          </a:bodyPr>
          <a:lstStyle>
            <a:lvl1pPr indent="-370840" lvl="0" marL="457200" marR="0" algn="l">
              <a:lnSpc>
                <a:spcPct val="100000"/>
              </a:lnSpc>
              <a:spcBef>
                <a:spcPts val="560"/>
              </a:spcBef>
              <a:spcAft>
                <a:spcPts val="0"/>
              </a:spcAft>
              <a:buClr>
                <a:schemeClr val="lt2"/>
              </a:buClr>
              <a:buSzPts val="2240"/>
              <a:buFont typeface="Verdana"/>
              <a:buChar char="•"/>
              <a:defRPr b="0" i="0" sz="2800" u="none" cap="none" strike="noStrike">
                <a:solidFill>
                  <a:schemeClr val="dk1"/>
                </a:solidFill>
                <a:latin typeface="Verdana"/>
                <a:ea typeface="Verdana"/>
                <a:cs typeface="Verdana"/>
                <a:sym typeface="Verdana"/>
              </a:defRPr>
            </a:lvl1pPr>
            <a:lvl2pPr indent="-393700" lvl="1" marL="914400" marR="0" algn="l">
              <a:lnSpc>
                <a:spcPct val="100000"/>
              </a:lnSpc>
              <a:spcBef>
                <a:spcPts val="520"/>
              </a:spcBef>
              <a:spcAft>
                <a:spcPts val="0"/>
              </a:spcAft>
              <a:buClr>
                <a:srgbClr val="595959"/>
              </a:buClr>
              <a:buSzPts val="2600"/>
              <a:buFont typeface="Verdana"/>
              <a:buChar char="–"/>
              <a:defRPr b="0" i="0" sz="2600" u="none" cap="none" strike="noStrike">
                <a:solidFill>
                  <a:schemeClr val="dk1"/>
                </a:solidFill>
                <a:latin typeface="Verdana"/>
                <a:ea typeface="Verdana"/>
                <a:cs typeface="Verdana"/>
                <a:sym typeface="Verdana"/>
              </a:defRPr>
            </a:lvl2pPr>
            <a:lvl3pPr indent="-368300" lvl="2" marL="1371600" marR="0" algn="l">
              <a:lnSpc>
                <a:spcPct val="100000"/>
              </a:lnSpc>
              <a:spcBef>
                <a:spcPts val="440"/>
              </a:spcBef>
              <a:spcAft>
                <a:spcPts val="0"/>
              </a:spcAft>
              <a:buClr>
                <a:srgbClr val="595959"/>
              </a:buClr>
              <a:buSzPts val="2200"/>
              <a:buFont typeface="Noto Sans Symbols"/>
              <a:buChar char="▪"/>
              <a:defRPr b="0" i="0" sz="2200" u="none" cap="none" strike="noStrike">
                <a:solidFill>
                  <a:schemeClr val="dk1"/>
                </a:solidFill>
                <a:latin typeface="Verdana"/>
                <a:ea typeface="Verdana"/>
                <a:cs typeface="Verdana"/>
                <a:sym typeface="Verdana"/>
              </a:defRPr>
            </a:lvl3pPr>
            <a:lvl4pPr indent="-355600" lvl="3" marL="1828800" marR="0" algn="l">
              <a:lnSpc>
                <a:spcPct val="100000"/>
              </a:lnSpc>
              <a:spcBef>
                <a:spcPts val="400"/>
              </a:spcBef>
              <a:spcAft>
                <a:spcPts val="0"/>
              </a:spcAft>
              <a:buClr>
                <a:srgbClr val="595959"/>
              </a:buClr>
              <a:buSzPts val="2000"/>
              <a:buFont typeface="Verdana"/>
              <a:buChar char="–"/>
              <a:defRPr b="0" i="0" sz="2000" u="none" cap="none" strike="noStrike">
                <a:solidFill>
                  <a:schemeClr val="dk1"/>
                </a:solidFill>
                <a:latin typeface="Verdana"/>
                <a:ea typeface="Verdana"/>
                <a:cs typeface="Verdana"/>
                <a:sym typeface="Verdana"/>
              </a:defRPr>
            </a:lvl4pPr>
            <a:lvl5pPr indent="-342900" lvl="4" marL="2286000" marR="0" algn="l">
              <a:lnSpc>
                <a:spcPct val="100000"/>
              </a:lnSpc>
              <a:spcBef>
                <a:spcPts val="360"/>
              </a:spcBef>
              <a:spcAft>
                <a:spcPts val="0"/>
              </a:spcAft>
              <a:buClr>
                <a:srgbClr val="595959"/>
              </a:buClr>
              <a:buSzPts val="1800"/>
              <a:buFont typeface="Noto Sans Symbols"/>
              <a:buChar char="▪"/>
              <a:defRPr b="0" i="0" sz="1800" u="none" cap="none" strike="noStrike">
                <a:solidFill>
                  <a:schemeClr val="dk1"/>
                </a:solidFill>
                <a:latin typeface="Verdana"/>
                <a:ea typeface="Verdana"/>
                <a:cs typeface="Verdana"/>
                <a:sym typeface="Verdana"/>
              </a:defRPr>
            </a:lvl5pPr>
            <a:lvl6pPr indent="-342900" lvl="5" marL="27432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6pPr>
            <a:lvl7pPr indent="-342900" lvl="6" marL="32004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7pPr>
            <a:lvl8pPr indent="-342900" lvl="7" marL="36576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8pPr>
            <a:lvl9pPr indent="-342900" lvl="8" marL="41148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9pPr>
          </a:lstStyle>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_AND_TWO_OBJECTS" type="objAndTwoObj">
  <p:cSld name="OBJECT_AND_TWO_OBJECTS">
    <p:spTree>
      <p:nvGrpSpPr>
        <p:cNvPr id="90" name="Shape 90"/>
        <p:cNvGrpSpPr/>
        <p:nvPr/>
      </p:nvGrpSpPr>
      <p:grpSpPr>
        <a:xfrm>
          <a:off x="0" y="0"/>
          <a:ext cx="0" cy="0"/>
          <a:chOff x="0" y="0"/>
          <a:chExt cx="0" cy="0"/>
        </a:xfrm>
      </p:grpSpPr>
      <p:sp>
        <p:nvSpPr>
          <p:cNvPr id="91" name="Google Shape;91;p47"/>
          <p:cNvSpPr txBox="1"/>
          <p:nvPr>
            <p:ph type="title"/>
          </p:nvPr>
        </p:nvSpPr>
        <p:spPr>
          <a:xfrm>
            <a:off x="685800" y="590550"/>
            <a:ext cx="7848600" cy="1143000"/>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1pPr>
            <a:lvl2pPr lvl="1"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2pPr>
            <a:lvl3pPr lvl="2"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3pPr>
            <a:lvl4pPr lvl="3"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4pPr>
            <a:lvl5pPr lvl="4"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5pPr>
            <a:lvl6pPr lvl="5"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92" name="Google Shape;92;p47"/>
          <p:cNvSpPr txBox="1"/>
          <p:nvPr>
            <p:ph idx="1" type="body"/>
          </p:nvPr>
        </p:nvSpPr>
        <p:spPr>
          <a:xfrm>
            <a:off x="695325" y="1981200"/>
            <a:ext cx="3848100" cy="4114800"/>
          </a:xfrm>
          <a:prstGeom prst="rect">
            <a:avLst/>
          </a:prstGeom>
          <a:noFill/>
          <a:ln>
            <a:noFill/>
          </a:ln>
        </p:spPr>
        <p:txBody>
          <a:bodyPr anchorCtr="0" anchor="t" bIns="45700" lIns="91425" spcFirstLastPara="1" rIns="91425" wrap="square" tIns="45700">
            <a:noAutofit/>
          </a:bodyPr>
          <a:lstStyle>
            <a:lvl1pPr indent="-370840" lvl="0" marL="457200" marR="0" algn="l">
              <a:lnSpc>
                <a:spcPct val="100000"/>
              </a:lnSpc>
              <a:spcBef>
                <a:spcPts val="560"/>
              </a:spcBef>
              <a:spcAft>
                <a:spcPts val="0"/>
              </a:spcAft>
              <a:buClr>
                <a:schemeClr val="lt2"/>
              </a:buClr>
              <a:buSzPts val="2240"/>
              <a:buFont typeface="Verdana"/>
              <a:buChar char="•"/>
              <a:defRPr b="0" i="0" sz="2800" u="none" cap="none" strike="noStrike">
                <a:solidFill>
                  <a:schemeClr val="dk1"/>
                </a:solidFill>
                <a:latin typeface="Verdana"/>
                <a:ea typeface="Verdana"/>
                <a:cs typeface="Verdana"/>
                <a:sym typeface="Verdana"/>
              </a:defRPr>
            </a:lvl1pPr>
            <a:lvl2pPr indent="-393700" lvl="1" marL="914400" marR="0" algn="l">
              <a:lnSpc>
                <a:spcPct val="100000"/>
              </a:lnSpc>
              <a:spcBef>
                <a:spcPts val="520"/>
              </a:spcBef>
              <a:spcAft>
                <a:spcPts val="0"/>
              </a:spcAft>
              <a:buClr>
                <a:srgbClr val="595959"/>
              </a:buClr>
              <a:buSzPts val="2600"/>
              <a:buFont typeface="Verdana"/>
              <a:buChar char="–"/>
              <a:defRPr b="0" i="0" sz="2600" u="none" cap="none" strike="noStrike">
                <a:solidFill>
                  <a:schemeClr val="dk1"/>
                </a:solidFill>
                <a:latin typeface="Verdana"/>
                <a:ea typeface="Verdana"/>
                <a:cs typeface="Verdana"/>
                <a:sym typeface="Verdana"/>
              </a:defRPr>
            </a:lvl2pPr>
            <a:lvl3pPr indent="-368300" lvl="2" marL="1371600" marR="0" algn="l">
              <a:lnSpc>
                <a:spcPct val="100000"/>
              </a:lnSpc>
              <a:spcBef>
                <a:spcPts val="440"/>
              </a:spcBef>
              <a:spcAft>
                <a:spcPts val="0"/>
              </a:spcAft>
              <a:buClr>
                <a:srgbClr val="595959"/>
              </a:buClr>
              <a:buSzPts val="2200"/>
              <a:buFont typeface="Noto Sans Symbols"/>
              <a:buChar char="▪"/>
              <a:defRPr b="0" i="0" sz="2200" u="none" cap="none" strike="noStrike">
                <a:solidFill>
                  <a:schemeClr val="dk1"/>
                </a:solidFill>
                <a:latin typeface="Verdana"/>
                <a:ea typeface="Verdana"/>
                <a:cs typeface="Verdana"/>
                <a:sym typeface="Verdana"/>
              </a:defRPr>
            </a:lvl3pPr>
            <a:lvl4pPr indent="-355600" lvl="3" marL="1828800" marR="0" algn="l">
              <a:lnSpc>
                <a:spcPct val="100000"/>
              </a:lnSpc>
              <a:spcBef>
                <a:spcPts val="400"/>
              </a:spcBef>
              <a:spcAft>
                <a:spcPts val="0"/>
              </a:spcAft>
              <a:buClr>
                <a:srgbClr val="595959"/>
              </a:buClr>
              <a:buSzPts val="2000"/>
              <a:buFont typeface="Verdana"/>
              <a:buChar char="–"/>
              <a:defRPr b="0" i="0" sz="2000" u="none" cap="none" strike="noStrike">
                <a:solidFill>
                  <a:schemeClr val="dk1"/>
                </a:solidFill>
                <a:latin typeface="Verdana"/>
                <a:ea typeface="Verdana"/>
                <a:cs typeface="Verdana"/>
                <a:sym typeface="Verdana"/>
              </a:defRPr>
            </a:lvl4pPr>
            <a:lvl5pPr indent="-342900" lvl="4" marL="2286000" marR="0" algn="l">
              <a:lnSpc>
                <a:spcPct val="100000"/>
              </a:lnSpc>
              <a:spcBef>
                <a:spcPts val="360"/>
              </a:spcBef>
              <a:spcAft>
                <a:spcPts val="0"/>
              </a:spcAft>
              <a:buClr>
                <a:srgbClr val="595959"/>
              </a:buClr>
              <a:buSzPts val="1800"/>
              <a:buFont typeface="Noto Sans Symbols"/>
              <a:buChar char="▪"/>
              <a:defRPr b="0" i="0" sz="1800" u="none" cap="none" strike="noStrike">
                <a:solidFill>
                  <a:schemeClr val="dk1"/>
                </a:solidFill>
                <a:latin typeface="Verdana"/>
                <a:ea typeface="Verdana"/>
                <a:cs typeface="Verdana"/>
                <a:sym typeface="Verdana"/>
              </a:defRPr>
            </a:lvl5pPr>
            <a:lvl6pPr indent="-342900" lvl="5" marL="27432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6pPr>
            <a:lvl7pPr indent="-342900" lvl="6" marL="32004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7pPr>
            <a:lvl8pPr indent="-342900" lvl="7" marL="36576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8pPr>
            <a:lvl9pPr indent="-342900" lvl="8" marL="41148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9pPr>
          </a:lstStyle>
          <a:p/>
        </p:txBody>
      </p:sp>
      <p:sp>
        <p:nvSpPr>
          <p:cNvPr id="93" name="Google Shape;93;p47"/>
          <p:cNvSpPr txBox="1"/>
          <p:nvPr>
            <p:ph idx="2" type="body"/>
          </p:nvPr>
        </p:nvSpPr>
        <p:spPr>
          <a:xfrm>
            <a:off x="4695825" y="1981200"/>
            <a:ext cx="3848100" cy="1981200"/>
          </a:xfrm>
          <a:prstGeom prst="rect">
            <a:avLst/>
          </a:prstGeom>
          <a:noFill/>
          <a:ln>
            <a:noFill/>
          </a:ln>
        </p:spPr>
        <p:txBody>
          <a:bodyPr anchorCtr="0" anchor="t" bIns="45700" lIns="91425" spcFirstLastPara="1" rIns="91425" wrap="square" tIns="45700">
            <a:noAutofit/>
          </a:bodyPr>
          <a:lstStyle>
            <a:lvl1pPr indent="-370840" lvl="0" marL="457200" marR="0" algn="l">
              <a:lnSpc>
                <a:spcPct val="100000"/>
              </a:lnSpc>
              <a:spcBef>
                <a:spcPts val="560"/>
              </a:spcBef>
              <a:spcAft>
                <a:spcPts val="0"/>
              </a:spcAft>
              <a:buClr>
                <a:schemeClr val="lt2"/>
              </a:buClr>
              <a:buSzPts val="2240"/>
              <a:buFont typeface="Verdana"/>
              <a:buChar char="•"/>
              <a:defRPr b="0" i="0" sz="2800" u="none" cap="none" strike="noStrike">
                <a:solidFill>
                  <a:schemeClr val="dk1"/>
                </a:solidFill>
                <a:latin typeface="Verdana"/>
                <a:ea typeface="Verdana"/>
                <a:cs typeface="Verdana"/>
                <a:sym typeface="Verdana"/>
              </a:defRPr>
            </a:lvl1pPr>
            <a:lvl2pPr indent="-393700" lvl="1" marL="914400" marR="0" algn="l">
              <a:lnSpc>
                <a:spcPct val="100000"/>
              </a:lnSpc>
              <a:spcBef>
                <a:spcPts val="520"/>
              </a:spcBef>
              <a:spcAft>
                <a:spcPts val="0"/>
              </a:spcAft>
              <a:buClr>
                <a:srgbClr val="595959"/>
              </a:buClr>
              <a:buSzPts val="2600"/>
              <a:buFont typeface="Verdana"/>
              <a:buChar char="–"/>
              <a:defRPr b="0" i="0" sz="2600" u="none" cap="none" strike="noStrike">
                <a:solidFill>
                  <a:schemeClr val="dk1"/>
                </a:solidFill>
                <a:latin typeface="Verdana"/>
                <a:ea typeface="Verdana"/>
                <a:cs typeface="Verdana"/>
                <a:sym typeface="Verdana"/>
              </a:defRPr>
            </a:lvl2pPr>
            <a:lvl3pPr indent="-368300" lvl="2" marL="1371600" marR="0" algn="l">
              <a:lnSpc>
                <a:spcPct val="100000"/>
              </a:lnSpc>
              <a:spcBef>
                <a:spcPts val="440"/>
              </a:spcBef>
              <a:spcAft>
                <a:spcPts val="0"/>
              </a:spcAft>
              <a:buClr>
                <a:srgbClr val="595959"/>
              </a:buClr>
              <a:buSzPts val="2200"/>
              <a:buFont typeface="Noto Sans Symbols"/>
              <a:buChar char="▪"/>
              <a:defRPr b="0" i="0" sz="2200" u="none" cap="none" strike="noStrike">
                <a:solidFill>
                  <a:schemeClr val="dk1"/>
                </a:solidFill>
                <a:latin typeface="Verdana"/>
                <a:ea typeface="Verdana"/>
                <a:cs typeface="Verdana"/>
                <a:sym typeface="Verdana"/>
              </a:defRPr>
            </a:lvl3pPr>
            <a:lvl4pPr indent="-355600" lvl="3" marL="1828800" marR="0" algn="l">
              <a:lnSpc>
                <a:spcPct val="100000"/>
              </a:lnSpc>
              <a:spcBef>
                <a:spcPts val="400"/>
              </a:spcBef>
              <a:spcAft>
                <a:spcPts val="0"/>
              </a:spcAft>
              <a:buClr>
                <a:srgbClr val="595959"/>
              </a:buClr>
              <a:buSzPts val="2000"/>
              <a:buFont typeface="Verdana"/>
              <a:buChar char="–"/>
              <a:defRPr b="0" i="0" sz="2000" u="none" cap="none" strike="noStrike">
                <a:solidFill>
                  <a:schemeClr val="dk1"/>
                </a:solidFill>
                <a:latin typeface="Verdana"/>
                <a:ea typeface="Verdana"/>
                <a:cs typeface="Verdana"/>
                <a:sym typeface="Verdana"/>
              </a:defRPr>
            </a:lvl4pPr>
            <a:lvl5pPr indent="-342900" lvl="4" marL="2286000" marR="0" algn="l">
              <a:lnSpc>
                <a:spcPct val="100000"/>
              </a:lnSpc>
              <a:spcBef>
                <a:spcPts val="360"/>
              </a:spcBef>
              <a:spcAft>
                <a:spcPts val="0"/>
              </a:spcAft>
              <a:buClr>
                <a:srgbClr val="595959"/>
              </a:buClr>
              <a:buSzPts val="1800"/>
              <a:buFont typeface="Noto Sans Symbols"/>
              <a:buChar char="▪"/>
              <a:defRPr b="0" i="0" sz="1800" u="none" cap="none" strike="noStrike">
                <a:solidFill>
                  <a:schemeClr val="dk1"/>
                </a:solidFill>
                <a:latin typeface="Verdana"/>
                <a:ea typeface="Verdana"/>
                <a:cs typeface="Verdana"/>
                <a:sym typeface="Verdana"/>
              </a:defRPr>
            </a:lvl5pPr>
            <a:lvl6pPr indent="-342900" lvl="5" marL="27432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6pPr>
            <a:lvl7pPr indent="-342900" lvl="6" marL="32004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7pPr>
            <a:lvl8pPr indent="-342900" lvl="7" marL="36576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8pPr>
            <a:lvl9pPr indent="-342900" lvl="8" marL="41148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9pPr>
          </a:lstStyle>
          <a:p/>
        </p:txBody>
      </p:sp>
      <p:sp>
        <p:nvSpPr>
          <p:cNvPr id="94" name="Google Shape;94;p47"/>
          <p:cNvSpPr txBox="1"/>
          <p:nvPr>
            <p:ph idx="3" type="body"/>
          </p:nvPr>
        </p:nvSpPr>
        <p:spPr>
          <a:xfrm>
            <a:off x="4695825" y="4114800"/>
            <a:ext cx="3848100" cy="1981200"/>
          </a:xfrm>
          <a:prstGeom prst="rect">
            <a:avLst/>
          </a:prstGeom>
          <a:noFill/>
          <a:ln>
            <a:noFill/>
          </a:ln>
        </p:spPr>
        <p:txBody>
          <a:bodyPr anchorCtr="0" anchor="t" bIns="45700" lIns="91425" spcFirstLastPara="1" rIns="91425" wrap="square" tIns="45700">
            <a:noAutofit/>
          </a:bodyPr>
          <a:lstStyle>
            <a:lvl1pPr indent="-370840" lvl="0" marL="457200" marR="0" algn="l">
              <a:lnSpc>
                <a:spcPct val="100000"/>
              </a:lnSpc>
              <a:spcBef>
                <a:spcPts val="560"/>
              </a:spcBef>
              <a:spcAft>
                <a:spcPts val="0"/>
              </a:spcAft>
              <a:buClr>
                <a:schemeClr val="lt2"/>
              </a:buClr>
              <a:buSzPts val="2240"/>
              <a:buFont typeface="Verdana"/>
              <a:buChar char="•"/>
              <a:defRPr b="0" i="0" sz="2800" u="none" cap="none" strike="noStrike">
                <a:solidFill>
                  <a:schemeClr val="dk1"/>
                </a:solidFill>
                <a:latin typeface="Verdana"/>
                <a:ea typeface="Verdana"/>
                <a:cs typeface="Verdana"/>
                <a:sym typeface="Verdana"/>
              </a:defRPr>
            </a:lvl1pPr>
            <a:lvl2pPr indent="-393700" lvl="1" marL="914400" marR="0" algn="l">
              <a:lnSpc>
                <a:spcPct val="100000"/>
              </a:lnSpc>
              <a:spcBef>
                <a:spcPts val="520"/>
              </a:spcBef>
              <a:spcAft>
                <a:spcPts val="0"/>
              </a:spcAft>
              <a:buClr>
                <a:srgbClr val="595959"/>
              </a:buClr>
              <a:buSzPts val="2600"/>
              <a:buFont typeface="Verdana"/>
              <a:buChar char="–"/>
              <a:defRPr b="0" i="0" sz="2600" u="none" cap="none" strike="noStrike">
                <a:solidFill>
                  <a:schemeClr val="dk1"/>
                </a:solidFill>
                <a:latin typeface="Verdana"/>
                <a:ea typeface="Verdana"/>
                <a:cs typeface="Verdana"/>
                <a:sym typeface="Verdana"/>
              </a:defRPr>
            </a:lvl2pPr>
            <a:lvl3pPr indent="-368300" lvl="2" marL="1371600" marR="0" algn="l">
              <a:lnSpc>
                <a:spcPct val="100000"/>
              </a:lnSpc>
              <a:spcBef>
                <a:spcPts val="440"/>
              </a:spcBef>
              <a:spcAft>
                <a:spcPts val="0"/>
              </a:spcAft>
              <a:buClr>
                <a:srgbClr val="595959"/>
              </a:buClr>
              <a:buSzPts val="2200"/>
              <a:buFont typeface="Noto Sans Symbols"/>
              <a:buChar char="▪"/>
              <a:defRPr b="0" i="0" sz="2200" u="none" cap="none" strike="noStrike">
                <a:solidFill>
                  <a:schemeClr val="dk1"/>
                </a:solidFill>
                <a:latin typeface="Verdana"/>
                <a:ea typeface="Verdana"/>
                <a:cs typeface="Verdana"/>
                <a:sym typeface="Verdana"/>
              </a:defRPr>
            </a:lvl3pPr>
            <a:lvl4pPr indent="-355600" lvl="3" marL="1828800" marR="0" algn="l">
              <a:lnSpc>
                <a:spcPct val="100000"/>
              </a:lnSpc>
              <a:spcBef>
                <a:spcPts val="400"/>
              </a:spcBef>
              <a:spcAft>
                <a:spcPts val="0"/>
              </a:spcAft>
              <a:buClr>
                <a:srgbClr val="595959"/>
              </a:buClr>
              <a:buSzPts val="2000"/>
              <a:buFont typeface="Verdana"/>
              <a:buChar char="–"/>
              <a:defRPr b="0" i="0" sz="2000" u="none" cap="none" strike="noStrike">
                <a:solidFill>
                  <a:schemeClr val="dk1"/>
                </a:solidFill>
                <a:latin typeface="Verdana"/>
                <a:ea typeface="Verdana"/>
                <a:cs typeface="Verdana"/>
                <a:sym typeface="Verdana"/>
              </a:defRPr>
            </a:lvl4pPr>
            <a:lvl5pPr indent="-342900" lvl="4" marL="2286000" marR="0" algn="l">
              <a:lnSpc>
                <a:spcPct val="100000"/>
              </a:lnSpc>
              <a:spcBef>
                <a:spcPts val="360"/>
              </a:spcBef>
              <a:spcAft>
                <a:spcPts val="0"/>
              </a:spcAft>
              <a:buClr>
                <a:srgbClr val="595959"/>
              </a:buClr>
              <a:buSzPts val="1800"/>
              <a:buFont typeface="Noto Sans Symbols"/>
              <a:buChar char="▪"/>
              <a:defRPr b="0" i="0" sz="1800" u="none" cap="none" strike="noStrike">
                <a:solidFill>
                  <a:schemeClr val="dk1"/>
                </a:solidFill>
                <a:latin typeface="Verdana"/>
                <a:ea typeface="Verdana"/>
                <a:cs typeface="Verdana"/>
                <a:sym typeface="Verdana"/>
              </a:defRPr>
            </a:lvl5pPr>
            <a:lvl6pPr indent="-342900" lvl="5" marL="27432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6pPr>
            <a:lvl7pPr indent="-342900" lvl="6" marL="32004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7pPr>
            <a:lvl8pPr indent="-342900" lvl="7" marL="36576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8pPr>
            <a:lvl9pPr indent="-342900" lvl="8" marL="41148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9pPr>
          </a:lstStyle>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_AND_TEXT" type="objAndTx">
  <p:cSld name="OBJECT_AND_TEXT">
    <p:spTree>
      <p:nvGrpSpPr>
        <p:cNvPr id="95" name="Shape 95"/>
        <p:cNvGrpSpPr/>
        <p:nvPr/>
      </p:nvGrpSpPr>
      <p:grpSpPr>
        <a:xfrm>
          <a:off x="0" y="0"/>
          <a:ext cx="0" cy="0"/>
          <a:chOff x="0" y="0"/>
          <a:chExt cx="0" cy="0"/>
        </a:xfrm>
      </p:grpSpPr>
      <p:sp>
        <p:nvSpPr>
          <p:cNvPr id="96" name="Google Shape;96;p48"/>
          <p:cNvSpPr txBox="1"/>
          <p:nvPr>
            <p:ph type="title"/>
          </p:nvPr>
        </p:nvSpPr>
        <p:spPr>
          <a:xfrm>
            <a:off x="676275" y="609600"/>
            <a:ext cx="7848600" cy="1143000"/>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1pPr>
            <a:lvl2pPr lvl="1"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2pPr>
            <a:lvl3pPr lvl="2"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3pPr>
            <a:lvl4pPr lvl="3"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4pPr>
            <a:lvl5pPr lvl="4"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5pPr>
            <a:lvl6pPr lvl="5"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97" name="Google Shape;97;p48"/>
          <p:cNvSpPr txBox="1"/>
          <p:nvPr>
            <p:ph idx="1" type="body"/>
          </p:nvPr>
        </p:nvSpPr>
        <p:spPr>
          <a:xfrm>
            <a:off x="609600" y="1981200"/>
            <a:ext cx="3848100" cy="4114800"/>
          </a:xfrm>
          <a:prstGeom prst="rect">
            <a:avLst/>
          </a:prstGeom>
          <a:noFill/>
          <a:ln>
            <a:noFill/>
          </a:ln>
        </p:spPr>
        <p:txBody>
          <a:bodyPr anchorCtr="0" anchor="t" bIns="45700" lIns="91425" spcFirstLastPara="1" rIns="91425" wrap="square" tIns="45700">
            <a:noAutofit/>
          </a:bodyPr>
          <a:lstStyle>
            <a:lvl1pPr indent="-370840" lvl="0" marL="457200" marR="0" algn="l">
              <a:lnSpc>
                <a:spcPct val="100000"/>
              </a:lnSpc>
              <a:spcBef>
                <a:spcPts val="560"/>
              </a:spcBef>
              <a:spcAft>
                <a:spcPts val="0"/>
              </a:spcAft>
              <a:buClr>
                <a:schemeClr val="lt2"/>
              </a:buClr>
              <a:buSzPts val="2240"/>
              <a:buFont typeface="Verdana"/>
              <a:buChar char="•"/>
              <a:defRPr b="0" i="0" sz="2800" u="none" cap="none" strike="noStrike">
                <a:solidFill>
                  <a:schemeClr val="dk1"/>
                </a:solidFill>
                <a:latin typeface="Verdana"/>
                <a:ea typeface="Verdana"/>
                <a:cs typeface="Verdana"/>
                <a:sym typeface="Verdana"/>
              </a:defRPr>
            </a:lvl1pPr>
            <a:lvl2pPr indent="-393700" lvl="1" marL="914400" marR="0" algn="l">
              <a:lnSpc>
                <a:spcPct val="100000"/>
              </a:lnSpc>
              <a:spcBef>
                <a:spcPts val="520"/>
              </a:spcBef>
              <a:spcAft>
                <a:spcPts val="0"/>
              </a:spcAft>
              <a:buClr>
                <a:srgbClr val="595959"/>
              </a:buClr>
              <a:buSzPts val="2600"/>
              <a:buFont typeface="Verdana"/>
              <a:buChar char="–"/>
              <a:defRPr b="0" i="0" sz="2600" u="none" cap="none" strike="noStrike">
                <a:solidFill>
                  <a:schemeClr val="dk1"/>
                </a:solidFill>
                <a:latin typeface="Verdana"/>
                <a:ea typeface="Verdana"/>
                <a:cs typeface="Verdana"/>
                <a:sym typeface="Verdana"/>
              </a:defRPr>
            </a:lvl2pPr>
            <a:lvl3pPr indent="-368300" lvl="2" marL="1371600" marR="0" algn="l">
              <a:lnSpc>
                <a:spcPct val="100000"/>
              </a:lnSpc>
              <a:spcBef>
                <a:spcPts val="440"/>
              </a:spcBef>
              <a:spcAft>
                <a:spcPts val="0"/>
              </a:spcAft>
              <a:buClr>
                <a:srgbClr val="595959"/>
              </a:buClr>
              <a:buSzPts val="2200"/>
              <a:buFont typeface="Noto Sans Symbols"/>
              <a:buChar char="▪"/>
              <a:defRPr b="0" i="0" sz="2200" u="none" cap="none" strike="noStrike">
                <a:solidFill>
                  <a:schemeClr val="dk1"/>
                </a:solidFill>
                <a:latin typeface="Verdana"/>
                <a:ea typeface="Verdana"/>
                <a:cs typeface="Verdana"/>
                <a:sym typeface="Verdana"/>
              </a:defRPr>
            </a:lvl3pPr>
            <a:lvl4pPr indent="-355600" lvl="3" marL="1828800" marR="0" algn="l">
              <a:lnSpc>
                <a:spcPct val="100000"/>
              </a:lnSpc>
              <a:spcBef>
                <a:spcPts val="400"/>
              </a:spcBef>
              <a:spcAft>
                <a:spcPts val="0"/>
              </a:spcAft>
              <a:buClr>
                <a:srgbClr val="595959"/>
              </a:buClr>
              <a:buSzPts val="2000"/>
              <a:buFont typeface="Verdana"/>
              <a:buChar char="–"/>
              <a:defRPr b="0" i="0" sz="2000" u="none" cap="none" strike="noStrike">
                <a:solidFill>
                  <a:schemeClr val="dk1"/>
                </a:solidFill>
                <a:latin typeface="Verdana"/>
                <a:ea typeface="Verdana"/>
                <a:cs typeface="Verdana"/>
                <a:sym typeface="Verdana"/>
              </a:defRPr>
            </a:lvl4pPr>
            <a:lvl5pPr indent="-342900" lvl="4" marL="2286000" marR="0" algn="l">
              <a:lnSpc>
                <a:spcPct val="100000"/>
              </a:lnSpc>
              <a:spcBef>
                <a:spcPts val="360"/>
              </a:spcBef>
              <a:spcAft>
                <a:spcPts val="0"/>
              </a:spcAft>
              <a:buClr>
                <a:srgbClr val="595959"/>
              </a:buClr>
              <a:buSzPts val="1800"/>
              <a:buFont typeface="Noto Sans Symbols"/>
              <a:buChar char="▪"/>
              <a:defRPr b="0" i="0" sz="1800" u="none" cap="none" strike="noStrike">
                <a:solidFill>
                  <a:schemeClr val="dk1"/>
                </a:solidFill>
                <a:latin typeface="Verdana"/>
                <a:ea typeface="Verdana"/>
                <a:cs typeface="Verdana"/>
                <a:sym typeface="Verdana"/>
              </a:defRPr>
            </a:lvl5pPr>
            <a:lvl6pPr indent="-342900" lvl="5" marL="27432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6pPr>
            <a:lvl7pPr indent="-342900" lvl="6" marL="32004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7pPr>
            <a:lvl8pPr indent="-342900" lvl="7" marL="36576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8pPr>
            <a:lvl9pPr indent="-342900" lvl="8" marL="41148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9pPr>
          </a:lstStyle>
          <a:p/>
        </p:txBody>
      </p:sp>
      <p:sp>
        <p:nvSpPr>
          <p:cNvPr id="98" name="Google Shape;98;p48"/>
          <p:cNvSpPr txBox="1"/>
          <p:nvPr>
            <p:ph idx="2" type="body"/>
          </p:nvPr>
        </p:nvSpPr>
        <p:spPr>
          <a:xfrm>
            <a:off x="4610100" y="1981200"/>
            <a:ext cx="3848100" cy="4114800"/>
          </a:xfrm>
          <a:prstGeom prst="rect">
            <a:avLst/>
          </a:prstGeom>
          <a:noFill/>
          <a:ln>
            <a:noFill/>
          </a:ln>
        </p:spPr>
        <p:txBody>
          <a:bodyPr anchorCtr="0" anchor="t" bIns="45700" lIns="91425" spcFirstLastPara="1" rIns="91425" wrap="square" tIns="45700">
            <a:noAutofit/>
          </a:bodyPr>
          <a:lstStyle>
            <a:lvl1pPr indent="-370840" lvl="0" marL="457200" marR="0" algn="l">
              <a:lnSpc>
                <a:spcPct val="100000"/>
              </a:lnSpc>
              <a:spcBef>
                <a:spcPts val="560"/>
              </a:spcBef>
              <a:spcAft>
                <a:spcPts val="0"/>
              </a:spcAft>
              <a:buClr>
                <a:schemeClr val="lt2"/>
              </a:buClr>
              <a:buSzPts val="2240"/>
              <a:buFont typeface="Verdana"/>
              <a:buChar char="•"/>
              <a:defRPr b="0" i="0" sz="2800" u="none" cap="none" strike="noStrike">
                <a:solidFill>
                  <a:schemeClr val="dk1"/>
                </a:solidFill>
                <a:latin typeface="Verdana"/>
                <a:ea typeface="Verdana"/>
                <a:cs typeface="Verdana"/>
                <a:sym typeface="Verdana"/>
              </a:defRPr>
            </a:lvl1pPr>
            <a:lvl2pPr indent="-393700" lvl="1" marL="914400" marR="0" algn="l">
              <a:lnSpc>
                <a:spcPct val="100000"/>
              </a:lnSpc>
              <a:spcBef>
                <a:spcPts val="520"/>
              </a:spcBef>
              <a:spcAft>
                <a:spcPts val="0"/>
              </a:spcAft>
              <a:buClr>
                <a:srgbClr val="595959"/>
              </a:buClr>
              <a:buSzPts val="2600"/>
              <a:buFont typeface="Verdana"/>
              <a:buChar char="–"/>
              <a:defRPr b="0" i="0" sz="2600" u="none" cap="none" strike="noStrike">
                <a:solidFill>
                  <a:schemeClr val="dk1"/>
                </a:solidFill>
                <a:latin typeface="Verdana"/>
                <a:ea typeface="Verdana"/>
                <a:cs typeface="Verdana"/>
                <a:sym typeface="Verdana"/>
              </a:defRPr>
            </a:lvl2pPr>
            <a:lvl3pPr indent="-368300" lvl="2" marL="1371600" marR="0" algn="l">
              <a:lnSpc>
                <a:spcPct val="100000"/>
              </a:lnSpc>
              <a:spcBef>
                <a:spcPts val="440"/>
              </a:spcBef>
              <a:spcAft>
                <a:spcPts val="0"/>
              </a:spcAft>
              <a:buClr>
                <a:srgbClr val="595959"/>
              </a:buClr>
              <a:buSzPts val="2200"/>
              <a:buFont typeface="Noto Sans Symbols"/>
              <a:buChar char="▪"/>
              <a:defRPr b="0" i="0" sz="2200" u="none" cap="none" strike="noStrike">
                <a:solidFill>
                  <a:schemeClr val="dk1"/>
                </a:solidFill>
                <a:latin typeface="Verdana"/>
                <a:ea typeface="Verdana"/>
                <a:cs typeface="Verdana"/>
                <a:sym typeface="Verdana"/>
              </a:defRPr>
            </a:lvl3pPr>
            <a:lvl4pPr indent="-355600" lvl="3" marL="1828800" marR="0" algn="l">
              <a:lnSpc>
                <a:spcPct val="100000"/>
              </a:lnSpc>
              <a:spcBef>
                <a:spcPts val="400"/>
              </a:spcBef>
              <a:spcAft>
                <a:spcPts val="0"/>
              </a:spcAft>
              <a:buClr>
                <a:srgbClr val="595959"/>
              </a:buClr>
              <a:buSzPts val="2000"/>
              <a:buFont typeface="Verdana"/>
              <a:buChar char="–"/>
              <a:defRPr b="0" i="0" sz="2000" u="none" cap="none" strike="noStrike">
                <a:solidFill>
                  <a:schemeClr val="dk1"/>
                </a:solidFill>
                <a:latin typeface="Verdana"/>
                <a:ea typeface="Verdana"/>
                <a:cs typeface="Verdana"/>
                <a:sym typeface="Verdana"/>
              </a:defRPr>
            </a:lvl4pPr>
            <a:lvl5pPr indent="-342900" lvl="4" marL="2286000" marR="0" algn="l">
              <a:lnSpc>
                <a:spcPct val="100000"/>
              </a:lnSpc>
              <a:spcBef>
                <a:spcPts val="360"/>
              </a:spcBef>
              <a:spcAft>
                <a:spcPts val="0"/>
              </a:spcAft>
              <a:buClr>
                <a:srgbClr val="595959"/>
              </a:buClr>
              <a:buSzPts val="1800"/>
              <a:buFont typeface="Noto Sans Symbols"/>
              <a:buChar char="▪"/>
              <a:defRPr b="0" i="0" sz="1800" u="none" cap="none" strike="noStrike">
                <a:solidFill>
                  <a:schemeClr val="dk1"/>
                </a:solidFill>
                <a:latin typeface="Verdana"/>
                <a:ea typeface="Verdana"/>
                <a:cs typeface="Verdana"/>
                <a:sym typeface="Verdana"/>
              </a:defRPr>
            </a:lvl5pPr>
            <a:lvl6pPr indent="-342900" lvl="5" marL="27432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6pPr>
            <a:lvl7pPr indent="-342900" lvl="6" marL="32004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7pPr>
            <a:lvl8pPr indent="-342900" lvl="7" marL="36576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8pPr>
            <a:lvl9pPr indent="-342900" lvl="8" marL="41148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9pPr>
          </a:lstStyle>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1" name="Shape 21"/>
        <p:cNvGrpSpPr/>
        <p:nvPr/>
      </p:nvGrpSpPr>
      <p:grpSpPr>
        <a:xfrm>
          <a:off x="0" y="0"/>
          <a:ext cx="0" cy="0"/>
          <a:chOff x="0" y="0"/>
          <a:chExt cx="0" cy="0"/>
        </a:xfrm>
      </p:grpSpPr>
      <p:sp>
        <p:nvSpPr>
          <p:cNvPr id="22" name="Google Shape;22;p34"/>
          <p:cNvSpPr txBox="1"/>
          <p:nvPr>
            <p:ph type="title"/>
          </p:nvPr>
        </p:nvSpPr>
        <p:spPr>
          <a:xfrm>
            <a:off x="0" y="304800"/>
            <a:ext cx="9144000" cy="533400"/>
          </a:xfrm>
          <a:prstGeom prst="rect">
            <a:avLst/>
          </a:prstGeom>
          <a:noFill/>
          <a:ln>
            <a:noFill/>
          </a:ln>
        </p:spPr>
        <p:txBody>
          <a:bodyPr anchorCtr="0" anchor="t" bIns="45700" lIns="91425" spcFirstLastPara="1" rIns="91425" wrap="square" tIns="45700">
            <a:noAutofit/>
          </a:bodyPr>
          <a:lstStyle>
            <a:lvl1pPr lvl="0" marR="0" algn="ctr">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1pPr>
            <a:lvl2pPr lvl="1"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2pPr>
            <a:lvl3pPr lvl="2"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3pPr>
            <a:lvl4pPr lvl="3"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4pPr>
            <a:lvl5pPr lvl="4"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5pPr>
            <a:lvl6pPr lvl="5"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23" name="Google Shape;23;p34"/>
          <p:cNvSpPr txBox="1"/>
          <p:nvPr>
            <p:ph idx="1" type="body"/>
          </p:nvPr>
        </p:nvSpPr>
        <p:spPr>
          <a:xfrm>
            <a:off x="304800" y="914400"/>
            <a:ext cx="8534400" cy="5181600"/>
          </a:xfrm>
          <a:prstGeom prst="rect">
            <a:avLst/>
          </a:prstGeom>
          <a:noFill/>
          <a:ln>
            <a:noFill/>
          </a:ln>
        </p:spPr>
        <p:txBody>
          <a:bodyPr anchorCtr="0" anchor="t" bIns="45700" lIns="91425" spcFirstLastPara="1" rIns="91425" wrap="square" tIns="45700">
            <a:noAutofit/>
          </a:bodyPr>
          <a:lstStyle>
            <a:lvl1pPr indent="-370840" lvl="0" marL="457200" marR="0" algn="l">
              <a:lnSpc>
                <a:spcPct val="100000"/>
              </a:lnSpc>
              <a:spcBef>
                <a:spcPts val="560"/>
              </a:spcBef>
              <a:spcAft>
                <a:spcPts val="0"/>
              </a:spcAft>
              <a:buClr>
                <a:schemeClr val="lt2"/>
              </a:buClr>
              <a:buSzPts val="2240"/>
              <a:buFont typeface="Verdana"/>
              <a:buChar char="•"/>
              <a:defRPr b="0" i="0" sz="2800" u="none" cap="none" strike="noStrike">
                <a:solidFill>
                  <a:schemeClr val="dk1"/>
                </a:solidFill>
                <a:latin typeface="Verdana"/>
                <a:ea typeface="Verdana"/>
                <a:cs typeface="Verdana"/>
                <a:sym typeface="Verdana"/>
              </a:defRPr>
            </a:lvl1pPr>
            <a:lvl2pPr indent="-393700" lvl="1" marL="914400" marR="0" algn="l">
              <a:lnSpc>
                <a:spcPct val="100000"/>
              </a:lnSpc>
              <a:spcBef>
                <a:spcPts val="520"/>
              </a:spcBef>
              <a:spcAft>
                <a:spcPts val="0"/>
              </a:spcAft>
              <a:buClr>
                <a:srgbClr val="595959"/>
              </a:buClr>
              <a:buSzPts val="2600"/>
              <a:buFont typeface="Verdana"/>
              <a:buChar char="–"/>
              <a:defRPr b="0" i="0" sz="2600" u="none" cap="none" strike="noStrike">
                <a:solidFill>
                  <a:schemeClr val="dk1"/>
                </a:solidFill>
                <a:latin typeface="Verdana"/>
                <a:ea typeface="Verdana"/>
                <a:cs typeface="Verdana"/>
                <a:sym typeface="Verdana"/>
              </a:defRPr>
            </a:lvl2pPr>
            <a:lvl3pPr indent="-368300" lvl="2" marL="1371600" marR="0" algn="l">
              <a:lnSpc>
                <a:spcPct val="100000"/>
              </a:lnSpc>
              <a:spcBef>
                <a:spcPts val="440"/>
              </a:spcBef>
              <a:spcAft>
                <a:spcPts val="0"/>
              </a:spcAft>
              <a:buClr>
                <a:srgbClr val="595959"/>
              </a:buClr>
              <a:buSzPts val="2200"/>
              <a:buFont typeface="Noto Sans Symbols"/>
              <a:buChar char="▪"/>
              <a:defRPr b="0" i="0" sz="2200" u="none" cap="none" strike="noStrike">
                <a:solidFill>
                  <a:schemeClr val="dk1"/>
                </a:solidFill>
                <a:latin typeface="Verdana"/>
                <a:ea typeface="Verdana"/>
                <a:cs typeface="Verdana"/>
                <a:sym typeface="Verdana"/>
              </a:defRPr>
            </a:lvl3pPr>
            <a:lvl4pPr indent="-355600" lvl="3" marL="1828800" marR="0" algn="l">
              <a:lnSpc>
                <a:spcPct val="100000"/>
              </a:lnSpc>
              <a:spcBef>
                <a:spcPts val="400"/>
              </a:spcBef>
              <a:spcAft>
                <a:spcPts val="0"/>
              </a:spcAft>
              <a:buClr>
                <a:srgbClr val="595959"/>
              </a:buClr>
              <a:buSzPts val="2000"/>
              <a:buFont typeface="Verdana"/>
              <a:buChar char="–"/>
              <a:defRPr b="0" i="0" sz="2000" u="none" cap="none" strike="noStrike">
                <a:solidFill>
                  <a:schemeClr val="dk1"/>
                </a:solidFill>
                <a:latin typeface="Verdana"/>
                <a:ea typeface="Verdana"/>
                <a:cs typeface="Verdana"/>
                <a:sym typeface="Verdana"/>
              </a:defRPr>
            </a:lvl4pPr>
            <a:lvl5pPr indent="-342900" lvl="4" marL="2286000" marR="0" algn="l">
              <a:lnSpc>
                <a:spcPct val="100000"/>
              </a:lnSpc>
              <a:spcBef>
                <a:spcPts val="360"/>
              </a:spcBef>
              <a:spcAft>
                <a:spcPts val="0"/>
              </a:spcAft>
              <a:buClr>
                <a:srgbClr val="595959"/>
              </a:buClr>
              <a:buSzPts val="1800"/>
              <a:buFont typeface="Noto Sans Symbols"/>
              <a:buChar char="▪"/>
              <a:defRPr b="0" i="0" sz="1800" u="none" cap="none" strike="noStrike">
                <a:solidFill>
                  <a:schemeClr val="dk1"/>
                </a:solidFill>
                <a:latin typeface="Verdana"/>
                <a:ea typeface="Verdana"/>
                <a:cs typeface="Verdana"/>
                <a:sym typeface="Verdana"/>
              </a:defRPr>
            </a:lvl5pPr>
            <a:lvl6pPr indent="-342900" lvl="5" marL="27432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6pPr>
            <a:lvl7pPr indent="-342900" lvl="6" marL="32004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7pPr>
            <a:lvl8pPr indent="-342900" lvl="7" marL="36576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8pPr>
            <a:lvl9pPr indent="-342900" lvl="8" marL="41148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9pPr>
          </a:lstStyle>
          <a:p/>
        </p:txBody>
      </p:sp>
      <p:sp>
        <p:nvSpPr>
          <p:cNvPr id="24" name="Google Shape;24;p34"/>
          <p:cNvSpPr txBox="1"/>
          <p:nvPr>
            <p:ph idx="10" type="dt"/>
          </p:nvPr>
        </p:nvSpPr>
        <p:spPr>
          <a:xfrm>
            <a:off x="1730929" y="6172200"/>
            <a:ext cx="31242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000" u="none" cap="none" strike="noStrike">
                <a:solidFill>
                  <a:srgbClr val="898989"/>
                </a:solidFill>
                <a:latin typeface="Verdana"/>
                <a:ea typeface="Verdana"/>
                <a:cs typeface="Verdana"/>
                <a:sym typeface="Verdana"/>
              </a:defRPr>
            </a:lvl1pPr>
            <a:lvl2pPr lvl="1"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25" name="Google Shape;25;p34"/>
          <p:cNvSpPr txBox="1"/>
          <p:nvPr>
            <p:ph idx="12" type="sldNum"/>
          </p:nvPr>
        </p:nvSpPr>
        <p:spPr>
          <a:xfrm>
            <a:off x="4862124" y="6172200"/>
            <a:ext cx="6858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6" name="Shape 26"/>
        <p:cNvGrpSpPr/>
        <p:nvPr/>
      </p:nvGrpSpPr>
      <p:grpSpPr>
        <a:xfrm>
          <a:off x="0" y="0"/>
          <a:ext cx="0" cy="0"/>
          <a:chOff x="0" y="0"/>
          <a:chExt cx="0" cy="0"/>
        </a:xfrm>
      </p:grpSpPr>
      <p:sp>
        <p:nvSpPr>
          <p:cNvPr id="27" name="Google Shape;27;p35"/>
          <p:cNvSpPr txBox="1"/>
          <p:nvPr>
            <p:ph type="title"/>
          </p:nvPr>
        </p:nvSpPr>
        <p:spPr>
          <a:xfrm>
            <a:off x="0" y="304800"/>
            <a:ext cx="9144000" cy="533400"/>
          </a:xfrm>
          <a:prstGeom prst="rect">
            <a:avLst/>
          </a:prstGeom>
          <a:noFill/>
          <a:ln>
            <a:noFill/>
          </a:ln>
        </p:spPr>
        <p:txBody>
          <a:bodyPr anchorCtr="0" anchor="t" bIns="45700" lIns="91425" spcFirstLastPara="1" rIns="91425" wrap="square" tIns="45700">
            <a:noAutofit/>
          </a:bodyPr>
          <a:lstStyle>
            <a:lvl1pPr lvl="0" marR="0" algn="ctr">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1pPr>
            <a:lvl2pPr lvl="1"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2pPr>
            <a:lvl3pPr lvl="2"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3pPr>
            <a:lvl4pPr lvl="3"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4pPr>
            <a:lvl5pPr lvl="4"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5pPr>
            <a:lvl6pPr lvl="5"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28" name="Google Shape;28;p35"/>
          <p:cNvSpPr txBox="1"/>
          <p:nvPr>
            <p:ph idx="1" type="body"/>
          </p:nvPr>
        </p:nvSpPr>
        <p:spPr>
          <a:xfrm>
            <a:off x="304800" y="914400"/>
            <a:ext cx="8534400" cy="5181600"/>
          </a:xfrm>
          <a:prstGeom prst="rect">
            <a:avLst/>
          </a:prstGeom>
          <a:noFill/>
          <a:ln>
            <a:noFill/>
          </a:ln>
        </p:spPr>
        <p:txBody>
          <a:bodyPr anchorCtr="0" anchor="t" bIns="45700" lIns="91425" spcFirstLastPara="1" rIns="91425" wrap="square" tIns="45700">
            <a:noAutofit/>
          </a:bodyPr>
          <a:lstStyle>
            <a:lvl1pPr indent="-370840" lvl="0" marL="457200" marR="0" algn="l">
              <a:lnSpc>
                <a:spcPct val="100000"/>
              </a:lnSpc>
              <a:spcBef>
                <a:spcPts val="560"/>
              </a:spcBef>
              <a:spcAft>
                <a:spcPts val="0"/>
              </a:spcAft>
              <a:buClr>
                <a:schemeClr val="lt2"/>
              </a:buClr>
              <a:buSzPts val="2240"/>
              <a:buFont typeface="Verdana"/>
              <a:buChar char="•"/>
              <a:defRPr b="0" i="0" sz="2800" u="none" cap="none" strike="noStrike">
                <a:solidFill>
                  <a:schemeClr val="dk1"/>
                </a:solidFill>
                <a:latin typeface="Verdana"/>
                <a:ea typeface="Verdana"/>
                <a:cs typeface="Verdana"/>
                <a:sym typeface="Verdana"/>
              </a:defRPr>
            </a:lvl1pPr>
            <a:lvl2pPr indent="-393700" lvl="1" marL="914400" marR="0" algn="l">
              <a:lnSpc>
                <a:spcPct val="100000"/>
              </a:lnSpc>
              <a:spcBef>
                <a:spcPts val="520"/>
              </a:spcBef>
              <a:spcAft>
                <a:spcPts val="0"/>
              </a:spcAft>
              <a:buClr>
                <a:srgbClr val="595959"/>
              </a:buClr>
              <a:buSzPts val="2600"/>
              <a:buFont typeface="Verdana"/>
              <a:buChar char="–"/>
              <a:defRPr b="0" i="0" sz="2600" u="none" cap="none" strike="noStrike">
                <a:solidFill>
                  <a:schemeClr val="dk1"/>
                </a:solidFill>
                <a:latin typeface="Verdana"/>
                <a:ea typeface="Verdana"/>
                <a:cs typeface="Verdana"/>
                <a:sym typeface="Verdana"/>
              </a:defRPr>
            </a:lvl2pPr>
            <a:lvl3pPr indent="-368300" lvl="2" marL="1371600" marR="0" algn="l">
              <a:lnSpc>
                <a:spcPct val="100000"/>
              </a:lnSpc>
              <a:spcBef>
                <a:spcPts val="440"/>
              </a:spcBef>
              <a:spcAft>
                <a:spcPts val="0"/>
              </a:spcAft>
              <a:buClr>
                <a:srgbClr val="595959"/>
              </a:buClr>
              <a:buSzPts val="2200"/>
              <a:buFont typeface="Noto Sans Symbols"/>
              <a:buChar char="▪"/>
              <a:defRPr b="0" i="0" sz="2200" u="none" cap="none" strike="noStrike">
                <a:solidFill>
                  <a:schemeClr val="dk1"/>
                </a:solidFill>
                <a:latin typeface="Verdana"/>
                <a:ea typeface="Verdana"/>
                <a:cs typeface="Verdana"/>
                <a:sym typeface="Verdana"/>
              </a:defRPr>
            </a:lvl3pPr>
            <a:lvl4pPr indent="-355600" lvl="3" marL="1828800" marR="0" algn="l">
              <a:lnSpc>
                <a:spcPct val="100000"/>
              </a:lnSpc>
              <a:spcBef>
                <a:spcPts val="400"/>
              </a:spcBef>
              <a:spcAft>
                <a:spcPts val="0"/>
              </a:spcAft>
              <a:buClr>
                <a:srgbClr val="595959"/>
              </a:buClr>
              <a:buSzPts val="2000"/>
              <a:buFont typeface="Verdana"/>
              <a:buChar char="–"/>
              <a:defRPr b="0" i="0" sz="2000" u="none" cap="none" strike="noStrike">
                <a:solidFill>
                  <a:schemeClr val="dk1"/>
                </a:solidFill>
                <a:latin typeface="Verdana"/>
                <a:ea typeface="Verdana"/>
                <a:cs typeface="Verdana"/>
                <a:sym typeface="Verdana"/>
              </a:defRPr>
            </a:lvl4pPr>
            <a:lvl5pPr indent="-342900" lvl="4" marL="2286000" marR="0" algn="l">
              <a:lnSpc>
                <a:spcPct val="100000"/>
              </a:lnSpc>
              <a:spcBef>
                <a:spcPts val="360"/>
              </a:spcBef>
              <a:spcAft>
                <a:spcPts val="0"/>
              </a:spcAft>
              <a:buClr>
                <a:srgbClr val="595959"/>
              </a:buClr>
              <a:buSzPts val="1800"/>
              <a:buFont typeface="Noto Sans Symbols"/>
              <a:buChar char="▪"/>
              <a:defRPr b="0" i="0" sz="1800" u="none" cap="none" strike="noStrike">
                <a:solidFill>
                  <a:schemeClr val="dk1"/>
                </a:solidFill>
                <a:latin typeface="Verdana"/>
                <a:ea typeface="Verdana"/>
                <a:cs typeface="Verdana"/>
                <a:sym typeface="Verdana"/>
              </a:defRPr>
            </a:lvl5pPr>
            <a:lvl6pPr indent="-342900" lvl="5" marL="27432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6pPr>
            <a:lvl7pPr indent="-342900" lvl="6" marL="32004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7pPr>
            <a:lvl8pPr indent="-342900" lvl="7" marL="36576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8pPr>
            <a:lvl9pPr indent="-342900" lvl="8" marL="41148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9pPr>
          </a:lstStyle>
          <a:p/>
        </p:txBody>
      </p:sp>
      <p:sp>
        <p:nvSpPr>
          <p:cNvPr id="29" name="Google Shape;29;p35"/>
          <p:cNvSpPr txBox="1"/>
          <p:nvPr>
            <p:ph idx="10" type="dt"/>
          </p:nvPr>
        </p:nvSpPr>
        <p:spPr>
          <a:xfrm>
            <a:off x="1730929" y="6172200"/>
            <a:ext cx="31242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sz="1000">
                <a:solidFill>
                  <a:srgbClr val="898989"/>
                </a:solidFill>
                <a:latin typeface="Verdana"/>
                <a:ea typeface="Verdana"/>
                <a:cs typeface="Verdana"/>
                <a:sym typeface="Verdana"/>
              </a:defRPr>
            </a:lvl1pPr>
            <a:lvl2pPr lvl="1"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30" name="Google Shape;30;p35"/>
          <p:cNvSpPr txBox="1"/>
          <p:nvPr>
            <p:ph idx="12" type="sldNum"/>
          </p:nvPr>
        </p:nvSpPr>
        <p:spPr>
          <a:xfrm>
            <a:off x="4862124" y="6172200"/>
            <a:ext cx="6858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spTree>
      <p:nvGrpSpPr>
        <p:cNvPr id="31" name="Shape 31"/>
        <p:cNvGrpSpPr/>
        <p:nvPr/>
      </p:nvGrpSpPr>
      <p:grpSpPr>
        <a:xfrm>
          <a:off x="0" y="0"/>
          <a:ext cx="0" cy="0"/>
          <a:chOff x="0" y="0"/>
          <a:chExt cx="0" cy="0"/>
        </a:xfrm>
      </p:grpSpPr>
      <p:sp>
        <p:nvSpPr>
          <p:cNvPr id="32" name="Google Shape;32;p3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SzPts val="1400"/>
              <a:buNone/>
              <a:defRPr b="1" i="0" sz="4000" u="none" cap="none" strike="noStrike">
                <a:solidFill>
                  <a:schemeClr val="dk2"/>
                </a:solidFill>
                <a:latin typeface="Verdana"/>
                <a:ea typeface="Verdana"/>
                <a:cs typeface="Verdana"/>
                <a:sym typeface="Verdana"/>
              </a:defRPr>
            </a:lvl1pPr>
            <a:lvl2pPr lvl="1"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2pPr>
            <a:lvl3pPr lvl="2"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3pPr>
            <a:lvl4pPr lvl="3"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4pPr>
            <a:lvl5pPr lvl="4"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5pPr>
            <a:lvl6pPr lvl="5"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33" name="Google Shape;33;p3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00"/>
              </a:spcBef>
              <a:spcAft>
                <a:spcPts val="0"/>
              </a:spcAft>
              <a:buClr>
                <a:schemeClr val="lt2"/>
              </a:buClr>
              <a:buSzPts val="1600"/>
              <a:buFont typeface="Verdana"/>
              <a:buNone/>
              <a:defRPr b="0" i="0" sz="2000" u="none" cap="none" strike="noStrike">
                <a:solidFill>
                  <a:schemeClr val="dk1"/>
                </a:solidFill>
                <a:latin typeface="Verdana"/>
                <a:ea typeface="Verdana"/>
                <a:cs typeface="Verdana"/>
                <a:sym typeface="Verdana"/>
              </a:defRPr>
            </a:lvl1pPr>
            <a:lvl2pPr indent="-228600" lvl="1" marL="914400" marR="0" algn="l">
              <a:lnSpc>
                <a:spcPct val="100000"/>
              </a:lnSpc>
              <a:spcBef>
                <a:spcPts val="360"/>
              </a:spcBef>
              <a:spcAft>
                <a:spcPts val="0"/>
              </a:spcAft>
              <a:buClr>
                <a:srgbClr val="595959"/>
              </a:buClr>
              <a:buSzPts val="1800"/>
              <a:buFont typeface="Verdana"/>
              <a:buNone/>
              <a:defRPr b="0" i="0" sz="1800" u="none" cap="none" strike="noStrike">
                <a:solidFill>
                  <a:schemeClr val="dk1"/>
                </a:solidFill>
                <a:latin typeface="Verdana"/>
                <a:ea typeface="Verdana"/>
                <a:cs typeface="Verdana"/>
                <a:sym typeface="Verdana"/>
              </a:defRPr>
            </a:lvl2pPr>
            <a:lvl3pPr indent="-228600" lvl="2" marL="1371600" marR="0" algn="l">
              <a:lnSpc>
                <a:spcPct val="100000"/>
              </a:lnSpc>
              <a:spcBef>
                <a:spcPts val="320"/>
              </a:spcBef>
              <a:spcAft>
                <a:spcPts val="0"/>
              </a:spcAft>
              <a:buClr>
                <a:srgbClr val="595959"/>
              </a:buClr>
              <a:buSzPts val="1600"/>
              <a:buFont typeface="Noto Sans Symbols"/>
              <a:buNone/>
              <a:defRPr b="0" i="0" sz="1600" u="none" cap="none" strike="noStrike">
                <a:solidFill>
                  <a:schemeClr val="dk1"/>
                </a:solidFill>
                <a:latin typeface="Verdana"/>
                <a:ea typeface="Verdana"/>
                <a:cs typeface="Verdana"/>
                <a:sym typeface="Verdana"/>
              </a:defRPr>
            </a:lvl3pPr>
            <a:lvl4pPr indent="-228600" lvl="3" marL="1828800" marR="0" algn="l">
              <a:lnSpc>
                <a:spcPct val="100000"/>
              </a:lnSpc>
              <a:spcBef>
                <a:spcPts val="280"/>
              </a:spcBef>
              <a:spcAft>
                <a:spcPts val="0"/>
              </a:spcAft>
              <a:buClr>
                <a:srgbClr val="595959"/>
              </a:buClr>
              <a:buSzPts val="1400"/>
              <a:buFont typeface="Verdana"/>
              <a:buNone/>
              <a:defRPr b="0" i="0" sz="1400" u="none" cap="none" strike="noStrike">
                <a:solidFill>
                  <a:schemeClr val="dk1"/>
                </a:solidFill>
                <a:latin typeface="Verdana"/>
                <a:ea typeface="Verdana"/>
                <a:cs typeface="Verdana"/>
                <a:sym typeface="Verdana"/>
              </a:defRPr>
            </a:lvl4pPr>
            <a:lvl5pPr indent="-228600" lvl="4" marL="2286000" marR="0" algn="l">
              <a:lnSpc>
                <a:spcPct val="100000"/>
              </a:lnSpc>
              <a:spcBef>
                <a:spcPts val="280"/>
              </a:spcBef>
              <a:spcAft>
                <a:spcPts val="0"/>
              </a:spcAft>
              <a:buClr>
                <a:srgbClr val="595959"/>
              </a:buClr>
              <a:buSzPts val="1400"/>
              <a:buFont typeface="Noto Sans Symbols"/>
              <a:buNone/>
              <a:defRPr b="0" i="0" sz="1400" u="none" cap="none" strike="noStrike">
                <a:solidFill>
                  <a:schemeClr val="dk1"/>
                </a:solidFill>
                <a:latin typeface="Verdana"/>
                <a:ea typeface="Verdana"/>
                <a:cs typeface="Verdana"/>
                <a:sym typeface="Verdana"/>
              </a:defRPr>
            </a:lvl5pPr>
            <a:lvl6pPr indent="-228600" lvl="5" marL="2743200" marR="0" algn="l">
              <a:lnSpc>
                <a:spcPct val="100000"/>
              </a:lnSpc>
              <a:spcBef>
                <a:spcPts val="280"/>
              </a:spcBef>
              <a:spcAft>
                <a:spcPts val="0"/>
              </a:spcAft>
              <a:buClr>
                <a:schemeClr val="lt2"/>
              </a:buClr>
              <a:buSzPts val="1400"/>
              <a:buFont typeface="Noto Sans Symbols"/>
              <a:buNone/>
              <a:defRPr b="0" i="0" sz="1400" u="none" cap="none" strike="noStrike">
                <a:solidFill>
                  <a:schemeClr val="dk1"/>
                </a:solidFill>
                <a:latin typeface="Verdana"/>
                <a:ea typeface="Verdana"/>
                <a:cs typeface="Verdana"/>
                <a:sym typeface="Verdana"/>
              </a:defRPr>
            </a:lvl6pPr>
            <a:lvl7pPr indent="-228600" lvl="6" marL="3200400" marR="0" algn="l">
              <a:lnSpc>
                <a:spcPct val="100000"/>
              </a:lnSpc>
              <a:spcBef>
                <a:spcPts val="280"/>
              </a:spcBef>
              <a:spcAft>
                <a:spcPts val="0"/>
              </a:spcAft>
              <a:buClr>
                <a:schemeClr val="lt2"/>
              </a:buClr>
              <a:buSzPts val="1400"/>
              <a:buFont typeface="Noto Sans Symbols"/>
              <a:buNone/>
              <a:defRPr b="0" i="0" sz="1400" u="none" cap="none" strike="noStrike">
                <a:solidFill>
                  <a:schemeClr val="dk1"/>
                </a:solidFill>
                <a:latin typeface="Verdana"/>
                <a:ea typeface="Verdana"/>
                <a:cs typeface="Verdana"/>
                <a:sym typeface="Verdana"/>
              </a:defRPr>
            </a:lvl7pPr>
            <a:lvl8pPr indent="-228600" lvl="7" marL="3657600" marR="0" algn="l">
              <a:lnSpc>
                <a:spcPct val="100000"/>
              </a:lnSpc>
              <a:spcBef>
                <a:spcPts val="280"/>
              </a:spcBef>
              <a:spcAft>
                <a:spcPts val="0"/>
              </a:spcAft>
              <a:buClr>
                <a:schemeClr val="lt2"/>
              </a:buClr>
              <a:buSzPts val="1400"/>
              <a:buFont typeface="Noto Sans Symbols"/>
              <a:buNone/>
              <a:defRPr b="0" i="0" sz="1400" u="none" cap="none" strike="noStrike">
                <a:solidFill>
                  <a:schemeClr val="dk1"/>
                </a:solidFill>
                <a:latin typeface="Verdana"/>
                <a:ea typeface="Verdana"/>
                <a:cs typeface="Verdana"/>
                <a:sym typeface="Verdana"/>
              </a:defRPr>
            </a:lvl8pPr>
            <a:lvl9pPr indent="-228600" lvl="8" marL="4114800" marR="0" algn="l">
              <a:lnSpc>
                <a:spcPct val="100000"/>
              </a:lnSpc>
              <a:spcBef>
                <a:spcPts val="280"/>
              </a:spcBef>
              <a:spcAft>
                <a:spcPts val="0"/>
              </a:spcAft>
              <a:buClr>
                <a:schemeClr val="lt2"/>
              </a:buClr>
              <a:buSzPts val="1400"/>
              <a:buFont typeface="Noto Sans Symbols"/>
              <a:buNone/>
              <a:defRPr b="0" i="0" sz="1400" u="none" cap="none" strike="noStrike">
                <a:solidFill>
                  <a:schemeClr val="dk1"/>
                </a:solidFill>
                <a:latin typeface="Verdana"/>
                <a:ea typeface="Verdana"/>
                <a:cs typeface="Verdana"/>
                <a:sym typeface="Verdana"/>
              </a:defRPr>
            </a:lvl9pPr>
          </a:lstStyle>
          <a:p/>
        </p:txBody>
      </p:sp>
      <p:sp>
        <p:nvSpPr>
          <p:cNvPr id="34" name="Google Shape;34;p36"/>
          <p:cNvSpPr txBox="1"/>
          <p:nvPr>
            <p:ph idx="10" type="dt"/>
          </p:nvPr>
        </p:nvSpPr>
        <p:spPr>
          <a:xfrm>
            <a:off x="1730929" y="6172200"/>
            <a:ext cx="31242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sz="1000">
                <a:solidFill>
                  <a:srgbClr val="898989"/>
                </a:solidFill>
                <a:latin typeface="Verdana"/>
                <a:ea typeface="Verdana"/>
                <a:cs typeface="Verdana"/>
                <a:sym typeface="Verdana"/>
              </a:defRPr>
            </a:lvl1pPr>
            <a:lvl2pPr lvl="1"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35" name="Google Shape;35;p36"/>
          <p:cNvSpPr txBox="1"/>
          <p:nvPr>
            <p:ph idx="12" type="sldNum"/>
          </p:nvPr>
        </p:nvSpPr>
        <p:spPr>
          <a:xfrm>
            <a:off x="4862124" y="6172200"/>
            <a:ext cx="6858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 type="twoObj">
  <p:cSld name="TWO_OBJECTS">
    <p:spTree>
      <p:nvGrpSpPr>
        <p:cNvPr id="36" name="Shape 36"/>
        <p:cNvGrpSpPr/>
        <p:nvPr/>
      </p:nvGrpSpPr>
      <p:grpSpPr>
        <a:xfrm>
          <a:off x="0" y="0"/>
          <a:ext cx="0" cy="0"/>
          <a:chOff x="0" y="0"/>
          <a:chExt cx="0" cy="0"/>
        </a:xfrm>
      </p:grpSpPr>
      <p:sp>
        <p:nvSpPr>
          <p:cNvPr id="37" name="Google Shape;37;p37"/>
          <p:cNvSpPr txBox="1"/>
          <p:nvPr>
            <p:ph type="title"/>
          </p:nvPr>
        </p:nvSpPr>
        <p:spPr>
          <a:xfrm>
            <a:off x="0" y="304800"/>
            <a:ext cx="9144000" cy="533400"/>
          </a:xfrm>
          <a:prstGeom prst="rect">
            <a:avLst/>
          </a:prstGeom>
          <a:noFill/>
          <a:ln>
            <a:noFill/>
          </a:ln>
        </p:spPr>
        <p:txBody>
          <a:bodyPr anchorCtr="0" anchor="t" bIns="45700" lIns="91425" spcFirstLastPara="1" rIns="91425" wrap="square" tIns="45700">
            <a:noAutofit/>
          </a:bodyPr>
          <a:lstStyle>
            <a:lvl1pPr lvl="0" marR="0" algn="ctr">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1pPr>
            <a:lvl2pPr lvl="1"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2pPr>
            <a:lvl3pPr lvl="2"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3pPr>
            <a:lvl4pPr lvl="3"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4pPr>
            <a:lvl5pPr lvl="4"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5pPr>
            <a:lvl6pPr lvl="5"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38" name="Google Shape;38;p37"/>
          <p:cNvSpPr txBox="1"/>
          <p:nvPr>
            <p:ph idx="1" type="body"/>
          </p:nvPr>
        </p:nvSpPr>
        <p:spPr>
          <a:xfrm>
            <a:off x="381000" y="990600"/>
            <a:ext cx="4114800" cy="5105400"/>
          </a:xfrm>
          <a:prstGeom prst="rect">
            <a:avLst/>
          </a:prstGeom>
          <a:noFill/>
          <a:ln>
            <a:noFill/>
          </a:ln>
        </p:spPr>
        <p:txBody>
          <a:bodyPr anchorCtr="0" anchor="t" bIns="45700" lIns="91425" spcFirstLastPara="1" rIns="91425" wrap="square" tIns="45700">
            <a:noAutofit/>
          </a:bodyPr>
          <a:lstStyle>
            <a:lvl1pPr indent="-370840" lvl="0" marL="457200" marR="0" algn="l">
              <a:lnSpc>
                <a:spcPct val="100000"/>
              </a:lnSpc>
              <a:spcBef>
                <a:spcPts val="560"/>
              </a:spcBef>
              <a:spcAft>
                <a:spcPts val="0"/>
              </a:spcAft>
              <a:buClr>
                <a:schemeClr val="lt2"/>
              </a:buClr>
              <a:buSzPts val="2240"/>
              <a:buFont typeface="Verdana"/>
              <a:buChar char="•"/>
              <a:defRPr b="0" i="0" sz="2800" u="none" cap="none" strike="noStrike">
                <a:solidFill>
                  <a:schemeClr val="dk1"/>
                </a:solidFill>
                <a:latin typeface="Verdana"/>
                <a:ea typeface="Verdana"/>
                <a:cs typeface="Verdana"/>
                <a:sym typeface="Verdana"/>
              </a:defRPr>
            </a:lvl1pPr>
            <a:lvl2pPr indent="-381000" lvl="1" marL="914400" marR="0" algn="l">
              <a:lnSpc>
                <a:spcPct val="100000"/>
              </a:lnSpc>
              <a:spcBef>
                <a:spcPts val="480"/>
              </a:spcBef>
              <a:spcAft>
                <a:spcPts val="0"/>
              </a:spcAft>
              <a:buClr>
                <a:srgbClr val="595959"/>
              </a:buClr>
              <a:buSzPts val="2400"/>
              <a:buFont typeface="Verdana"/>
              <a:buChar char="–"/>
              <a:defRPr b="0" i="0" sz="2400" u="none" cap="none" strike="noStrike">
                <a:solidFill>
                  <a:schemeClr val="dk1"/>
                </a:solidFill>
                <a:latin typeface="Verdana"/>
                <a:ea typeface="Verdana"/>
                <a:cs typeface="Verdana"/>
                <a:sym typeface="Verdana"/>
              </a:defRPr>
            </a:lvl2pPr>
            <a:lvl3pPr indent="-355600" lvl="2" marL="1371600" marR="0" algn="l">
              <a:lnSpc>
                <a:spcPct val="100000"/>
              </a:lnSpc>
              <a:spcBef>
                <a:spcPts val="400"/>
              </a:spcBef>
              <a:spcAft>
                <a:spcPts val="0"/>
              </a:spcAft>
              <a:buClr>
                <a:srgbClr val="595959"/>
              </a:buClr>
              <a:buSzPts val="2000"/>
              <a:buFont typeface="Noto Sans Symbols"/>
              <a:buChar char="▪"/>
              <a:defRPr b="0" i="0" sz="2000" u="none" cap="none" strike="noStrike">
                <a:solidFill>
                  <a:schemeClr val="dk1"/>
                </a:solidFill>
                <a:latin typeface="Verdana"/>
                <a:ea typeface="Verdana"/>
                <a:cs typeface="Verdana"/>
                <a:sym typeface="Verdana"/>
              </a:defRPr>
            </a:lvl3pPr>
            <a:lvl4pPr indent="-342900" lvl="3" marL="1828800" marR="0" algn="l">
              <a:lnSpc>
                <a:spcPct val="100000"/>
              </a:lnSpc>
              <a:spcBef>
                <a:spcPts val="360"/>
              </a:spcBef>
              <a:spcAft>
                <a:spcPts val="0"/>
              </a:spcAft>
              <a:buClr>
                <a:srgbClr val="595959"/>
              </a:buClr>
              <a:buSzPts val="1800"/>
              <a:buFont typeface="Verdana"/>
              <a:buChar char="–"/>
              <a:defRPr b="0" i="0" sz="1800" u="none" cap="none" strike="noStrike">
                <a:solidFill>
                  <a:schemeClr val="dk1"/>
                </a:solidFill>
                <a:latin typeface="Verdana"/>
                <a:ea typeface="Verdana"/>
                <a:cs typeface="Verdana"/>
                <a:sym typeface="Verdana"/>
              </a:defRPr>
            </a:lvl4pPr>
            <a:lvl5pPr indent="-342900" lvl="4" marL="2286000" marR="0" algn="l">
              <a:lnSpc>
                <a:spcPct val="100000"/>
              </a:lnSpc>
              <a:spcBef>
                <a:spcPts val="360"/>
              </a:spcBef>
              <a:spcAft>
                <a:spcPts val="0"/>
              </a:spcAft>
              <a:buClr>
                <a:srgbClr val="595959"/>
              </a:buClr>
              <a:buSzPts val="1800"/>
              <a:buFont typeface="Noto Sans Symbols"/>
              <a:buChar char="▪"/>
              <a:defRPr b="0" i="0" sz="1800" u="none" cap="none" strike="noStrike">
                <a:solidFill>
                  <a:schemeClr val="dk1"/>
                </a:solidFill>
                <a:latin typeface="Verdana"/>
                <a:ea typeface="Verdana"/>
                <a:cs typeface="Verdana"/>
                <a:sym typeface="Verdana"/>
              </a:defRPr>
            </a:lvl5pPr>
            <a:lvl6pPr indent="-342900" lvl="5" marL="27432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6pPr>
            <a:lvl7pPr indent="-342900" lvl="6" marL="32004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7pPr>
            <a:lvl8pPr indent="-342900" lvl="7" marL="36576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8pPr>
            <a:lvl9pPr indent="-342900" lvl="8" marL="41148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9pPr>
          </a:lstStyle>
          <a:p/>
        </p:txBody>
      </p:sp>
      <p:sp>
        <p:nvSpPr>
          <p:cNvPr id="39" name="Google Shape;39;p37"/>
          <p:cNvSpPr txBox="1"/>
          <p:nvPr>
            <p:ph idx="2" type="body"/>
          </p:nvPr>
        </p:nvSpPr>
        <p:spPr>
          <a:xfrm>
            <a:off x="4648200" y="990600"/>
            <a:ext cx="4114800" cy="5105400"/>
          </a:xfrm>
          <a:prstGeom prst="rect">
            <a:avLst/>
          </a:prstGeom>
          <a:noFill/>
          <a:ln>
            <a:noFill/>
          </a:ln>
        </p:spPr>
        <p:txBody>
          <a:bodyPr anchorCtr="0" anchor="t" bIns="45700" lIns="91425" spcFirstLastPara="1" rIns="91425" wrap="square" tIns="45700">
            <a:noAutofit/>
          </a:bodyPr>
          <a:lstStyle>
            <a:lvl1pPr indent="-370840" lvl="0" marL="457200" marR="0" algn="l">
              <a:lnSpc>
                <a:spcPct val="100000"/>
              </a:lnSpc>
              <a:spcBef>
                <a:spcPts val="560"/>
              </a:spcBef>
              <a:spcAft>
                <a:spcPts val="0"/>
              </a:spcAft>
              <a:buClr>
                <a:schemeClr val="lt2"/>
              </a:buClr>
              <a:buSzPts val="2240"/>
              <a:buFont typeface="Verdana"/>
              <a:buChar char="•"/>
              <a:defRPr b="0" i="0" sz="2800" u="none" cap="none" strike="noStrike">
                <a:solidFill>
                  <a:schemeClr val="dk1"/>
                </a:solidFill>
                <a:latin typeface="Verdana"/>
                <a:ea typeface="Verdana"/>
                <a:cs typeface="Verdana"/>
                <a:sym typeface="Verdana"/>
              </a:defRPr>
            </a:lvl1pPr>
            <a:lvl2pPr indent="-381000" lvl="1" marL="914400" marR="0" algn="l">
              <a:lnSpc>
                <a:spcPct val="100000"/>
              </a:lnSpc>
              <a:spcBef>
                <a:spcPts val="480"/>
              </a:spcBef>
              <a:spcAft>
                <a:spcPts val="0"/>
              </a:spcAft>
              <a:buClr>
                <a:srgbClr val="595959"/>
              </a:buClr>
              <a:buSzPts val="2400"/>
              <a:buFont typeface="Verdana"/>
              <a:buChar char="–"/>
              <a:defRPr b="0" i="0" sz="2400" u="none" cap="none" strike="noStrike">
                <a:solidFill>
                  <a:schemeClr val="dk1"/>
                </a:solidFill>
                <a:latin typeface="Verdana"/>
                <a:ea typeface="Verdana"/>
                <a:cs typeface="Verdana"/>
                <a:sym typeface="Verdana"/>
              </a:defRPr>
            </a:lvl2pPr>
            <a:lvl3pPr indent="-355600" lvl="2" marL="1371600" marR="0" algn="l">
              <a:lnSpc>
                <a:spcPct val="100000"/>
              </a:lnSpc>
              <a:spcBef>
                <a:spcPts val="400"/>
              </a:spcBef>
              <a:spcAft>
                <a:spcPts val="0"/>
              </a:spcAft>
              <a:buClr>
                <a:srgbClr val="595959"/>
              </a:buClr>
              <a:buSzPts val="2000"/>
              <a:buFont typeface="Noto Sans Symbols"/>
              <a:buChar char="▪"/>
              <a:defRPr b="0" i="0" sz="2000" u="none" cap="none" strike="noStrike">
                <a:solidFill>
                  <a:schemeClr val="dk1"/>
                </a:solidFill>
                <a:latin typeface="Verdana"/>
                <a:ea typeface="Verdana"/>
                <a:cs typeface="Verdana"/>
                <a:sym typeface="Verdana"/>
              </a:defRPr>
            </a:lvl3pPr>
            <a:lvl4pPr indent="-342900" lvl="3" marL="1828800" marR="0" algn="l">
              <a:lnSpc>
                <a:spcPct val="100000"/>
              </a:lnSpc>
              <a:spcBef>
                <a:spcPts val="360"/>
              </a:spcBef>
              <a:spcAft>
                <a:spcPts val="0"/>
              </a:spcAft>
              <a:buClr>
                <a:srgbClr val="595959"/>
              </a:buClr>
              <a:buSzPts val="1800"/>
              <a:buFont typeface="Verdana"/>
              <a:buChar char="–"/>
              <a:defRPr b="0" i="0" sz="1800" u="none" cap="none" strike="noStrike">
                <a:solidFill>
                  <a:schemeClr val="dk1"/>
                </a:solidFill>
                <a:latin typeface="Verdana"/>
                <a:ea typeface="Verdana"/>
                <a:cs typeface="Verdana"/>
                <a:sym typeface="Verdana"/>
              </a:defRPr>
            </a:lvl4pPr>
            <a:lvl5pPr indent="-342900" lvl="4" marL="2286000" marR="0" algn="l">
              <a:lnSpc>
                <a:spcPct val="100000"/>
              </a:lnSpc>
              <a:spcBef>
                <a:spcPts val="360"/>
              </a:spcBef>
              <a:spcAft>
                <a:spcPts val="0"/>
              </a:spcAft>
              <a:buClr>
                <a:srgbClr val="595959"/>
              </a:buClr>
              <a:buSzPts val="1800"/>
              <a:buFont typeface="Noto Sans Symbols"/>
              <a:buChar char="▪"/>
              <a:defRPr b="0" i="0" sz="1800" u="none" cap="none" strike="noStrike">
                <a:solidFill>
                  <a:schemeClr val="dk1"/>
                </a:solidFill>
                <a:latin typeface="Verdana"/>
                <a:ea typeface="Verdana"/>
                <a:cs typeface="Verdana"/>
                <a:sym typeface="Verdana"/>
              </a:defRPr>
            </a:lvl5pPr>
            <a:lvl6pPr indent="-342900" lvl="5" marL="27432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6pPr>
            <a:lvl7pPr indent="-342900" lvl="6" marL="32004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7pPr>
            <a:lvl8pPr indent="-342900" lvl="7" marL="36576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8pPr>
            <a:lvl9pPr indent="-342900" lvl="8" marL="4114800" marR="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9pPr>
          </a:lstStyle>
          <a:p/>
        </p:txBody>
      </p:sp>
      <p:sp>
        <p:nvSpPr>
          <p:cNvPr id="40" name="Google Shape;40;p37"/>
          <p:cNvSpPr txBox="1"/>
          <p:nvPr>
            <p:ph idx="10" type="dt"/>
          </p:nvPr>
        </p:nvSpPr>
        <p:spPr>
          <a:xfrm>
            <a:off x="1730929" y="6172200"/>
            <a:ext cx="31242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sz="1000">
                <a:solidFill>
                  <a:srgbClr val="898989"/>
                </a:solidFill>
                <a:latin typeface="Verdana"/>
                <a:ea typeface="Verdana"/>
                <a:cs typeface="Verdana"/>
                <a:sym typeface="Verdana"/>
              </a:defRPr>
            </a:lvl1pPr>
            <a:lvl2pPr lvl="1"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41" name="Google Shape;41;p37"/>
          <p:cNvSpPr txBox="1"/>
          <p:nvPr>
            <p:ph idx="12" type="sldNum"/>
          </p:nvPr>
        </p:nvSpPr>
        <p:spPr>
          <a:xfrm>
            <a:off x="4862124" y="6172200"/>
            <a:ext cx="6858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_WITH_TEXT" type="twoTxTwoObj">
  <p:cSld name="TWO_OBJECTS_WITH_TEXT">
    <p:spTree>
      <p:nvGrpSpPr>
        <p:cNvPr id="42" name="Shape 42"/>
        <p:cNvGrpSpPr/>
        <p:nvPr/>
      </p:nvGrpSpPr>
      <p:grpSpPr>
        <a:xfrm>
          <a:off x="0" y="0"/>
          <a:ext cx="0" cy="0"/>
          <a:chOff x="0" y="0"/>
          <a:chExt cx="0" cy="0"/>
        </a:xfrm>
      </p:grpSpPr>
      <p:sp>
        <p:nvSpPr>
          <p:cNvPr id="43" name="Google Shape;43;p38"/>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1pPr>
            <a:lvl2pPr lvl="1"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2pPr>
            <a:lvl3pPr lvl="2"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3pPr>
            <a:lvl4pPr lvl="3"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4pPr>
            <a:lvl5pPr lvl="4"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5pPr>
            <a:lvl6pPr lvl="5"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44" name="Google Shape;44;p3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lt2"/>
              </a:buClr>
              <a:buSzPts val="1920"/>
              <a:buFont typeface="Verdana"/>
              <a:buNone/>
              <a:defRPr b="1" i="0" sz="2400" u="none" cap="none" strike="noStrike">
                <a:solidFill>
                  <a:schemeClr val="dk1"/>
                </a:solidFill>
                <a:latin typeface="Verdana"/>
                <a:ea typeface="Verdana"/>
                <a:cs typeface="Verdana"/>
                <a:sym typeface="Verdana"/>
              </a:defRPr>
            </a:lvl1pPr>
            <a:lvl2pPr indent="-228600" lvl="1" marL="914400" marR="0" algn="l">
              <a:lnSpc>
                <a:spcPct val="100000"/>
              </a:lnSpc>
              <a:spcBef>
                <a:spcPts val="400"/>
              </a:spcBef>
              <a:spcAft>
                <a:spcPts val="0"/>
              </a:spcAft>
              <a:buClr>
                <a:srgbClr val="595959"/>
              </a:buClr>
              <a:buSzPts val="2000"/>
              <a:buFont typeface="Verdana"/>
              <a:buNone/>
              <a:defRPr b="1" i="0" sz="2000" u="none" cap="none" strike="noStrike">
                <a:solidFill>
                  <a:schemeClr val="dk1"/>
                </a:solidFill>
                <a:latin typeface="Verdana"/>
                <a:ea typeface="Verdana"/>
                <a:cs typeface="Verdana"/>
                <a:sym typeface="Verdana"/>
              </a:defRPr>
            </a:lvl2pPr>
            <a:lvl3pPr indent="-228600" lvl="2" marL="1371600" marR="0" algn="l">
              <a:lnSpc>
                <a:spcPct val="100000"/>
              </a:lnSpc>
              <a:spcBef>
                <a:spcPts val="360"/>
              </a:spcBef>
              <a:spcAft>
                <a:spcPts val="0"/>
              </a:spcAft>
              <a:buClr>
                <a:srgbClr val="595959"/>
              </a:buClr>
              <a:buSzPts val="1800"/>
              <a:buFont typeface="Noto Sans Symbols"/>
              <a:buNone/>
              <a:defRPr b="1" i="0" sz="1800" u="none" cap="none" strike="noStrike">
                <a:solidFill>
                  <a:schemeClr val="dk1"/>
                </a:solidFill>
                <a:latin typeface="Verdana"/>
                <a:ea typeface="Verdana"/>
                <a:cs typeface="Verdana"/>
                <a:sym typeface="Verdana"/>
              </a:defRPr>
            </a:lvl3pPr>
            <a:lvl4pPr indent="-228600" lvl="3" marL="1828800" marR="0" algn="l">
              <a:lnSpc>
                <a:spcPct val="100000"/>
              </a:lnSpc>
              <a:spcBef>
                <a:spcPts val="320"/>
              </a:spcBef>
              <a:spcAft>
                <a:spcPts val="0"/>
              </a:spcAft>
              <a:buClr>
                <a:srgbClr val="595959"/>
              </a:buClr>
              <a:buSzPts val="1600"/>
              <a:buFont typeface="Verdana"/>
              <a:buNone/>
              <a:defRPr b="1" i="0" sz="1600" u="none" cap="none" strike="noStrike">
                <a:solidFill>
                  <a:schemeClr val="dk1"/>
                </a:solidFill>
                <a:latin typeface="Verdana"/>
                <a:ea typeface="Verdana"/>
                <a:cs typeface="Verdana"/>
                <a:sym typeface="Verdana"/>
              </a:defRPr>
            </a:lvl4pPr>
            <a:lvl5pPr indent="-228600" lvl="4" marL="2286000" marR="0" algn="l">
              <a:lnSpc>
                <a:spcPct val="100000"/>
              </a:lnSpc>
              <a:spcBef>
                <a:spcPts val="320"/>
              </a:spcBef>
              <a:spcAft>
                <a:spcPts val="0"/>
              </a:spcAft>
              <a:buClr>
                <a:srgbClr val="595959"/>
              </a:buClr>
              <a:buSzPts val="1600"/>
              <a:buFont typeface="Noto Sans Symbols"/>
              <a:buNone/>
              <a:defRPr b="1" i="0" sz="1600" u="none" cap="none" strike="noStrike">
                <a:solidFill>
                  <a:schemeClr val="dk1"/>
                </a:solidFill>
                <a:latin typeface="Verdana"/>
                <a:ea typeface="Verdana"/>
                <a:cs typeface="Verdana"/>
                <a:sym typeface="Verdana"/>
              </a:defRPr>
            </a:lvl5pPr>
            <a:lvl6pPr indent="-228600" lvl="5" marL="2743200" marR="0" algn="l">
              <a:lnSpc>
                <a:spcPct val="100000"/>
              </a:lnSpc>
              <a:spcBef>
                <a:spcPts val="320"/>
              </a:spcBef>
              <a:spcAft>
                <a:spcPts val="0"/>
              </a:spcAft>
              <a:buClr>
                <a:schemeClr val="lt2"/>
              </a:buClr>
              <a:buSzPts val="1600"/>
              <a:buFont typeface="Noto Sans Symbols"/>
              <a:buNone/>
              <a:defRPr b="1" i="0" sz="1600" u="none" cap="none" strike="noStrike">
                <a:solidFill>
                  <a:schemeClr val="dk1"/>
                </a:solidFill>
                <a:latin typeface="Verdana"/>
                <a:ea typeface="Verdana"/>
                <a:cs typeface="Verdana"/>
                <a:sym typeface="Verdana"/>
              </a:defRPr>
            </a:lvl6pPr>
            <a:lvl7pPr indent="-228600" lvl="6" marL="3200400" marR="0" algn="l">
              <a:lnSpc>
                <a:spcPct val="100000"/>
              </a:lnSpc>
              <a:spcBef>
                <a:spcPts val="320"/>
              </a:spcBef>
              <a:spcAft>
                <a:spcPts val="0"/>
              </a:spcAft>
              <a:buClr>
                <a:schemeClr val="lt2"/>
              </a:buClr>
              <a:buSzPts val="1600"/>
              <a:buFont typeface="Noto Sans Symbols"/>
              <a:buNone/>
              <a:defRPr b="1" i="0" sz="1600" u="none" cap="none" strike="noStrike">
                <a:solidFill>
                  <a:schemeClr val="dk1"/>
                </a:solidFill>
                <a:latin typeface="Verdana"/>
                <a:ea typeface="Verdana"/>
                <a:cs typeface="Verdana"/>
                <a:sym typeface="Verdana"/>
              </a:defRPr>
            </a:lvl7pPr>
            <a:lvl8pPr indent="-228600" lvl="7" marL="3657600" marR="0" algn="l">
              <a:lnSpc>
                <a:spcPct val="100000"/>
              </a:lnSpc>
              <a:spcBef>
                <a:spcPts val="320"/>
              </a:spcBef>
              <a:spcAft>
                <a:spcPts val="0"/>
              </a:spcAft>
              <a:buClr>
                <a:schemeClr val="lt2"/>
              </a:buClr>
              <a:buSzPts val="1600"/>
              <a:buFont typeface="Noto Sans Symbols"/>
              <a:buNone/>
              <a:defRPr b="1" i="0" sz="1600" u="none" cap="none" strike="noStrike">
                <a:solidFill>
                  <a:schemeClr val="dk1"/>
                </a:solidFill>
                <a:latin typeface="Verdana"/>
                <a:ea typeface="Verdana"/>
                <a:cs typeface="Verdana"/>
                <a:sym typeface="Verdana"/>
              </a:defRPr>
            </a:lvl8pPr>
            <a:lvl9pPr indent="-228600" lvl="8" marL="4114800" marR="0" algn="l">
              <a:lnSpc>
                <a:spcPct val="100000"/>
              </a:lnSpc>
              <a:spcBef>
                <a:spcPts val="320"/>
              </a:spcBef>
              <a:spcAft>
                <a:spcPts val="0"/>
              </a:spcAft>
              <a:buClr>
                <a:schemeClr val="lt2"/>
              </a:buClr>
              <a:buSzPts val="1600"/>
              <a:buFont typeface="Noto Sans Symbols"/>
              <a:buNone/>
              <a:defRPr b="1" i="0" sz="1600" u="none" cap="none" strike="noStrike">
                <a:solidFill>
                  <a:schemeClr val="dk1"/>
                </a:solidFill>
                <a:latin typeface="Verdana"/>
                <a:ea typeface="Verdana"/>
                <a:cs typeface="Verdana"/>
                <a:sym typeface="Verdana"/>
              </a:defRPr>
            </a:lvl9pPr>
          </a:lstStyle>
          <a:p/>
        </p:txBody>
      </p:sp>
      <p:sp>
        <p:nvSpPr>
          <p:cNvPr id="45" name="Google Shape;45;p3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50520" lvl="0" marL="457200" marR="0" algn="l">
              <a:lnSpc>
                <a:spcPct val="100000"/>
              </a:lnSpc>
              <a:spcBef>
                <a:spcPts val="480"/>
              </a:spcBef>
              <a:spcAft>
                <a:spcPts val="0"/>
              </a:spcAft>
              <a:buClr>
                <a:schemeClr val="lt2"/>
              </a:buClr>
              <a:buSzPts val="1920"/>
              <a:buFont typeface="Verdana"/>
              <a:buChar char="•"/>
              <a:defRPr b="0" i="0" sz="2400" u="none" cap="none" strike="noStrike">
                <a:solidFill>
                  <a:schemeClr val="dk1"/>
                </a:solidFill>
                <a:latin typeface="Verdana"/>
                <a:ea typeface="Verdana"/>
                <a:cs typeface="Verdana"/>
                <a:sym typeface="Verdana"/>
              </a:defRPr>
            </a:lvl1pPr>
            <a:lvl2pPr indent="-355600" lvl="1" marL="914400" marR="0" algn="l">
              <a:lnSpc>
                <a:spcPct val="100000"/>
              </a:lnSpc>
              <a:spcBef>
                <a:spcPts val="400"/>
              </a:spcBef>
              <a:spcAft>
                <a:spcPts val="0"/>
              </a:spcAft>
              <a:buClr>
                <a:srgbClr val="595959"/>
              </a:buClr>
              <a:buSzPts val="2000"/>
              <a:buFont typeface="Verdana"/>
              <a:buChar char="–"/>
              <a:defRPr b="0" i="0" sz="2000" u="none" cap="none" strike="noStrike">
                <a:solidFill>
                  <a:schemeClr val="dk1"/>
                </a:solidFill>
                <a:latin typeface="Verdana"/>
                <a:ea typeface="Verdana"/>
                <a:cs typeface="Verdana"/>
                <a:sym typeface="Verdana"/>
              </a:defRPr>
            </a:lvl2pPr>
            <a:lvl3pPr indent="-342900" lvl="2" marL="1371600" marR="0" algn="l">
              <a:lnSpc>
                <a:spcPct val="100000"/>
              </a:lnSpc>
              <a:spcBef>
                <a:spcPts val="360"/>
              </a:spcBef>
              <a:spcAft>
                <a:spcPts val="0"/>
              </a:spcAft>
              <a:buClr>
                <a:srgbClr val="595959"/>
              </a:buClr>
              <a:buSzPts val="1800"/>
              <a:buFont typeface="Noto Sans Symbols"/>
              <a:buChar char="▪"/>
              <a:defRPr b="0" i="0" sz="1800" u="none" cap="none" strike="noStrike">
                <a:solidFill>
                  <a:schemeClr val="dk1"/>
                </a:solidFill>
                <a:latin typeface="Verdana"/>
                <a:ea typeface="Verdana"/>
                <a:cs typeface="Verdana"/>
                <a:sym typeface="Verdana"/>
              </a:defRPr>
            </a:lvl3pPr>
            <a:lvl4pPr indent="-330200" lvl="3" marL="1828800" marR="0" algn="l">
              <a:lnSpc>
                <a:spcPct val="100000"/>
              </a:lnSpc>
              <a:spcBef>
                <a:spcPts val="320"/>
              </a:spcBef>
              <a:spcAft>
                <a:spcPts val="0"/>
              </a:spcAft>
              <a:buClr>
                <a:srgbClr val="595959"/>
              </a:buClr>
              <a:buSzPts val="1600"/>
              <a:buFont typeface="Verdana"/>
              <a:buChar char="–"/>
              <a:defRPr b="0" i="0" sz="1600" u="none" cap="none" strike="noStrike">
                <a:solidFill>
                  <a:schemeClr val="dk1"/>
                </a:solidFill>
                <a:latin typeface="Verdana"/>
                <a:ea typeface="Verdana"/>
                <a:cs typeface="Verdana"/>
                <a:sym typeface="Verdana"/>
              </a:defRPr>
            </a:lvl4pPr>
            <a:lvl5pPr indent="-330200" lvl="4" marL="2286000" marR="0" algn="l">
              <a:lnSpc>
                <a:spcPct val="100000"/>
              </a:lnSpc>
              <a:spcBef>
                <a:spcPts val="320"/>
              </a:spcBef>
              <a:spcAft>
                <a:spcPts val="0"/>
              </a:spcAft>
              <a:buClr>
                <a:srgbClr val="595959"/>
              </a:buClr>
              <a:buSzPts val="1600"/>
              <a:buFont typeface="Noto Sans Symbols"/>
              <a:buChar char="▪"/>
              <a:defRPr b="0" i="0" sz="1600" u="none" cap="none" strike="noStrike">
                <a:solidFill>
                  <a:schemeClr val="dk1"/>
                </a:solidFill>
                <a:latin typeface="Verdana"/>
                <a:ea typeface="Verdana"/>
                <a:cs typeface="Verdana"/>
                <a:sym typeface="Verdana"/>
              </a:defRPr>
            </a:lvl5pPr>
            <a:lvl6pPr indent="-330200" lvl="5" marL="2743200" marR="0" algn="l">
              <a:lnSpc>
                <a:spcPct val="100000"/>
              </a:lnSpc>
              <a:spcBef>
                <a:spcPts val="320"/>
              </a:spcBef>
              <a:spcAft>
                <a:spcPts val="0"/>
              </a:spcAft>
              <a:buClr>
                <a:schemeClr val="lt2"/>
              </a:buClr>
              <a:buSzPts val="1600"/>
              <a:buFont typeface="Noto Sans Symbols"/>
              <a:buChar char="▪"/>
              <a:defRPr b="0" i="0" sz="1600" u="none" cap="none" strike="noStrike">
                <a:solidFill>
                  <a:schemeClr val="dk1"/>
                </a:solidFill>
                <a:latin typeface="Verdana"/>
                <a:ea typeface="Verdana"/>
                <a:cs typeface="Verdana"/>
                <a:sym typeface="Verdana"/>
              </a:defRPr>
            </a:lvl6pPr>
            <a:lvl7pPr indent="-330200" lvl="6" marL="3200400" marR="0" algn="l">
              <a:lnSpc>
                <a:spcPct val="100000"/>
              </a:lnSpc>
              <a:spcBef>
                <a:spcPts val="320"/>
              </a:spcBef>
              <a:spcAft>
                <a:spcPts val="0"/>
              </a:spcAft>
              <a:buClr>
                <a:schemeClr val="lt2"/>
              </a:buClr>
              <a:buSzPts val="1600"/>
              <a:buFont typeface="Noto Sans Symbols"/>
              <a:buChar char="▪"/>
              <a:defRPr b="0" i="0" sz="1600" u="none" cap="none" strike="noStrike">
                <a:solidFill>
                  <a:schemeClr val="dk1"/>
                </a:solidFill>
                <a:latin typeface="Verdana"/>
                <a:ea typeface="Verdana"/>
                <a:cs typeface="Verdana"/>
                <a:sym typeface="Verdana"/>
              </a:defRPr>
            </a:lvl7pPr>
            <a:lvl8pPr indent="-330200" lvl="7" marL="3657600" marR="0" algn="l">
              <a:lnSpc>
                <a:spcPct val="100000"/>
              </a:lnSpc>
              <a:spcBef>
                <a:spcPts val="320"/>
              </a:spcBef>
              <a:spcAft>
                <a:spcPts val="0"/>
              </a:spcAft>
              <a:buClr>
                <a:schemeClr val="lt2"/>
              </a:buClr>
              <a:buSzPts val="1600"/>
              <a:buFont typeface="Noto Sans Symbols"/>
              <a:buChar char="▪"/>
              <a:defRPr b="0" i="0" sz="1600" u="none" cap="none" strike="noStrike">
                <a:solidFill>
                  <a:schemeClr val="dk1"/>
                </a:solidFill>
                <a:latin typeface="Verdana"/>
                <a:ea typeface="Verdana"/>
                <a:cs typeface="Verdana"/>
                <a:sym typeface="Verdana"/>
              </a:defRPr>
            </a:lvl8pPr>
            <a:lvl9pPr indent="-330200" lvl="8" marL="4114800" marR="0" algn="l">
              <a:lnSpc>
                <a:spcPct val="100000"/>
              </a:lnSpc>
              <a:spcBef>
                <a:spcPts val="320"/>
              </a:spcBef>
              <a:spcAft>
                <a:spcPts val="0"/>
              </a:spcAft>
              <a:buClr>
                <a:schemeClr val="lt2"/>
              </a:buClr>
              <a:buSzPts val="1600"/>
              <a:buFont typeface="Noto Sans Symbols"/>
              <a:buChar char="▪"/>
              <a:defRPr b="0" i="0" sz="1600" u="none" cap="none" strike="noStrike">
                <a:solidFill>
                  <a:schemeClr val="dk1"/>
                </a:solidFill>
                <a:latin typeface="Verdana"/>
                <a:ea typeface="Verdana"/>
                <a:cs typeface="Verdana"/>
                <a:sym typeface="Verdana"/>
              </a:defRPr>
            </a:lvl9pPr>
          </a:lstStyle>
          <a:p/>
        </p:txBody>
      </p:sp>
      <p:sp>
        <p:nvSpPr>
          <p:cNvPr id="46" name="Google Shape;46;p3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lt2"/>
              </a:buClr>
              <a:buSzPts val="1920"/>
              <a:buFont typeface="Verdana"/>
              <a:buNone/>
              <a:defRPr b="1" i="0" sz="2400" u="none" cap="none" strike="noStrike">
                <a:solidFill>
                  <a:schemeClr val="dk1"/>
                </a:solidFill>
                <a:latin typeface="Verdana"/>
                <a:ea typeface="Verdana"/>
                <a:cs typeface="Verdana"/>
                <a:sym typeface="Verdana"/>
              </a:defRPr>
            </a:lvl1pPr>
            <a:lvl2pPr indent="-228600" lvl="1" marL="914400" marR="0" algn="l">
              <a:lnSpc>
                <a:spcPct val="100000"/>
              </a:lnSpc>
              <a:spcBef>
                <a:spcPts val="400"/>
              </a:spcBef>
              <a:spcAft>
                <a:spcPts val="0"/>
              </a:spcAft>
              <a:buClr>
                <a:srgbClr val="595959"/>
              </a:buClr>
              <a:buSzPts val="2000"/>
              <a:buFont typeface="Verdana"/>
              <a:buNone/>
              <a:defRPr b="1" i="0" sz="2000" u="none" cap="none" strike="noStrike">
                <a:solidFill>
                  <a:schemeClr val="dk1"/>
                </a:solidFill>
                <a:latin typeface="Verdana"/>
                <a:ea typeface="Verdana"/>
                <a:cs typeface="Verdana"/>
                <a:sym typeface="Verdana"/>
              </a:defRPr>
            </a:lvl2pPr>
            <a:lvl3pPr indent="-228600" lvl="2" marL="1371600" marR="0" algn="l">
              <a:lnSpc>
                <a:spcPct val="100000"/>
              </a:lnSpc>
              <a:spcBef>
                <a:spcPts val="360"/>
              </a:spcBef>
              <a:spcAft>
                <a:spcPts val="0"/>
              </a:spcAft>
              <a:buClr>
                <a:srgbClr val="595959"/>
              </a:buClr>
              <a:buSzPts val="1800"/>
              <a:buFont typeface="Noto Sans Symbols"/>
              <a:buNone/>
              <a:defRPr b="1" i="0" sz="1800" u="none" cap="none" strike="noStrike">
                <a:solidFill>
                  <a:schemeClr val="dk1"/>
                </a:solidFill>
                <a:latin typeface="Verdana"/>
                <a:ea typeface="Verdana"/>
                <a:cs typeface="Verdana"/>
                <a:sym typeface="Verdana"/>
              </a:defRPr>
            </a:lvl3pPr>
            <a:lvl4pPr indent="-228600" lvl="3" marL="1828800" marR="0" algn="l">
              <a:lnSpc>
                <a:spcPct val="100000"/>
              </a:lnSpc>
              <a:spcBef>
                <a:spcPts val="320"/>
              </a:spcBef>
              <a:spcAft>
                <a:spcPts val="0"/>
              </a:spcAft>
              <a:buClr>
                <a:srgbClr val="595959"/>
              </a:buClr>
              <a:buSzPts val="1600"/>
              <a:buFont typeface="Verdana"/>
              <a:buNone/>
              <a:defRPr b="1" i="0" sz="1600" u="none" cap="none" strike="noStrike">
                <a:solidFill>
                  <a:schemeClr val="dk1"/>
                </a:solidFill>
                <a:latin typeface="Verdana"/>
                <a:ea typeface="Verdana"/>
                <a:cs typeface="Verdana"/>
                <a:sym typeface="Verdana"/>
              </a:defRPr>
            </a:lvl4pPr>
            <a:lvl5pPr indent="-228600" lvl="4" marL="2286000" marR="0" algn="l">
              <a:lnSpc>
                <a:spcPct val="100000"/>
              </a:lnSpc>
              <a:spcBef>
                <a:spcPts val="320"/>
              </a:spcBef>
              <a:spcAft>
                <a:spcPts val="0"/>
              </a:spcAft>
              <a:buClr>
                <a:srgbClr val="595959"/>
              </a:buClr>
              <a:buSzPts val="1600"/>
              <a:buFont typeface="Noto Sans Symbols"/>
              <a:buNone/>
              <a:defRPr b="1" i="0" sz="1600" u="none" cap="none" strike="noStrike">
                <a:solidFill>
                  <a:schemeClr val="dk1"/>
                </a:solidFill>
                <a:latin typeface="Verdana"/>
                <a:ea typeface="Verdana"/>
                <a:cs typeface="Verdana"/>
                <a:sym typeface="Verdana"/>
              </a:defRPr>
            </a:lvl5pPr>
            <a:lvl6pPr indent="-228600" lvl="5" marL="2743200" marR="0" algn="l">
              <a:lnSpc>
                <a:spcPct val="100000"/>
              </a:lnSpc>
              <a:spcBef>
                <a:spcPts val="320"/>
              </a:spcBef>
              <a:spcAft>
                <a:spcPts val="0"/>
              </a:spcAft>
              <a:buClr>
                <a:schemeClr val="lt2"/>
              </a:buClr>
              <a:buSzPts val="1600"/>
              <a:buFont typeface="Noto Sans Symbols"/>
              <a:buNone/>
              <a:defRPr b="1" i="0" sz="1600" u="none" cap="none" strike="noStrike">
                <a:solidFill>
                  <a:schemeClr val="dk1"/>
                </a:solidFill>
                <a:latin typeface="Verdana"/>
                <a:ea typeface="Verdana"/>
                <a:cs typeface="Verdana"/>
                <a:sym typeface="Verdana"/>
              </a:defRPr>
            </a:lvl6pPr>
            <a:lvl7pPr indent="-228600" lvl="6" marL="3200400" marR="0" algn="l">
              <a:lnSpc>
                <a:spcPct val="100000"/>
              </a:lnSpc>
              <a:spcBef>
                <a:spcPts val="320"/>
              </a:spcBef>
              <a:spcAft>
                <a:spcPts val="0"/>
              </a:spcAft>
              <a:buClr>
                <a:schemeClr val="lt2"/>
              </a:buClr>
              <a:buSzPts val="1600"/>
              <a:buFont typeface="Noto Sans Symbols"/>
              <a:buNone/>
              <a:defRPr b="1" i="0" sz="1600" u="none" cap="none" strike="noStrike">
                <a:solidFill>
                  <a:schemeClr val="dk1"/>
                </a:solidFill>
                <a:latin typeface="Verdana"/>
                <a:ea typeface="Verdana"/>
                <a:cs typeface="Verdana"/>
                <a:sym typeface="Verdana"/>
              </a:defRPr>
            </a:lvl7pPr>
            <a:lvl8pPr indent="-228600" lvl="7" marL="3657600" marR="0" algn="l">
              <a:lnSpc>
                <a:spcPct val="100000"/>
              </a:lnSpc>
              <a:spcBef>
                <a:spcPts val="320"/>
              </a:spcBef>
              <a:spcAft>
                <a:spcPts val="0"/>
              </a:spcAft>
              <a:buClr>
                <a:schemeClr val="lt2"/>
              </a:buClr>
              <a:buSzPts val="1600"/>
              <a:buFont typeface="Noto Sans Symbols"/>
              <a:buNone/>
              <a:defRPr b="1" i="0" sz="1600" u="none" cap="none" strike="noStrike">
                <a:solidFill>
                  <a:schemeClr val="dk1"/>
                </a:solidFill>
                <a:latin typeface="Verdana"/>
                <a:ea typeface="Verdana"/>
                <a:cs typeface="Verdana"/>
                <a:sym typeface="Verdana"/>
              </a:defRPr>
            </a:lvl8pPr>
            <a:lvl9pPr indent="-228600" lvl="8" marL="4114800" marR="0" algn="l">
              <a:lnSpc>
                <a:spcPct val="100000"/>
              </a:lnSpc>
              <a:spcBef>
                <a:spcPts val="320"/>
              </a:spcBef>
              <a:spcAft>
                <a:spcPts val="0"/>
              </a:spcAft>
              <a:buClr>
                <a:schemeClr val="lt2"/>
              </a:buClr>
              <a:buSzPts val="1600"/>
              <a:buFont typeface="Noto Sans Symbols"/>
              <a:buNone/>
              <a:defRPr b="1" i="0" sz="1600" u="none" cap="none" strike="noStrike">
                <a:solidFill>
                  <a:schemeClr val="dk1"/>
                </a:solidFill>
                <a:latin typeface="Verdana"/>
                <a:ea typeface="Verdana"/>
                <a:cs typeface="Verdana"/>
                <a:sym typeface="Verdana"/>
              </a:defRPr>
            </a:lvl9pPr>
          </a:lstStyle>
          <a:p/>
        </p:txBody>
      </p:sp>
      <p:sp>
        <p:nvSpPr>
          <p:cNvPr id="47" name="Google Shape;47;p3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50520" lvl="0" marL="457200" marR="0" algn="l">
              <a:lnSpc>
                <a:spcPct val="100000"/>
              </a:lnSpc>
              <a:spcBef>
                <a:spcPts val="480"/>
              </a:spcBef>
              <a:spcAft>
                <a:spcPts val="0"/>
              </a:spcAft>
              <a:buClr>
                <a:schemeClr val="lt2"/>
              </a:buClr>
              <a:buSzPts val="1920"/>
              <a:buFont typeface="Verdana"/>
              <a:buChar char="•"/>
              <a:defRPr b="0" i="0" sz="2400" u="none" cap="none" strike="noStrike">
                <a:solidFill>
                  <a:schemeClr val="dk1"/>
                </a:solidFill>
                <a:latin typeface="Verdana"/>
                <a:ea typeface="Verdana"/>
                <a:cs typeface="Verdana"/>
                <a:sym typeface="Verdana"/>
              </a:defRPr>
            </a:lvl1pPr>
            <a:lvl2pPr indent="-355600" lvl="1" marL="914400" marR="0" algn="l">
              <a:lnSpc>
                <a:spcPct val="100000"/>
              </a:lnSpc>
              <a:spcBef>
                <a:spcPts val="400"/>
              </a:spcBef>
              <a:spcAft>
                <a:spcPts val="0"/>
              </a:spcAft>
              <a:buClr>
                <a:srgbClr val="595959"/>
              </a:buClr>
              <a:buSzPts val="2000"/>
              <a:buFont typeface="Verdana"/>
              <a:buChar char="–"/>
              <a:defRPr b="0" i="0" sz="2000" u="none" cap="none" strike="noStrike">
                <a:solidFill>
                  <a:schemeClr val="dk1"/>
                </a:solidFill>
                <a:latin typeface="Verdana"/>
                <a:ea typeface="Verdana"/>
                <a:cs typeface="Verdana"/>
                <a:sym typeface="Verdana"/>
              </a:defRPr>
            </a:lvl2pPr>
            <a:lvl3pPr indent="-342900" lvl="2" marL="1371600" marR="0" algn="l">
              <a:lnSpc>
                <a:spcPct val="100000"/>
              </a:lnSpc>
              <a:spcBef>
                <a:spcPts val="360"/>
              </a:spcBef>
              <a:spcAft>
                <a:spcPts val="0"/>
              </a:spcAft>
              <a:buClr>
                <a:srgbClr val="595959"/>
              </a:buClr>
              <a:buSzPts val="1800"/>
              <a:buFont typeface="Noto Sans Symbols"/>
              <a:buChar char="▪"/>
              <a:defRPr b="0" i="0" sz="1800" u="none" cap="none" strike="noStrike">
                <a:solidFill>
                  <a:schemeClr val="dk1"/>
                </a:solidFill>
                <a:latin typeface="Verdana"/>
                <a:ea typeface="Verdana"/>
                <a:cs typeface="Verdana"/>
                <a:sym typeface="Verdana"/>
              </a:defRPr>
            </a:lvl3pPr>
            <a:lvl4pPr indent="-330200" lvl="3" marL="1828800" marR="0" algn="l">
              <a:lnSpc>
                <a:spcPct val="100000"/>
              </a:lnSpc>
              <a:spcBef>
                <a:spcPts val="320"/>
              </a:spcBef>
              <a:spcAft>
                <a:spcPts val="0"/>
              </a:spcAft>
              <a:buClr>
                <a:srgbClr val="595959"/>
              </a:buClr>
              <a:buSzPts val="1600"/>
              <a:buFont typeface="Verdana"/>
              <a:buChar char="–"/>
              <a:defRPr b="0" i="0" sz="1600" u="none" cap="none" strike="noStrike">
                <a:solidFill>
                  <a:schemeClr val="dk1"/>
                </a:solidFill>
                <a:latin typeface="Verdana"/>
                <a:ea typeface="Verdana"/>
                <a:cs typeface="Verdana"/>
                <a:sym typeface="Verdana"/>
              </a:defRPr>
            </a:lvl4pPr>
            <a:lvl5pPr indent="-330200" lvl="4" marL="2286000" marR="0" algn="l">
              <a:lnSpc>
                <a:spcPct val="100000"/>
              </a:lnSpc>
              <a:spcBef>
                <a:spcPts val="320"/>
              </a:spcBef>
              <a:spcAft>
                <a:spcPts val="0"/>
              </a:spcAft>
              <a:buClr>
                <a:srgbClr val="595959"/>
              </a:buClr>
              <a:buSzPts val="1600"/>
              <a:buFont typeface="Noto Sans Symbols"/>
              <a:buChar char="▪"/>
              <a:defRPr b="0" i="0" sz="1600" u="none" cap="none" strike="noStrike">
                <a:solidFill>
                  <a:schemeClr val="dk1"/>
                </a:solidFill>
                <a:latin typeface="Verdana"/>
                <a:ea typeface="Verdana"/>
                <a:cs typeface="Verdana"/>
                <a:sym typeface="Verdana"/>
              </a:defRPr>
            </a:lvl5pPr>
            <a:lvl6pPr indent="-330200" lvl="5" marL="2743200" marR="0" algn="l">
              <a:lnSpc>
                <a:spcPct val="100000"/>
              </a:lnSpc>
              <a:spcBef>
                <a:spcPts val="320"/>
              </a:spcBef>
              <a:spcAft>
                <a:spcPts val="0"/>
              </a:spcAft>
              <a:buClr>
                <a:schemeClr val="lt2"/>
              </a:buClr>
              <a:buSzPts val="1600"/>
              <a:buFont typeface="Noto Sans Symbols"/>
              <a:buChar char="▪"/>
              <a:defRPr b="0" i="0" sz="1600" u="none" cap="none" strike="noStrike">
                <a:solidFill>
                  <a:schemeClr val="dk1"/>
                </a:solidFill>
                <a:latin typeface="Verdana"/>
                <a:ea typeface="Verdana"/>
                <a:cs typeface="Verdana"/>
                <a:sym typeface="Verdana"/>
              </a:defRPr>
            </a:lvl6pPr>
            <a:lvl7pPr indent="-330200" lvl="6" marL="3200400" marR="0" algn="l">
              <a:lnSpc>
                <a:spcPct val="100000"/>
              </a:lnSpc>
              <a:spcBef>
                <a:spcPts val="320"/>
              </a:spcBef>
              <a:spcAft>
                <a:spcPts val="0"/>
              </a:spcAft>
              <a:buClr>
                <a:schemeClr val="lt2"/>
              </a:buClr>
              <a:buSzPts val="1600"/>
              <a:buFont typeface="Noto Sans Symbols"/>
              <a:buChar char="▪"/>
              <a:defRPr b="0" i="0" sz="1600" u="none" cap="none" strike="noStrike">
                <a:solidFill>
                  <a:schemeClr val="dk1"/>
                </a:solidFill>
                <a:latin typeface="Verdana"/>
                <a:ea typeface="Verdana"/>
                <a:cs typeface="Verdana"/>
                <a:sym typeface="Verdana"/>
              </a:defRPr>
            </a:lvl7pPr>
            <a:lvl8pPr indent="-330200" lvl="7" marL="3657600" marR="0" algn="l">
              <a:lnSpc>
                <a:spcPct val="100000"/>
              </a:lnSpc>
              <a:spcBef>
                <a:spcPts val="320"/>
              </a:spcBef>
              <a:spcAft>
                <a:spcPts val="0"/>
              </a:spcAft>
              <a:buClr>
                <a:schemeClr val="lt2"/>
              </a:buClr>
              <a:buSzPts val="1600"/>
              <a:buFont typeface="Noto Sans Symbols"/>
              <a:buChar char="▪"/>
              <a:defRPr b="0" i="0" sz="1600" u="none" cap="none" strike="noStrike">
                <a:solidFill>
                  <a:schemeClr val="dk1"/>
                </a:solidFill>
                <a:latin typeface="Verdana"/>
                <a:ea typeface="Verdana"/>
                <a:cs typeface="Verdana"/>
                <a:sym typeface="Verdana"/>
              </a:defRPr>
            </a:lvl8pPr>
            <a:lvl9pPr indent="-330200" lvl="8" marL="4114800" marR="0" algn="l">
              <a:lnSpc>
                <a:spcPct val="100000"/>
              </a:lnSpc>
              <a:spcBef>
                <a:spcPts val="320"/>
              </a:spcBef>
              <a:spcAft>
                <a:spcPts val="0"/>
              </a:spcAft>
              <a:buClr>
                <a:schemeClr val="lt2"/>
              </a:buClr>
              <a:buSzPts val="1600"/>
              <a:buFont typeface="Noto Sans Symbols"/>
              <a:buChar char="▪"/>
              <a:defRPr b="0" i="0" sz="1600" u="none" cap="none" strike="noStrike">
                <a:solidFill>
                  <a:schemeClr val="dk1"/>
                </a:solidFill>
                <a:latin typeface="Verdana"/>
                <a:ea typeface="Verdana"/>
                <a:cs typeface="Verdana"/>
                <a:sym typeface="Verdana"/>
              </a:defRPr>
            </a:lvl9pPr>
          </a:lstStyle>
          <a:p/>
        </p:txBody>
      </p:sp>
      <p:sp>
        <p:nvSpPr>
          <p:cNvPr id="48" name="Google Shape;48;p38"/>
          <p:cNvSpPr txBox="1"/>
          <p:nvPr>
            <p:ph idx="10" type="dt"/>
          </p:nvPr>
        </p:nvSpPr>
        <p:spPr>
          <a:xfrm>
            <a:off x="1730929" y="6172200"/>
            <a:ext cx="31242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sz="1000">
                <a:solidFill>
                  <a:srgbClr val="898989"/>
                </a:solidFill>
                <a:latin typeface="Verdana"/>
                <a:ea typeface="Verdana"/>
                <a:cs typeface="Verdana"/>
                <a:sym typeface="Verdana"/>
              </a:defRPr>
            </a:lvl1pPr>
            <a:lvl2pPr lvl="1"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49" name="Google Shape;49;p38"/>
          <p:cNvSpPr txBox="1"/>
          <p:nvPr>
            <p:ph idx="12" type="sldNum"/>
          </p:nvPr>
        </p:nvSpPr>
        <p:spPr>
          <a:xfrm>
            <a:off x="4862124" y="6172200"/>
            <a:ext cx="6858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50" name="Shape 50"/>
        <p:cNvGrpSpPr/>
        <p:nvPr/>
      </p:nvGrpSpPr>
      <p:grpSpPr>
        <a:xfrm>
          <a:off x="0" y="0"/>
          <a:ext cx="0" cy="0"/>
          <a:chOff x="0" y="0"/>
          <a:chExt cx="0" cy="0"/>
        </a:xfrm>
      </p:grpSpPr>
      <p:sp>
        <p:nvSpPr>
          <p:cNvPr id="51" name="Google Shape;51;p39"/>
          <p:cNvSpPr txBox="1"/>
          <p:nvPr>
            <p:ph type="title"/>
          </p:nvPr>
        </p:nvSpPr>
        <p:spPr>
          <a:xfrm>
            <a:off x="685800" y="609600"/>
            <a:ext cx="7772400" cy="1143000"/>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1pPr>
            <a:lvl2pPr lvl="1"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2pPr>
            <a:lvl3pPr lvl="2"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3pPr>
            <a:lvl4pPr lvl="3"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4pPr>
            <a:lvl5pPr lvl="4"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5pPr>
            <a:lvl6pPr lvl="5"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52" name="Google Shape;52;p39"/>
          <p:cNvSpPr txBox="1"/>
          <p:nvPr>
            <p:ph idx="10" type="dt"/>
          </p:nvPr>
        </p:nvSpPr>
        <p:spPr>
          <a:xfrm>
            <a:off x="1730929" y="6172200"/>
            <a:ext cx="31242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sz="1000">
                <a:solidFill>
                  <a:srgbClr val="898989"/>
                </a:solidFill>
                <a:latin typeface="Verdana"/>
                <a:ea typeface="Verdana"/>
                <a:cs typeface="Verdana"/>
                <a:sym typeface="Verdana"/>
              </a:defRPr>
            </a:lvl1pPr>
            <a:lvl2pPr lvl="1"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3" name="Google Shape;53;p39"/>
          <p:cNvSpPr txBox="1"/>
          <p:nvPr>
            <p:ph idx="12" type="sldNum"/>
          </p:nvPr>
        </p:nvSpPr>
        <p:spPr>
          <a:xfrm>
            <a:off x="4862124" y="6172200"/>
            <a:ext cx="6858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0"/>
          <p:cNvSpPr txBox="1"/>
          <p:nvPr>
            <p:ph idx="10" type="dt"/>
          </p:nvPr>
        </p:nvSpPr>
        <p:spPr>
          <a:xfrm>
            <a:off x="1730929" y="6172200"/>
            <a:ext cx="31242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sz="1000">
                <a:solidFill>
                  <a:srgbClr val="898989"/>
                </a:solidFill>
                <a:latin typeface="Verdana"/>
                <a:ea typeface="Verdana"/>
                <a:cs typeface="Verdana"/>
                <a:sym typeface="Verdana"/>
              </a:defRPr>
            </a:lvl1pPr>
            <a:lvl2pPr lvl="1"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6" name="Google Shape;56;p40"/>
          <p:cNvSpPr txBox="1"/>
          <p:nvPr>
            <p:ph idx="12" type="sldNum"/>
          </p:nvPr>
        </p:nvSpPr>
        <p:spPr>
          <a:xfrm>
            <a:off x="4862124" y="6172200"/>
            <a:ext cx="6858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_WITH_CAPTION_TEXT" type="objTx">
  <p:cSld name="OBJECT_WITH_CAPTION_TEXT">
    <p:spTree>
      <p:nvGrpSpPr>
        <p:cNvPr id="57" name="Shape 57"/>
        <p:cNvGrpSpPr/>
        <p:nvPr/>
      </p:nvGrpSpPr>
      <p:grpSpPr>
        <a:xfrm>
          <a:off x="0" y="0"/>
          <a:ext cx="0" cy="0"/>
          <a:chOff x="0" y="0"/>
          <a:chExt cx="0" cy="0"/>
        </a:xfrm>
      </p:grpSpPr>
      <p:sp>
        <p:nvSpPr>
          <p:cNvPr id="58" name="Google Shape;58;p4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algn="l">
              <a:lnSpc>
                <a:spcPct val="100000"/>
              </a:lnSpc>
              <a:spcBef>
                <a:spcPts val="0"/>
              </a:spcBef>
              <a:spcAft>
                <a:spcPts val="0"/>
              </a:spcAft>
              <a:buSzPts val="1400"/>
              <a:buNone/>
              <a:defRPr b="1" i="0" sz="2000" u="none" cap="none" strike="noStrike">
                <a:solidFill>
                  <a:schemeClr val="dk2"/>
                </a:solidFill>
                <a:latin typeface="Verdana"/>
                <a:ea typeface="Verdana"/>
                <a:cs typeface="Verdana"/>
                <a:sym typeface="Verdana"/>
              </a:defRPr>
            </a:lvl1pPr>
            <a:lvl2pPr lvl="1"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2pPr>
            <a:lvl3pPr lvl="2"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3pPr>
            <a:lvl4pPr lvl="3"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4pPr>
            <a:lvl5pPr lvl="4" marR="0" algn="l">
              <a:lnSpc>
                <a:spcPct val="100000"/>
              </a:lnSpc>
              <a:spcBef>
                <a:spcPts val="0"/>
              </a:spcBef>
              <a:spcAft>
                <a:spcPts val="0"/>
              </a:spcAft>
              <a:buSzPts val="1400"/>
              <a:buNone/>
              <a:defRPr b="1" i="0" sz="3200" u="none" cap="none" strike="noStrike">
                <a:solidFill>
                  <a:schemeClr val="dk2"/>
                </a:solidFill>
                <a:latin typeface="Verdana"/>
                <a:ea typeface="Verdana"/>
                <a:cs typeface="Verdana"/>
                <a:sym typeface="Verdana"/>
              </a:defRPr>
            </a:lvl5pPr>
            <a:lvl6pPr lvl="5"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59" name="Google Shape;59;p4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91160" lvl="0" marL="457200" marR="0" algn="l">
              <a:lnSpc>
                <a:spcPct val="100000"/>
              </a:lnSpc>
              <a:spcBef>
                <a:spcPts val="640"/>
              </a:spcBef>
              <a:spcAft>
                <a:spcPts val="0"/>
              </a:spcAft>
              <a:buClr>
                <a:schemeClr val="lt2"/>
              </a:buClr>
              <a:buSzPts val="2560"/>
              <a:buFont typeface="Verdana"/>
              <a:buChar char="•"/>
              <a:defRPr b="0" i="0" sz="3200" u="none" cap="none" strike="noStrike">
                <a:solidFill>
                  <a:schemeClr val="dk1"/>
                </a:solidFill>
                <a:latin typeface="Verdana"/>
                <a:ea typeface="Verdana"/>
                <a:cs typeface="Verdana"/>
                <a:sym typeface="Verdana"/>
              </a:defRPr>
            </a:lvl1pPr>
            <a:lvl2pPr indent="-406400" lvl="1" marL="914400" marR="0" algn="l">
              <a:lnSpc>
                <a:spcPct val="100000"/>
              </a:lnSpc>
              <a:spcBef>
                <a:spcPts val="560"/>
              </a:spcBef>
              <a:spcAft>
                <a:spcPts val="0"/>
              </a:spcAft>
              <a:buClr>
                <a:srgbClr val="595959"/>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algn="l">
              <a:lnSpc>
                <a:spcPct val="100000"/>
              </a:lnSpc>
              <a:spcBef>
                <a:spcPts val="480"/>
              </a:spcBef>
              <a:spcAft>
                <a:spcPts val="0"/>
              </a:spcAft>
              <a:buClr>
                <a:srgbClr val="595959"/>
              </a:buClr>
              <a:buSzPts val="2400"/>
              <a:buFont typeface="Noto Sans Symbols"/>
              <a:buChar char="▪"/>
              <a:defRPr b="0" i="0" sz="2400" u="none" cap="none" strike="noStrike">
                <a:solidFill>
                  <a:schemeClr val="dk1"/>
                </a:solidFill>
                <a:latin typeface="Verdana"/>
                <a:ea typeface="Verdana"/>
                <a:cs typeface="Verdana"/>
                <a:sym typeface="Verdana"/>
              </a:defRPr>
            </a:lvl3pPr>
            <a:lvl4pPr indent="-355600" lvl="3" marL="1828800" marR="0" algn="l">
              <a:lnSpc>
                <a:spcPct val="100000"/>
              </a:lnSpc>
              <a:spcBef>
                <a:spcPts val="400"/>
              </a:spcBef>
              <a:spcAft>
                <a:spcPts val="0"/>
              </a:spcAft>
              <a:buClr>
                <a:srgbClr val="595959"/>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algn="l">
              <a:lnSpc>
                <a:spcPct val="100000"/>
              </a:lnSpc>
              <a:spcBef>
                <a:spcPts val="400"/>
              </a:spcBef>
              <a:spcAft>
                <a:spcPts val="0"/>
              </a:spcAft>
              <a:buClr>
                <a:srgbClr val="595959"/>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60" name="Google Shape;60;p4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280"/>
              </a:spcBef>
              <a:spcAft>
                <a:spcPts val="0"/>
              </a:spcAft>
              <a:buClr>
                <a:schemeClr val="lt2"/>
              </a:buClr>
              <a:buSzPts val="1120"/>
              <a:buFont typeface="Verdana"/>
              <a:buNone/>
              <a:defRPr b="0" i="0" sz="1400" u="none" cap="none" strike="noStrike">
                <a:solidFill>
                  <a:schemeClr val="dk1"/>
                </a:solidFill>
                <a:latin typeface="Verdana"/>
                <a:ea typeface="Verdana"/>
                <a:cs typeface="Verdana"/>
                <a:sym typeface="Verdana"/>
              </a:defRPr>
            </a:lvl1pPr>
            <a:lvl2pPr indent="-228600" lvl="1" marL="914400" marR="0" algn="l">
              <a:lnSpc>
                <a:spcPct val="100000"/>
              </a:lnSpc>
              <a:spcBef>
                <a:spcPts val="240"/>
              </a:spcBef>
              <a:spcAft>
                <a:spcPts val="0"/>
              </a:spcAft>
              <a:buClr>
                <a:srgbClr val="595959"/>
              </a:buClr>
              <a:buSzPts val="1200"/>
              <a:buFont typeface="Verdana"/>
              <a:buNone/>
              <a:defRPr b="0" i="0" sz="1200" u="none" cap="none" strike="noStrike">
                <a:solidFill>
                  <a:schemeClr val="dk1"/>
                </a:solidFill>
                <a:latin typeface="Verdana"/>
                <a:ea typeface="Verdana"/>
                <a:cs typeface="Verdana"/>
                <a:sym typeface="Verdana"/>
              </a:defRPr>
            </a:lvl2pPr>
            <a:lvl3pPr indent="-228600" lvl="2" marL="1371600" marR="0" algn="l">
              <a:lnSpc>
                <a:spcPct val="100000"/>
              </a:lnSpc>
              <a:spcBef>
                <a:spcPts val="200"/>
              </a:spcBef>
              <a:spcAft>
                <a:spcPts val="0"/>
              </a:spcAft>
              <a:buClr>
                <a:srgbClr val="595959"/>
              </a:buClr>
              <a:buSzPts val="1000"/>
              <a:buFont typeface="Noto Sans Symbols"/>
              <a:buNone/>
              <a:defRPr b="0" i="0" sz="1000" u="none" cap="none" strike="noStrike">
                <a:solidFill>
                  <a:schemeClr val="dk1"/>
                </a:solidFill>
                <a:latin typeface="Verdana"/>
                <a:ea typeface="Verdana"/>
                <a:cs typeface="Verdana"/>
                <a:sym typeface="Verdana"/>
              </a:defRPr>
            </a:lvl3pPr>
            <a:lvl4pPr indent="-228600" lvl="3" marL="1828800" marR="0" algn="l">
              <a:lnSpc>
                <a:spcPct val="100000"/>
              </a:lnSpc>
              <a:spcBef>
                <a:spcPts val="180"/>
              </a:spcBef>
              <a:spcAft>
                <a:spcPts val="0"/>
              </a:spcAft>
              <a:buClr>
                <a:srgbClr val="595959"/>
              </a:buClr>
              <a:buSzPts val="900"/>
              <a:buFont typeface="Verdana"/>
              <a:buNone/>
              <a:defRPr b="0" i="0" sz="900" u="none" cap="none" strike="noStrike">
                <a:solidFill>
                  <a:schemeClr val="dk1"/>
                </a:solidFill>
                <a:latin typeface="Verdana"/>
                <a:ea typeface="Verdana"/>
                <a:cs typeface="Verdana"/>
                <a:sym typeface="Verdana"/>
              </a:defRPr>
            </a:lvl4pPr>
            <a:lvl5pPr indent="-228600" lvl="4" marL="2286000" marR="0" algn="l">
              <a:lnSpc>
                <a:spcPct val="100000"/>
              </a:lnSpc>
              <a:spcBef>
                <a:spcPts val="180"/>
              </a:spcBef>
              <a:spcAft>
                <a:spcPts val="0"/>
              </a:spcAft>
              <a:buClr>
                <a:srgbClr val="595959"/>
              </a:buClr>
              <a:buSzPts val="900"/>
              <a:buFont typeface="Noto Sans Symbols"/>
              <a:buNone/>
              <a:defRPr b="0" i="0" sz="900" u="none" cap="none" strike="noStrike">
                <a:solidFill>
                  <a:schemeClr val="dk1"/>
                </a:solidFill>
                <a:latin typeface="Verdana"/>
                <a:ea typeface="Verdana"/>
                <a:cs typeface="Verdana"/>
                <a:sym typeface="Verdana"/>
              </a:defRPr>
            </a:lvl5pPr>
            <a:lvl6pPr indent="-228600" lvl="5" marL="2743200" marR="0" algn="l">
              <a:lnSpc>
                <a:spcPct val="100000"/>
              </a:lnSpc>
              <a:spcBef>
                <a:spcPts val="180"/>
              </a:spcBef>
              <a:spcAft>
                <a:spcPts val="0"/>
              </a:spcAft>
              <a:buClr>
                <a:schemeClr val="lt2"/>
              </a:buClr>
              <a:buSzPts val="900"/>
              <a:buFont typeface="Noto Sans Symbols"/>
              <a:buNone/>
              <a:defRPr b="0" i="0" sz="900" u="none" cap="none" strike="noStrike">
                <a:solidFill>
                  <a:schemeClr val="dk1"/>
                </a:solidFill>
                <a:latin typeface="Verdana"/>
                <a:ea typeface="Verdana"/>
                <a:cs typeface="Verdana"/>
                <a:sym typeface="Verdana"/>
              </a:defRPr>
            </a:lvl6pPr>
            <a:lvl7pPr indent="-228600" lvl="6" marL="3200400" marR="0" algn="l">
              <a:lnSpc>
                <a:spcPct val="100000"/>
              </a:lnSpc>
              <a:spcBef>
                <a:spcPts val="180"/>
              </a:spcBef>
              <a:spcAft>
                <a:spcPts val="0"/>
              </a:spcAft>
              <a:buClr>
                <a:schemeClr val="lt2"/>
              </a:buClr>
              <a:buSzPts val="900"/>
              <a:buFont typeface="Noto Sans Symbols"/>
              <a:buNone/>
              <a:defRPr b="0" i="0" sz="900" u="none" cap="none" strike="noStrike">
                <a:solidFill>
                  <a:schemeClr val="dk1"/>
                </a:solidFill>
                <a:latin typeface="Verdana"/>
                <a:ea typeface="Verdana"/>
                <a:cs typeface="Verdana"/>
                <a:sym typeface="Verdana"/>
              </a:defRPr>
            </a:lvl7pPr>
            <a:lvl8pPr indent="-228600" lvl="7" marL="3657600" marR="0" algn="l">
              <a:lnSpc>
                <a:spcPct val="100000"/>
              </a:lnSpc>
              <a:spcBef>
                <a:spcPts val="180"/>
              </a:spcBef>
              <a:spcAft>
                <a:spcPts val="0"/>
              </a:spcAft>
              <a:buClr>
                <a:schemeClr val="lt2"/>
              </a:buClr>
              <a:buSzPts val="900"/>
              <a:buFont typeface="Noto Sans Symbols"/>
              <a:buNone/>
              <a:defRPr b="0" i="0" sz="900" u="none" cap="none" strike="noStrike">
                <a:solidFill>
                  <a:schemeClr val="dk1"/>
                </a:solidFill>
                <a:latin typeface="Verdana"/>
                <a:ea typeface="Verdana"/>
                <a:cs typeface="Verdana"/>
                <a:sym typeface="Verdana"/>
              </a:defRPr>
            </a:lvl8pPr>
            <a:lvl9pPr indent="-228600" lvl="8" marL="4114800" marR="0" algn="l">
              <a:lnSpc>
                <a:spcPct val="100000"/>
              </a:lnSpc>
              <a:spcBef>
                <a:spcPts val="180"/>
              </a:spcBef>
              <a:spcAft>
                <a:spcPts val="0"/>
              </a:spcAft>
              <a:buClr>
                <a:schemeClr val="lt2"/>
              </a:buClr>
              <a:buSzPts val="900"/>
              <a:buFont typeface="Noto Sans Symbols"/>
              <a:buNone/>
              <a:defRPr b="0" i="0" sz="900" u="none" cap="none" strike="noStrike">
                <a:solidFill>
                  <a:schemeClr val="dk1"/>
                </a:solidFill>
                <a:latin typeface="Verdana"/>
                <a:ea typeface="Verdana"/>
                <a:cs typeface="Verdana"/>
                <a:sym typeface="Verdana"/>
              </a:defRPr>
            </a:lvl9pPr>
          </a:lstStyle>
          <a:p/>
        </p:txBody>
      </p:sp>
      <p:sp>
        <p:nvSpPr>
          <p:cNvPr id="61" name="Google Shape;61;p41"/>
          <p:cNvSpPr txBox="1"/>
          <p:nvPr>
            <p:ph idx="10" type="dt"/>
          </p:nvPr>
        </p:nvSpPr>
        <p:spPr>
          <a:xfrm>
            <a:off x="1730929" y="6172200"/>
            <a:ext cx="31242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sz="1000">
                <a:solidFill>
                  <a:srgbClr val="898989"/>
                </a:solidFill>
                <a:latin typeface="Verdana"/>
                <a:ea typeface="Verdana"/>
                <a:cs typeface="Verdana"/>
                <a:sym typeface="Verdana"/>
              </a:defRPr>
            </a:lvl1pPr>
            <a:lvl2pPr lvl="1"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62" name="Google Shape;62;p41"/>
          <p:cNvSpPr txBox="1"/>
          <p:nvPr>
            <p:ph idx="12" type="sldNum"/>
          </p:nvPr>
        </p:nvSpPr>
        <p:spPr>
          <a:xfrm>
            <a:off x="4862124" y="6172200"/>
            <a:ext cx="6858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image" Target="../media/image3.gif"/><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32"/>
          <p:cNvSpPr txBox="1"/>
          <p:nvPr>
            <p:ph type="title"/>
          </p:nvPr>
        </p:nvSpPr>
        <p:spPr>
          <a:xfrm>
            <a:off x="685800" y="609600"/>
            <a:ext cx="7772400" cy="1143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3200" u="none" cap="none" strike="noStrike">
                <a:solidFill>
                  <a:schemeClr val="dk2"/>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1" i="0" sz="3200" u="none" cap="none" strike="noStrike">
                <a:solidFill>
                  <a:schemeClr val="dk2"/>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1" i="0" sz="3200" u="none" cap="none" strike="noStrike">
                <a:solidFill>
                  <a:schemeClr val="dk2"/>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1" i="0" sz="3200" u="none" cap="none" strike="noStrike">
                <a:solidFill>
                  <a:schemeClr val="dk2"/>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1" i="0" sz="3200" u="none" cap="none" strike="noStrike">
                <a:solidFill>
                  <a:schemeClr val="dk2"/>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9pPr>
          </a:lstStyle>
          <a:p/>
        </p:txBody>
      </p:sp>
      <p:sp>
        <p:nvSpPr>
          <p:cNvPr id="11" name="Google Shape;11;p3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370840" lvl="0" marL="457200" marR="0" rtl="0" algn="l">
              <a:lnSpc>
                <a:spcPct val="100000"/>
              </a:lnSpc>
              <a:spcBef>
                <a:spcPts val="560"/>
              </a:spcBef>
              <a:spcAft>
                <a:spcPts val="0"/>
              </a:spcAft>
              <a:buClr>
                <a:schemeClr val="lt2"/>
              </a:buClr>
              <a:buSzPts val="2240"/>
              <a:buFont typeface="Verdana"/>
              <a:buChar char="•"/>
              <a:defRPr b="0" i="0" sz="2800" u="none" cap="none" strike="noStrike">
                <a:solidFill>
                  <a:schemeClr val="dk1"/>
                </a:solidFill>
                <a:latin typeface="Verdana"/>
                <a:ea typeface="Verdana"/>
                <a:cs typeface="Verdana"/>
                <a:sym typeface="Verdana"/>
              </a:defRPr>
            </a:lvl1pPr>
            <a:lvl2pPr indent="-393700" lvl="1" marL="914400" marR="0" rtl="0" algn="l">
              <a:lnSpc>
                <a:spcPct val="100000"/>
              </a:lnSpc>
              <a:spcBef>
                <a:spcPts val="520"/>
              </a:spcBef>
              <a:spcAft>
                <a:spcPts val="0"/>
              </a:spcAft>
              <a:buClr>
                <a:srgbClr val="595959"/>
              </a:buClr>
              <a:buSzPts val="2600"/>
              <a:buFont typeface="Verdana"/>
              <a:buChar char="–"/>
              <a:defRPr b="0" i="0" sz="2600" u="none" cap="none" strike="noStrike">
                <a:solidFill>
                  <a:schemeClr val="dk1"/>
                </a:solidFill>
                <a:latin typeface="Verdana"/>
                <a:ea typeface="Verdana"/>
                <a:cs typeface="Verdana"/>
                <a:sym typeface="Verdana"/>
              </a:defRPr>
            </a:lvl2pPr>
            <a:lvl3pPr indent="-368300" lvl="2" marL="1371600" marR="0" rtl="0" algn="l">
              <a:lnSpc>
                <a:spcPct val="100000"/>
              </a:lnSpc>
              <a:spcBef>
                <a:spcPts val="440"/>
              </a:spcBef>
              <a:spcAft>
                <a:spcPts val="0"/>
              </a:spcAft>
              <a:buClr>
                <a:srgbClr val="595959"/>
              </a:buClr>
              <a:buSzPts val="2200"/>
              <a:buFont typeface="Noto Sans Symbols"/>
              <a:buChar char="▪"/>
              <a:defRPr b="0" i="0" sz="2200" u="none" cap="none" strike="noStrike">
                <a:solidFill>
                  <a:schemeClr val="dk1"/>
                </a:solidFill>
                <a:latin typeface="Verdana"/>
                <a:ea typeface="Verdana"/>
                <a:cs typeface="Verdana"/>
                <a:sym typeface="Verdana"/>
              </a:defRPr>
            </a:lvl3pPr>
            <a:lvl4pPr indent="-355600" lvl="3" marL="1828800" marR="0" rtl="0" algn="l">
              <a:lnSpc>
                <a:spcPct val="100000"/>
              </a:lnSpc>
              <a:spcBef>
                <a:spcPts val="400"/>
              </a:spcBef>
              <a:spcAft>
                <a:spcPts val="0"/>
              </a:spcAft>
              <a:buClr>
                <a:srgbClr val="595959"/>
              </a:buClr>
              <a:buSzPts val="2000"/>
              <a:buFont typeface="Verdana"/>
              <a:buChar char="–"/>
              <a:defRPr b="0" i="0" sz="2000" u="none" cap="none" strike="noStrike">
                <a:solidFill>
                  <a:schemeClr val="dk1"/>
                </a:solidFill>
                <a:latin typeface="Verdana"/>
                <a:ea typeface="Verdana"/>
                <a:cs typeface="Verdana"/>
                <a:sym typeface="Verdana"/>
              </a:defRPr>
            </a:lvl4pPr>
            <a:lvl5pPr indent="-342900" lvl="4" marL="2286000" marR="0" rtl="0" algn="l">
              <a:lnSpc>
                <a:spcPct val="100000"/>
              </a:lnSpc>
              <a:spcBef>
                <a:spcPts val="360"/>
              </a:spcBef>
              <a:spcAft>
                <a:spcPts val="0"/>
              </a:spcAft>
              <a:buClr>
                <a:srgbClr val="595959"/>
              </a:buClr>
              <a:buSzPts val="1800"/>
              <a:buFont typeface="Noto Sans Symbols"/>
              <a:buChar char="▪"/>
              <a:defRPr b="0" i="0" sz="1800" u="none" cap="none" strike="noStrike">
                <a:solidFill>
                  <a:schemeClr val="dk1"/>
                </a:solidFill>
                <a:latin typeface="Verdana"/>
                <a:ea typeface="Verdana"/>
                <a:cs typeface="Verdana"/>
                <a:sym typeface="Verdana"/>
              </a:defRPr>
            </a:lvl5pPr>
            <a:lvl6pPr indent="-342900" lvl="5" marL="2743200" marR="0" rtl="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6pPr>
            <a:lvl7pPr indent="-342900" lvl="6" marL="3200400" marR="0" rtl="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7pPr>
            <a:lvl8pPr indent="-342900" lvl="7" marL="3657600" marR="0" rtl="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8pPr>
            <a:lvl9pPr indent="-342900" lvl="8" marL="4114800" marR="0" rtl="0" algn="l">
              <a:lnSpc>
                <a:spcPct val="100000"/>
              </a:lnSpc>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9pPr>
          </a:lstStyle>
          <a:p/>
        </p:txBody>
      </p:sp>
      <p:sp>
        <p:nvSpPr>
          <p:cNvPr id="12" name="Google Shape;12;p32"/>
          <p:cNvSpPr txBox="1"/>
          <p:nvPr>
            <p:ph idx="10" type="dt"/>
          </p:nvPr>
        </p:nvSpPr>
        <p:spPr>
          <a:xfrm>
            <a:off x="1730929" y="6172200"/>
            <a:ext cx="3124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898989"/>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13" name="Google Shape;13;p32"/>
          <p:cNvSpPr txBox="1"/>
          <p:nvPr>
            <p:ph idx="12" type="sldNum"/>
          </p:nvPr>
        </p:nvSpPr>
        <p:spPr>
          <a:xfrm>
            <a:off x="4862124" y="6172200"/>
            <a:ext cx="685800"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rgbClr val="898989"/>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pic>
        <p:nvPicPr>
          <p:cNvPr descr="IEEE_TAG_BLUE.png" id="14" name="Google Shape;14;p32"/>
          <p:cNvPicPr preferRelativeResize="0"/>
          <p:nvPr/>
        </p:nvPicPr>
        <p:blipFill rotWithShape="1">
          <a:blip r:embed="rId2">
            <a:alphaModFix/>
          </a:blip>
          <a:srcRect b="0" l="0" r="0" t="0"/>
          <a:stretch/>
        </p:blipFill>
        <p:spPr>
          <a:xfrm>
            <a:off x="8001000" y="5924550"/>
            <a:ext cx="914400" cy="512763"/>
          </a:xfrm>
          <a:prstGeom prst="rect">
            <a:avLst/>
          </a:prstGeom>
          <a:noFill/>
          <a:ln>
            <a:noFill/>
          </a:ln>
        </p:spPr>
      </p:pic>
      <p:pic>
        <p:nvPicPr>
          <p:cNvPr descr="ICS_black_stacked_transparent.gif" id="15" name="Google Shape;15;p32"/>
          <p:cNvPicPr preferRelativeResize="0"/>
          <p:nvPr/>
        </p:nvPicPr>
        <p:blipFill rotWithShape="1">
          <a:blip r:embed="rId3">
            <a:alphaModFix/>
          </a:blip>
          <a:srcRect b="0" l="0" r="0" t="0"/>
          <a:stretch/>
        </p:blipFill>
        <p:spPr>
          <a:xfrm>
            <a:off x="533400" y="6063303"/>
            <a:ext cx="1143000" cy="41369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png"/><Relationship Id="rId4" Type="http://schemas.openxmlformats.org/officeDocument/2006/relationships/image" Target="../media/image31.png"/><Relationship Id="rId5"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4.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9.png"/><Relationship Id="rId4" Type="http://schemas.openxmlformats.org/officeDocument/2006/relationships/image" Target="../media/image39.png"/><Relationship Id="rId5" Type="http://schemas.openxmlformats.org/officeDocument/2006/relationships/image" Target="../media/image28.png"/><Relationship Id="rId6"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6.pn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
          <p:cNvSpPr txBox="1"/>
          <p:nvPr>
            <p:ph type="ctrTitle"/>
          </p:nvPr>
        </p:nvSpPr>
        <p:spPr>
          <a:xfrm>
            <a:off x="405400" y="535925"/>
            <a:ext cx="8513400" cy="32139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SzPts val="1400"/>
              <a:buNone/>
            </a:pPr>
            <a:r>
              <a:rPr lang="en-US" sz="5000">
                <a:latin typeface="Calibri"/>
                <a:ea typeface="Calibri"/>
                <a:cs typeface="Calibri"/>
                <a:sym typeface="Calibri"/>
              </a:rPr>
              <a:t>Software Fundamentals Series</a:t>
            </a:r>
            <a:endParaRPr sz="5000">
              <a:latin typeface="Calibri"/>
              <a:ea typeface="Calibri"/>
              <a:cs typeface="Calibri"/>
              <a:sym typeface="Calibri"/>
            </a:endParaRPr>
          </a:p>
          <a:p>
            <a:pPr indent="0" lvl="0" marL="0" marR="0" rtl="0" algn="ctr">
              <a:lnSpc>
                <a:spcPct val="100000"/>
              </a:lnSpc>
              <a:spcBef>
                <a:spcPts val="0"/>
              </a:spcBef>
              <a:spcAft>
                <a:spcPts val="0"/>
              </a:spcAft>
              <a:buSzPts val="1400"/>
              <a:buNone/>
            </a:pPr>
            <a:r>
              <a:t/>
            </a:r>
            <a:endParaRPr sz="4800">
              <a:latin typeface="Calibri"/>
              <a:ea typeface="Calibri"/>
              <a:cs typeface="Calibri"/>
              <a:sym typeface="Calibri"/>
            </a:endParaRPr>
          </a:p>
          <a:p>
            <a:pPr indent="0" lvl="0" marL="0" marR="0" rtl="0" algn="ctr">
              <a:lnSpc>
                <a:spcPct val="100000"/>
              </a:lnSpc>
              <a:spcBef>
                <a:spcPts val="0"/>
              </a:spcBef>
              <a:spcAft>
                <a:spcPts val="0"/>
              </a:spcAft>
              <a:buSzPts val="1400"/>
              <a:buNone/>
            </a:pPr>
            <a:r>
              <a:rPr lang="en-US" sz="4800">
                <a:latin typeface="Calibri"/>
                <a:ea typeface="Calibri"/>
                <a:cs typeface="Calibri"/>
                <a:sym typeface="Calibri"/>
              </a:rPr>
              <a:t>Databases and SQL </a:t>
            </a:r>
            <a:endParaRPr sz="4800">
              <a:latin typeface="Calibri"/>
              <a:ea typeface="Calibri"/>
              <a:cs typeface="Calibri"/>
              <a:sym typeface="Calibri"/>
            </a:endParaRPr>
          </a:p>
        </p:txBody>
      </p:sp>
      <p:sp>
        <p:nvSpPr>
          <p:cNvPr id="104" name="Google Shape;104;p1"/>
          <p:cNvSpPr txBox="1"/>
          <p:nvPr>
            <p:ph idx="1" type="subTitle"/>
          </p:nvPr>
        </p:nvSpPr>
        <p:spPr>
          <a:xfrm>
            <a:off x="0" y="4191000"/>
            <a:ext cx="9144000" cy="10668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2"/>
              </a:buClr>
              <a:buSzPts val="2240"/>
              <a:buFont typeface="Noto Sans Symbols"/>
              <a:buNone/>
            </a:pPr>
            <a:r>
              <a:rPr lang="en-US" sz="2800">
                <a:solidFill>
                  <a:schemeClr val="dk1"/>
                </a:solidFill>
                <a:latin typeface="Calibri"/>
                <a:ea typeface="Calibri"/>
                <a:cs typeface="Calibri"/>
                <a:sym typeface="Calibri"/>
              </a:rPr>
              <a:t>IEEE Computer Society Ryerson Chapter</a:t>
            </a:r>
            <a:endParaRPr/>
          </a:p>
          <a:p>
            <a:pPr indent="0" lvl="0" marL="0" marR="0" rtl="0" algn="ctr">
              <a:lnSpc>
                <a:spcPct val="90000"/>
              </a:lnSpc>
              <a:spcBef>
                <a:spcPts val="560"/>
              </a:spcBef>
              <a:spcAft>
                <a:spcPts val="0"/>
              </a:spcAft>
              <a:buClr>
                <a:schemeClr val="lt2"/>
              </a:buClr>
              <a:buSzPts val="2240"/>
              <a:buFont typeface="Noto Sans Symbols"/>
              <a:buNone/>
            </a:pPr>
            <a:r>
              <a:rPr lang="en-US" sz="2400">
                <a:solidFill>
                  <a:schemeClr val="dk1"/>
                </a:solidFill>
                <a:latin typeface="Calibri"/>
                <a:ea typeface="Calibri"/>
                <a:cs typeface="Calibri"/>
                <a:sym typeface="Calibri"/>
              </a:rPr>
              <a:t>October 5</a:t>
            </a:r>
            <a:r>
              <a:rPr lang="en-US" sz="2400">
                <a:solidFill>
                  <a:schemeClr val="dk1"/>
                </a:solidFill>
                <a:latin typeface="Calibri"/>
                <a:ea typeface="Calibri"/>
                <a:cs typeface="Calibri"/>
                <a:sym typeface="Calibri"/>
              </a:rPr>
              <a:t>th, 2020</a:t>
            </a:r>
            <a:endParaRPr sz="240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0"/>
          <p:cNvSpPr txBox="1"/>
          <p:nvPr>
            <p:ph type="title"/>
          </p:nvPr>
        </p:nvSpPr>
        <p:spPr>
          <a:xfrm>
            <a:off x="0" y="743550"/>
            <a:ext cx="9144000" cy="5370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SzPts val="1400"/>
              <a:buNone/>
            </a:pPr>
            <a:r>
              <a:t/>
            </a:r>
            <a:endParaRPr/>
          </a:p>
          <a:p>
            <a:pPr indent="0" lvl="0" marL="0" marR="0" rtl="0" algn="ctr">
              <a:lnSpc>
                <a:spcPct val="100000"/>
              </a:lnSpc>
              <a:spcBef>
                <a:spcPts val="0"/>
              </a:spcBef>
              <a:spcAft>
                <a:spcPts val="0"/>
              </a:spcAft>
              <a:buSzPts val="1400"/>
              <a:buNone/>
            </a:pPr>
            <a:r>
              <a:t/>
            </a:r>
            <a:endParaRPr/>
          </a:p>
          <a:p>
            <a:pPr indent="0" lvl="0" marL="0" marR="0" rtl="0" algn="ctr">
              <a:lnSpc>
                <a:spcPct val="100000"/>
              </a:lnSpc>
              <a:spcBef>
                <a:spcPts val="0"/>
              </a:spcBef>
              <a:spcAft>
                <a:spcPts val="0"/>
              </a:spcAft>
              <a:buSzPts val="1400"/>
              <a:buNone/>
            </a:pPr>
            <a:r>
              <a:t/>
            </a:r>
            <a:endParaRPr/>
          </a:p>
          <a:p>
            <a:pPr indent="0" lvl="0" marL="0" marR="0" rtl="0" algn="ctr">
              <a:lnSpc>
                <a:spcPct val="100000"/>
              </a:lnSpc>
              <a:spcBef>
                <a:spcPts val="0"/>
              </a:spcBef>
              <a:spcAft>
                <a:spcPts val="0"/>
              </a:spcAft>
              <a:buSzPts val="1400"/>
              <a:buNone/>
            </a:pPr>
            <a:r>
              <a:t/>
            </a:r>
            <a:endParaRPr/>
          </a:p>
          <a:p>
            <a:pPr indent="0" lvl="0" marL="0" marR="0" rtl="0" algn="ctr">
              <a:lnSpc>
                <a:spcPct val="100000"/>
              </a:lnSpc>
              <a:spcBef>
                <a:spcPts val="0"/>
              </a:spcBef>
              <a:spcAft>
                <a:spcPts val="0"/>
              </a:spcAft>
              <a:buSzPts val="1400"/>
              <a:buNone/>
            </a:pPr>
            <a:r>
              <a:t/>
            </a:r>
            <a:endParaRPr/>
          </a:p>
          <a:p>
            <a:pPr indent="0" lvl="0" marL="0" marR="0" rtl="0" algn="ctr">
              <a:lnSpc>
                <a:spcPct val="100000"/>
              </a:lnSpc>
              <a:spcBef>
                <a:spcPts val="0"/>
              </a:spcBef>
              <a:spcAft>
                <a:spcPts val="0"/>
              </a:spcAft>
              <a:buSzPts val="1400"/>
              <a:buNone/>
            </a:pPr>
            <a:r>
              <a:rPr lang="en-US"/>
              <a:t>SQL Tutorial</a:t>
            </a:r>
            <a:endParaRPr b="1" i="0" sz="3200" u="none" cap="none" strike="noStrike">
              <a:solidFill>
                <a:schemeClr val="dk2"/>
              </a:solidFill>
              <a:latin typeface="Verdana"/>
              <a:ea typeface="Verdana"/>
              <a:cs typeface="Verdana"/>
              <a:sym typeface="Verdana"/>
            </a:endParaRPr>
          </a:p>
        </p:txBody>
      </p:sp>
      <p:sp>
        <p:nvSpPr>
          <p:cNvPr id="170" name="Google Shape;170;p10"/>
          <p:cNvSpPr/>
          <p:nvPr/>
        </p:nvSpPr>
        <p:spPr>
          <a:xfrm>
            <a:off x="2286000" y="2828836"/>
            <a:ext cx="45720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1"/>
          <p:cNvSpPr txBox="1"/>
          <p:nvPr>
            <p:ph type="title"/>
          </p:nvPr>
        </p:nvSpPr>
        <p:spPr>
          <a:xfrm>
            <a:off x="0" y="304800"/>
            <a:ext cx="9144000" cy="533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MySQL General Syntax </a:t>
            </a:r>
            <a:endParaRPr/>
          </a:p>
        </p:txBody>
      </p:sp>
      <p:sp>
        <p:nvSpPr>
          <p:cNvPr id="177" name="Google Shape;177;p11"/>
          <p:cNvSpPr txBox="1"/>
          <p:nvPr>
            <p:ph idx="1" type="body"/>
          </p:nvPr>
        </p:nvSpPr>
        <p:spPr>
          <a:xfrm>
            <a:off x="304800" y="914400"/>
            <a:ext cx="8534400" cy="51816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560"/>
              </a:spcBef>
              <a:spcAft>
                <a:spcPts val="0"/>
              </a:spcAft>
              <a:buSzPts val="2400"/>
              <a:buFont typeface="Arial"/>
              <a:buChar char="-"/>
            </a:pPr>
            <a:r>
              <a:rPr lang="en-US" sz="2400">
                <a:latin typeface="Arial"/>
                <a:ea typeface="Arial"/>
                <a:cs typeface="Arial"/>
                <a:sym typeface="Arial"/>
              </a:rPr>
              <a:t>Case insensitive </a:t>
            </a:r>
            <a:endParaRPr sz="2400">
              <a:latin typeface="Arial"/>
              <a:ea typeface="Arial"/>
              <a:cs typeface="Arial"/>
              <a:sym typeface="Arial"/>
            </a:endParaRPr>
          </a:p>
          <a:p>
            <a:pPr indent="-381000" lvl="1" marL="914400" rtl="0" algn="l">
              <a:lnSpc>
                <a:spcPct val="100000"/>
              </a:lnSpc>
              <a:spcBef>
                <a:spcPts val="0"/>
              </a:spcBef>
              <a:spcAft>
                <a:spcPts val="0"/>
              </a:spcAft>
              <a:buSzPts val="2400"/>
              <a:buFont typeface="Arial"/>
              <a:buChar char="-"/>
            </a:pPr>
            <a:r>
              <a:rPr lang="en-US" sz="2400">
                <a:latin typeface="Arial"/>
                <a:ea typeface="Arial"/>
                <a:cs typeface="Arial"/>
                <a:sym typeface="Arial"/>
              </a:rPr>
              <a:t>However, it is good practise to write reserved words in all UPPERCASE</a:t>
            </a:r>
            <a:endParaRPr sz="2400">
              <a:latin typeface="Arial"/>
              <a:ea typeface="Arial"/>
              <a:cs typeface="Arial"/>
              <a:sym typeface="Arial"/>
            </a:endParaRPr>
          </a:p>
          <a:p>
            <a:pPr indent="-381000" lvl="2" marL="1371600" rtl="0" algn="l">
              <a:lnSpc>
                <a:spcPct val="100000"/>
              </a:lnSpc>
              <a:spcBef>
                <a:spcPts val="0"/>
              </a:spcBef>
              <a:spcAft>
                <a:spcPts val="0"/>
              </a:spcAft>
              <a:buSzPts val="2400"/>
              <a:buFont typeface="Arial"/>
              <a:buChar char="-"/>
            </a:pPr>
            <a:r>
              <a:rPr lang="en-US" sz="2400">
                <a:latin typeface="Arial"/>
                <a:ea typeface="Arial"/>
                <a:cs typeface="Arial"/>
                <a:sym typeface="Arial"/>
              </a:rPr>
              <a:t>i.e.) SELECT * FROM table;</a:t>
            </a:r>
            <a:endParaRPr sz="2400">
              <a:latin typeface="Arial"/>
              <a:ea typeface="Arial"/>
              <a:cs typeface="Arial"/>
              <a:sym typeface="Arial"/>
            </a:endParaRPr>
          </a:p>
          <a:p>
            <a:pPr indent="0" lvl="0" marL="457200" rtl="0" algn="l">
              <a:lnSpc>
                <a:spcPct val="100000"/>
              </a:lnSpc>
              <a:spcBef>
                <a:spcPts val="560"/>
              </a:spcBef>
              <a:spcAft>
                <a:spcPts val="0"/>
              </a:spcAft>
              <a:buSzPts val="2240"/>
              <a:buNone/>
            </a:pPr>
            <a:r>
              <a:t/>
            </a:r>
            <a:endParaRPr sz="2400">
              <a:latin typeface="Arial"/>
              <a:ea typeface="Arial"/>
              <a:cs typeface="Arial"/>
              <a:sym typeface="Arial"/>
            </a:endParaRPr>
          </a:p>
          <a:p>
            <a:pPr indent="-381000" lvl="0" marL="457200" rtl="0" algn="l">
              <a:lnSpc>
                <a:spcPct val="100000"/>
              </a:lnSpc>
              <a:spcBef>
                <a:spcPts val="560"/>
              </a:spcBef>
              <a:spcAft>
                <a:spcPts val="0"/>
              </a:spcAft>
              <a:buSzPts val="2400"/>
              <a:buFont typeface="Arial"/>
              <a:buChar char="-"/>
            </a:pPr>
            <a:r>
              <a:rPr lang="en-US" sz="2400">
                <a:latin typeface="Arial"/>
                <a:ea typeface="Arial"/>
                <a:cs typeface="Arial"/>
                <a:sym typeface="Arial"/>
              </a:rPr>
              <a:t>Whitespace insensitive </a:t>
            </a:r>
            <a:endParaRPr sz="2400">
              <a:latin typeface="Arial"/>
              <a:ea typeface="Arial"/>
              <a:cs typeface="Arial"/>
              <a:sym typeface="Arial"/>
            </a:endParaRPr>
          </a:p>
          <a:p>
            <a:pPr indent="0" lvl="0" marL="0" rtl="0" algn="l">
              <a:lnSpc>
                <a:spcPct val="100000"/>
              </a:lnSpc>
              <a:spcBef>
                <a:spcPts val="560"/>
              </a:spcBef>
              <a:spcAft>
                <a:spcPts val="0"/>
              </a:spcAft>
              <a:buSzPts val="2240"/>
              <a:buNone/>
            </a:pPr>
            <a:r>
              <a:t/>
            </a:r>
            <a:endParaRPr sz="2400">
              <a:latin typeface="Arial"/>
              <a:ea typeface="Arial"/>
              <a:cs typeface="Arial"/>
              <a:sym typeface="Arial"/>
            </a:endParaRPr>
          </a:p>
          <a:p>
            <a:pPr indent="-381000" lvl="0" marL="457200" rtl="0" algn="l">
              <a:lnSpc>
                <a:spcPct val="100000"/>
              </a:lnSpc>
              <a:spcBef>
                <a:spcPts val="560"/>
              </a:spcBef>
              <a:spcAft>
                <a:spcPts val="0"/>
              </a:spcAft>
              <a:buSzPts val="2400"/>
              <a:buFont typeface="Arial"/>
              <a:buChar char="-"/>
            </a:pPr>
            <a:r>
              <a:rPr lang="en-US" sz="2400">
                <a:latin typeface="Arial"/>
                <a:ea typeface="Arial"/>
                <a:cs typeface="Arial"/>
                <a:sym typeface="Arial"/>
              </a:rPr>
              <a:t>Semicolon terminated</a:t>
            </a:r>
            <a:endParaRPr sz="2400">
              <a:latin typeface="Arial"/>
              <a:ea typeface="Arial"/>
              <a:cs typeface="Arial"/>
              <a:sym typeface="Arial"/>
            </a:endParaRPr>
          </a:p>
          <a:p>
            <a:pPr indent="0" lvl="0" marL="0" rtl="0" algn="l">
              <a:lnSpc>
                <a:spcPct val="100000"/>
              </a:lnSpc>
              <a:spcBef>
                <a:spcPts val="560"/>
              </a:spcBef>
              <a:spcAft>
                <a:spcPts val="0"/>
              </a:spcAft>
              <a:buSzPts val="2240"/>
              <a:buNone/>
            </a:pPr>
            <a:r>
              <a:t/>
            </a:r>
            <a:endParaRPr sz="24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2"/>
          <p:cNvSpPr txBox="1"/>
          <p:nvPr>
            <p:ph type="title"/>
          </p:nvPr>
        </p:nvSpPr>
        <p:spPr>
          <a:xfrm>
            <a:off x="0" y="304800"/>
            <a:ext cx="9144000" cy="533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Basic Database Structure</a:t>
            </a:r>
            <a:endParaRPr/>
          </a:p>
        </p:txBody>
      </p:sp>
      <p:sp>
        <p:nvSpPr>
          <p:cNvPr id="184" name="Google Shape;184;p12"/>
          <p:cNvSpPr/>
          <p:nvPr/>
        </p:nvSpPr>
        <p:spPr>
          <a:xfrm>
            <a:off x="3325200" y="3429000"/>
            <a:ext cx="2493600" cy="10122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Arial"/>
                <a:ea typeface="Arial"/>
                <a:cs typeface="Arial"/>
                <a:sym typeface="Arial"/>
              </a:rPr>
              <a:t>DATA TABLES</a:t>
            </a:r>
            <a:endParaRPr b="0" i="0" sz="1400" u="none" cap="none" strike="noStrike">
              <a:solidFill>
                <a:srgbClr val="FFFFFF"/>
              </a:solidFill>
              <a:latin typeface="Arial"/>
              <a:ea typeface="Arial"/>
              <a:cs typeface="Arial"/>
              <a:sym typeface="Arial"/>
            </a:endParaRPr>
          </a:p>
        </p:txBody>
      </p:sp>
      <p:sp>
        <p:nvSpPr>
          <p:cNvPr id="185" name="Google Shape;185;p12"/>
          <p:cNvSpPr/>
          <p:nvPr/>
        </p:nvSpPr>
        <p:spPr>
          <a:xfrm>
            <a:off x="877500" y="3492900"/>
            <a:ext cx="1923000" cy="884400"/>
          </a:xfrm>
          <a:prstGeom prst="right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Data is inserted</a:t>
            </a:r>
            <a:endParaRPr b="0" i="0" sz="1400" u="none" cap="none" strike="noStrike">
              <a:solidFill>
                <a:srgbClr val="000000"/>
              </a:solidFill>
              <a:latin typeface="Arial"/>
              <a:ea typeface="Arial"/>
              <a:cs typeface="Arial"/>
              <a:sym typeface="Arial"/>
            </a:endParaRPr>
          </a:p>
        </p:txBody>
      </p:sp>
      <p:sp>
        <p:nvSpPr>
          <p:cNvPr id="186" name="Google Shape;186;p12"/>
          <p:cNvSpPr/>
          <p:nvPr/>
        </p:nvSpPr>
        <p:spPr>
          <a:xfrm>
            <a:off x="6343500" y="3492900"/>
            <a:ext cx="1923000" cy="884400"/>
          </a:xfrm>
          <a:prstGeom prst="right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Data is queried</a:t>
            </a:r>
            <a:endParaRPr b="0" i="0" sz="1400" u="none" cap="none" strike="noStrike">
              <a:solidFill>
                <a:srgbClr val="000000"/>
              </a:solidFill>
              <a:latin typeface="Arial"/>
              <a:ea typeface="Arial"/>
              <a:cs typeface="Arial"/>
              <a:sym typeface="Arial"/>
            </a:endParaRPr>
          </a:p>
        </p:txBody>
      </p:sp>
      <p:cxnSp>
        <p:nvCxnSpPr>
          <p:cNvPr id="187" name="Google Shape;187;p12"/>
          <p:cNvCxnSpPr>
            <a:endCxn id="184" idx="0"/>
          </p:cNvCxnSpPr>
          <p:nvPr/>
        </p:nvCxnSpPr>
        <p:spPr>
          <a:xfrm>
            <a:off x="4572000" y="2639700"/>
            <a:ext cx="0" cy="789300"/>
          </a:xfrm>
          <a:prstGeom prst="straightConnector1">
            <a:avLst/>
          </a:prstGeom>
          <a:noFill/>
          <a:ln cap="flat" cmpd="sng" w="9525">
            <a:solidFill>
              <a:schemeClr val="dk2"/>
            </a:solidFill>
            <a:prstDash val="solid"/>
            <a:round/>
            <a:headEnd len="sm" w="sm" type="none"/>
            <a:tailEnd len="med" w="med" type="triangle"/>
          </a:ln>
        </p:spPr>
      </p:cxnSp>
      <p:sp>
        <p:nvSpPr>
          <p:cNvPr id="188" name="Google Shape;188;p12"/>
          <p:cNvSpPr txBox="1"/>
          <p:nvPr/>
        </p:nvSpPr>
        <p:spPr>
          <a:xfrm>
            <a:off x="4646100" y="2555725"/>
            <a:ext cx="378000" cy="18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89" name="Google Shape;189;p12"/>
          <p:cNvSpPr txBox="1"/>
          <p:nvPr/>
        </p:nvSpPr>
        <p:spPr>
          <a:xfrm>
            <a:off x="4646100" y="3178925"/>
            <a:ext cx="200100" cy="18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90" name="Google Shape;190;p12"/>
          <p:cNvSpPr txBox="1"/>
          <p:nvPr/>
        </p:nvSpPr>
        <p:spPr>
          <a:xfrm>
            <a:off x="1194625" y="2566225"/>
            <a:ext cx="6371400" cy="74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1" name="Google Shape;191;p12"/>
          <p:cNvPicPr preferRelativeResize="0"/>
          <p:nvPr/>
        </p:nvPicPr>
        <p:blipFill rotWithShape="1">
          <a:blip r:embed="rId3">
            <a:alphaModFix/>
          </a:blip>
          <a:srcRect b="0" l="0" r="0" t="0"/>
          <a:stretch/>
        </p:blipFill>
        <p:spPr>
          <a:xfrm>
            <a:off x="4015375" y="1451937"/>
            <a:ext cx="1113250" cy="1113250"/>
          </a:xfrm>
          <a:prstGeom prst="rect">
            <a:avLst/>
          </a:prstGeom>
          <a:noFill/>
          <a:ln>
            <a:noFill/>
          </a:ln>
        </p:spPr>
      </p:pic>
      <p:sp>
        <p:nvSpPr>
          <p:cNvPr id="192" name="Google Shape;192;p12"/>
          <p:cNvSpPr txBox="1"/>
          <p:nvPr/>
        </p:nvSpPr>
        <p:spPr>
          <a:xfrm>
            <a:off x="5121375" y="1592825"/>
            <a:ext cx="2157000" cy="48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Database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3"/>
          <p:cNvSpPr txBox="1"/>
          <p:nvPr>
            <p:ph type="title"/>
          </p:nvPr>
        </p:nvSpPr>
        <p:spPr>
          <a:xfrm>
            <a:off x="0" y="304800"/>
            <a:ext cx="9144000" cy="533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CREATE DATABASE</a:t>
            </a:r>
            <a:endParaRPr/>
          </a:p>
        </p:txBody>
      </p:sp>
      <p:sp>
        <p:nvSpPr>
          <p:cNvPr id="199" name="Google Shape;199;p13"/>
          <p:cNvSpPr txBox="1"/>
          <p:nvPr>
            <p:ph idx="1" type="body"/>
          </p:nvPr>
        </p:nvSpPr>
        <p:spPr>
          <a:xfrm>
            <a:off x="304800" y="914400"/>
            <a:ext cx="8534400" cy="51816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560"/>
              </a:spcBef>
              <a:spcAft>
                <a:spcPts val="0"/>
              </a:spcAft>
              <a:buSzPts val="2400"/>
              <a:buFont typeface="Arial"/>
              <a:buChar char="-"/>
            </a:pPr>
            <a:r>
              <a:rPr lang="en-US" sz="2400">
                <a:latin typeface="Arial"/>
                <a:ea typeface="Arial"/>
                <a:cs typeface="Arial"/>
                <a:sym typeface="Arial"/>
              </a:rPr>
              <a:t>The database is where TABLES are created and organized </a:t>
            </a:r>
            <a:endParaRPr sz="2400">
              <a:latin typeface="Arial"/>
              <a:ea typeface="Arial"/>
              <a:cs typeface="Arial"/>
              <a:sym typeface="Arial"/>
            </a:endParaRPr>
          </a:p>
          <a:p>
            <a:pPr indent="0" lvl="0" marL="0" rtl="0" algn="l">
              <a:lnSpc>
                <a:spcPct val="100000"/>
              </a:lnSpc>
              <a:spcBef>
                <a:spcPts val="560"/>
              </a:spcBef>
              <a:spcAft>
                <a:spcPts val="0"/>
              </a:spcAft>
              <a:buSzPts val="2240"/>
              <a:buNone/>
            </a:pPr>
            <a:r>
              <a:t/>
            </a:r>
            <a:endParaRPr>
              <a:latin typeface="Arial"/>
              <a:ea typeface="Arial"/>
              <a:cs typeface="Arial"/>
              <a:sym typeface="Arial"/>
            </a:endParaRPr>
          </a:p>
          <a:p>
            <a:pPr indent="-370840" lvl="0" marL="457200" rtl="0" algn="l">
              <a:lnSpc>
                <a:spcPct val="100000"/>
              </a:lnSpc>
              <a:spcBef>
                <a:spcPts val="560"/>
              </a:spcBef>
              <a:spcAft>
                <a:spcPts val="0"/>
              </a:spcAft>
              <a:buSzPts val="2240"/>
              <a:buFont typeface="Arial"/>
              <a:buChar char="-"/>
            </a:pPr>
            <a:r>
              <a:rPr lang="en-US" sz="2400">
                <a:latin typeface="Arial"/>
                <a:ea typeface="Arial"/>
                <a:cs typeface="Arial"/>
                <a:sym typeface="Arial"/>
              </a:rPr>
              <a:t>The CREATE DATABASE command is used to created a new SQL database</a:t>
            </a:r>
            <a:endParaRPr sz="2400">
              <a:latin typeface="Arial"/>
              <a:ea typeface="Arial"/>
              <a:cs typeface="Arial"/>
              <a:sym typeface="Arial"/>
            </a:endParaRPr>
          </a:p>
          <a:p>
            <a:pPr indent="0" lvl="0" marL="0" rtl="0" algn="l">
              <a:lnSpc>
                <a:spcPct val="100000"/>
              </a:lnSpc>
              <a:spcBef>
                <a:spcPts val="560"/>
              </a:spcBef>
              <a:spcAft>
                <a:spcPts val="0"/>
              </a:spcAft>
              <a:buSzPts val="2240"/>
              <a:buNone/>
            </a:pPr>
            <a:r>
              <a:t/>
            </a:r>
            <a:endParaRPr sz="2400">
              <a:latin typeface="Arial"/>
              <a:ea typeface="Arial"/>
              <a:cs typeface="Arial"/>
              <a:sym typeface="Arial"/>
            </a:endParaRPr>
          </a:p>
          <a:p>
            <a:pPr indent="0" lvl="0" marL="0" rtl="0" algn="l">
              <a:lnSpc>
                <a:spcPct val="100000"/>
              </a:lnSpc>
              <a:spcBef>
                <a:spcPts val="560"/>
              </a:spcBef>
              <a:spcAft>
                <a:spcPts val="0"/>
              </a:spcAft>
              <a:buSzPts val="2240"/>
              <a:buNone/>
            </a:pPr>
            <a:r>
              <a:t/>
            </a:r>
            <a:endParaRPr sz="2400">
              <a:latin typeface="Arial"/>
              <a:ea typeface="Arial"/>
              <a:cs typeface="Arial"/>
              <a:sym typeface="Arial"/>
            </a:endParaRPr>
          </a:p>
          <a:p>
            <a:pPr indent="-381000" lvl="0" marL="457200" rtl="0" algn="l">
              <a:lnSpc>
                <a:spcPct val="100000"/>
              </a:lnSpc>
              <a:spcBef>
                <a:spcPts val="560"/>
              </a:spcBef>
              <a:spcAft>
                <a:spcPts val="0"/>
              </a:spcAft>
              <a:buSzPts val="2400"/>
              <a:buFont typeface="Arial"/>
              <a:buChar char="-"/>
            </a:pPr>
            <a:r>
              <a:rPr lang="en-US" sz="2400">
                <a:latin typeface="Arial"/>
                <a:ea typeface="Arial"/>
                <a:cs typeface="Arial"/>
                <a:sym typeface="Arial"/>
              </a:rPr>
              <a:t>NOTE: For the workshop, we will use the w3schools web GUI to act as our database</a:t>
            </a:r>
            <a:endParaRPr sz="2400">
              <a:latin typeface="Arial"/>
              <a:ea typeface="Arial"/>
              <a:cs typeface="Arial"/>
              <a:sym typeface="Arial"/>
            </a:endParaRPr>
          </a:p>
          <a:p>
            <a:pPr indent="-381000" lvl="1" marL="914400" rtl="0" algn="l">
              <a:lnSpc>
                <a:spcPct val="100000"/>
              </a:lnSpc>
              <a:spcBef>
                <a:spcPts val="0"/>
              </a:spcBef>
              <a:spcAft>
                <a:spcPts val="0"/>
              </a:spcAft>
              <a:buSzPts val="2400"/>
              <a:buFont typeface="Arial"/>
              <a:buChar char="-"/>
            </a:pPr>
            <a:r>
              <a:rPr lang="en-US" sz="2400">
                <a:latin typeface="Arial"/>
                <a:ea typeface="Arial"/>
                <a:cs typeface="Arial"/>
                <a:sym typeface="Arial"/>
              </a:rPr>
              <a:t>Thus, the CREATE DATABASE statement is not required in this case</a:t>
            </a:r>
            <a:endParaRPr sz="2400">
              <a:latin typeface="Arial"/>
              <a:ea typeface="Arial"/>
              <a:cs typeface="Arial"/>
              <a:sym typeface="Arial"/>
            </a:endParaRPr>
          </a:p>
          <a:p>
            <a:pPr indent="0" lvl="0" marL="0" rtl="0" algn="l">
              <a:lnSpc>
                <a:spcPct val="100000"/>
              </a:lnSpc>
              <a:spcBef>
                <a:spcPts val="560"/>
              </a:spcBef>
              <a:spcAft>
                <a:spcPts val="0"/>
              </a:spcAft>
              <a:buSzPts val="2240"/>
              <a:buNone/>
            </a:pPr>
            <a:r>
              <a:t/>
            </a:r>
            <a:endParaRPr>
              <a:latin typeface="Arial"/>
              <a:ea typeface="Arial"/>
              <a:cs typeface="Arial"/>
              <a:sym typeface="Arial"/>
            </a:endParaRPr>
          </a:p>
        </p:txBody>
      </p:sp>
      <p:pic>
        <p:nvPicPr>
          <p:cNvPr id="200" name="Google Shape;200;p13"/>
          <p:cNvPicPr preferRelativeResize="0"/>
          <p:nvPr/>
        </p:nvPicPr>
        <p:blipFill rotWithShape="1">
          <a:blip r:embed="rId3">
            <a:alphaModFix/>
          </a:blip>
          <a:srcRect b="0" l="0" r="0" t="0"/>
          <a:stretch/>
        </p:blipFill>
        <p:spPr>
          <a:xfrm>
            <a:off x="1535925" y="3072375"/>
            <a:ext cx="6072150" cy="865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4"/>
          <p:cNvSpPr txBox="1"/>
          <p:nvPr>
            <p:ph type="title"/>
          </p:nvPr>
        </p:nvSpPr>
        <p:spPr>
          <a:xfrm>
            <a:off x="0" y="304800"/>
            <a:ext cx="9144000" cy="533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CREATE TABLE</a:t>
            </a:r>
            <a:endParaRPr/>
          </a:p>
        </p:txBody>
      </p:sp>
      <p:sp>
        <p:nvSpPr>
          <p:cNvPr id="207" name="Google Shape;207;p14"/>
          <p:cNvSpPr txBox="1"/>
          <p:nvPr>
            <p:ph idx="1" type="body"/>
          </p:nvPr>
        </p:nvSpPr>
        <p:spPr>
          <a:xfrm>
            <a:off x="304800" y="914400"/>
            <a:ext cx="8534400" cy="51816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560"/>
              </a:spcBef>
              <a:spcAft>
                <a:spcPts val="0"/>
              </a:spcAft>
              <a:buSzPts val="2400"/>
              <a:buFont typeface="Arial"/>
              <a:buChar char="-"/>
            </a:pPr>
            <a:r>
              <a:rPr lang="en-US" sz="2400">
                <a:latin typeface="Arial"/>
                <a:ea typeface="Arial"/>
                <a:cs typeface="Arial"/>
                <a:sym typeface="Arial"/>
              </a:rPr>
              <a:t>The CREATE TABLE statement creates a table within the database</a:t>
            </a:r>
            <a:endParaRPr sz="2400">
              <a:latin typeface="Arial"/>
              <a:ea typeface="Arial"/>
              <a:cs typeface="Arial"/>
              <a:sym typeface="Arial"/>
            </a:endParaRPr>
          </a:p>
        </p:txBody>
      </p:sp>
      <p:pic>
        <p:nvPicPr>
          <p:cNvPr id="208" name="Google Shape;208;p14"/>
          <p:cNvPicPr preferRelativeResize="0"/>
          <p:nvPr/>
        </p:nvPicPr>
        <p:blipFill rotWithShape="1">
          <a:blip r:embed="rId3">
            <a:alphaModFix/>
          </a:blip>
          <a:srcRect b="0" l="0" r="0" t="0"/>
          <a:stretch/>
        </p:blipFill>
        <p:spPr>
          <a:xfrm>
            <a:off x="1823400" y="2344075"/>
            <a:ext cx="5137225" cy="31641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5"/>
          <p:cNvSpPr txBox="1"/>
          <p:nvPr>
            <p:ph type="title"/>
          </p:nvPr>
        </p:nvSpPr>
        <p:spPr>
          <a:xfrm>
            <a:off x="0" y="206375"/>
            <a:ext cx="9144000" cy="6318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Datatypes (Text)</a:t>
            </a:r>
            <a:endParaRPr/>
          </a:p>
        </p:txBody>
      </p:sp>
      <p:pic>
        <p:nvPicPr>
          <p:cNvPr id="215" name="Google Shape;215;p15"/>
          <p:cNvPicPr preferRelativeResize="0"/>
          <p:nvPr/>
        </p:nvPicPr>
        <p:blipFill rotWithShape="1">
          <a:blip r:embed="rId3">
            <a:alphaModFix/>
          </a:blip>
          <a:srcRect b="0" l="0" r="0" t="0"/>
          <a:stretch/>
        </p:blipFill>
        <p:spPr>
          <a:xfrm>
            <a:off x="139164" y="941832"/>
            <a:ext cx="8839200" cy="5141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6"/>
          <p:cNvSpPr txBox="1"/>
          <p:nvPr>
            <p:ph type="title"/>
          </p:nvPr>
        </p:nvSpPr>
        <p:spPr>
          <a:xfrm>
            <a:off x="0" y="304800"/>
            <a:ext cx="9144000" cy="533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Datatypes (Numeric)</a:t>
            </a:r>
            <a:endParaRPr/>
          </a:p>
        </p:txBody>
      </p:sp>
      <p:pic>
        <p:nvPicPr>
          <p:cNvPr id="222" name="Google Shape;222;p16"/>
          <p:cNvPicPr preferRelativeResize="0"/>
          <p:nvPr/>
        </p:nvPicPr>
        <p:blipFill rotWithShape="1">
          <a:blip r:embed="rId3">
            <a:alphaModFix/>
          </a:blip>
          <a:srcRect b="0" l="0" r="0" t="0"/>
          <a:stretch/>
        </p:blipFill>
        <p:spPr>
          <a:xfrm>
            <a:off x="152400" y="990600"/>
            <a:ext cx="8839201" cy="475083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7"/>
          <p:cNvSpPr txBox="1"/>
          <p:nvPr>
            <p:ph type="title"/>
          </p:nvPr>
        </p:nvSpPr>
        <p:spPr>
          <a:xfrm>
            <a:off x="0" y="304800"/>
            <a:ext cx="9144000" cy="533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Datatypes (Date)</a:t>
            </a:r>
            <a:endParaRPr/>
          </a:p>
        </p:txBody>
      </p:sp>
      <p:pic>
        <p:nvPicPr>
          <p:cNvPr id="229" name="Google Shape;229;p17"/>
          <p:cNvPicPr preferRelativeResize="0"/>
          <p:nvPr/>
        </p:nvPicPr>
        <p:blipFill rotWithShape="1">
          <a:blip r:embed="rId3">
            <a:alphaModFix/>
          </a:blip>
          <a:srcRect b="0" l="0" r="0" t="0"/>
          <a:stretch/>
        </p:blipFill>
        <p:spPr>
          <a:xfrm>
            <a:off x="147638" y="1095375"/>
            <a:ext cx="8848725" cy="4667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8"/>
          <p:cNvSpPr txBox="1"/>
          <p:nvPr>
            <p:ph type="title"/>
          </p:nvPr>
        </p:nvSpPr>
        <p:spPr>
          <a:xfrm>
            <a:off x="0" y="304800"/>
            <a:ext cx="9144000" cy="533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CREATE Constraints</a:t>
            </a:r>
            <a:endParaRPr/>
          </a:p>
        </p:txBody>
      </p:sp>
      <p:sp>
        <p:nvSpPr>
          <p:cNvPr id="236" name="Google Shape;236;p18"/>
          <p:cNvSpPr txBox="1"/>
          <p:nvPr>
            <p:ph idx="1" type="body"/>
          </p:nvPr>
        </p:nvSpPr>
        <p:spPr>
          <a:xfrm>
            <a:off x="304800" y="914400"/>
            <a:ext cx="8534400" cy="5181600"/>
          </a:xfrm>
          <a:prstGeom prst="rect">
            <a:avLst/>
          </a:prstGeom>
          <a:noFill/>
          <a:ln>
            <a:noFill/>
          </a:ln>
        </p:spPr>
        <p:txBody>
          <a:bodyPr anchorCtr="0" anchor="t" bIns="45700" lIns="91425" spcFirstLastPara="1" rIns="91425" wrap="square" tIns="45700">
            <a:noAutofit/>
          </a:bodyPr>
          <a:lstStyle/>
          <a:p>
            <a:pPr indent="-370840" lvl="0" marL="457200" rtl="0" algn="l">
              <a:lnSpc>
                <a:spcPct val="100000"/>
              </a:lnSpc>
              <a:spcBef>
                <a:spcPts val="560"/>
              </a:spcBef>
              <a:spcAft>
                <a:spcPts val="0"/>
              </a:spcAft>
              <a:buSzPts val="2240"/>
              <a:buChar char="-"/>
            </a:pPr>
            <a:r>
              <a:rPr lang="en-US" sz="2400">
                <a:latin typeface="Arial"/>
                <a:ea typeface="Arial"/>
                <a:cs typeface="Arial"/>
                <a:sym typeface="Arial"/>
              </a:rPr>
              <a:t>The CREATE statement may also be used with creates to implement special rules for the data in the table</a:t>
            </a:r>
            <a:r>
              <a:rPr lang="en-US"/>
              <a:t> </a:t>
            </a:r>
            <a:endParaRPr/>
          </a:p>
        </p:txBody>
      </p:sp>
      <p:pic>
        <p:nvPicPr>
          <p:cNvPr id="237" name="Google Shape;237;p18"/>
          <p:cNvPicPr preferRelativeResize="0"/>
          <p:nvPr/>
        </p:nvPicPr>
        <p:blipFill rotWithShape="1">
          <a:blip r:embed="rId3">
            <a:alphaModFix/>
          </a:blip>
          <a:srcRect b="0" l="0" r="0" t="0"/>
          <a:stretch/>
        </p:blipFill>
        <p:spPr>
          <a:xfrm>
            <a:off x="1724025" y="2248425"/>
            <a:ext cx="5695950" cy="2857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9"/>
          <p:cNvSpPr txBox="1"/>
          <p:nvPr>
            <p:ph type="title"/>
          </p:nvPr>
        </p:nvSpPr>
        <p:spPr>
          <a:xfrm>
            <a:off x="0" y="304800"/>
            <a:ext cx="9144000" cy="533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sz="3000"/>
              <a:t>Common Constraints</a:t>
            </a:r>
            <a:endParaRPr sz="3000"/>
          </a:p>
        </p:txBody>
      </p:sp>
      <p:sp>
        <p:nvSpPr>
          <p:cNvPr id="244" name="Google Shape;244;p19"/>
          <p:cNvSpPr txBox="1"/>
          <p:nvPr>
            <p:ph idx="1" type="body"/>
          </p:nvPr>
        </p:nvSpPr>
        <p:spPr>
          <a:xfrm>
            <a:off x="304800" y="714375"/>
            <a:ext cx="8632800" cy="53817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560"/>
              </a:spcBef>
              <a:spcAft>
                <a:spcPts val="0"/>
              </a:spcAft>
              <a:buSzPts val="2400"/>
              <a:buFont typeface="Arial"/>
              <a:buChar char="-"/>
            </a:pPr>
            <a:r>
              <a:rPr lang="en-US" sz="2400">
                <a:latin typeface="Arial"/>
                <a:ea typeface="Arial"/>
                <a:cs typeface="Arial"/>
                <a:sym typeface="Arial"/>
              </a:rPr>
              <a:t>Common constraints include</a:t>
            </a:r>
            <a:endParaRPr sz="2400">
              <a:latin typeface="Arial"/>
              <a:ea typeface="Arial"/>
              <a:cs typeface="Arial"/>
              <a:sym typeface="Arial"/>
            </a:endParaRPr>
          </a:p>
          <a:p>
            <a:pPr indent="-349250" lvl="1" marL="914400" rtl="0" algn="l">
              <a:lnSpc>
                <a:spcPct val="100000"/>
              </a:lnSpc>
              <a:spcBef>
                <a:spcPts val="0"/>
              </a:spcBef>
              <a:spcAft>
                <a:spcPts val="0"/>
              </a:spcAft>
              <a:buSzPts val="1900"/>
              <a:buChar char="-"/>
            </a:pPr>
            <a:r>
              <a:rPr b="1" lang="en-US" sz="1900">
                <a:latin typeface="Arial"/>
                <a:ea typeface="Arial"/>
                <a:cs typeface="Arial"/>
                <a:sym typeface="Arial"/>
              </a:rPr>
              <a:t>NOT NULL</a:t>
            </a:r>
            <a:r>
              <a:rPr lang="en-US" sz="1900">
                <a:latin typeface="Arial"/>
                <a:ea typeface="Arial"/>
                <a:cs typeface="Arial"/>
                <a:sym typeface="Arial"/>
              </a:rPr>
              <a:t>: </a:t>
            </a:r>
            <a:r>
              <a:rPr lang="en-US" sz="1900">
                <a:highlight>
                  <a:srgbClr val="FFFFFF"/>
                </a:highlight>
                <a:latin typeface="Arial"/>
                <a:ea typeface="Arial"/>
                <a:cs typeface="Arial"/>
                <a:sym typeface="Arial"/>
              </a:rPr>
              <a:t>Ensures that a column cannot have a NULL value</a:t>
            </a:r>
            <a:endParaRPr sz="1900">
              <a:highlight>
                <a:srgbClr val="FFFFFF"/>
              </a:highlight>
              <a:latin typeface="Arial"/>
              <a:ea typeface="Arial"/>
              <a:cs typeface="Arial"/>
              <a:sym typeface="Arial"/>
            </a:endParaRPr>
          </a:p>
          <a:p>
            <a:pPr indent="0" lvl="0" marL="914400" rtl="0" algn="l">
              <a:lnSpc>
                <a:spcPct val="100000"/>
              </a:lnSpc>
              <a:spcBef>
                <a:spcPts val="0"/>
              </a:spcBef>
              <a:spcAft>
                <a:spcPts val="0"/>
              </a:spcAft>
              <a:buSzPts val="2240"/>
              <a:buNone/>
            </a:pPr>
            <a:r>
              <a:t/>
            </a:r>
            <a:endParaRPr sz="1900">
              <a:highlight>
                <a:srgbClr val="FFFFFF"/>
              </a:highlight>
              <a:latin typeface="Arial"/>
              <a:ea typeface="Arial"/>
              <a:cs typeface="Arial"/>
              <a:sym typeface="Arial"/>
            </a:endParaRPr>
          </a:p>
          <a:p>
            <a:pPr indent="-349250" lvl="1" marL="914400" rtl="0" algn="l">
              <a:lnSpc>
                <a:spcPct val="100000"/>
              </a:lnSpc>
              <a:spcBef>
                <a:spcPts val="0"/>
              </a:spcBef>
              <a:spcAft>
                <a:spcPts val="0"/>
              </a:spcAft>
              <a:buSzPts val="1900"/>
              <a:buFont typeface="Arial"/>
              <a:buChar char="-"/>
            </a:pPr>
            <a:r>
              <a:rPr b="1" lang="en-US" sz="1900">
                <a:highlight>
                  <a:srgbClr val="FFFFFF"/>
                </a:highlight>
                <a:latin typeface="Arial"/>
                <a:ea typeface="Arial"/>
                <a:cs typeface="Arial"/>
                <a:sym typeface="Arial"/>
              </a:rPr>
              <a:t>UNIQUE</a:t>
            </a:r>
            <a:r>
              <a:rPr lang="en-US" sz="1900">
                <a:highlight>
                  <a:srgbClr val="FFFFFF"/>
                </a:highlight>
                <a:latin typeface="Arial"/>
                <a:ea typeface="Arial"/>
                <a:cs typeface="Arial"/>
                <a:sym typeface="Arial"/>
              </a:rPr>
              <a:t>: Ensures that all values in a column are different</a:t>
            </a:r>
            <a:endParaRPr sz="1900">
              <a:highlight>
                <a:srgbClr val="FFFFFF"/>
              </a:highlight>
              <a:latin typeface="Arial"/>
              <a:ea typeface="Arial"/>
              <a:cs typeface="Arial"/>
              <a:sym typeface="Arial"/>
            </a:endParaRPr>
          </a:p>
          <a:p>
            <a:pPr indent="0" lvl="0" marL="0" rtl="0" algn="l">
              <a:lnSpc>
                <a:spcPct val="100000"/>
              </a:lnSpc>
              <a:spcBef>
                <a:spcPts val="0"/>
              </a:spcBef>
              <a:spcAft>
                <a:spcPts val="0"/>
              </a:spcAft>
              <a:buSzPts val="2240"/>
              <a:buNone/>
            </a:pPr>
            <a:r>
              <a:t/>
            </a:r>
            <a:endParaRPr sz="1900">
              <a:highlight>
                <a:srgbClr val="FFFFFF"/>
              </a:highlight>
              <a:latin typeface="Arial"/>
              <a:ea typeface="Arial"/>
              <a:cs typeface="Arial"/>
              <a:sym typeface="Arial"/>
            </a:endParaRPr>
          </a:p>
          <a:p>
            <a:pPr indent="-349250" lvl="1" marL="914400" rtl="0" algn="l">
              <a:lnSpc>
                <a:spcPct val="100000"/>
              </a:lnSpc>
              <a:spcBef>
                <a:spcPts val="0"/>
              </a:spcBef>
              <a:spcAft>
                <a:spcPts val="0"/>
              </a:spcAft>
              <a:buClr>
                <a:schemeClr val="dk1"/>
              </a:buClr>
              <a:buSzPts val="1900"/>
              <a:buChar char="-"/>
            </a:pPr>
            <a:r>
              <a:rPr b="1" lang="en-US" sz="1900">
                <a:latin typeface="Arial"/>
                <a:ea typeface="Arial"/>
                <a:cs typeface="Arial"/>
                <a:sym typeface="Arial"/>
              </a:rPr>
              <a:t>PRIMARY KEY</a:t>
            </a:r>
            <a:r>
              <a:rPr lang="en-US" sz="1900">
                <a:latin typeface="Arial"/>
                <a:ea typeface="Arial"/>
                <a:cs typeface="Arial"/>
                <a:sym typeface="Arial"/>
              </a:rPr>
              <a:t>: </a:t>
            </a:r>
            <a:r>
              <a:rPr lang="en-US" sz="1900">
                <a:highlight>
                  <a:srgbClr val="FFFFFF"/>
                </a:highlight>
                <a:latin typeface="Arial"/>
                <a:ea typeface="Arial"/>
                <a:cs typeface="Arial"/>
                <a:sym typeface="Arial"/>
              </a:rPr>
              <a:t>A combination of a NOT NULL and UNIQUE. Uniquely identifies each row in a table</a:t>
            </a:r>
            <a:endParaRPr sz="1900">
              <a:latin typeface="Arial"/>
              <a:ea typeface="Arial"/>
              <a:cs typeface="Arial"/>
              <a:sym typeface="Arial"/>
            </a:endParaRPr>
          </a:p>
          <a:p>
            <a:pPr indent="0" lvl="0" marL="914400" rtl="0" algn="l">
              <a:lnSpc>
                <a:spcPct val="100000"/>
              </a:lnSpc>
              <a:spcBef>
                <a:spcPts val="0"/>
              </a:spcBef>
              <a:spcAft>
                <a:spcPts val="0"/>
              </a:spcAft>
              <a:buSzPts val="2240"/>
              <a:buNone/>
            </a:pPr>
            <a:r>
              <a:t/>
            </a:r>
            <a:endParaRPr sz="1900">
              <a:latin typeface="Arial"/>
              <a:ea typeface="Arial"/>
              <a:cs typeface="Arial"/>
              <a:sym typeface="Arial"/>
            </a:endParaRPr>
          </a:p>
          <a:p>
            <a:pPr indent="-349250" lvl="1" marL="914400" rtl="0" algn="l">
              <a:lnSpc>
                <a:spcPct val="100000"/>
              </a:lnSpc>
              <a:spcBef>
                <a:spcPts val="0"/>
              </a:spcBef>
              <a:spcAft>
                <a:spcPts val="0"/>
              </a:spcAft>
              <a:buClr>
                <a:schemeClr val="dk1"/>
              </a:buClr>
              <a:buSzPts val="1900"/>
              <a:buChar char="-"/>
            </a:pPr>
            <a:r>
              <a:rPr b="1" lang="en-US" sz="1900">
                <a:latin typeface="Arial"/>
                <a:ea typeface="Arial"/>
                <a:cs typeface="Arial"/>
                <a:sym typeface="Arial"/>
              </a:rPr>
              <a:t>FOREIGN KEY</a:t>
            </a:r>
            <a:r>
              <a:rPr lang="en-US" sz="1900">
                <a:latin typeface="Arial"/>
                <a:ea typeface="Arial"/>
                <a:cs typeface="Arial"/>
                <a:sym typeface="Arial"/>
              </a:rPr>
              <a:t>: Uniquely identifies a row/record in another table</a:t>
            </a:r>
            <a:endParaRPr sz="1900">
              <a:latin typeface="Arial"/>
              <a:ea typeface="Arial"/>
              <a:cs typeface="Arial"/>
              <a:sym typeface="Arial"/>
            </a:endParaRPr>
          </a:p>
          <a:p>
            <a:pPr indent="0" lvl="0" marL="914400" rtl="0" algn="l">
              <a:lnSpc>
                <a:spcPct val="100000"/>
              </a:lnSpc>
              <a:spcBef>
                <a:spcPts val="0"/>
              </a:spcBef>
              <a:spcAft>
                <a:spcPts val="0"/>
              </a:spcAft>
              <a:buSzPts val="2240"/>
              <a:buNone/>
            </a:pPr>
            <a:r>
              <a:t/>
            </a:r>
            <a:endParaRPr sz="1900">
              <a:latin typeface="Arial"/>
              <a:ea typeface="Arial"/>
              <a:cs typeface="Arial"/>
              <a:sym typeface="Arial"/>
            </a:endParaRPr>
          </a:p>
          <a:p>
            <a:pPr indent="-349250" lvl="1" marL="914400" rtl="0" algn="l">
              <a:lnSpc>
                <a:spcPct val="100000"/>
              </a:lnSpc>
              <a:spcBef>
                <a:spcPts val="0"/>
              </a:spcBef>
              <a:spcAft>
                <a:spcPts val="0"/>
              </a:spcAft>
              <a:buSzPts val="1900"/>
              <a:buFont typeface="Arial"/>
              <a:buChar char="-"/>
            </a:pPr>
            <a:r>
              <a:rPr b="1" lang="en-US" sz="1900">
                <a:highlight>
                  <a:srgbClr val="FFFFFF"/>
                </a:highlight>
                <a:latin typeface="Arial"/>
                <a:ea typeface="Arial"/>
                <a:cs typeface="Arial"/>
                <a:sym typeface="Arial"/>
              </a:rPr>
              <a:t>CHECK: </a:t>
            </a:r>
            <a:r>
              <a:rPr lang="en-US" sz="1900">
                <a:highlight>
                  <a:srgbClr val="FFFFFF"/>
                </a:highlight>
                <a:latin typeface="Arial"/>
                <a:ea typeface="Arial"/>
                <a:cs typeface="Arial"/>
                <a:sym typeface="Arial"/>
              </a:rPr>
              <a:t>Ensures that all values in a column satisfies a specific condition</a:t>
            </a:r>
            <a:endParaRPr sz="1900">
              <a:highlight>
                <a:srgbClr val="FFFFFF"/>
              </a:highlight>
              <a:latin typeface="Arial"/>
              <a:ea typeface="Arial"/>
              <a:cs typeface="Arial"/>
              <a:sym typeface="Arial"/>
            </a:endParaRPr>
          </a:p>
          <a:p>
            <a:pPr indent="0" lvl="0" marL="914400" rtl="0" algn="l">
              <a:lnSpc>
                <a:spcPct val="100000"/>
              </a:lnSpc>
              <a:spcBef>
                <a:spcPts val="0"/>
              </a:spcBef>
              <a:spcAft>
                <a:spcPts val="0"/>
              </a:spcAft>
              <a:buSzPts val="2240"/>
              <a:buNone/>
            </a:pPr>
            <a:r>
              <a:t/>
            </a:r>
            <a:endParaRPr sz="1900">
              <a:highlight>
                <a:srgbClr val="FFFFFF"/>
              </a:highlight>
              <a:latin typeface="Arial"/>
              <a:ea typeface="Arial"/>
              <a:cs typeface="Arial"/>
              <a:sym typeface="Arial"/>
            </a:endParaRPr>
          </a:p>
          <a:p>
            <a:pPr indent="-349250" lvl="1" marL="914400" rtl="0" algn="l">
              <a:lnSpc>
                <a:spcPct val="100000"/>
              </a:lnSpc>
              <a:spcBef>
                <a:spcPts val="0"/>
              </a:spcBef>
              <a:spcAft>
                <a:spcPts val="0"/>
              </a:spcAft>
              <a:buClr>
                <a:schemeClr val="dk1"/>
              </a:buClr>
              <a:buSzPts val="1900"/>
              <a:buChar char="-"/>
            </a:pPr>
            <a:r>
              <a:rPr b="1" lang="en-US" sz="1900">
                <a:latin typeface="Arial"/>
                <a:ea typeface="Arial"/>
                <a:cs typeface="Arial"/>
                <a:sym typeface="Arial"/>
              </a:rPr>
              <a:t>DEFAULT</a:t>
            </a:r>
            <a:r>
              <a:rPr lang="en-US" sz="1900">
                <a:latin typeface="Arial"/>
                <a:ea typeface="Arial"/>
                <a:cs typeface="Arial"/>
                <a:sym typeface="Arial"/>
              </a:rPr>
              <a:t>: Sets a default value for a column when no value is specified</a:t>
            </a:r>
            <a:endParaRPr sz="1900">
              <a:latin typeface="Arial"/>
              <a:ea typeface="Arial"/>
              <a:cs typeface="Arial"/>
              <a:sym typeface="Arial"/>
            </a:endParaRPr>
          </a:p>
          <a:p>
            <a:pPr indent="0" lvl="0" marL="914400" rtl="0" algn="l">
              <a:lnSpc>
                <a:spcPct val="100000"/>
              </a:lnSpc>
              <a:spcBef>
                <a:spcPts val="0"/>
              </a:spcBef>
              <a:spcAft>
                <a:spcPts val="0"/>
              </a:spcAft>
              <a:buSzPts val="2240"/>
              <a:buNone/>
            </a:pPr>
            <a:r>
              <a:t/>
            </a:r>
            <a:endParaRPr sz="1900">
              <a:latin typeface="Arial"/>
              <a:ea typeface="Arial"/>
              <a:cs typeface="Arial"/>
              <a:sym typeface="Arial"/>
            </a:endParaRPr>
          </a:p>
          <a:p>
            <a:pPr indent="-349250" lvl="1" marL="914400" rtl="0" algn="l">
              <a:lnSpc>
                <a:spcPct val="100000"/>
              </a:lnSpc>
              <a:spcBef>
                <a:spcPts val="0"/>
              </a:spcBef>
              <a:spcAft>
                <a:spcPts val="0"/>
              </a:spcAft>
              <a:buSzPts val="1900"/>
              <a:buFont typeface="Arial"/>
              <a:buChar char="-"/>
            </a:pPr>
            <a:r>
              <a:rPr b="1" lang="en-US" sz="1900">
                <a:highlight>
                  <a:srgbClr val="FFFFFF"/>
                </a:highlight>
                <a:latin typeface="Arial"/>
                <a:ea typeface="Arial"/>
                <a:cs typeface="Arial"/>
                <a:sym typeface="Arial"/>
              </a:rPr>
              <a:t>INDEX: </a:t>
            </a:r>
            <a:r>
              <a:rPr lang="en-US" sz="1900">
                <a:highlight>
                  <a:srgbClr val="FFFFFF"/>
                </a:highlight>
                <a:latin typeface="Arial"/>
                <a:ea typeface="Arial"/>
                <a:cs typeface="Arial"/>
                <a:sym typeface="Arial"/>
              </a:rPr>
              <a:t>Used to create and retrieve data from the database very quickly</a:t>
            </a:r>
            <a:endParaRPr sz="1900">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
          <p:cNvSpPr txBox="1"/>
          <p:nvPr>
            <p:ph type="title"/>
          </p:nvPr>
        </p:nvSpPr>
        <p:spPr>
          <a:xfrm>
            <a:off x="26349" y="304800"/>
            <a:ext cx="9144000" cy="53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lang="en-US"/>
              <a:t>Data</a:t>
            </a:r>
            <a:endParaRPr b="1" i="0" sz="3200" u="none" cap="none" strike="noStrike">
              <a:solidFill>
                <a:schemeClr val="dk2"/>
              </a:solidFill>
              <a:latin typeface="Verdana"/>
              <a:ea typeface="Verdana"/>
              <a:cs typeface="Verdana"/>
              <a:sym typeface="Verdana"/>
            </a:endParaRPr>
          </a:p>
        </p:txBody>
      </p:sp>
      <p:sp>
        <p:nvSpPr>
          <p:cNvPr id="110" name="Google Shape;110;p2"/>
          <p:cNvSpPr/>
          <p:nvPr/>
        </p:nvSpPr>
        <p:spPr>
          <a:xfrm>
            <a:off x="2286000" y="2828836"/>
            <a:ext cx="457200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111" name="Google Shape;111;p2"/>
          <p:cNvSpPr txBox="1"/>
          <p:nvPr>
            <p:ph idx="1" type="body"/>
          </p:nvPr>
        </p:nvSpPr>
        <p:spPr>
          <a:xfrm>
            <a:off x="457200" y="838200"/>
            <a:ext cx="8382000" cy="51306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Clr>
                <a:schemeClr val="dk1"/>
              </a:buClr>
              <a:buSzPts val="2400"/>
              <a:buFont typeface="Arial"/>
              <a:buChar char="-"/>
            </a:pPr>
            <a:r>
              <a:rPr lang="en-US" sz="2400">
                <a:latin typeface="Arial"/>
                <a:ea typeface="Arial"/>
                <a:cs typeface="Arial"/>
                <a:sym typeface="Arial"/>
              </a:rPr>
              <a:t>Data is everywhere </a:t>
            </a:r>
            <a:endParaRPr sz="2400">
              <a:latin typeface="Arial"/>
              <a:ea typeface="Arial"/>
              <a:cs typeface="Arial"/>
              <a:sym typeface="Arial"/>
            </a:endParaRPr>
          </a:p>
          <a:p>
            <a:pPr indent="0" lvl="0" marL="457200" rtl="0" algn="l">
              <a:lnSpc>
                <a:spcPct val="100000"/>
              </a:lnSpc>
              <a:spcBef>
                <a:spcPts val="0"/>
              </a:spcBef>
              <a:spcAft>
                <a:spcPts val="0"/>
              </a:spcAft>
              <a:buSzPts val="2240"/>
              <a:buNone/>
            </a:pPr>
            <a:r>
              <a:t/>
            </a:r>
            <a:endParaRPr sz="2400">
              <a:latin typeface="Arial"/>
              <a:ea typeface="Arial"/>
              <a:cs typeface="Arial"/>
              <a:sym typeface="Arial"/>
            </a:endParaRPr>
          </a:p>
          <a:p>
            <a:pPr indent="-381000" lvl="0" marL="457200" rtl="0" algn="l">
              <a:lnSpc>
                <a:spcPct val="100000"/>
              </a:lnSpc>
              <a:spcBef>
                <a:spcPts val="0"/>
              </a:spcBef>
              <a:spcAft>
                <a:spcPts val="0"/>
              </a:spcAft>
              <a:buClr>
                <a:schemeClr val="dk1"/>
              </a:buClr>
              <a:buSzPts val="2400"/>
              <a:buFont typeface="Arial"/>
              <a:buChar char="-"/>
            </a:pPr>
            <a:r>
              <a:rPr lang="en-US" sz="2400">
                <a:latin typeface="Arial"/>
                <a:ea typeface="Arial"/>
                <a:cs typeface="Arial"/>
                <a:sym typeface="Arial"/>
              </a:rPr>
              <a:t>Every application you use contains data related to various kinds of information</a:t>
            </a:r>
            <a:endParaRPr sz="2400">
              <a:latin typeface="Arial"/>
              <a:ea typeface="Arial"/>
              <a:cs typeface="Arial"/>
              <a:sym typeface="Arial"/>
            </a:endParaRPr>
          </a:p>
          <a:p>
            <a:pPr indent="0" lvl="0" marL="457200" rtl="0" algn="l">
              <a:lnSpc>
                <a:spcPct val="100000"/>
              </a:lnSpc>
              <a:spcBef>
                <a:spcPts val="0"/>
              </a:spcBef>
              <a:spcAft>
                <a:spcPts val="0"/>
              </a:spcAft>
              <a:buSzPts val="2240"/>
              <a:buNone/>
            </a:pPr>
            <a:r>
              <a:t/>
            </a:r>
            <a:endParaRPr sz="2400">
              <a:latin typeface="Arial"/>
              <a:ea typeface="Arial"/>
              <a:cs typeface="Arial"/>
              <a:sym typeface="Arial"/>
            </a:endParaRPr>
          </a:p>
          <a:p>
            <a:pPr indent="-381000" lvl="0" marL="457200" rtl="0" algn="l">
              <a:lnSpc>
                <a:spcPct val="100000"/>
              </a:lnSpc>
              <a:spcBef>
                <a:spcPts val="0"/>
              </a:spcBef>
              <a:spcAft>
                <a:spcPts val="0"/>
              </a:spcAft>
              <a:buClr>
                <a:schemeClr val="dk1"/>
              </a:buClr>
              <a:buSzPts val="2400"/>
              <a:buFont typeface="Arial"/>
              <a:buChar char="-"/>
            </a:pPr>
            <a:r>
              <a:rPr lang="en-US" sz="2400">
                <a:latin typeface="Arial"/>
                <a:ea typeface="Arial"/>
                <a:cs typeface="Arial"/>
                <a:sym typeface="Arial"/>
              </a:rPr>
              <a:t>E.g. </a:t>
            </a:r>
            <a:endParaRPr sz="2400">
              <a:latin typeface="Arial"/>
              <a:ea typeface="Arial"/>
              <a:cs typeface="Arial"/>
              <a:sym typeface="Arial"/>
            </a:endParaRPr>
          </a:p>
          <a:p>
            <a:pPr indent="-381000" lvl="1" marL="914400" marR="0" rtl="0" algn="l">
              <a:lnSpc>
                <a:spcPct val="100000"/>
              </a:lnSpc>
              <a:spcBef>
                <a:spcPts val="0"/>
              </a:spcBef>
              <a:spcAft>
                <a:spcPts val="0"/>
              </a:spcAft>
              <a:buClr>
                <a:schemeClr val="lt2"/>
              </a:buClr>
              <a:buSzPts val="2400"/>
              <a:buFont typeface="Arial"/>
              <a:buChar char="-"/>
            </a:pPr>
            <a:r>
              <a:rPr lang="en-US" sz="2400">
                <a:latin typeface="Arial"/>
                <a:ea typeface="Arial"/>
                <a:cs typeface="Arial"/>
                <a:sym typeface="Arial"/>
              </a:rPr>
              <a:t>Facebook stores data such as users, user friends, user posts, user likes etc.</a:t>
            </a:r>
            <a:endParaRPr sz="2400">
              <a:latin typeface="Arial"/>
              <a:ea typeface="Arial"/>
              <a:cs typeface="Arial"/>
              <a:sym typeface="Arial"/>
            </a:endParaRPr>
          </a:p>
          <a:p>
            <a:pPr indent="-381000" lvl="1" marL="914400" rtl="0" algn="l">
              <a:lnSpc>
                <a:spcPct val="100000"/>
              </a:lnSpc>
              <a:spcBef>
                <a:spcPts val="0"/>
              </a:spcBef>
              <a:spcAft>
                <a:spcPts val="0"/>
              </a:spcAft>
              <a:buClr>
                <a:schemeClr val="dk1"/>
              </a:buClr>
              <a:buSzPts val="2400"/>
              <a:buFont typeface="Arial"/>
              <a:buChar char="-"/>
            </a:pPr>
            <a:r>
              <a:rPr lang="en-US" sz="2400">
                <a:latin typeface="Arial"/>
                <a:ea typeface="Arial"/>
                <a:cs typeface="Arial"/>
                <a:sym typeface="Arial"/>
              </a:rPr>
              <a:t>Banks stores data such as users, user money, user account etc.</a:t>
            </a:r>
            <a:endParaRPr sz="2400">
              <a:latin typeface="Arial"/>
              <a:ea typeface="Arial"/>
              <a:cs typeface="Arial"/>
              <a:sym typeface="Arial"/>
            </a:endParaRPr>
          </a:p>
          <a:p>
            <a:pPr indent="0" lvl="0" marL="0" rtl="0" algn="l">
              <a:lnSpc>
                <a:spcPct val="100000"/>
              </a:lnSpc>
              <a:spcBef>
                <a:spcPts val="0"/>
              </a:spcBef>
              <a:spcAft>
                <a:spcPts val="0"/>
              </a:spcAft>
              <a:buSzPts val="2240"/>
              <a:buNone/>
            </a:pPr>
            <a:r>
              <a:t/>
            </a:r>
            <a:endParaRPr sz="2400">
              <a:latin typeface="Arial"/>
              <a:ea typeface="Arial"/>
              <a:cs typeface="Arial"/>
              <a:sym typeface="Arial"/>
            </a:endParaRPr>
          </a:p>
          <a:p>
            <a:pPr indent="-381000" lvl="0" marL="457200" rtl="0" algn="l">
              <a:lnSpc>
                <a:spcPct val="100000"/>
              </a:lnSpc>
              <a:spcBef>
                <a:spcPts val="0"/>
              </a:spcBef>
              <a:spcAft>
                <a:spcPts val="0"/>
              </a:spcAft>
              <a:buClr>
                <a:schemeClr val="dk1"/>
              </a:buClr>
              <a:buSzPts val="2400"/>
              <a:buFont typeface="Arial"/>
              <a:buChar char="-"/>
            </a:pPr>
            <a:r>
              <a:rPr lang="en-US" sz="2400">
                <a:latin typeface="Arial"/>
                <a:ea typeface="Arial"/>
                <a:cs typeface="Arial"/>
                <a:sym typeface="Arial"/>
              </a:rPr>
              <a:t>How is this data stored and associated with each other?</a:t>
            </a:r>
            <a:endParaRPr sz="2400">
              <a:latin typeface="Arial"/>
              <a:ea typeface="Arial"/>
              <a:cs typeface="Arial"/>
              <a:sym typeface="Arial"/>
            </a:endParaRPr>
          </a:p>
          <a:p>
            <a:pPr indent="-381000" lvl="1" marL="914400" rtl="0" algn="l">
              <a:lnSpc>
                <a:spcPct val="100000"/>
              </a:lnSpc>
              <a:spcBef>
                <a:spcPts val="0"/>
              </a:spcBef>
              <a:spcAft>
                <a:spcPts val="0"/>
              </a:spcAft>
              <a:buClr>
                <a:schemeClr val="dk1"/>
              </a:buClr>
              <a:buSzPts val="2400"/>
              <a:buFont typeface="Arial"/>
              <a:buChar char="-"/>
            </a:pPr>
            <a:r>
              <a:rPr b="1" lang="en-US" sz="2400">
                <a:latin typeface="Arial"/>
                <a:ea typeface="Arial"/>
                <a:cs typeface="Arial"/>
                <a:sym typeface="Arial"/>
              </a:rPr>
              <a:t>Databases</a:t>
            </a:r>
            <a:endParaRPr sz="2400">
              <a:latin typeface="Arial"/>
              <a:ea typeface="Arial"/>
              <a:cs typeface="Arial"/>
              <a:sym typeface="Arial"/>
            </a:endParaRPr>
          </a:p>
          <a:p>
            <a:pPr indent="0" lvl="0" marL="0" marR="0" rtl="0" algn="l">
              <a:lnSpc>
                <a:spcPct val="100000"/>
              </a:lnSpc>
              <a:spcBef>
                <a:spcPts val="0"/>
              </a:spcBef>
              <a:spcAft>
                <a:spcPts val="0"/>
              </a:spcAft>
              <a:buClr>
                <a:schemeClr val="lt2"/>
              </a:buClr>
              <a:buSzPts val="2240"/>
              <a:buFont typeface="Verdana"/>
              <a:buNone/>
            </a:pPr>
            <a:r>
              <a:t/>
            </a:r>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0"/>
          <p:cNvSpPr txBox="1"/>
          <p:nvPr>
            <p:ph type="title"/>
          </p:nvPr>
        </p:nvSpPr>
        <p:spPr>
          <a:xfrm>
            <a:off x="0" y="304800"/>
            <a:ext cx="9144000" cy="533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CREATE TABLE Example</a:t>
            </a:r>
            <a:endParaRPr/>
          </a:p>
        </p:txBody>
      </p:sp>
      <p:pic>
        <p:nvPicPr>
          <p:cNvPr id="251" name="Google Shape;251;p20"/>
          <p:cNvPicPr preferRelativeResize="0"/>
          <p:nvPr/>
        </p:nvPicPr>
        <p:blipFill rotWithShape="1">
          <a:blip r:embed="rId3">
            <a:alphaModFix/>
          </a:blip>
          <a:srcRect b="0" l="0" r="0" t="0"/>
          <a:stretch/>
        </p:blipFill>
        <p:spPr>
          <a:xfrm>
            <a:off x="794621" y="1781837"/>
            <a:ext cx="7554775" cy="3294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1"/>
          <p:cNvSpPr txBox="1"/>
          <p:nvPr>
            <p:ph type="title"/>
          </p:nvPr>
        </p:nvSpPr>
        <p:spPr>
          <a:xfrm>
            <a:off x="0" y="304800"/>
            <a:ext cx="9144000" cy="533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SQL INSERT Statement</a:t>
            </a:r>
            <a:endParaRPr/>
          </a:p>
        </p:txBody>
      </p:sp>
      <p:sp>
        <p:nvSpPr>
          <p:cNvPr id="258" name="Google Shape;258;p21"/>
          <p:cNvSpPr txBox="1"/>
          <p:nvPr>
            <p:ph idx="1" type="body"/>
          </p:nvPr>
        </p:nvSpPr>
        <p:spPr>
          <a:xfrm>
            <a:off x="304800" y="914400"/>
            <a:ext cx="8534400" cy="51816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560"/>
              </a:spcBef>
              <a:spcAft>
                <a:spcPts val="0"/>
              </a:spcAft>
              <a:buSzPts val="2400"/>
              <a:buFont typeface="Arial"/>
              <a:buChar char="-"/>
            </a:pPr>
            <a:r>
              <a:rPr lang="en-US" sz="2400">
                <a:latin typeface="Arial"/>
                <a:ea typeface="Arial"/>
                <a:cs typeface="Arial"/>
                <a:sym typeface="Arial"/>
              </a:rPr>
              <a:t>The INSERT statement is used to insert new data into a TABLE</a:t>
            </a:r>
            <a:endParaRPr sz="2400">
              <a:latin typeface="Arial"/>
              <a:ea typeface="Arial"/>
              <a:cs typeface="Arial"/>
              <a:sym typeface="Arial"/>
            </a:endParaRPr>
          </a:p>
          <a:p>
            <a:pPr indent="0" lvl="0" marL="0" rtl="0" algn="l">
              <a:lnSpc>
                <a:spcPct val="100000"/>
              </a:lnSpc>
              <a:spcBef>
                <a:spcPts val="560"/>
              </a:spcBef>
              <a:spcAft>
                <a:spcPts val="0"/>
              </a:spcAft>
              <a:buSzPts val="2240"/>
              <a:buNone/>
            </a:pPr>
            <a:r>
              <a:t/>
            </a:r>
            <a:endParaRPr sz="2400">
              <a:latin typeface="Arial"/>
              <a:ea typeface="Arial"/>
              <a:cs typeface="Arial"/>
              <a:sym typeface="Arial"/>
            </a:endParaRPr>
          </a:p>
          <a:p>
            <a:pPr indent="0" lvl="0" marL="0" rtl="0" algn="l">
              <a:lnSpc>
                <a:spcPct val="100000"/>
              </a:lnSpc>
              <a:spcBef>
                <a:spcPts val="560"/>
              </a:spcBef>
              <a:spcAft>
                <a:spcPts val="0"/>
              </a:spcAft>
              <a:buSzPts val="2240"/>
              <a:buNone/>
            </a:pPr>
            <a:r>
              <a:t/>
            </a:r>
            <a:endParaRPr sz="2400">
              <a:latin typeface="Arial"/>
              <a:ea typeface="Arial"/>
              <a:cs typeface="Arial"/>
              <a:sym typeface="Arial"/>
            </a:endParaRPr>
          </a:p>
          <a:p>
            <a:pPr indent="0" lvl="0" marL="0" rtl="0" algn="l">
              <a:lnSpc>
                <a:spcPct val="100000"/>
              </a:lnSpc>
              <a:spcBef>
                <a:spcPts val="560"/>
              </a:spcBef>
              <a:spcAft>
                <a:spcPts val="0"/>
              </a:spcAft>
              <a:buSzPts val="2240"/>
              <a:buNone/>
            </a:pPr>
            <a:r>
              <a:t/>
            </a:r>
            <a:endParaRPr sz="2400">
              <a:latin typeface="Arial"/>
              <a:ea typeface="Arial"/>
              <a:cs typeface="Arial"/>
              <a:sym typeface="Arial"/>
            </a:endParaRPr>
          </a:p>
          <a:p>
            <a:pPr indent="-381000" lvl="0" marL="457200" rtl="0" algn="l">
              <a:lnSpc>
                <a:spcPct val="100000"/>
              </a:lnSpc>
              <a:spcBef>
                <a:spcPts val="560"/>
              </a:spcBef>
              <a:spcAft>
                <a:spcPts val="0"/>
              </a:spcAft>
              <a:buSzPts val="2400"/>
              <a:buFont typeface="Arial"/>
              <a:buChar char="-"/>
            </a:pPr>
            <a:r>
              <a:rPr lang="en-US" sz="2400">
                <a:latin typeface="Arial"/>
                <a:ea typeface="Arial"/>
                <a:cs typeface="Arial"/>
                <a:sym typeface="Arial"/>
              </a:rPr>
              <a:t>The order of the column names are stated first, followed by the data value that correspond to each column</a:t>
            </a:r>
            <a:endParaRPr sz="2400">
              <a:latin typeface="Arial"/>
              <a:ea typeface="Arial"/>
              <a:cs typeface="Arial"/>
              <a:sym typeface="Arial"/>
            </a:endParaRPr>
          </a:p>
          <a:p>
            <a:pPr indent="0" lvl="0" marL="0" rtl="0" algn="l">
              <a:lnSpc>
                <a:spcPct val="100000"/>
              </a:lnSpc>
              <a:spcBef>
                <a:spcPts val="560"/>
              </a:spcBef>
              <a:spcAft>
                <a:spcPts val="0"/>
              </a:spcAft>
              <a:buSzPts val="2240"/>
              <a:buNone/>
            </a:pPr>
            <a:r>
              <a:t/>
            </a:r>
            <a:endParaRPr sz="2400">
              <a:latin typeface="Arial"/>
              <a:ea typeface="Arial"/>
              <a:cs typeface="Arial"/>
              <a:sym typeface="Arial"/>
            </a:endParaRPr>
          </a:p>
          <a:p>
            <a:pPr indent="-381000" lvl="0" marL="457200" rtl="0" algn="l">
              <a:lnSpc>
                <a:spcPct val="100000"/>
              </a:lnSpc>
              <a:spcBef>
                <a:spcPts val="560"/>
              </a:spcBef>
              <a:spcAft>
                <a:spcPts val="0"/>
              </a:spcAft>
              <a:buSzPts val="2400"/>
              <a:buFont typeface="Arial"/>
              <a:buChar char="-"/>
            </a:pPr>
            <a:r>
              <a:rPr lang="en-US" sz="2400">
                <a:latin typeface="Arial"/>
                <a:ea typeface="Arial"/>
                <a:cs typeface="Arial"/>
                <a:sym typeface="Arial"/>
              </a:rPr>
              <a:t>i.e.) </a:t>
            </a:r>
            <a:endParaRPr sz="2400">
              <a:latin typeface="Arial"/>
              <a:ea typeface="Arial"/>
              <a:cs typeface="Arial"/>
              <a:sym typeface="Arial"/>
            </a:endParaRPr>
          </a:p>
          <a:p>
            <a:pPr indent="0" lvl="0" marL="0" rtl="0" algn="l">
              <a:lnSpc>
                <a:spcPct val="100000"/>
              </a:lnSpc>
              <a:spcBef>
                <a:spcPts val="560"/>
              </a:spcBef>
              <a:spcAft>
                <a:spcPts val="0"/>
              </a:spcAft>
              <a:buSzPts val="2240"/>
              <a:buNone/>
            </a:pPr>
            <a:r>
              <a:t/>
            </a:r>
            <a:endParaRPr sz="2400">
              <a:latin typeface="Arial"/>
              <a:ea typeface="Arial"/>
              <a:cs typeface="Arial"/>
              <a:sym typeface="Arial"/>
            </a:endParaRPr>
          </a:p>
        </p:txBody>
      </p:sp>
      <p:pic>
        <p:nvPicPr>
          <p:cNvPr id="259" name="Google Shape;259;p21"/>
          <p:cNvPicPr preferRelativeResize="0"/>
          <p:nvPr/>
        </p:nvPicPr>
        <p:blipFill rotWithShape="1">
          <a:blip r:embed="rId3">
            <a:alphaModFix/>
          </a:blip>
          <a:srcRect b="0" l="0" r="0" t="0"/>
          <a:stretch/>
        </p:blipFill>
        <p:spPr>
          <a:xfrm>
            <a:off x="645237" y="2022300"/>
            <a:ext cx="7853525" cy="897900"/>
          </a:xfrm>
          <a:prstGeom prst="rect">
            <a:avLst/>
          </a:prstGeom>
          <a:noFill/>
          <a:ln>
            <a:noFill/>
          </a:ln>
        </p:spPr>
      </p:pic>
      <p:pic>
        <p:nvPicPr>
          <p:cNvPr id="260" name="Google Shape;260;p21"/>
          <p:cNvPicPr preferRelativeResize="0"/>
          <p:nvPr/>
        </p:nvPicPr>
        <p:blipFill rotWithShape="1">
          <a:blip r:embed="rId4">
            <a:alphaModFix/>
          </a:blip>
          <a:srcRect b="0" l="0" r="0" t="0"/>
          <a:stretch/>
        </p:blipFill>
        <p:spPr>
          <a:xfrm>
            <a:off x="1570424" y="4450225"/>
            <a:ext cx="6340400" cy="980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2"/>
          <p:cNvSpPr txBox="1"/>
          <p:nvPr>
            <p:ph type="title"/>
          </p:nvPr>
        </p:nvSpPr>
        <p:spPr>
          <a:xfrm>
            <a:off x="0" y="304800"/>
            <a:ext cx="9144000" cy="533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SELECT statement </a:t>
            </a:r>
            <a:endParaRPr/>
          </a:p>
        </p:txBody>
      </p:sp>
      <p:sp>
        <p:nvSpPr>
          <p:cNvPr id="267" name="Google Shape;267;p22"/>
          <p:cNvSpPr txBox="1"/>
          <p:nvPr>
            <p:ph idx="1" type="body"/>
          </p:nvPr>
        </p:nvSpPr>
        <p:spPr>
          <a:xfrm>
            <a:off x="304800" y="914400"/>
            <a:ext cx="8534400" cy="51816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560"/>
              </a:spcBef>
              <a:spcAft>
                <a:spcPts val="0"/>
              </a:spcAft>
              <a:buSzPts val="2400"/>
              <a:buFont typeface="Arial"/>
              <a:buChar char="-"/>
            </a:pPr>
            <a:r>
              <a:rPr lang="en-US" sz="2400">
                <a:latin typeface="Arial"/>
                <a:ea typeface="Arial"/>
                <a:cs typeface="Arial"/>
                <a:sym typeface="Arial"/>
              </a:rPr>
              <a:t>The SELECT statement is used to select and display data from a database</a:t>
            </a:r>
            <a:endParaRPr sz="2400">
              <a:latin typeface="Arial"/>
              <a:ea typeface="Arial"/>
              <a:cs typeface="Arial"/>
              <a:sym typeface="Arial"/>
            </a:endParaRPr>
          </a:p>
          <a:p>
            <a:pPr indent="0" lvl="0" marL="0" rtl="0" algn="l">
              <a:lnSpc>
                <a:spcPct val="100000"/>
              </a:lnSpc>
              <a:spcBef>
                <a:spcPts val="560"/>
              </a:spcBef>
              <a:spcAft>
                <a:spcPts val="0"/>
              </a:spcAft>
              <a:buSzPts val="2240"/>
              <a:buNone/>
            </a:pPr>
            <a:r>
              <a:t/>
            </a:r>
            <a:endParaRPr sz="2400">
              <a:latin typeface="Arial"/>
              <a:ea typeface="Arial"/>
              <a:cs typeface="Arial"/>
              <a:sym typeface="Arial"/>
            </a:endParaRPr>
          </a:p>
          <a:p>
            <a:pPr indent="0" lvl="0" marL="0" rtl="0" algn="l">
              <a:lnSpc>
                <a:spcPct val="100000"/>
              </a:lnSpc>
              <a:spcBef>
                <a:spcPts val="560"/>
              </a:spcBef>
              <a:spcAft>
                <a:spcPts val="0"/>
              </a:spcAft>
              <a:buSzPts val="2240"/>
              <a:buNone/>
            </a:pPr>
            <a:r>
              <a:t/>
            </a:r>
            <a:endParaRPr sz="2400">
              <a:latin typeface="Arial"/>
              <a:ea typeface="Arial"/>
              <a:cs typeface="Arial"/>
              <a:sym typeface="Arial"/>
            </a:endParaRPr>
          </a:p>
          <a:p>
            <a:pPr indent="0" lvl="0" marL="0" rtl="0" algn="l">
              <a:lnSpc>
                <a:spcPct val="100000"/>
              </a:lnSpc>
              <a:spcBef>
                <a:spcPts val="560"/>
              </a:spcBef>
              <a:spcAft>
                <a:spcPts val="0"/>
              </a:spcAft>
              <a:buSzPts val="2240"/>
              <a:buNone/>
            </a:pPr>
            <a:r>
              <a:t/>
            </a:r>
            <a:endParaRPr sz="2400">
              <a:latin typeface="Arial"/>
              <a:ea typeface="Arial"/>
              <a:cs typeface="Arial"/>
              <a:sym typeface="Arial"/>
            </a:endParaRPr>
          </a:p>
          <a:p>
            <a:pPr indent="0" lvl="0" marL="0" rtl="0" algn="l">
              <a:lnSpc>
                <a:spcPct val="100000"/>
              </a:lnSpc>
              <a:spcBef>
                <a:spcPts val="560"/>
              </a:spcBef>
              <a:spcAft>
                <a:spcPts val="0"/>
              </a:spcAft>
              <a:buSzPts val="2240"/>
              <a:buNone/>
            </a:pPr>
            <a:r>
              <a:t/>
            </a:r>
            <a:endParaRPr sz="2400">
              <a:latin typeface="Arial"/>
              <a:ea typeface="Arial"/>
              <a:cs typeface="Arial"/>
              <a:sym typeface="Arial"/>
            </a:endParaRPr>
          </a:p>
          <a:p>
            <a:pPr indent="-381000" lvl="0" marL="457200" rtl="0" algn="l">
              <a:lnSpc>
                <a:spcPct val="100000"/>
              </a:lnSpc>
              <a:spcBef>
                <a:spcPts val="560"/>
              </a:spcBef>
              <a:spcAft>
                <a:spcPts val="0"/>
              </a:spcAft>
              <a:buSzPts val="2400"/>
              <a:buFont typeface="Arial"/>
              <a:buChar char="-"/>
            </a:pPr>
            <a:r>
              <a:rPr lang="en-US" sz="2400">
                <a:latin typeface="Arial"/>
                <a:ea typeface="Arial"/>
                <a:cs typeface="Arial"/>
                <a:sym typeface="Arial"/>
              </a:rPr>
              <a:t>Select all columns, use the * operator:</a:t>
            </a:r>
            <a:endParaRPr sz="2400">
              <a:latin typeface="Arial"/>
              <a:ea typeface="Arial"/>
              <a:cs typeface="Arial"/>
              <a:sym typeface="Arial"/>
            </a:endParaRPr>
          </a:p>
          <a:p>
            <a:pPr indent="-381000" lvl="1" marL="914400" rtl="0" algn="l">
              <a:lnSpc>
                <a:spcPct val="100000"/>
              </a:lnSpc>
              <a:spcBef>
                <a:spcPts val="0"/>
              </a:spcBef>
              <a:spcAft>
                <a:spcPts val="0"/>
              </a:spcAft>
              <a:buSzPts val="2400"/>
              <a:buFont typeface="Arial"/>
              <a:buChar char="-"/>
            </a:pPr>
            <a:r>
              <a:rPr lang="en-US" sz="2400">
                <a:latin typeface="Arial"/>
                <a:ea typeface="Arial"/>
                <a:cs typeface="Arial"/>
                <a:sym typeface="Arial"/>
              </a:rPr>
              <a:t>* = ‘ALL’</a:t>
            </a:r>
            <a:endParaRPr sz="2400">
              <a:latin typeface="Arial"/>
              <a:ea typeface="Arial"/>
              <a:cs typeface="Arial"/>
              <a:sym typeface="Arial"/>
            </a:endParaRPr>
          </a:p>
          <a:p>
            <a:pPr indent="0" lvl="0" marL="457200" rtl="0" algn="l">
              <a:lnSpc>
                <a:spcPct val="100000"/>
              </a:lnSpc>
              <a:spcBef>
                <a:spcPts val="560"/>
              </a:spcBef>
              <a:spcAft>
                <a:spcPts val="0"/>
              </a:spcAft>
              <a:buSzPts val="2240"/>
              <a:buNone/>
            </a:pPr>
            <a:r>
              <a:t/>
            </a:r>
            <a:endParaRPr sz="2400">
              <a:latin typeface="Arial"/>
              <a:ea typeface="Arial"/>
              <a:cs typeface="Arial"/>
              <a:sym typeface="Arial"/>
            </a:endParaRPr>
          </a:p>
        </p:txBody>
      </p:sp>
      <p:pic>
        <p:nvPicPr>
          <p:cNvPr id="268" name="Google Shape;268;p22"/>
          <p:cNvPicPr preferRelativeResize="0"/>
          <p:nvPr/>
        </p:nvPicPr>
        <p:blipFill rotWithShape="1">
          <a:blip r:embed="rId3">
            <a:alphaModFix/>
          </a:blip>
          <a:srcRect b="0" l="0" r="0" t="0"/>
          <a:stretch/>
        </p:blipFill>
        <p:spPr>
          <a:xfrm>
            <a:off x="1495425" y="2146600"/>
            <a:ext cx="5870574" cy="1186775"/>
          </a:xfrm>
          <a:prstGeom prst="rect">
            <a:avLst/>
          </a:prstGeom>
          <a:noFill/>
          <a:ln>
            <a:noFill/>
          </a:ln>
        </p:spPr>
      </p:pic>
      <p:pic>
        <p:nvPicPr>
          <p:cNvPr id="269" name="Google Shape;269;p22"/>
          <p:cNvPicPr preferRelativeResize="0"/>
          <p:nvPr/>
        </p:nvPicPr>
        <p:blipFill rotWithShape="1">
          <a:blip r:embed="rId4">
            <a:alphaModFix/>
          </a:blip>
          <a:srcRect b="0" l="0" r="0" t="0"/>
          <a:stretch/>
        </p:blipFill>
        <p:spPr>
          <a:xfrm>
            <a:off x="1495413" y="4462200"/>
            <a:ext cx="5971275" cy="704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3"/>
          <p:cNvSpPr txBox="1"/>
          <p:nvPr>
            <p:ph type="title"/>
          </p:nvPr>
        </p:nvSpPr>
        <p:spPr>
          <a:xfrm>
            <a:off x="0" y="304800"/>
            <a:ext cx="9144000" cy="533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WHERE statement</a:t>
            </a:r>
            <a:endParaRPr/>
          </a:p>
        </p:txBody>
      </p:sp>
      <p:sp>
        <p:nvSpPr>
          <p:cNvPr id="276" name="Google Shape;276;p23"/>
          <p:cNvSpPr txBox="1"/>
          <p:nvPr>
            <p:ph idx="1" type="body"/>
          </p:nvPr>
        </p:nvSpPr>
        <p:spPr>
          <a:xfrm>
            <a:off x="304800" y="914400"/>
            <a:ext cx="8534400" cy="51816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560"/>
              </a:spcBef>
              <a:spcAft>
                <a:spcPts val="0"/>
              </a:spcAft>
              <a:buSzPts val="2400"/>
              <a:buFont typeface="Arial"/>
              <a:buChar char="-"/>
            </a:pPr>
            <a:r>
              <a:rPr lang="en-US" sz="2400">
                <a:latin typeface="Arial"/>
                <a:ea typeface="Arial"/>
                <a:cs typeface="Arial"/>
                <a:sym typeface="Arial"/>
              </a:rPr>
              <a:t>Used to filter records </a:t>
            </a:r>
            <a:endParaRPr sz="2400">
              <a:latin typeface="Arial"/>
              <a:ea typeface="Arial"/>
              <a:cs typeface="Arial"/>
              <a:sym typeface="Arial"/>
            </a:endParaRPr>
          </a:p>
          <a:p>
            <a:pPr indent="0" lvl="0" marL="0" rtl="0" algn="l">
              <a:lnSpc>
                <a:spcPct val="100000"/>
              </a:lnSpc>
              <a:spcBef>
                <a:spcPts val="560"/>
              </a:spcBef>
              <a:spcAft>
                <a:spcPts val="0"/>
              </a:spcAft>
              <a:buSzPts val="2240"/>
              <a:buNone/>
            </a:pPr>
            <a:r>
              <a:t/>
            </a:r>
            <a:endParaRPr sz="2400">
              <a:latin typeface="Arial"/>
              <a:ea typeface="Arial"/>
              <a:cs typeface="Arial"/>
              <a:sym typeface="Arial"/>
            </a:endParaRPr>
          </a:p>
          <a:p>
            <a:pPr indent="-381000" lvl="0" marL="457200" rtl="0" algn="l">
              <a:lnSpc>
                <a:spcPct val="100000"/>
              </a:lnSpc>
              <a:spcBef>
                <a:spcPts val="560"/>
              </a:spcBef>
              <a:spcAft>
                <a:spcPts val="0"/>
              </a:spcAft>
              <a:buSzPts val="2400"/>
              <a:buFont typeface="Arial"/>
              <a:buChar char="-"/>
            </a:pPr>
            <a:r>
              <a:rPr lang="en-US" sz="2400">
                <a:latin typeface="Arial"/>
                <a:ea typeface="Arial"/>
                <a:cs typeface="Arial"/>
                <a:sym typeface="Arial"/>
              </a:rPr>
              <a:t>Extracts records that fulfill specific condition</a:t>
            </a:r>
            <a:endParaRPr sz="2400">
              <a:latin typeface="Arial"/>
              <a:ea typeface="Arial"/>
              <a:cs typeface="Arial"/>
              <a:sym typeface="Arial"/>
            </a:endParaRPr>
          </a:p>
          <a:p>
            <a:pPr indent="0" lvl="0" marL="0" rtl="0" algn="l">
              <a:lnSpc>
                <a:spcPct val="100000"/>
              </a:lnSpc>
              <a:spcBef>
                <a:spcPts val="560"/>
              </a:spcBef>
              <a:spcAft>
                <a:spcPts val="0"/>
              </a:spcAft>
              <a:buSzPts val="2240"/>
              <a:buNone/>
            </a:pPr>
            <a:r>
              <a:t/>
            </a:r>
            <a:endParaRPr/>
          </a:p>
          <a:p>
            <a:pPr indent="0" lvl="0" marL="0" rtl="0" algn="l">
              <a:lnSpc>
                <a:spcPct val="100000"/>
              </a:lnSpc>
              <a:spcBef>
                <a:spcPts val="560"/>
              </a:spcBef>
              <a:spcAft>
                <a:spcPts val="0"/>
              </a:spcAft>
              <a:buSzPts val="2240"/>
              <a:buNone/>
            </a:pPr>
            <a:r>
              <a:t/>
            </a:r>
            <a:endParaRPr/>
          </a:p>
          <a:p>
            <a:pPr indent="0" lvl="0" marL="0" rtl="0" algn="l">
              <a:lnSpc>
                <a:spcPct val="100000"/>
              </a:lnSpc>
              <a:spcBef>
                <a:spcPts val="560"/>
              </a:spcBef>
              <a:spcAft>
                <a:spcPts val="0"/>
              </a:spcAft>
              <a:buSzPts val="2240"/>
              <a:buNone/>
            </a:pPr>
            <a:r>
              <a:t/>
            </a:r>
            <a:endParaRPr/>
          </a:p>
          <a:p>
            <a:pPr indent="0" lvl="0" marL="0" rtl="0" algn="l">
              <a:lnSpc>
                <a:spcPct val="100000"/>
              </a:lnSpc>
              <a:spcBef>
                <a:spcPts val="560"/>
              </a:spcBef>
              <a:spcAft>
                <a:spcPts val="0"/>
              </a:spcAft>
              <a:buSzPts val="2240"/>
              <a:buNone/>
            </a:pPr>
            <a:r>
              <a:t/>
            </a:r>
            <a:endParaRPr/>
          </a:p>
          <a:p>
            <a:pPr indent="-381000" lvl="0" marL="457200" rtl="0" algn="l">
              <a:lnSpc>
                <a:spcPct val="100000"/>
              </a:lnSpc>
              <a:spcBef>
                <a:spcPts val="560"/>
              </a:spcBef>
              <a:spcAft>
                <a:spcPts val="0"/>
              </a:spcAft>
              <a:buSzPts val="2400"/>
              <a:buFont typeface="Arial"/>
              <a:buChar char="-"/>
            </a:pPr>
            <a:r>
              <a:rPr lang="en-US" sz="2400">
                <a:latin typeface="Arial"/>
                <a:ea typeface="Arial"/>
                <a:cs typeface="Arial"/>
                <a:sym typeface="Arial"/>
              </a:rPr>
              <a:t>Note: conditions are specified on columns</a:t>
            </a:r>
            <a:endParaRPr sz="2400">
              <a:latin typeface="Arial"/>
              <a:ea typeface="Arial"/>
              <a:cs typeface="Arial"/>
              <a:sym typeface="Arial"/>
            </a:endParaRPr>
          </a:p>
          <a:p>
            <a:pPr indent="0" lvl="0" marL="0" rtl="0" algn="l">
              <a:lnSpc>
                <a:spcPct val="100000"/>
              </a:lnSpc>
              <a:spcBef>
                <a:spcPts val="560"/>
              </a:spcBef>
              <a:spcAft>
                <a:spcPts val="0"/>
              </a:spcAft>
              <a:buSzPts val="2240"/>
              <a:buNone/>
            </a:pPr>
            <a:r>
              <a:t/>
            </a:r>
            <a:endParaRPr/>
          </a:p>
        </p:txBody>
      </p:sp>
      <p:pic>
        <p:nvPicPr>
          <p:cNvPr id="277" name="Google Shape;277;p23"/>
          <p:cNvPicPr preferRelativeResize="0"/>
          <p:nvPr/>
        </p:nvPicPr>
        <p:blipFill rotWithShape="1">
          <a:blip r:embed="rId3">
            <a:alphaModFix/>
          </a:blip>
          <a:srcRect b="0" l="0" r="0" t="0"/>
          <a:stretch/>
        </p:blipFill>
        <p:spPr>
          <a:xfrm>
            <a:off x="2481263" y="2833688"/>
            <a:ext cx="4181475" cy="1190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4"/>
          <p:cNvSpPr txBox="1"/>
          <p:nvPr>
            <p:ph type="title"/>
          </p:nvPr>
        </p:nvSpPr>
        <p:spPr>
          <a:xfrm>
            <a:off x="0" y="304800"/>
            <a:ext cx="9144000" cy="533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WHERE conditions</a:t>
            </a:r>
            <a:endParaRPr/>
          </a:p>
        </p:txBody>
      </p:sp>
      <p:pic>
        <p:nvPicPr>
          <p:cNvPr id="284" name="Google Shape;284;p24"/>
          <p:cNvPicPr preferRelativeResize="0"/>
          <p:nvPr/>
        </p:nvPicPr>
        <p:blipFill rotWithShape="1">
          <a:blip r:embed="rId3">
            <a:alphaModFix/>
          </a:blip>
          <a:srcRect b="0" l="0" r="0" t="0"/>
          <a:stretch/>
        </p:blipFill>
        <p:spPr>
          <a:xfrm>
            <a:off x="485775" y="933450"/>
            <a:ext cx="8172450" cy="4991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5"/>
          <p:cNvSpPr txBox="1"/>
          <p:nvPr>
            <p:ph type="title"/>
          </p:nvPr>
        </p:nvSpPr>
        <p:spPr>
          <a:xfrm>
            <a:off x="0" y="304800"/>
            <a:ext cx="9144000" cy="533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WHERE - AND, OR, NOT</a:t>
            </a:r>
            <a:endParaRPr/>
          </a:p>
        </p:txBody>
      </p:sp>
      <p:sp>
        <p:nvSpPr>
          <p:cNvPr id="291" name="Google Shape;291;p25"/>
          <p:cNvSpPr txBox="1"/>
          <p:nvPr>
            <p:ph idx="1" type="body"/>
          </p:nvPr>
        </p:nvSpPr>
        <p:spPr>
          <a:xfrm>
            <a:off x="304800" y="914400"/>
            <a:ext cx="8534400" cy="51816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560"/>
              </a:spcBef>
              <a:spcAft>
                <a:spcPts val="0"/>
              </a:spcAft>
              <a:buSzPts val="2400"/>
              <a:buFont typeface="Arial"/>
              <a:buChar char="-"/>
            </a:pPr>
            <a:r>
              <a:rPr lang="en-US" sz="2400">
                <a:latin typeface="Arial"/>
                <a:ea typeface="Arial"/>
                <a:cs typeface="Arial"/>
                <a:sym typeface="Arial"/>
              </a:rPr>
              <a:t>A combination of the logical operators (AND, OR, NOT) can be used in the WHERE statement</a:t>
            </a:r>
            <a:endParaRPr sz="2400">
              <a:latin typeface="Arial"/>
              <a:ea typeface="Arial"/>
              <a:cs typeface="Arial"/>
              <a:sym typeface="Arial"/>
            </a:endParaRPr>
          </a:p>
          <a:p>
            <a:pPr indent="0" lvl="0" marL="0" rtl="0" algn="l">
              <a:lnSpc>
                <a:spcPct val="100000"/>
              </a:lnSpc>
              <a:spcBef>
                <a:spcPts val="560"/>
              </a:spcBef>
              <a:spcAft>
                <a:spcPts val="0"/>
              </a:spcAft>
              <a:buSzPts val="2240"/>
              <a:buNone/>
            </a:pPr>
            <a:r>
              <a:t/>
            </a:r>
            <a:endParaRPr sz="2400">
              <a:latin typeface="Arial"/>
              <a:ea typeface="Arial"/>
              <a:cs typeface="Arial"/>
              <a:sym typeface="Arial"/>
            </a:endParaRPr>
          </a:p>
          <a:p>
            <a:pPr indent="0" lvl="0" marL="0" rtl="0" algn="l">
              <a:lnSpc>
                <a:spcPct val="100000"/>
              </a:lnSpc>
              <a:spcBef>
                <a:spcPts val="560"/>
              </a:spcBef>
              <a:spcAft>
                <a:spcPts val="0"/>
              </a:spcAft>
              <a:buSzPts val="2240"/>
              <a:buNone/>
            </a:pPr>
            <a:r>
              <a:t/>
            </a:r>
            <a:endParaRPr sz="2400">
              <a:latin typeface="Arial"/>
              <a:ea typeface="Arial"/>
              <a:cs typeface="Arial"/>
              <a:sym typeface="Arial"/>
            </a:endParaRPr>
          </a:p>
        </p:txBody>
      </p:sp>
      <p:pic>
        <p:nvPicPr>
          <p:cNvPr id="292" name="Google Shape;292;p25"/>
          <p:cNvPicPr preferRelativeResize="0"/>
          <p:nvPr/>
        </p:nvPicPr>
        <p:blipFill rotWithShape="1">
          <a:blip r:embed="rId3">
            <a:alphaModFix/>
          </a:blip>
          <a:srcRect b="0" l="0" r="0" t="0"/>
          <a:stretch/>
        </p:blipFill>
        <p:spPr>
          <a:xfrm>
            <a:off x="1323975" y="2006600"/>
            <a:ext cx="6496050" cy="1066800"/>
          </a:xfrm>
          <a:prstGeom prst="rect">
            <a:avLst/>
          </a:prstGeom>
          <a:noFill/>
          <a:ln>
            <a:noFill/>
          </a:ln>
        </p:spPr>
      </p:pic>
      <p:pic>
        <p:nvPicPr>
          <p:cNvPr id="293" name="Google Shape;293;p25"/>
          <p:cNvPicPr preferRelativeResize="0"/>
          <p:nvPr/>
        </p:nvPicPr>
        <p:blipFill rotWithShape="1">
          <a:blip r:embed="rId4">
            <a:alphaModFix/>
          </a:blip>
          <a:srcRect b="0" l="0" r="0" t="0"/>
          <a:stretch/>
        </p:blipFill>
        <p:spPr>
          <a:xfrm>
            <a:off x="1323975" y="3251200"/>
            <a:ext cx="6357801" cy="1114425"/>
          </a:xfrm>
          <a:prstGeom prst="rect">
            <a:avLst/>
          </a:prstGeom>
          <a:noFill/>
          <a:ln>
            <a:noFill/>
          </a:ln>
        </p:spPr>
      </p:pic>
      <p:pic>
        <p:nvPicPr>
          <p:cNvPr id="294" name="Google Shape;294;p25"/>
          <p:cNvPicPr preferRelativeResize="0"/>
          <p:nvPr/>
        </p:nvPicPr>
        <p:blipFill rotWithShape="1">
          <a:blip r:embed="rId5">
            <a:alphaModFix/>
          </a:blip>
          <a:srcRect b="0" l="0" r="0" t="0"/>
          <a:stretch/>
        </p:blipFill>
        <p:spPr>
          <a:xfrm>
            <a:off x="1323975" y="4543425"/>
            <a:ext cx="3657600" cy="1143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9d7b6e83dc_0_0"/>
          <p:cNvSpPr txBox="1"/>
          <p:nvPr>
            <p:ph type="title"/>
          </p:nvPr>
        </p:nvSpPr>
        <p:spPr>
          <a:xfrm>
            <a:off x="0" y="304800"/>
            <a:ext cx="9144000" cy="5334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US"/>
              <a:t>Nested SELECT statements</a:t>
            </a:r>
            <a:endParaRPr/>
          </a:p>
          <a:p>
            <a:pPr indent="0" lvl="0" marL="0" rtl="0" algn="ctr">
              <a:spcBef>
                <a:spcPts val="0"/>
              </a:spcBef>
              <a:spcAft>
                <a:spcPts val="0"/>
              </a:spcAft>
              <a:buNone/>
            </a:pPr>
            <a:r>
              <a:t/>
            </a:r>
            <a:endParaRPr/>
          </a:p>
        </p:txBody>
      </p:sp>
      <p:sp>
        <p:nvSpPr>
          <p:cNvPr id="301" name="Google Shape;301;g9d7b6e83dc_0_0"/>
          <p:cNvSpPr txBox="1"/>
          <p:nvPr>
            <p:ph idx="1" type="body"/>
          </p:nvPr>
        </p:nvSpPr>
        <p:spPr>
          <a:xfrm>
            <a:off x="304800" y="900375"/>
            <a:ext cx="8534400" cy="5181600"/>
          </a:xfrm>
          <a:prstGeom prst="rect">
            <a:avLst/>
          </a:prstGeom>
        </p:spPr>
        <p:txBody>
          <a:bodyPr anchorCtr="0" anchor="t" bIns="45700" lIns="91425" spcFirstLastPara="1" rIns="91425" wrap="square" tIns="45700">
            <a:noAutofit/>
          </a:bodyPr>
          <a:lstStyle/>
          <a:p>
            <a:pPr indent="-345440" lvl="0" marL="457200" rtl="0" algn="l">
              <a:spcBef>
                <a:spcPts val="560"/>
              </a:spcBef>
              <a:spcAft>
                <a:spcPts val="0"/>
              </a:spcAft>
              <a:buSzPts val="1840"/>
              <a:buFont typeface="Arial"/>
              <a:buChar char="-"/>
            </a:pPr>
            <a:r>
              <a:rPr lang="en-US" sz="2400">
                <a:latin typeface="Arial"/>
                <a:ea typeface="Arial"/>
                <a:cs typeface="Arial"/>
                <a:sym typeface="Arial"/>
              </a:rPr>
              <a:t>SELECT statements can be nested within a WHERE condition</a:t>
            </a:r>
            <a:endParaRPr sz="2400">
              <a:latin typeface="Arial"/>
              <a:ea typeface="Arial"/>
              <a:cs typeface="Arial"/>
              <a:sym typeface="Arial"/>
            </a:endParaRPr>
          </a:p>
          <a:p>
            <a:pPr indent="-345440" lvl="0" marL="457200" rtl="0" algn="l">
              <a:spcBef>
                <a:spcPts val="0"/>
              </a:spcBef>
              <a:spcAft>
                <a:spcPts val="0"/>
              </a:spcAft>
              <a:buSzPts val="1840"/>
              <a:buFont typeface="Arial"/>
              <a:buChar char="-"/>
            </a:pPr>
            <a:r>
              <a:rPr lang="en-US" sz="2400">
                <a:latin typeface="Arial"/>
                <a:ea typeface="Arial"/>
                <a:cs typeface="Arial"/>
                <a:sym typeface="Arial"/>
              </a:rPr>
              <a:t>You can refer to other tables in the nested SELECT</a:t>
            </a:r>
            <a:endParaRPr sz="2400">
              <a:latin typeface="Arial"/>
              <a:ea typeface="Arial"/>
              <a:cs typeface="Arial"/>
              <a:sym typeface="Arial"/>
            </a:endParaRPr>
          </a:p>
          <a:p>
            <a:pPr indent="0" lvl="0" marL="0" rtl="0" algn="l">
              <a:spcBef>
                <a:spcPts val="560"/>
              </a:spcBef>
              <a:spcAft>
                <a:spcPts val="0"/>
              </a:spcAft>
              <a:buNone/>
            </a:pPr>
            <a:r>
              <a:t/>
            </a:r>
            <a:endParaRPr/>
          </a:p>
          <a:p>
            <a:pPr indent="0" lvl="0" marL="0" rtl="0" algn="l">
              <a:spcBef>
                <a:spcPts val="560"/>
              </a:spcBef>
              <a:spcAft>
                <a:spcPts val="0"/>
              </a:spcAft>
              <a:buNone/>
            </a:pPr>
            <a:r>
              <a:t/>
            </a:r>
            <a:endParaRPr/>
          </a:p>
        </p:txBody>
      </p:sp>
      <p:pic>
        <p:nvPicPr>
          <p:cNvPr id="302" name="Google Shape;302;g9d7b6e83dc_0_0"/>
          <p:cNvPicPr preferRelativeResize="0"/>
          <p:nvPr/>
        </p:nvPicPr>
        <p:blipFill>
          <a:blip r:embed="rId3">
            <a:alphaModFix/>
          </a:blip>
          <a:stretch>
            <a:fillRect/>
          </a:stretch>
        </p:blipFill>
        <p:spPr>
          <a:xfrm>
            <a:off x="1519638" y="2417225"/>
            <a:ext cx="6104725" cy="30523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6"/>
          <p:cNvSpPr txBox="1"/>
          <p:nvPr>
            <p:ph type="title"/>
          </p:nvPr>
        </p:nvSpPr>
        <p:spPr>
          <a:xfrm>
            <a:off x="0" y="304800"/>
            <a:ext cx="9144000" cy="533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UPDATE statement</a:t>
            </a:r>
            <a:endParaRPr/>
          </a:p>
        </p:txBody>
      </p:sp>
      <p:sp>
        <p:nvSpPr>
          <p:cNvPr id="309" name="Google Shape;309;p26"/>
          <p:cNvSpPr txBox="1"/>
          <p:nvPr>
            <p:ph idx="1" type="body"/>
          </p:nvPr>
        </p:nvSpPr>
        <p:spPr>
          <a:xfrm>
            <a:off x="304800" y="914400"/>
            <a:ext cx="8534400" cy="51816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560"/>
              </a:spcBef>
              <a:spcAft>
                <a:spcPts val="0"/>
              </a:spcAft>
              <a:buSzPts val="2400"/>
              <a:buFont typeface="Arial"/>
              <a:buChar char="-"/>
            </a:pPr>
            <a:r>
              <a:rPr lang="en-US" sz="2400">
                <a:latin typeface="Arial"/>
                <a:ea typeface="Arial"/>
                <a:cs typeface="Arial"/>
                <a:sym typeface="Arial"/>
              </a:rPr>
              <a:t>Used to modify existing records in the table</a:t>
            </a:r>
            <a:endParaRPr sz="2400">
              <a:latin typeface="Arial"/>
              <a:ea typeface="Arial"/>
              <a:cs typeface="Arial"/>
              <a:sym typeface="Arial"/>
            </a:endParaRPr>
          </a:p>
          <a:p>
            <a:pPr indent="0" lvl="0" marL="0" rtl="0" algn="l">
              <a:lnSpc>
                <a:spcPct val="100000"/>
              </a:lnSpc>
              <a:spcBef>
                <a:spcPts val="560"/>
              </a:spcBef>
              <a:spcAft>
                <a:spcPts val="0"/>
              </a:spcAft>
              <a:buSzPts val="2240"/>
              <a:buNone/>
            </a:pPr>
            <a:r>
              <a:t/>
            </a:r>
            <a:endParaRPr sz="2400">
              <a:latin typeface="Arial"/>
              <a:ea typeface="Arial"/>
              <a:cs typeface="Arial"/>
              <a:sym typeface="Arial"/>
            </a:endParaRPr>
          </a:p>
        </p:txBody>
      </p:sp>
      <p:pic>
        <p:nvPicPr>
          <p:cNvPr id="310" name="Google Shape;310;p26"/>
          <p:cNvPicPr preferRelativeResize="0"/>
          <p:nvPr/>
        </p:nvPicPr>
        <p:blipFill rotWithShape="1">
          <a:blip r:embed="rId3">
            <a:alphaModFix/>
          </a:blip>
          <a:srcRect b="0" l="0" r="0" t="0"/>
          <a:stretch/>
        </p:blipFill>
        <p:spPr>
          <a:xfrm>
            <a:off x="1496763" y="2116152"/>
            <a:ext cx="6150475" cy="1169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7"/>
          <p:cNvSpPr txBox="1"/>
          <p:nvPr>
            <p:ph type="title"/>
          </p:nvPr>
        </p:nvSpPr>
        <p:spPr>
          <a:xfrm>
            <a:off x="0" y="304800"/>
            <a:ext cx="9144000" cy="533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DELETE statement</a:t>
            </a:r>
            <a:endParaRPr/>
          </a:p>
        </p:txBody>
      </p:sp>
      <p:sp>
        <p:nvSpPr>
          <p:cNvPr id="317" name="Google Shape;317;p27"/>
          <p:cNvSpPr txBox="1"/>
          <p:nvPr>
            <p:ph idx="1" type="body"/>
          </p:nvPr>
        </p:nvSpPr>
        <p:spPr>
          <a:xfrm>
            <a:off x="304800" y="914400"/>
            <a:ext cx="8534400" cy="51816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560"/>
              </a:spcBef>
              <a:spcAft>
                <a:spcPts val="0"/>
              </a:spcAft>
              <a:buSzPts val="2400"/>
              <a:buFont typeface="Arial"/>
              <a:buChar char="-"/>
            </a:pPr>
            <a:r>
              <a:rPr lang="en-US" sz="2400">
                <a:latin typeface="Arial"/>
                <a:ea typeface="Arial"/>
                <a:cs typeface="Arial"/>
                <a:sym typeface="Arial"/>
              </a:rPr>
              <a:t>Used to delete existing records from the database</a:t>
            </a:r>
            <a:endParaRPr sz="2400">
              <a:latin typeface="Arial"/>
              <a:ea typeface="Arial"/>
              <a:cs typeface="Arial"/>
              <a:sym typeface="Arial"/>
            </a:endParaRPr>
          </a:p>
          <a:p>
            <a:pPr indent="0" lvl="0" marL="0" rtl="0" algn="l">
              <a:lnSpc>
                <a:spcPct val="100000"/>
              </a:lnSpc>
              <a:spcBef>
                <a:spcPts val="560"/>
              </a:spcBef>
              <a:spcAft>
                <a:spcPts val="0"/>
              </a:spcAft>
              <a:buSzPts val="2240"/>
              <a:buNone/>
            </a:pPr>
            <a:r>
              <a:t/>
            </a:r>
            <a:endParaRPr sz="2400">
              <a:latin typeface="Arial"/>
              <a:ea typeface="Arial"/>
              <a:cs typeface="Arial"/>
              <a:sym typeface="Arial"/>
            </a:endParaRPr>
          </a:p>
        </p:txBody>
      </p:sp>
      <p:pic>
        <p:nvPicPr>
          <p:cNvPr id="318" name="Google Shape;318;p27"/>
          <p:cNvPicPr preferRelativeResize="0"/>
          <p:nvPr/>
        </p:nvPicPr>
        <p:blipFill rotWithShape="1">
          <a:blip r:embed="rId3">
            <a:alphaModFix/>
          </a:blip>
          <a:srcRect b="0" l="0" r="0" t="0"/>
          <a:stretch/>
        </p:blipFill>
        <p:spPr>
          <a:xfrm>
            <a:off x="2093119" y="2143125"/>
            <a:ext cx="4957763" cy="1285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8"/>
          <p:cNvSpPr txBox="1"/>
          <p:nvPr>
            <p:ph type="title"/>
          </p:nvPr>
        </p:nvSpPr>
        <p:spPr>
          <a:xfrm>
            <a:off x="0" y="304800"/>
            <a:ext cx="9144000" cy="533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ALTER TABLE</a:t>
            </a:r>
            <a:endParaRPr/>
          </a:p>
        </p:txBody>
      </p:sp>
      <p:sp>
        <p:nvSpPr>
          <p:cNvPr id="325" name="Google Shape;325;p28"/>
          <p:cNvSpPr txBox="1"/>
          <p:nvPr>
            <p:ph idx="1" type="body"/>
          </p:nvPr>
        </p:nvSpPr>
        <p:spPr>
          <a:xfrm>
            <a:off x="304800" y="914400"/>
            <a:ext cx="8534400" cy="51816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560"/>
              </a:spcBef>
              <a:spcAft>
                <a:spcPts val="0"/>
              </a:spcAft>
              <a:buSzPts val="2400"/>
              <a:buFont typeface="Arial"/>
              <a:buChar char="-"/>
            </a:pPr>
            <a:r>
              <a:rPr lang="en-US" sz="2400">
                <a:latin typeface="Arial"/>
                <a:ea typeface="Arial"/>
                <a:cs typeface="Arial"/>
                <a:sym typeface="Arial"/>
              </a:rPr>
              <a:t>The ALTER statement allows users to ADD, DELETE (DROP), MODIFY columns</a:t>
            </a:r>
            <a:endParaRPr sz="2400">
              <a:latin typeface="Arial"/>
              <a:ea typeface="Arial"/>
              <a:cs typeface="Arial"/>
              <a:sym typeface="Arial"/>
            </a:endParaRPr>
          </a:p>
          <a:p>
            <a:pPr indent="0" lvl="0" marL="457200" rtl="0" algn="l">
              <a:lnSpc>
                <a:spcPct val="100000"/>
              </a:lnSpc>
              <a:spcBef>
                <a:spcPts val="560"/>
              </a:spcBef>
              <a:spcAft>
                <a:spcPts val="0"/>
              </a:spcAft>
              <a:buSzPts val="2240"/>
              <a:buNone/>
            </a:pPr>
            <a:r>
              <a:t/>
            </a:r>
            <a:endParaRPr sz="2400"/>
          </a:p>
          <a:p>
            <a:pPr indent="-381000" lvl="0" marL="457200" rtl="0" algn="l">
              <a:lnSpc>
                <a:spcPct val="100000"/>
              </a:lnSpc>
              <a:spcBef>
                <a:spcPts val="560"/>
              </a:spcBef>
              <a:spcAft>
                <a:spcPts val="0"/>
              </a:spcAft>
              <a:buSzPts val="2400"/>
              <a:buFont typeface="Arial"/>
              <a:buChar char="-"/>
            </a:pPr>
            <a:r>
              <a:rPr lang="en-US" sz="2400">
                <a:latin typeface="Arial"/>
                <a:ea typeface="Arial"/>
                <a:cs typeface="Arial"/>
                <a:sym typeface="Arial"/>
              </a:rPr>
              <a:t>ADD column Statement</a:t>
            </a:r>
            <a:endParaRPr sz="2400">
              <a:latin typeface="Arial"/>
              <a:ea typeface="Arial"/>
              <a:cs typeface="Arial"/>
              <a:sym typeface="Arial"/>
            </a:endParaRPr>
          </a:p>
          <a:p>
            <a:pPr indent="-381000" lvl="1" marL="914400" rtl="0" algn="l">
              <a:lnSpc>
                <a:spcPct val="100000"/>
              </a:lnSpc>
              <a:spcBef>
                <a:spcPts val="0"/>
              </a:spcBef>
              <a:spcAft>
                <a:spcPts val="0"/>
              </a:spcAft>
              <a:buSzPts val="2400"/>
              <a:buChar char="-"/>
            </a:pPr>
            <a:r>
              <a:rPr lang="en-US" sz="2400"/>
              <a:t>f</a:t>
            </a:r>
            <a:endParaRPr sz="2400"/>
          </a:p>
          <a:p>
            <a:pPr indent="0" lvl="0" marL="0" rtl="0" algn="l">
              <a:lnSpc>
                <a:spcPct val="100000"/>
              </a:lnSpc>
              <a:spcBef>
                <a:spcPts val="560"/>
              </a:spcBef>
              <a:spcAft>
                <a:spcPts val="0"/>
              </a:spcAft>
              <a:buSzPts val="2240"/>
              <a:buNone/>
            </a:pPr>
            <a:r>
              <a:t/>
            </a:r>
            <a:endParaRPr sz="2400"/>
          </a:p>
          <a:p>
            <a:pPr indent="0" lvl="0" marL="0" rtl="0" algn="l">
              <a:lnSpc>
                <a:spcPct val="100000"/>
              </a:lnSpc>
              <a:spcBef>
                <a:spcPts val="560"/>
              </a:spcBef>
              <a:spcAft>
                <a:spcPts val="0"/>
              </a:spcAft>
              <a:buSzPts val="2240"/>
              <a:buNone/>
            </a:pPr>
            <a:r>
              <a:t/>
            </a:r>
            <a:endParaRPr sz="2400"/>
          </a:p>
          <a:p>
            <a:pPr indent="-381000" lvl="0" marL="914400" rtl="0" algn="l">
              <a:lnSpc>
                <a:spcPct val="100000"/>
              </a:lnSpc>
              <a:spcBef>
                <a:spcPts val="560"/>
              </a:spcBef>
              <a:spcAft>
                <a:spcPts val="0"/>
              </a:spcAft>
              <a:buSzPts val="2400"/>
              <a:buChar char="-"/>
            </a:pPr>
            <a:r>
              <a:rPr lang="en-US" sz="2400">
                <a:latin typeface="Arial"/>
                <a:ea typeface="Arial"/>
                <a:cs typeface="Arial"/>
                <a:sym typeface="Arial"/>
              </a:rPr>
              <a:t>i.e.)</a:t>
            </a:r>
            <a:r>
              <a:rPr lang="en-US" sz="2400"/>
              <a:t> </a:t>
            </a:r>
            <a:endParaRPr sz="2400"/>
          </a:p>
        </p:txBody>
      </p:sp>
      <p:pic>
        <p:nvPicPr>
          <p:cNvPr id="326" name="Google Shape;326;p28"/>
          <p:cNvPicPr preferRelativeResize="0"/>
          <p:nvPr/>
        </p:nvPicPr>
        <p:blipFill rotWithShape="1">
          <a:blip r:embed="rId3">
            <a:alphaModFix/>
          </a:blip>
          <a:srcRect b="0" l="0" r="0" t="0"/>
          <a:stretch/>
        </p:blipFill>
        <p:spPr>
          <a:xfrm>
            <a:off x="1267300" y="2696225"/>
            <a:ext cx="4140950" cy="995925"/>
          </a:xfrm>
          <a:prstGeom prst="rect">
            <a:avLst/>
          </a:prstGeom>
          <a:noFill/>
          <a:ln>
            <a:noFill/>
          </a:ln>
        </p:spPr>
      </p:pic>
      <p:pic>
        <p:nvPicPr>
          <p:cNvPr id="327" name="Google Shape;327;p28"/>
          <p:cNvPicPr preferRelativeResize="0"/>
          <p:nvPr/>
        </p:nvPicPr>
        <p:blipFill rotWithShape="1">
          <a:blip r:embed="rId4">
            <a:alphaModFix/>
          </a:blip>
          <a:srcRect b="0" l="0" r="0" t="0"/>
          <a:stretch/>
        </p:blipFill>
        <p:spPr>
          <a:xfrm>
            <a:off x="2019225" y="3947550"/>
            <a:ext cx="6096275" cy="456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title"/>
          </p:nvPr>
        </p:nvSpPr>
        <p:spPr>
          <a:xfrm>
            <a:off x="26349" y="304800"/>
            <a:ext cx="9144000" cy="53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a:t>Databases</a:t>
            </a:r>
            <a:endParaRPr b="1" i="0" sz="3200" u="none" cap="none" strike="noStrike">
              <a:solidFill>
                <a:schemeClr val="dk2"/>
              </a:solidFill>
              <a:latin typeface="Verdana"/>
              <a:ea typeface="Verdana"/>
              <a:cs typeface="Verdana"/>
              <a:sym typeface="Verdana"/>
            </a:endParaRPr>
          </a:p>
        </p:txBody>
      </p:sp>
      <p:sp>
        <p:nvSpPr>
          <p:cNvPr id="117" name="Google Shape;117;p3"/>
          <p:cNvSpPr/>
          <p:nvPr/>
        </p:nvSpPr>
        <p:spPr>
          <a:xfrm>
            <a:off x="2286000" y="2828836"/>
            <a:ext cx="457200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118" name="Google Shape;118;p3"/>
          <p:cNvSpPr txBox="1"/>
          <p:nvPr>
            <p:ph idx="1" type="body"/>
          </p:nvPr>
        </p:nvSpPr>
        <p:spPr>
          <a:xfrm>
            <a:off x="457200" y="1219200"/>
            <a:ext cx="8382000" cy="4419600"/>
          </a:xfrm>
          <a:prstGeom prst="rect">
            <a:avLst/>
          </a:prstGeom>
          <a:noFill/>
          <a:ln>
            <a:noFill/>
          </a:ln>
        </p:spPr>
        <p:txBody>
          <a:bodyPr anchorCtr="0" anchor="t" bIns="45700" lIns="91425" spcFirstLastPara="1" rIns="91425" wrap="square" tIns="45700">
            <a:noAutofit/>
          </a:bodyPr>
          <a:lstStyle/>
          <a:p>
            <a:pPr indent="-381000" lvl="1" marL="914400" rtl="0" algn="l">
              <a:lnSpc>
                <a:spcPct val="115000"/>
              </a:lnSpc>
              <a:spcBef>
                <a:spcPts val="0"/>
              </a:spcBef>
              <a:spcAft>
                <a:spcPts val="0"/>
              </a:spcAft>
              <a:buClr>
                <a:schemeClr val="dk1"/>
              </a:buClr>
              <a:buSzPts val="2400"/>
              <a:buFont typeface="Arial"/>
              <a:buChar char="-"/>
            </a:pPr>
            <a:r>
              <a:rPr lang="en-US" sz="2400">
                <a:latin typeface="Arial"/>
                <a:ea typeface="Arial"/>
                <a:cs typeface="Arial"/>
                <a:sym typeface="Arial"/>
              </a:rPr>
              <a:t>Program structure that allows data be stored in a specific format</a:t>
            </a:r>
            <a:endParaRPr sz="2400">
              <a:latin typeface="Arial"/>
              <a:ea typeface="Arial"/>
              <a:cs typeface="Arial"/>
              <a:sym typeface="Arial"/>
            </a:endParaRPr>
          </a:p>
          <a:p>
            <a:pPr indent="0" lvl="0" marL="914400" rtl="0" algn="l">
              <a:lnSpc>
                <a:spcPct val="115000"/>
              </a:lnSpc>
              <a:spcBef>
                <a:spcPts val="0"/>
              </a:spcBef>
              <a:spcAft>
                <a:spcPts val="0"/>
              </a:spcAft>
              <a:buSzPts val="2240"/>
              <a:buNone/>
            </a:pPr>
            <a:r>
              <a:t/>
            </a:r>
            <a:endParaRPr sz="2400">
              <a:latin typeface="Arial"/>
              <a:ea typeface="Arial"/>
              <a:cs typeface="Arial"/>
              <a:sym typeface="Arial"/>
            </a:endParaRPr>
          </a:p>
          <a:p>
            <a:pPr indent="-381000" lvl="1" marL="914400" rtl="0" algn="l">
              <a:lnSpc>
                <a:spcPct val="115000"/>
              </a:lnSpc>
              <a:spcBef>
                <a:spcPts val="0"/>
              </a:spcBef>
              <a:spcAft>
                <a:spcPts val="0"/>
              </a:spcAft>
              <a:buClr>
                <a:schemeClr val="dk1"/>
              </a:buClr>
              <a:buSzPts val="2400"/>
              <a:buFont typeface="Arial"/>
              <a:buChar char="-"/>
            </a:pPr>
            <a:r>
              <a:rPr lang="en-US" sz="2400">
                <a:latin typeface="Arial"/>
                <a:ea typeface="Arial"/>
                <a:cs typeface="Arial"/>
                <a:sym typeface="Arial"/>
              </a:rPr>
              <a:t>Includes a Database Management System (DBMS) that provides the functionality to add to, modify, and query the data quickly </a:t>
            </a:r>
            <a:endParaRPr sz="2400">
              <a:latin typeface="Arial"/>
              <a:ea typeface="Arial"/>
              <a:cs typeface="Arial"/>
              <a:sym typeface="Arial"/>
            </a:endParaRPr>
          </a:p>
          <a:p>
            <a:pPr indent="0" lvl="0" marL="914400" rtl="0" algn="l">
              <a:lnSpc>
                <a:spcPct val="115000"/>
              </a:lnSpc>
              <a:spcBef>
                <a:spcPts val="0"/>
              </a:spcBef>
              <a:spcAft>
                <a:spcPts val="0"/>
              </a:spcAft>
              <a:buSzPts val="2240"/>
              <a:buNone/>
            </a:pPr>
            <a:r>
              <a:t/>
            </a:r>
            <a:endParaRPr sz="2400">
              <a:latin typeface="Arial"/>
              <a:ea typeface="Arial"/>
              <a:cs typeface="Arial"/>
              <a:sym typeface="Arial"/>
            </a:endParaRPr>
          </a:p>
          <a:p>
            <a:pPr indent="-381000" lvl="1" marL="914400" rtl="0" algn="l">
              <a:lnSpc>
                <a:spcPct val="115000"/>
              </a:lnSpc>
              <a:spcBef>
                <a:spcPts val="0"/>
              </a:spcBef>
              <a:spcAft>
                <a:spcPts val="0"/>
              </a:spcAft>
              <a:buClr>
                <a:schemeClr val="dk1"/>
              </a:buClr>
              <a:buSzPts val="2400"/>
              <a:buFont typeface="Arial"/>
              <a:buChar char="-"/>
            </a:pPr>
            <a:r>
              <a:rPr b="1" lang="en-US" sz="2400">
                <a:latin typeface="Arial"/>
                <a:ea typeface="Arial"/>
                <a:cs typeface="Arial"/>
                <a:sym typeface="Arial"/>
              </a:rPr>
              <a:t>query</a:t>
            </a:r>
            <a:r>
              <a:rPr lang="en-US" sz="2400">
                <a:latin typeface="Arial"/>
                <a:ea typeface="Arial"/>
                <a:cs typeface="Arial"/>
                <a:sym typeface="Arial"/>
              </a:rPr>
              <a:t>: instructions for retrieving data from a database </a:t>
            </a:r>
            <a:endParaRPr sz="2400"/>
          </a:p>
          <a:p>
            <a:pPr indent="0" lvl="0" marL="914400" rtl="0" algn="l">
              <a:lnSpc>
                <a:spcPct val="115000"/>
              </a:lnSpc>
              <a:spcBef>
                <a:spcPts val="0"/>
              </a:spcBef>
              <a:spcAft>
                <a:spcPts val="0"/>
              </a:spcAft>
              <a:buSzPts val="2240"/>
              <a:buNone/>
            </a:pPr>
            <a:r>
              <a:t/>
            </a:r>
            <a:endParaRPr sz="2400">
              <a:latin typeface="Arial"/>
              <a:ea typeface="Arial"/>
              <a:cs typeface="Arial"/>
              <a:sym typeface="Arial"/>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9"/>
          <p:cNvSpPr txBox="1"/>
          <p:nvPr>
            <p:ph type="title"/>
          </p:nvPr>
        </p:nvSpPr>
        <p:spPr>
          <a:xfrm>
            <a:off x="0" y="304800"/>
            <a:ext cx="9144000" cy="533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ALTER TABLE (con’t)</a:t>
            </a:r>
            <a:endParaRPr/>
          </a:p>
        </p:txBody>
      </p:sp>
      <p:sp>
        <p:nvSpPr>
          <p:cNvPr id="334" name="Google Shape;334;p29"/>
          <p:cNvSpPr txBox="1"/>
          <p:nvPr>
            <p:ph idx="1" type="body"/>
          </p:nvPr>
        </p:nvSpPr>
        <p:spPr>
          <a:xfrm>
            <a:off x="304800" y="914400"/>
            <a:ext cx="8534400" cy="51816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560"/>
              </a:spcBef>
              <a:spcAft>
                <a:spcPts val="0"/>
              </a:spcAft>
              <a:buSzPts val="2400"/>
              <a:buFont typeface="Arial"/>
              <a:buChar char="-"/>
            </a:pPr>
            <a:r>
              <a:rPr lang="en-US" sz="2400">
                <a:latin typeface="Arial"/>
                <a:ea typeface="Arial"/>
                <a:cs typeface="Arial"/>
                <a:sym typeface="Arial"/>
              </a:rPr>
              <a:t>The DROP statement allows you to remove a column from the TABLE</a:t>
            </a:r>
            <a:endParaRPr sz="2400">
              <a:latin typeface="Arial"/>
              <a:ea typeface="Arial"/>
              <a:cs typeface="Arial"/>
              <a:sym typeface="Arial"/>
            </a:endParaRPr>
          </a:p>
          <a:p>
            <a:pPr indent="-381000" lvl="0" marL="457200" rtl="0" algn="l">
              <a:lnSpc>
                <a:spcPct val="100000"/>
              </a:lnSpc>
              <a:spcBef>
                <a:spcPts val="0"/>
              </a:spcBef>
              <a:spcAft>
                <a:spcPts val="0"/>
              </a:spcAft>
              <a:buSzPts val="2400"/>
              <a:buFont typeface="Arial"/>
              <a:buChar char="-"/>
            </a:pPr>
            <a:r>
              <a:rPr lang="en-US" sz="2400">
                <a:latin typeface="Arial"/>
                <a:ea typeface="Arial"/>
                <a:cs typeface="Arial"/>
                <a:sym typeface="Arial"/>
              </a:rPr>
              <a:t>DROP column statement</a:t>
            </a:r>
            <a:endParaRPr sz="2400">
              <a:latin typeface="Arial"/>
              <a:ea typeface="Arial"/>
              <a:cs typeface="Arial"/>
              <a:sym typeface="Arial"/>
            </a:endParaRPr>
          </a:p>
          <a:p>
            <a:pPr indent="-381000" lvl="1" marL="914400" rtl="0" algn="l">
              <a:lnSpc>
                <a:spcPct val="100000"/>
              </a:lnSpc>
              <a:spcBef>
                <a:spcPts val="0"/>
              </a:spcBef>
              <a:spcAft>
                <a:spcPts val="0"/>
              </a:spcAft>
              <a:buSzPts val="2400"/>
              <a:buFont typeface="Arial"/>
              <a:buChar char="-"/>
            </a:pPr>
            <a:r>
              <a:rPr lang="en-US" sz="2400">
                <a:latin typeface="Arial"/>
                <a:ea typeface="Arial"/>
                <a:cs typeface="Arial"/>
                <a:sym typeface="Arial"/>
              </a:rPr>
              <a:t>~</a:t>
            </a:r>
            <a:endParaRPr sz="2400">
              <a:latin typeface="Arial"/>
              <a:ea typeface="Arial"/>
              <a:cs typeface="Arial"/>
              <a:sym typeface="Arial"/>
            </a:endParaRPr>
          </a:p>
          <a:p>
            <a:pPr indent="0" lvl="0" marL="914400" rtl="0" algn="l">
              <a:lnSpc>
                <a:spcPct val="100000"/>
              </a:lnSpc>
              <a:spcBef>
                <a:spcPts val="560"/>
              </a:spcBef>
              <a:spcAft>
                <a:spcPts val="0"/>
              </a:spcAft>
              <a:buSzPts val="2240"/>
              <a:buNone/>
            </a:pPr>
            <a:r>
              <a:t/>
            </a:r>
            <a:endParaRPr sz="2400">
              <a:latin typeface="Arial"/>
              <a:ea typeface="Arial"/>
              <a:cs typeface="Arial"/>
              <a:sym typeface="Arial"/>
            </a:endParaRPr>
          </a:p>
          <a:p>
            <a:pPr indent="-381000" lvl="1" marL="914400" rtl="0" algn="l">
              <a:lnSpc>
                <a:spcPct val="100000"/>
              </a:lnSpc>
              <a:spcBef>
                <a:spcPts val="520"/>
              </a:spcBef>
              <a:spcAft>
                <a:spcPts val="0"/>
              </a:spcAft>
              <a:buSzPts val="2400"/>
              <a:buFont typeface="Arial"/>
              <a:buChar char="-"/>
            </a:pPr>
            <a:r>
              <a:rPr lang="en-US" sz="2400">
                <a:latin typeface="Arial"/>
                <a:ea typeface="Arial"/>
                <a:cs typeface="Arial"/>
                <a:sym typeface="Arial"/>
              </a:rPr>
              <a:t>i.e.)</a:t>
            </a:r>
            <a:endParaRPr sz="2400">
              <a:latin typeface="Arial"/>
              <a:ea typeface="Arial"/>
              <a:cs typeface="Arial"/>
              <a:sym typeface="Arial"/>
            </a:endParaRPr>
          </a:p>
          <a:p>
            <a:pPr indent="0" lvl="0" marL="914400" rtl="0" algn="l">
              <a:lnSpc>
                <a:spcPct val="100000"/>
              </a:lnSpc>
              <a:spcBef>
                <a:spcPts val="560"/>
              </a:spcBef>
              <a:spcAft>
                <a:spcPts val="0"/>
              </a:spcAft>
              <a:buSzPts val="2240"/>
              <a:buNone/>
            </a:pPr>
            <a:r>
              <a:t/>
            </a:r>
            <a:endParaRPr sz="2400">
              <a:latin typeface="Arial"/>
              <a:ea typeface="Arial"/>
              <a:cs typeface="Arial"/>
              <a:sym typeface="Arial"/>
            </a:endParaRPr>
          </a:p>
          <a:p>
            <a:pPr indent="-381000" lvl="0" marL="457200" rtl="0" algn="l">
              <a:lnSpc>
                <a:spcPct val="100000"/>
              </a:lnSpc>
              <a:spcBef>
                <a:spcPts val="560"/>
              </a:spcBef>
              <a:spcAft>
                <a:spcPts val="0"/>
              </a:spcAft>
              <a:buSzPts val="2400"/>
              <a:buFont typeface="Arial"/>
              <a:buChar char="-"/>
            </a:pPr>
            <a:r>
              <a:rPr lang="en-US" sz="2400">
                <a:latin typeface="Arial"/>
                <a:ea typeface="Arial"/>
                <a:cs typeface="Arial"/>
                <a:sym typeface="Arial"/>
              </a:rPr>
              <a:t>MODIFY column statement</a:t>
            </a:r>
            <a:endParaRPr sz="2400">
              <a:latin typeface="Arial"/>
              <a:ea typeface="Arial"/>
              <a:cs typeface="Arial"/>
              <a:sym typeface="Arial"/>
            </a:endParaRPr>
          </a:p>
          <a:p>
            <a:pPr indent="-381000" lvl="1" marL="914400" rtl="0" algn="l">
              <a:lnSpc>
                <a:spcPct val="100000"/>
              </a:lnSpc>
              <a:spcBef>
                <a:spcPts val="0"/>
              </a:spcBef>
              <a:spcAft>
                <a:spcPts val="0"/>
              </a:spcAft>
              <a:buSzPts val="2400"/>
              <a:buFont typeface="Arial"/>
              <a:buChar char="-"/>
            </a:pPr>
            <a:r>
              <a:rPr lang="en-US" sz="2400">
                <a:latin typeface="Arial"/>
                <a:ea typeface="Arial"/>
                <a:cs typeface="Arial"/>
                <a:sym typeface="Arial"/>
              </a:rPr>
              <a:t>~</a:t>
            </a:r>
            <a:endParaRPr sz="2400">
              <a:latin typeface="Arial"/>
              <a:ea typeface="Arial"/>
              <a:cs typeface="Arial"/>
              <a:sym typeface="Arial"/>
            </a:endParaRPr>
          </a:p>
          <a:p>
            <a:pPr indent="0" lvl="0" marL="0" rtl="0" algn="l">
              <a:lnSpc>
                <a:spcPct val="100000"/>
              </a:lnSpc>
              <a:spcBef>
                <a:spcPts val="560"/>
              </a:spcBef>
              <a:spcAft>
                <a:spcPts val="0"/>
              </a:spcAft>
              <a:buSzPts val="2240"/>
              <a:buNone/>
            </a:pPr>
            <a:r>
              <a:t/>
            </a:r>
            <a:endParaRPr sz="2400">
              <a:latin typeface="Arial"/>
              <a:ea typeface="Arial"/>
              <a:cs typeface="Arial"/>
              <a:sym typeface="Arial"/>
            </a:endParaRPr>
          </a:p>
          <a:p>
            <a:pPr indent="-381000" lvl="0" marL="914400" rtl="0" algn="l">
              <a:lnSpc>
                <a:spcPct val="100000"/>
              </a:lnSpc>
              <a:spcBef>
                <a:spcPts val="560"/>
              </a:spcBef>
              <a:spcAft>
                <a:spcPts val="0"/>
              </a:spcAft>
              <a:buSzPts val="2400"/>
              <a:buFont typeface="Arial"/>
              <a:buChar char="-"/>
            </a:pPr>
            <a:r>
              <a:rPr lang="en-US" sz="2400">
                <a:latin typeface="Arial"/>
                <a:ea typeface="Arial"/>
                <a:cs typeface="Arial"/>
                <a:sym typeface="Arial"/>
              </a:rPr>
              <a:t>i.e.) </a:t>
            </a:r>
            <a:endParaRPr sz="2400">
              <a:latin typeface="Arial"/>
              <a:ea typeface="Arial"/>
              <a:cs typeface="Arial"/>
              <a:sym typeface="Arial"/>
            </a:endParaRPr>
          </a:p>
        </p:txBody>
      </p:sp>
      <p:pic>
        <p:nvPicPr>
          <p:cNvPr id="335" name="Google Shape;335;p29"/>
          <p:cNvPicPr preferRelativeResize="0"/>
          <p:nvPr/>
        </p:nvPicPr>
        <p:blipFill rotWithShape="1">
          <a:blip r:embed="rId3">
            <a:alphaModFix/>
          </a:blip>
          <a:srcRect b="0" l="0" r="0" t="0"/>
          <a:stretch/>
        </p:blipFill>
        <p:spPr>
          <a:xfrm>
            <a:off x="1993275" y="2990525"/>
            <a:ext cx="4637725" cy="438475"/>
          </a:xfrm>
          <a:prstGeom prst="rect">
            <a:avLst/>
          </a:prstGeom>
          <a:noFill/>
          <a:ln>
            <a:noFill/>
          </a:ln>
        </p:spPr>
      </p:pic>
      <p:pic>
        <p:nvPicPr>
          <p:cNvPr id="336" name="Google Shape;336;p29"/>
          <p:cNvPicPr preferRelativeResize="0"/>
          <p:nvPr/>
        </p:nvPicPr>
        <p:blipFill rotWithShape="1">
          <a:blip r:embed="rId4">
            <a:alphaModFix/>
          </a:blip>
          <a:srcRect b="0" l="0" r="0" t="0"/>
          <a:stretch/>
        </p:blipFill>
        <p:spPr>
          <a:xfrm>
            <a:off x="1202475" y="2138775"/>
            <a:ext cx="3074875" cy="684800"/>
          </a:xfrm>
          <a:prstGeom prst="rect">
            <a:avLst/>
          </a:prstGeom>
          <a:noFill/>
          <a:ln>
            <a:noFill/>
          </a:ln>
        </p:spPr>
      </p:pic>
      <p:pic>
        <p:nvPicPr>
          <p:cNvPr id="337" name="Google Shape;337;p29"/>
          <p:cNvPicPr preferRelativeResize="0"/>
          <p:nvPr/>
        </p:nvPicPr>
        <p:blipFill rotWithShape="1">
          <a:blip r:embed="rId5">
            <a:alphaModFix/>
          </a:blip>
          <a:srcRect b="0" l="0" r="0" t="0"/>
          <a:stretch/>
        </p:blipFill>
        <p:spPr>
          <a:xfrm>
            <a:off x="1202475" y="4251925"/>
            <a:ext cx="4348025" cy="762575"/>
          </a:xfrm>
          <a:prstGeom prst="rect">
            <a:avLst/>
          </a:prstGeom>
          <a:noFill/>
          <a:ln>
            <a:noFill/>
          </a:ln>
        </p:spPr>
      </p:pic>
      <p:pic>
        <p:nvPicPr>
          <p:cNvPr id="338" name="Google Shape;338;p29"/>
          <p:cNvPicPr preferRelativeResize="0"/>
          <p:nvPr/>
        </p:nvPicPr>
        <p:blipFill rotWithShape="1">
          <a:blip r:embed="rId6">
            <a:alphaModFix/>
          </a:blip>
          <a:srcRect b="0" l="0" r="0" t="0"/>
          <a:stretch/>
        </p:blipFill>
        <p:spPr>
          <a:xfrm>
            <a:off x="1993275" y="5185325"/>
            <a:ext cx="6527450" cy="3088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0"/>
          <p:cNvSpPr txBox="1"/>
          <p:nvPr>
            <p:ph type="title"/>
          </p:nvPr>
        </p:nvSpPr>
        <p:spPr>
          <a:xfrm>
            <a:off x="0" y="304800"/>
            <a:ext cx="9144000" cy="533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DROP TABLE</a:t>
            </a:r>
            <a:endParaRPr/>
          </a:p>
        </p:txBody>
      </p:sp>
      <p:sp>
        <p:nvSpPr>
          <p:cNvPr id="345" name="Google Shape;345;p30"/>
          <p:cNvSpPr txBox="1"/>
          <p:nvPr>
            <p:ph idx="1" type="body"/>
          </p:nvPr>
        </p:nvSpPr>
        <p:spPr>
          <a:xfrm>
            <a:off x="304800" y="914400"/>
            <a:ext cx="8534400" cy="51816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560"/>
              </a:spcBef>
              <a:spcAft>
                <a:spcPts val="0"/>
              </a:spcAft>
              <a:buSzPts val="2400"/>
              <a:buFont typeface="Arial"/>
              <a:buChar char="-"/>
            </a:pPr>
            <a:r>
              <a:rPr lang="en-US" sz="2400">
                <a:latin typeface="Arial"/>
                <a:ea typeface="Arial"/>
                <a:cs typeface="Arial"/>
                <a:sym typeface="Arial"/>
              </a:rPr>
              <a:t>The DROP TABLE statement removes the TABLE from the DATABASE you are currently in</a:t>
            </a:r>
            <a:endParaRPr sz="2400">
              <a:latin typeface="Arial"/>
              <a:ea typeface="Arial"/>
              <a:cs typeface="Arial"/>
              <a:sym typeface="Arial"/>
            </a:endParaRPr>
          </a:p>
          <a:p>
            <a:pPr indent="-381000" lvl="0" marL="457200" rtl="0" algn="l">
              <a:lnSpc>
                <a:spcPct val="100000"/>
              </a:lnSpc>
              <a:spcBef>
                <a:spcPts val="0"/>
              </a:spcBef>
              <a:spcAft>
                <a:spcPts val="0"/>
              </a:spcAft>
              <a:buSzPts val="2400"/>
              <a:buFont typeface="Arial"/>
              <a:buChar char="-"/>
            </a:pPr>
            <a:r>
              <a:rPr lang="en-US" sz="2400">
                <a:latin typeface="Arial"/>
                <a:ea typeface="Arial"/>
                <a:cs typeface="Arial"/>
                <a:sym typeface="Arial"/>
              </a:rPr>
              <a:t>The DROP statement</a:t>
            </a:r>
            <a:endParaRPr sz="2400">
              <a:latin typeface="Arial"/>
              <a:ea typeface="Arial"/>
              <a:cs typeface="Arial"/>
              <a:sym typeface="Arial"/>
            </a:endParaRPr>
          </a:p>
          <a:p>
            <a:pPr indent="-381000" lvl="1" marL="914400" rtl="0" algn="l">
              <a:lnSpc>
                <a:spcPct val="100000"/>
              </a:lnSpc>
              <a:spcBef>
                <a:spcPts val="0"/>
              </a:spcBef>
              <a:spcAft>
                <a:spcPts val="0"/>
              </a:spcAft>
              <a:buSzPts val="2400"/>
              <a:buFont typeface="Arial"/>
              <a:buChar char="-"/>
            </a:pPr>
            <a:r>
              <a:rPr lang="en-US" sz="2400">
                <a:latin typeface="Arial"/>
                <a:ea typeface="Arial"/>
                <a:cs typeface="Arial"/>
                <a:sym typeface="Arial"/>
              </a:rPr>
              <a:t>~</a:t>
            </a:r>
            <a:endParaRPr sz="2400">
              <a:latin typeface="Arial"/>
              <a:ea typeface="Arial"/>
              <a:cs typeface="Arial"/>
              <a:sym typeface="Arial"/>
            </a:endParaRPr>
          </a:p>
          <a:p>
            <a:pPr indent="0" lvl="0" marL="0" rtl="0" algn="l">
              <a:lnSpc>
                <a:spcPct val="100000"/>
              </a:lnSpc>
              <a:spcBef>
                <a:spcPts val="560"/>
              </a:spcBef>
              <a:spcAft>
                <a:spcPts val="0"/>
              </a:spcAft>
              <a:buSzPts val="2240"/>
              <a:buNone/>
            </a:pPr>
            <a:r>
              <a:rPr lang="en-US" sz="2400">
                <a:latin typeface="Arial"/>
                <a:ea typeface="Arial"/>
                <a:cs typeface="Arial"/>
                <a:sym typeface="Arial"/>
              </a:rPr>
              <a:t>	</a:t>
            </a:r>
            <a:endParaRPr sz="2400">
              <a:latin typeface="Arial"/>
              <a:ea typeface="Arial"/>
              <a:cs typeface="Arial"/>
              <a:sym typeface="Arial"/>
            </a:endParaRPr>
          </a:p>
          <a:p>
            <a:pPr indent="-370840" lvl="0" marL="914400" rtl="0" algn="l">
              <a:lnSpc>
                <a:spcPct val="100000"/>
              </a:lnSpc>
              <a:spcBef>
                <a:spcPts val="560"/>
              </a:spcBef>
              <a:spcAft>
                <a:spcPts val="0"/>
              </a:spcAft>
              <a:buSzPts val="2240"/>
              <a:buChar char="-"/>
            </a:pPr>
            <a:r>
              <a:rPr lang="en-US" sz="2400">
                <a:latin typeface="Arial"/>
                <a:ea typeface="Arial"/>
                <a:cs typeface="Arial"/>
                <a:sym typeface="Arial"/>
              </a:rPr>
              <a:t>i.e.)</a:t>
            </a:r>
            <a:r>
              <a:rPr lang="en-US"/>
              <a:t> </a:t>
            </a:r>
            <a:endParaRPr/>
          </a:p>
        </p:txBody>
      </p:sp>
      <p:pic>
        <p:nvPicPr>
          <p:cNvPr id="346" name="Google Shape;346;p30"/>
          <p:cNvPicPr preferRelativeResize="0"/>
          <p:nvPr/>
        </p:nvPicPr>
        <p:blipFill rotWithShape="1">
          <a:blip r:embed="rId3">
            <a:alphaModFix/>
          </a:blip>
          <a:srcRect b="0" l="0" r="0" t="0"/>
          <a:stretch/>
        </p:blipFill>
        <p:spPr>
          <a:xfrm>
            <a:off x="1195188" y="2089800"/>
            <a:ext cx="3376825" cy="590575"/>
          </a:xfrm>
          <a:prstGeom prst="rect">
            <a:avLst/>
          </a:prstGeom>
          <a:noFill/>
          <a:ln>
            <a:noFill/>
          </a:ln>
        </p:spPr>
      </p:pic>
      <p:pic>
        <p:nvPicPr>
          <p:cNvPr id="347" name="Google Shape;347;p30"/>
          <p:cNvPicPr preferRelativeResize="0"/>
          <p:nvPr/>
        </p:nvPicPr>
        <p:blipFill rotWithShape="1">
          <a:blip r:embed="rId4">
            <a:alphaModFix/>
          </a:blip>
          <a:srcRect b="0" l="0" r="0" t="0"/>
          <a:stretch/>
        </p:blipFill>
        <p:spPr>
          <a:xfrm>
            <a:off x="1917050" y="3073000"/>
            <a:ext cx="2427675" cy="4495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9d7b6e83dc_0_6"/>
          <p:cNvSpPr txBox="1"/>
          <p:nvPr>
            <p:ph type="title"/>
          </p:nvPr>
        </p:nvSpPr>
        <p:spPr>
          <a:xfrm>
            <a:off x="0" y="304800"/>
            <a:ext cx="9144000" cy="5334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US"/>
              <a:t>Python implementation with SQLite</a:t>
            </a:r>
            <a:endParaRPr/>
          </a:p>
        </p:txBody>
      </p:sp>
      <p:sp>
        <p:nvSpPr>
          <p:cNvPr id="354" name="Google Shape;354;g9d7b6e83dc_0_6"/>
          <p:cNvSpPr txBox="1"/>
          <p:nvPr>
            <p:ph idx="1" type="body"/>
          </p:nvPr>
        </p:nvSpPr>
        <p:spPr>
          <a:xfrm>
            <a:off x="304800" y="914400"/>
            <a:ext cx="8534400" cy="51816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en-US" sz="2400">
                <a:latin typeface="Arial"/>
                <a:ea typeface="Arial"/>
                <a:cs typeface="Arial"/>
                <a:sym typeface="Arial"/>
              </a:rPr>
              <a:t>-SQLite is a Database API that is integrated as a standard python library</a:t>
            </a:r>
            <a:endParaRPr sz="2400">
              <a:latin typeface="Arial"/>
              <a:ea typeface="Arial"/>
              <a:cs typeface="Arial"/>
              <a:sym typeface="Arial"/>
            </a:endParaRPr>
          </a:p>
          <a:p>
            <a:pPr indent="0" lvl="0" marL="0" rtl="0" algn="l">
              <a:spcBef>
                <a:spcPts val="560"/>
              </a:spcBef>
              <a:spcAft>
                <a:spcPts val="0"/>
              </a:spcAft>
              <a:buNone/>
            </a:pPr>
            <a:r>
              <a:t/>
            </a:r>
            <a:endParaRPr sz="2400">
              <a:latin typeface="Arial"/>
              <a:ea typeface="Arial"/>
              <a:cs typeface="Arial"/>
              <a:sym typeface="Arial"/>
            </a:endParaRPr>
          </a:p>
          <a:p>
            <a:pPr indent="0" lvl="0" marL="0" rtl="0" algn="l">
              <a:spcBef>
                <a:spcPts val="560"/>
              </a:spcBef>
              <a:spcAft>
                <a:spcPts val="0"/>
              </a:spcAft>
              <a:buNone/>
            </a:pPr>
            <a:r>
              <a:rPr lang="en-US" sz="2400">
                <a:latin typeface="Arial"/>
                <a:ea typeface="Arial"/>
                <a:cs typeface="Arial"/>
                <a:sym typeface="Arial"/>
              </a:rPr>
              <a:t>-This allows you to use and create a database locally</a:t>
            </a:r>
            <a:endParaRPr sz="2400">
              <a:latin typeface="Arial"/>
              <a:ea typeface="Arial"/>
              <a:cs typeface="Arial"/>
              <a:sym typeface="Arial"/>
            </a:endParaRPr>
          </a:p>
          <a:p>
            <a:pPr indent="0" lvl="0" marL="0" rtl="0" algn="l">
              <a:spcBef>
                <a:spcPts val="560"/>
              </a:spcBef>
              <a:spcAft>
                <a:spcPts val="0"/>
              </a:spcAft>
              <a:buNone/>
            </a:pPr>
            <a:r>
              <a:t/>
            </a:r>
            <a:endParaRPr sz="2400">
              <a:latin typeface="Arial"/>
              <a:ea typeface="Arial"/>
              <a:cs typeface="Arial"/>
              <a:sym typeface="Arial"/>
            </a:endParaRPr>
          </a:p>
          <a:p>
            <a:pPr indent="0" lvl="0" marL="0" rtl="0" algn="l">
              <a:spcBef>
                <a:spcPts val="560"/>
              </a:spcBef>
              <a:spcAft>
                <a:spcPts val="0"/>
              </a:spcAft>
              <a:buNone/>
            </a:pPr>
            <a:r>
              <a:rPr lang="en-US" sz="2400">
                <a:latin typeface="Arial"/>
                <a:ea typeface="Arial"/>
                <a:cs typeface="Arial"/>
                <a:sym typeface="Arial"/>
              </a:rPr>
              <a:t>-If you guys don’t have python installed you can use repl.it as a python emulator</a:t>
            </a:r>
            <a:endParaRPr sz="2400">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9dc50e0933_0_0"/>
          <p:cNvSpPr txBox="1"/>
          <p:nvPr>
            <p:ph type="title"/>
          </p:nvPr>
        </p:nvSpPr>
        <p:spPr>
          <a:xfrm>
            <a:off x="0" y="304800"/>
            <a:ext cx="9144000" cy="5334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t>Python implementation with SQLite</a:t>
            </a:r>
            <a:endParaRPr/>
          </a:p>
          <a:p>
            <a:pPr indent="0" lvl="0" marL="0" rtl="0" algn="ctr">
              <a:spcBef>
                <a:spcPts val="0"/>
              </a:spcBef>
              <a:spcAft>
                <a:spcPts val="0"/>
              </a:spcAft>
              <a:buNone/>
            </a:pPr>
            <a:r>
              <a:t/>
            </a:r>
            <a:endParaRPr/>
          </a:p>
        </p:txBody>
      </p:sp>
      <p:sp>
        <p:nvSpPr>
          <p:cNvPr id="361" name="Google Shape;361;g9dc50e0933_0_0"/>
          <p:cNvSpPr txBox="1"/>
          <p:nvPr>
            <p:ph idx="1" type="body"/>
          </p:nvPr>
        </p:nvSpPr>
        <p:spPr>
          <a:xfrm>
            <a:off x="304800" y="914400"/>
            <a:ext cx="8534400" cy="51816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en-US" sz="2400">
                <a:latin typeface="Arial"/>
                <a:ea typeface="Arial"/>
                <a:cs typeface="Arial"/>
                <a:sym typeface="Arial"/>
              </a:rPr>
              <a:t>-First step is to initialize the database and initialize a cursor</a:t>
            </a:r>
            <a:endParaRPr sz="2400">
              <a:latin typeface="Arial"/>
              <a:ea typeface="Arial"/>
              <a:cs typeface="Arial"/>
              <a:sym typeface="Arial"/>
            </a:endParaRPr>
          </a:p>
        </p:txBody>
      </p:sp>
      <p:pic>
        <p:nvPicPr>
          <p:cNvPr id="362" name="Google Shape;362;g9dc50e0933_0_0"/>
          <p:cNvPicPr preferRelativeResize="0"/>
          <p:nvPr/>
        </p:nvPicPr>
        <p:blipFill>
          <a:blip r:embed="rId3">
            <a:alphaModFix/>
          </a:blip>
          <a:stretch>
            <a:fillRect/>
          </a:stretch>
        </p:blipFill>
        <p:spPr>
          <a:xfrm>
            <a:off x="210950" y="2058825"/>
            <a:ext cx="8862799" cy="14407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9dc50e0933_0_9"/>
          <p:cNvSpPr txBox="1"/>
          <p:nvPr>
            <p:ph type="title"/>
          </p:nvPr>
        </p:nvSpPr>
        <p:spPr>
          <a:xfrm>
            <a:off x="0" y="304800"/>
            <a:ext cx="9144000" cy="5334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US"/>
              <a:t>Python implementation with SQLite</a:t>
            </a:r>
            <a:endParaRPr/>
          </a:p>
          <a:p>
            <a:pPr indent="0" lvl="0" marL="0" rtl="0" algn="ctr">
              <a:spcBef>
                <a:spcPts val="0"/>
              </a:spcBef>
              <a:spcAft>
                <a:spcPts val="0"/>
              </a:spcAft>
              <a:buNone/>
            </a:pPr>
            <a:r>
              <a:t/>
            </a:r>
            <a:endParaRPr/>
          </a:p>
        </p:txBody>
      </p:sp>
      <p:sp>
        <p:nvSpPr>
          <p:cNvPr id="369" name="Google Shape;369;g9dc50e0933_0_9"/>
          <p:cNvSpPr txBox="1"/>
          <p:nvPr>
            <p:ph idx="1" type="body"/>
          </p:nvPr>
        </p:nvSpPr>
        <p:spPr>
          <a:xfrm>
            <a:off x="304800" y="914400"/>
            <a:ext cx="8534400" cy="51816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en-US" sz="2400">
                <a:latin typeface="Arial"/>
                <a:ea typeface="Arial"/>
                <a:cs typeface="Arial"/>
                <a:sym typeface="Arial"/>
              </a:rPr>
              <a:t>-You can create a variable to feed into cursor.execute()</a:t>
            </a:r>
            <a:endParaRPr sz="2400">
              <a:latin typeface="Arial"/>
              <a:ea typeface="Arial"/>
              <a:cs typeface="Arial"/>
              <a:sym typeface="Arial"/>
            </a:endParaRPr>
          </a:p>
        </p:txBody>
      </p:sp>
      <p:pic>
        <p:nvPicPr>
          <p:cNvPr id="370" name="Google Shape;370;g9dc50e0933_0_9"/>
          <p:cNvPicPr preferRelativeResize="0"/>
          <p:nvPr/>
        </p:nvPicPr>
        <p:blipFill>
          <a:blip r:embed="rId3">
            <a:alphaModFix/>
          </a:blip>
          <a:stretch>
            <a:fillRect/>
          </a:stretch>
        </p:blipFill>
        <p:spPr>
          <a:xfrm>
            <a:off x="100050" y="2229300"/>
            <a:ext cx="8944675" cy="2455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9dc50e0933_0_17"/>
          <p:cNvSpPr txBox="1"/>
          <p:nvPr>
            <p:ph type="title"/>
          </p:nvPr>
        </p:nvSpPr>
        <p:spPr>
          <a:xfrm>
            <a:off x="0" y="304800"/>
            <a:ext cx="9144000" cy="5334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US"/>
              <a:t>Python implementation with SQLite</a:t>
            </a:r>
            <a:endParaRPr/>
          </a:p>
          <a:p>
            <a:pPr indent="0" lvl="0" marL="0" rtl="0" algn="ctr">
              <a:spcBef>
                <a:spcPts val="0"/>
              </a:spcBef>
              <a:spcAft>
                <a:spcPts val="0"/>
              </a:spcAft>
              <a:buNone/>
            </a:pPr>
            <a:r>
              <a:t/>
            </a:r>
            <a:endParaRPr/>
          </a:p>
        </p:txBody>
      </p:sp>
      <p:sp>
        <p:nvSpPr>
          <p:cNvPr id="377" name="Google Shape;377;g9dc50e0933_0_17"/>
          <p:cNvSpPr txBox="1"/>
          <p:nvPr>
            <p:ph idx="1" type="body"/>
          </p:nvPr>
        </p:nvSpPr>
        <p:spPr>
          <a:xfrm>
            <a:off x="304800" y="914400"/>
            <a:ext cx="8534400" cy="51816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en-US" sz="2400">
                <a:latin typeface="Arial"/>
                <a:ea typeface="Arial"/>
                <a:cs typeface="Arial"/>
                <a:sym typeface="Arial"/>
              </a:rPr>
              <a:t>-After having adding things you need to remember to save!!!</a:t>
            </a:r>
            <a:endParaRPr sz="2400">
              <a:latin typeface="Arial"/>
              <a:ea typeface="Arial"/>
              <a:cs typeface="Arial"/>
              <a:sym typeface="Arial"/>
            </a:endParaRPr>
          </a:p>
        </p:txBody>
      </p:sp>
      <p:pic>
        <p:nvPicPr>
          <p:cNvPr id="378" name="Google Shape;378;g9dc50e0933_0_17"/>
          <p:cNvPicPr preferRelativeResize="0"/>
          <p:nvPr/>
        </p:nvPicPr>
        <p:blipFill>
          <a:blip r:embed="rId3">
            <a:alphaModFix/>
          </a:blip>
          <a:stretch>
            <a:fillRect/>
          </a:stretch>
        </p:blipFill>
        <p:spPr>
          <a:xfrm>
            <a:off x="532300" y="2113425"/>
            <a:ext cx="8079399" cy="16965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9dc50e0933_0_26"/>
          <p:cNvSpPr txBox="1"/>
          <p:nvPr>
            <p:ph type="title"/>
          </p:nvPr>
        </p:nvSpPr>
        <p:spPr>
          <a:xfrm>
            <a:off x="0" y="304800"/>
            <a:ext cx="9144000" cy="5334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US"/>
              <a:t>Python implementation with SQLite</a:t>
            </a:r>
            <a:endParaRPr/>
          </a:p>
          <a:p>
            <a:pPr indent="0" lvl="0" marL="0" rtl="0" algn="ctr">
              <a:spcBef>
                <a:spcPts val="0"/>
              </a:spcBef>
              <a:spcAft>
                <a:spcPts val="0"/>
              </a:spcAft>
              <a:buNone/>
            </a:pPr>
            <a:r>
              <a:t/>
            </a:r>
            <a:endParaRPr/>
          </a:p>
        </p:txBody>
      </p:sp>
      <p:sp>
        <p:nvSpPr>
          <p:cNvPr id="385" name="Google Shape;385;g9dc50e0933_0_26"/>
          <p:cNvSpPr txBox="1"/>
          <p:nvPr>
            <p:ph idx="1" type="body"/>
          </p:nvPr>
        </p:nvSpPr>
        <p:spPr>
          <a:xfrm>
            <a:off x="304800" y="914400"/>
            <a:ext cx="8534400" cy="51816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en-US" sz="2400">
                <a:latin typeface="Arial"/>
                <a:ea typeface="Arial"/>
                <a:cs typeface="Arial"/>
                <a:sym typeface="Arial"/>
              </a:rPr>
              <a:t>-You can query the database with the use of cursor.fetchall() or cursor.fetchone()</a:t>
            </a:r>
            <a:endParaRPr sz="2400">
              <a:latin typeface="Arial"/>
              <a:ea typeface="Arial"/>
              <a:cs typeface="Arial"/>
              <a:sym typeface="Arial"/>
            </a:endParaRPr>
          </a:p>
        </p:txBody>
      </p:sp>
      <p:pic>
        <p:nvPicPr>
          <p:cNvPr id="386" name="Google Shape;386;g9dc50e0933_0_26"/>
          <p:cNvPicPr preferRelativeResize="0"/>
          <p:nvPr/>
        </p:nvPicPr>
        <p:blipFill>
          <a:blip r:embed="rId3">
            <a:alphaModFix/>
          </a:blip>
          <a:stretch>
            <a:fillRect/>
          </a:stretch>
        </p:blipFill>
        <p:spPr>
          <a:xfrm>
            <a:off x="1899881" y="2008000"/>
            <a:ext cx="5875325" cy="35800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1"/>
          <p:cNvSpPr txBox="1"/>
          <p:nvPr>
            <p:ph type="title"/>
          </p:nvPr>
        </p:nvSpPr>
        <p:spPr>
          <a:xfrm>
            <a:off x="0" y="304800"/>
            <a:ext cx="9144000" cy="533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Closing Remarks</a:t>
            </a:r>
            <a:endParaRPr/>
          </a:p>
        </p:txBody>
      </p:sp>
      <p:sp>
        <p:nvSpPr>
          <p:cNvPr id="393" name="Google Shape;393;p31"/>
          <p:cNvSpPr txBox="1"/>
          <p:nvPr>
            <p:ph idx="1" type="body"/>
          </p:nvPr>
        </p:nvSpPr>
        <p:spPr>
          <a:xfrm>
            <a:off x="304800" y="914400"/>
            <a:ext cx="8534400" cy="5181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560"/>
              </a:spcBef>
              <a:spcAft>
                <a:spcPts val="0"/>
              </a:spcAft>
              <a:buSzPts val="2240"/>
              <a:buNone/>
            </a:pPr>
            <a:r>
              <a:rPr lang="en-US" sz="2400">
                <a:latin typeface="Arial"/>
                <a:ea typeface="Arial"/>
                <a:cs typeface="Arial"/>
                <a:sym typeface="Arial"/>
              </a:rPr>
              <a:t>These slides are meant to provide you with the fundamental tools necessary for SQL databases. There is much, much more you can do with SQL databases than what is provided during this workshop. Additional resources have been provided in the same repository.</a:t>
            </a:r>
            <a:endParaRPr sz="2400">
              <a:latin typeface="Arial"/>
              <a:ea typeface="Arial"/>
              <a:cs typeface="Arial"/>
              <a:sym typeface="Arial"/>
            </a:endParaRPr>
          </a:p>
          <a:p>
            <a:pPr indent="0" lvl="0" marL="0" rtl="0" algn="l">
              <a:lnSpc>
                <a:spcPct val="100000"/>
              </a:lnSpc>
              <a:spcBef>
                <a:spcPts val="560"/>
              </a:spcBef>
              <a:spcAft>
                <a:spcPts val="0"/>
              </a:spcAft>
              <a:buSzPts val="2240"/>
              <a:buNone/>
            </a:pPr>
            <a:r>
              <a:t/>
            </a:r>
            <a:endParaRPr sz="2400">
              <a:latin typeface="Arial"/>
              <a:ea typeface="Arial"/>
              <a:cs typeface="Arial"/>
              <a:sym typeface="Arial"/>
            </a:endParaRPr>
          </a:p>
          <a:p>
            <a:pPr indent="0" lvl="0" marL="0" rtl="0" algn="l">
              <a:lnSpc>
                <a:spcPct val="100000"/>
              </a:lnSpc>
              <a:spcBef>
                <a:spcPts val="560"/>
              </a:spcBef>
              <a:spcAft>
                <a:spcPts val="0"/>
              </a:spcAft>
              <a:buSzPts val="2240"/>
              <a:buNone/>
            </a:pPr>
            <a:r>
              <a:rPr lang="en-US" sz="2400">
                <a:latin typeface="Arial"/>
                <a:ea typeface="Arial"/>
                <a:cs typeface="Arial"/>
                <a:sym typeface="Arial"/>
              </a:rPr>
              <a:t>Thank you to those who supported us by attending our workshop. Feel free to provide us with feedback and what you might be interested in learning in future workshops. 	</a:t>
            </a:r>
            <a:endParaRPr sz="2400">
              <a:latin typeface="Arial"/>
              <a:ea typeface="Arial"/>
              <a:cs typeface="Arial"/>
              <a:sym typeface="Arial"/>
            </a:endParaRPr>
          </a:p>
          <a:p>
            <a:pPr indent="457200" lvl="0" marL="457200" rtl="0" algn="l">
              <a:lnSpc>
                <a:spcPct val="100000"/>
              </a:lnSpc>
              <a:spcBef>
                <a:spcPts val="560"/>
              </a:spcBef>
              <a:spcAft>
                <a:spcPts val="0"/>
              </a:spcAft>
              <a:buSzPts val="2240"/>
              <a:buNone/>
            </a:pPr>
            <a:r>
              <a:rPr lang="en-US" sz="2400">
                <a:latin typeface="Arial"/>
                <a:ea typeface="Arial"/>
                <a:cs typeface="Arial"/>
                <a:sym typeface="Arial"/>
              </a:rPr>
              <a:t>	- IEEE Computer Society Ryerson Chapter Team</a:t>
            </a:r>
            <a:endParaRPr sz="2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ph type="title"/>
          </p:nvPr>
        </p:nvSpPr>
        <p:spPr>
          <a:xfrm>
            <a:off x="26349" y="304800"/>
            <a:ext cx="9144000" cy="53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a:t>Types of Databases</a:t>
            </a:r>
            <a:endParaRPr b="1" i="0" sz="3200" u="none" cap="none" strike="noStrike">
              <a:solidFill>
                <a:schemeClr val="dk2"/>
              </a:solidFill>
              <a:latin typeface="Verdana"/>
              <a:ea typeface="Verdana"/>
              <a:cs typeface="Verdana"/>
              <a:sym typeface="Verdana"/>
            </a:endParaRPr>
          </a:p>
        </p:txBody>
      </p:sp>
      <p:sp>
        <p:nvSpPr>
          <p:cNvPr id="124" name="Google Shape;124;p4"/>
          <p:cNvSpPr/>
          <p:nvPr/>
        </p:nvSpPr>
        <p:spPr>
          <a:xfrm>
            <a:off x="2286000" y="2828836"/>
            <a:ext cx="45720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125" name="Google Shape;125;p4"/>
          <p:cNvSpPr txBox="1"/>
          <p:nvPr>
            <p:ph idx="1" type="body"/>
          </p:nvPr>
        </p:nvSpPr>
        <p:spPr>
          <a:xfrm>
            <a:off x="457200" y="1219200"/>
            <a:ext cx="8382000" cy="44196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chemeClr val="dk1"/>
              </a:buClr>
              <a:buSzPts val="2400"/>
              <a:buFont typeface="Arial"/>
              <a:buChar char="-"/>
            </a:pPr>
            <a:r>
              <a:rPr lang="en-US" sz="2400">
                <a:latin typeface="Arial"/>
                <a:ea typeface="Arial"/>
                <a:cs typeface="Arial"/>
                <a:sym typeface="Arial"/>
              </a:rPr>
              <a:t>Relational </a:t>
            </a:r>
            <a:endParaRPr sz="2400">
              <a:latin typeface="Arial"/>
              <a:ea typeface="Arial"/>
              <a:cs typeface="Arial"/>
              <a:sym typeface="Arial"/>
            </a:endParaRPr>
          </a:p>
          <a:p>
            <a:pPr indent="-381000" lvl="0" marL="457200" rtl="0" algn="l">
              <a:lnSpc>
                <a:spcPct val="115000"/>
              </a:lnSpc>
              <a:spcBef>
                <a:spcPts val="0"/>
              </a:spcBef>
              <a:spcAft>
                <a:spcPts val="0"/>
              </a:spcAft>
              <a:buClr>
                <a:schemeClr val="dk1"/>
              </a:buClr>
              <a:buSzPts val="2400"/>
              <a:buFont typeface="Arial"/>
              <a:buChar char="-"/>
            </a:pPr>
            <a:r>
              <a:rPr lang="en-US" sz="2400">
                <a:latin typeface="Arial"/>
                <a:ea typeface="Arial"/>
                <a:cs typeface="Arial"/>
                <a:sym typeface="Arial"/>
              </a:rPr>
              <a:t>Non-Relational (noSQL) </a:t>
            </a:r>
            <a:endParaRPr sz="2400">
              <a:latin typeface="Arial"/>
              <a:ea typeface="Arial"/>
              <a:cs typeface="Arial"/>
              <a:sym typeface="Arial"/>
            </a:endParaRPr>
          </a:p>
          <a:p>
            <a:pPr indent="-381000" lvl="0" marL="457200" rtl="0" algn="l">
              <a:lnSpc>
                <a:spcPct val="115000"/>
              </a:lnSpc>
              <a:spcBef>
                <a:spcPts val="0"/>
              </a:spcBef>
              <a:spcAft>
                <a:spcPts val="0"/>
              </a:spcAft>
              <a:buClr>
                <a:schemeClr val="dk1"/>
              </a:buClr>
              <a:buSzPts val="2400"/>
              <a:buFont typeface="Arial"/>
              <a:buChar char="-"/>
            </a:pPr>
            <a:r>
              <a:rPr lang="en-US" sz="2400">
                <a:latin typeface="Arial"/>
                <a:ea typeface="Arial"/>
                <a:cs typeface="Arial"/>
                <a:sym typeface="Arial"/>
              </a:rPr>
              <a:t>Object Oriented </a:t>
            </a:r>
            <a:endParaRPr sz="2400">
              <a:latin typeface="Arial"/>
              <a:ea typeface="Arial"/>
              <a:cs typeface="Arial"/>
              <a:sym typeface="Arial"/>
            </a:endParaRPr>
          </a:p>
          <a:p>
            <a:pPr indent="-381000" lvl="0" marL="457200" rtl="0" algn="l">
              <a:lnSpc>
                <a:spcPct val="115000"/>
              </a:lnSpc>
              <a:spcBef>
                <a:spcPts val="0"/>
              </a:spcBef>
              <a:spcAft>
                <a:spcPts val="0"/>
              </a:spcAft>
              <a:buClr>
                <a:schemeClr val="dk1"/>
              </a:buClr>
              <a:buSzPts val="2400"/>
              <a:buFont typeface="Arial"/>
              <a:buChar char="-"/>
            </a:pPr>
            <a:r>
              <a:rPr lang="en-US" sz="2400">
                <a:latin typeface="Arial"/>
                <a:ea typeface="Arial"/>
                <a:cs typeface="Arial"/>
                <a:sym typeface="Arial"/>
              </a:rPr>
              <a:t>Distributed </a:t>
            </a:r>
            <a:endParaRPr sz="2400">
              <a:latin typeface="Arial"/>
              <a:ea typeface="Arial"/>
              <a:cs typeface="Arial"/>
              <a:sym typeface="Arial"/>
            </a:endParaRPr>
          </a:p>
          <a:p>
            <a:pPr indent="-381000" lvl="0" marL="457200" rtl="0" algn="l">
              <a:lnSpc>
                <a:spcPct val="115000"/>
              </a:lnSpc>
              <a:spcBef>
                <a:spcPts val="0"/>
              </a:spcBef>
              <a:spcAft>
                <a:spcPts val="0"/>
              </a:spcAft>
              <a:buClr>
                <a:schemeClr val="dk1"/>
              </a:buClr>
              <a:buSzPts val="2400"/>
              <a:buFont typeface="Arial"/>
              <a:buChar char="-"/>
            </a:pPr>
            <a:r>
              <a:rPr lang="en-US" sz="2400">
                <a:latin typeface="Arial"/>
                <a:ea typeface="Arial"/>
                <a:cs typeface="Arial"/>
                <a:sym typeface="Arial"/>
              </a:rPr>
              <a:t>Real Time </a:t>
            </a:r>
            <a:endParaRPr sz="2400">
              <a:latin typeface="Arial"/>
              <a:ea typeface="Arial"/>
              <a:cs typeface="Arial"/>
              <a:sym typeface="Arial"/>
            </a:endParaRPr>
          </a:p>
          <a:p>
            <a:pPr indent="-381000" lvl="0" marL="457200" rtl="0" algn="l">
              <a:lnSpc>
                <a:spcPct val="115000"/>
              </a:lnSpc>
              <a:spcBef>
                <a:spcPts val="0"/>
              </a:spcBef>
              <a:spcAft>
                <a:spcPts val="0"/>
              </a:spcAft>
              <a:buClr>
                <a:schemeClr val="dk1"/>
              </a:buClr>
              <a:buSzPts val="2400"/>
              <a:buFont typeface="Arial"/>
              <a:buChar char="-"/>
            </a:pPr>
            <a:r>
              <a:rPr lang="en-US" sz="2400">
                <a:latin typeface="Arial"/>
                <a:ea typeface="Arial"/>
                <a:cs typeface="Arial"/>
                <a:sym typeface="Arial"/>
              </a:rPr>
              <a:t>And many more!</a:t>
            </a:r>
            <a:endParaRPr sz="2400">
              <a:latin typeface="Arial"/>
              <a:ea typeface="Arial"/>
              <a:cs typeface="Arial"/>
              <a:sym typeface="Arial"/>
            </a:endParaRPr>
          </a:p>
          <a:p>
            <a:pPr indent="0" lvl="0" marL="914400" rtl="0" algn="l">
              <a:lnSpc>
                <a:spcPct val="100000"/>
              </a:lnSpc>
              <a:spcBef>
                <a:spcPts val="0"/>
              </a:spcBef>
              <a:spcAft>
                <a:spcPts val="0"/>
              </a:spcAft>
              <a:buSzPts val="2240"/>
              <a:buNone/>
            </a:pPr>
            <a:r>
              <a:t/>
            </a:r>
            <a:endParaRPr sz="2400">
              <a:latin typeface="Arial"/>
              <a:ea typeface="Arial"/>
              <a:cs typeface="Arial"/>
              <a:sym typeface="Arial"/>
            </a:endParaRPr>
          </a:p>
          <a:p>
            <a:pPr indent="0" lvl="0" marL="0" rtl="0" algn="l">
              <a:lnSpc>
                <a:spcPct val="100000"/>
              </a:lnSpc>
              <a:spcBef>
                <a:spcPts val="0"/>
              </a:spcBef>
              <a:spcAft>
                <a:spcPts val="0"/>
              </a:spcAft>
              <a:buSzPts val="2240"/>
              <a:buNone/>
            </a:pPr>
            <a:r>
              <a:t/>
            </a:r>
            <a:endParaRPr sz="2400">
              <a:latin typeface="Arial"/>
              <a:ea typeface="Arial"/>
              <a:cs typeface="Arial"/>
              <a:sym typeface="Arial"/>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ph type="title"/>
          </p:nvPr>
        </p:nvSpPr>
        <p:spPr>
          <a:xfrm>
            <a:off x="26349" y="304800"/>
            <a:ext cx="9144000" cy="53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a:t>Relational Databases</a:t>
            </a:r>
            <a:endParaRPr b="1" i="0" sz="3200" u="none" cap="none" strike="noStrike">
              <a:solidFill>
                <a:schemeClr val="dk2"/>
              </a:solidFill>
              <a:latin typeface="Verdana"/>
              <a:ea typeface="Verdana"/>
              <a:cs typeface="Verdana"/>
              <a:sym typeface="Verdana"/>
            </a:endParaRPr>
          </a:p>
        </p:txBody>
      </p:sp>
      <p:sp>
        <p:nvSpPr>
          <p:cNvPr id="131" name="Google Shape;131;p5"/>
          <p:cNvSpPr/>
          <p:nvPr/>
        </p:nvSpPr>
        <p:spPr>
          <a:xfrm>
            <a:off x="2286000" y="2828836"/>
            <a:ext cx="45720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132" name="Google Shape;132;p5"/>
          <p:cNvSpPr txBox="1"/>
          <p:nvPr>
            <p:ph idx="1" type="body"/>
          </p:nvPr>
        </p:nvSpPr>
        <p:spPr>
          <a:xfrm>
            <a:off x="457200" y="1219200"/>
            <a:ext cx="8382000" cy="46761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chemeClr val="dk1"/>
              </a:buClr>
              <a:buSzPts val="2400"/>
              <a:buFont typeface="Arial"/>
              <a:buChar char="-"/>
            </a:pPr>
            <a:r>
              <a:rPr lang="en-US" sz="2400">
                <a:latin typeface="Arial"/>
                <a:ea typeface="Arial"/>
                <a:cs typeface="Arial"/>
                <a:sym typeface="Arial"/>
              </a:rPr>
              <a:t>Most popular database model</a:t>
            </a:r>
            <a:endParaRPr sz="2400">
              <a:latin typeface="Arial"/>
              <a:ea typeface="Arial"/>
              <a:cs typeface="Arial"/>
              <a:sym typeface="Arial"/>
            </a:endParaRPr>
          </a:p>
          <a:p>
            <a:pPr indent="0" lvl="0" marL="0" rtl="0" algn="l">
              <a:lnSpc>
                <a:spcPct val="115000"/>
              </a:lnSpc>
              <a:spcBef>
                <a:spcPts val="0"/>
              </a:spcBef>
              <a:spcAft>
                <a:spcPts val="0"/>
              </a:spcAft>
              <a:buSzPts val="2240"/>
              <a:buNone/>
            </a:pPr>
            <a:r>
              <a:t/>
            </a:r>
            <a:endParaRPr sz="2400">
              <a:latin typeface="Arial"/>
              <a:ea typeface="Arial"/>
              <a:cs typeface="Arial"/>
              <a:sym typeface="Arial"/>
            </a:endParaRPr>
          </a:p>
          <a:p>
            <a:pPr indent="-381000" lvl="0" marL="457200" rtl="0" algn="l">
              <a:lnSpc>
                <a:spcPct val="115000"/>
              </a:lnSpc>
              <a:spcBef>
                <a:spcPts val="0"/>
              </a:spcBef>
              <a:spcAft>
                <a:spcPts val="0"/>
              </a:spcAft>
              <a:buClr>
                <a:schemeClr val="dk1"/>
              </a:buClr>
              <a:buSzPts val="2400"/>
              <a:buFont typeface="Arial"/>
              <a:buChar char="-"/>
            </a:pPr>
            <a:r>
              <a:rPr lang="en-US" sz="2400">
                <a:latin typeface="Arial"/>
                <a:ea typeface="Arial"/>
                <a:cs typeface="Arial"/>
                <a:sym typeface="Arial"/>
              </a:rPr>
              <a:t>Popular relational DBMSs include: MySQL, Microsoft SQL Server, Oracle Database, PostgreSQL, Db2</a:t>
            </a:r>
            <a:endParaRPr sz="2400">
              <a:latin typeface="Arial"/>
              <a:ea typeface="Arial"/>
              <a:cs typeface="Arial"/>
              <a:sym typeface="Arial"/>
            </a:endParaRPr>
          </a:p>
          <a:p>
            <a:pPr indent="0" lvl="0" marL="457200" rtl="0" algn="l">
              <a:lnSpc>
                <a:spcPct val="115000"/>
              </a:lnSpc>
              <a:spcBef>
                <a:spcPts val="0"/>
              </a:spcBef>
              <a:spcAft>
                <a:spcPts val="0"/>
              </a:spcAft>
              <a:buSzPts val="2240"/>
              <a:buNone/>
            </a:pPr>
            <a:r>
              <a:t/>
            </a:r>
            <a:endParaRPr sz="2400">
              <a:latin typeface="Arial"/>
              <a:ea typeface="Arial"/>
              <a:cs typeface="Arial"/>
              <a:sym typeface="Arial"/>
            </a:endParaRPr>
          </a:p>
          <a:p>
            <a:pPr indent="-381000" lvl="0" marL="457200" rtl="0" algn="l">
              <a:lnSpc>
                <a:spcPct val="115000"/>
              </a:lnSpc>
              <a:spcBef>
                <a:spcPts val="0"/>
              </a:spcBef>
              <a:spcAft>
                <a:spcPts val="0"/>
              </a:spcAft>
              <a:buClr>
                <a:schemeClr val="dk1"/>
              </a:buClr>
              <a:buSzPts val="2400"/>
              <a:buFont typeface="Arial"/>
              <a:buChar char="-"/>
            </a:pPr>
            <a:r>
              <a:rPr lang="en-US" sz="2400">
                <a:latin typeface="Arial"/>
                <a:ea typeface="Arial"/>
                <a:cs typeface="Arial"/>
                <a:sym typeface="Arial"/>
              </a:rPr>
              <a:t>Table structure </a:t>
            </a:r>
            <a:endParaRPr sz="2400">
              <a:latin typeface="Arial"/>
              <a:ea typeface="Arial"/>
              <a:cs typeface="Arial"/>
              <a:sym typeface="Arial"/>
            </a:endParaRPr>
          </a:p>
          <a:p>
            <a:pPr indent="0" lvl="0" marL="457200" rtl="0" algn="l">
              <a:lnSpc>
                <a:spcPct val="115000"/>
              </a:lnSpc>
              <a:spcBef>
                <a:spcPts val="0"/>
              </a:spcBef>
              <a:spcAft>
                <a:spcPts val="0"/>
              </a:spcAft>
              <a:buSzPts val="2240"/>
              <a:buNone/>
            </a:pPr>
            <a:r>
              <a:t/>
            </a:r>
            <a:endParaRPr sz="2400">
              <a:latin typeface="Arial"/>
              <a:ea typeface="Arial"/>
              <a:cs typeface="Arial"/>
              <a:sym typeface="Arial"/>
            </a:endParaRPr>
          </a:p>
          <a:p>
            <a:pPr indent="-381000" lvl="0" marL="457200" rtl="0" algn="l">
              <a:lnSpc>
                <a:spcPct val="115000"/>
              </a:lnSpc>
              <a:spcBef>
                <a:spcPts val="0"/>
              </a:spcBef>
              <a:spcAft>
                <a:spcPts val="0"/>
              </a:spcAft>
              <a:buClr>
                <a:schemeClr val="dk1"/>
              </a:buClr>
              <a:buSzPts val="2400"/>
              <a:buFont typeface="Arial"/>
              <a:buChar char="-"/>
            </a:pPr>
            <a:r>
              <a:rPr lang="en-US" sz="2400">
                <a:latin typeface="Arial"/>
                <a:ea typeface="Arial"/>
                <a:cs typeface="Arial"/>
                <a:sym typeface="Arial"/>
              </a:rPr>
              <a:t>Uses multiple tables to relate data entries</a:t>
            </a:r>
            <a:endParaRPr sz="2400">
              <a:latin typeface="Arial"/>
              <a:ea typeface="Arial"/>
              <a:cs typeface="Arial"/>
              <a:sym typeface="Arial"/>
            </a:endParaRPr>
          </a:p>
          <a:p>
            <a:pPr indent="0" lvl="0" marL="914400" rtl="0" algn="l">
              <a:lnSpc>
                <a:spcPct val="100000"/>
              </a:lnSpc>
              <a:spcBef>
                <a:spcPts val="0"/>
              </a:spcBef>
              <a:spcAft>
                <a:spcPts val="0"/>
              </a:spcAft>
              <a:buSzPts val="2240"/>
              <a:buNone/>
            </a:pPr>
            <a:r>
              <a:t/>
            </a:r>
            <a:endParaRPr sz="2400">
              <a:latin typeface="Arial"/>
              <a:ea typeface="Arial"/>
              <a:cs typeface="Arial"/>
              <a:sym typeface="Arial"/>
            </a:endParaRPr>
          </a:p>
          <a:p>
            <a:pPr indent="0" lvl="0" marL="914400" rtl="0" algn="l">
              <a:lnSpc>
                <a:spcPct val="115000"/>
              </a:lnSpc>
              <a:spcBef>
                <a:spcPts val="0"/>
              </a:spcBef>
              <a:spcAft>
                <a:spcPts val="0"/>
              </a:spcAft>
              <a:buSzPts val="2240"/>
              <a:buNone/>
            </a:pPr>
            <a:r>
              <a:t/>
            </a:r>
            <a:endParaRPr sz="2400">
              <a:latin typeface="Arial"/>
              <a:ea typeface="Arial"/>
              <a:cs typeface="Arial"/>
              <a:sym typeface="Arial"/>
            </a:endParaRPr>
          </a:p>
          <a:p>
            <a:pPr indent="0" lvl="0" marL="914400" rtl="0" algn="l">
              <a:lnSpc>
                <a:spcPct val="100000"/>
              </a:lnSpc>
              <a:spcBef>
                <a:spcPts val="0"/>
              </a:spcBef>
              <a:spcAft>
                <a:spcPts val="0"/>
              </a:spcAft>
              <a:buSzPts val="2240"/>
              <a:buNone/>
            </a:pPr>
            <a:r>
              <a:t/>
            </a:r>
            <a:endParaRPr sz="2400">
              <a:latin typeface="Arial"/>
              <a:ea typeface="Arial"/>
              <a:cs typeface="Arial"/>
              <a:sym typeface="Arial"/>
            </a:endParaRPr>
          </a:p>
          <a:p>
            <a:pPr indent="0" lvl="0" marL="0" rtl="0" algn="l">
              <a:lnSpc>
                <a:spcPct val="100000"/>
              </a:lnSpc>
              <a:spcBef>
                <a:spcPts val="0"/>
              </a:spcBef>
              <a:spcAft>
                <a:spcPts val="0"/>
              </a:spcAft>
              <a:buSzPts val="2240"/>
              <a:buNone/>
            </a:pPr>
            <a:r>
              <a:t/>
            </a:r>
            <a:endParaRPr sz="2400">
              <a:latin typeface="Arial"/>
              <a:ea typeface="Arial"/>
              <a:cs typeface="Arial"/>
              <a:sym typeface="Arial"/>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txBox="1"/>
          <p:nvPr>
            <p:ph type="title"/>
          </p:nvPr>
        </p:nvSpPr>
        <p:spPr>
          <a:xfrm>
            <a:off x="26349" y="304800"/>
            <a:ext cx="9144000" cy="533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lang="en-US"/>
              <a:t>Relational Databases</a:t>
            </a:r>
            <a:endParaRPr/>
          </a:p>
          <a:p>
            <a:pPr indent="0" lvl="0" marL="0" marR="0" rtl="0" algn="ctr">
              <a:lnSpc>
                <a:spcPct val="100000"/>
              </a:lnSpc>
              <a:spcBef>
                <a:spcPts val="0"/>
              </a:spcBef>
              <a:spcAft>
                <a:spcPts val="0"/>
              </a:spcAft>
              <a:buSzPts val="1400"/>
              <a:buNone/>
            </a:pPr>
            <a:r>
              <a:t/>
            </a:r>
            <a:endParaRPr/>
          </a:p>
        </p:txBody>
      </p:sp>
      <p:sp>
        <p:nvSpPr>
          <p:cNvPr id="138" name="Google Shape;138;p6"/>
          <p:cNvSpPr/>
          <p:nvPr/>
        </p:nvSpPr>
        <p:spPr>
          <a:xfrm>
            <a:off x="2286000" y="2828836"/>
            <a:ext cx="45720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pic>
        <p:nvPicPr>
          <p:cNvPr id="139" name="Google Shape;139;p6"/>
          <p:cNvPicPr preferRelativeResize="0"/>
          <p:nvPr/>
        </p:nvPicPr>
        <p:blipFill rotWithShape="1">
          <a:blip r:embed="rId3">
            <a:alphaModFix/>
          </a:blip>
          <a:srcRect b="0" l="0" r="0" t="0"/>
          <a:stretch/>
        </p:blipFill>
        <p:spPr>
          <a:xfrm>
            <a:off x="665450" y="1656611"/>
            <a:ext cx="4000500" cy="1428750"/>
          </a:xfrm>
          <a:prstGeom prst="rect">
            <a:avLst/>
          </a:prstGeom>
          <a:noFill/>
          <a:ln>
            <a:noFill/>
          </a:ln>
        </p:spPr>
      </p:pic>
      <p:pic>
        <p:nvPicPr>
          <p:cNvPr id="140" name="Google Shape;140;p6"/>
          <p:cNvPicPr preferRelativeResize="0"/>
          <p:nvPr/>
        </p:nvPicPr>
        <p:blipFill rotWithShape="1">
          <a:blip r:embed="rId4">
            <a:alphaModFix/>
          </a:blip>
          <a:srcRect b="0" l="0" r="0" t="0"/>
          <a:stretch/>
        </p:blipFill>
        <p:spPr>
          <a:xfrm>
            <a:off x="674975" y="3778086"/>
            <a:ext cx="3981450" cy="1438275"/>
          </a:xfrm>
          <a:prstGeom prst="rect">
            <a:avLst/>
          </a:prstGeom>
          <a:noFill/>
          <a:ln>
            <a:noFill/>
          </a:ln>
        </p:spPr>
      </p:pic>
      <p:pic>
        <p:nvPicPr>
          <p:cNvPr id="141" name="Google Shape;141;p6"/>
          <p:cNvPicPr preferRelativeResize="0"/>
          <p:nvPr/>
        </p:nvPicPr>
        <p:blipFill rotWithShape="1">
          <a:blip r:embed="rId5">
            <a:alphaModFix/>
          </a:blip>
          <a:srcRect b="0" l="0" r="0" t="0"/>
          <a:stretch/>
        </p:blipFill>
        <p:spPr>
          <a:xfrm>
            <a:off x="4953425" y="2700336"/>
            <a:ext cx="4019550" cy="1457325"/>
          </a:xfrm>
          <a:prstGeom prst="rect">
            <a:avLst/>
          </a:prstGeom>
          <a:noFill/>
          <a:ln>
            <a:noFill/>
          </a:ln>
        </p:spPr>
      </p:pic>
      <p:cxnSp>
        <p:nvCxnSpPr>
          <p:cNvPr id="142" name="Google Shape;142;p6"/>
          <p:cNvCxnSpPr>
            <a:stCxn id="141" idx="1"/>
            <a:endCxn id="139" idx="2"/>
          </p:cNvCxnSpPr>
          <p:nvPr/>
        </p:nvCxnSpPr>
        <p:spPr>
          <a:xfrm rot="10800000">
            <a:off x="2665625" y="3085498"/>
            <a:ext cx="2287800" cy="343500"/>
          </a:xfrm>
          <a:prstGeom prst="straightConnector1">
            <a:avLst/>
          </a:prstGeom>
          <a:noFill/>
          <a:ln cap="flat" cmpd="sng" w="9525">
            <a:solidFill>
              <a:schemeClr val="dk2"/>
            </a:solidFill>
            <a:prstDash val="solid"/>
            <a:round/>
            <a:headEnd len="sm" w="sm" type="none"/>
            <a:tailEnd len="med" w="med" type="triangle"/>
          </a:ln>
        </p:spPr>
      </p:cxnSp>
      <p:cxnSp>
        <p:nvCxnSpPr>
          <p:cNvPr id="143" name="Google Shape;143;p6"/>
          <p:cNvCxnSpPr>
            <a:stCxn id="141" idx="2"/>
            <a:endCxn id="140" idx="3"/>
          </p:cNvCxnSpPr>
          <p:nvPr/>
        </p:nvCxnSpPr>
        <p:spPr>
          <a:xfrm flipH="1">
            <a:off x="4656500" y="4157661"/>
            <a:ext cx="2306700" cy="3396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7"/>
          <p:cNvSpPr txBox="1"/>
          <p:nvPr>
            <p:ph type="title"/>
          </p:nvPr>
        </p:nvSpPr>
        <p:spPr>
          <a:xfrm>
            <a:off x="26349" y="304800"/>
            <a:ext cx="9144000" cy="53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a:t>SQL</a:t>
            </a:r>
            <a:endParaRPr b="1" i="0" sz="3200" u="none" cap="none" strike="noStrike">
              <a:solidFill>
                <a:schemeClr val="dk2"/>
              </a:solidFill>
              <a:latin typeface="Verdana"/>
              <a:ea typeface="Verdana"/>
              <a:cs typeface="Verdana"/>
              <a:sym typeface="Verdana"/>
            </a:endParaRPr>
          </a:p>
        </p:txBody>
      </p:sp>
      <p:sp>
        <p:nvSpPr>
          <p:cNvPr id="149" name="Google Shape;149;p7"/>
          <p:cNvSpPr/>
          <p:nvPr/>
        </p:nvSpPr>
        <p:spPr>
          <a:xfrm>
            <a:off x="2286000" y="2828836"/>
            <a:ext cx="45720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150" name="Google Shape;150;p7"/>
          <p:cNvSpPr txBox="1"/>
          <p:nvPr>
            <p:ph idx="1" type="body"/>
          </p:nvPr>
        </p:nvSpPr>
        <p:spPr>
          <a:xfrm>
            <a:off x="457200" y="1219200"/>
            <a:ext cx="8382000" cy="46761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chemeClr val="dk1"/>
              </a:buClr>
              <a:buSzPts val="2400"/>
              <a:buFont typeface="Arial"/>
              <a:buChar char="-"/>
            </a:pPr>
            <a:r>
              <a:rPr lang="en-US" sz="2400">
                <a:latin typeface="Arial"/>
                <a:ea typeface="Arial"/>
                <a:cs typeface="Arial"/>
                <a:sym typeface="Arial"/>
              </a:rPr>
              <a:t>Structured Query Language</a:t>
            </a:r>
            <a:endParaRPr sz="2400">
              <a:latin typeface="Arial"/>
              <a:ea typeface="Arial"/>
              <a:cs typeface="Arial"/>
              <a:sym typeface="Arial"/>
            </a:endParaRPr>
          </a:p>
          <a:p>
            <a:pPr indent="0" lvl="0" marL="457200" rtl="0" algn="l">
              <a:lnSpc>
                <a:spcPct val="115000"/>
              </a:lnSpc>
              <a:spcBef>
                <a:spcPts val="0"/>
              </a:spcBef>
              <a:spcAft>
                <a:spcPts val="0"/>
              </a:spcAft>
              <a:buSzPts val="2240"/>
              <a:buNone/>
            </a:pPr>
            <a:r>
              <a:t/>
            </a:r>
            <a:endParaRPr sz="2400">
              <a:latin typeface="Arial"/>
              <a:ea typeface="Arial"/>
              <a:cs typeface="Arial"/>
              <a:sym typeface="Arial"/>
            </a:endParaRPr>
          </a:p>
          <a:p>
            <a:pPr indent="-381000" lvl="0" marL="457200" rtl="0" algn="l">
              <a:lnSpc>
                <a:spcPct val="115000"/>
              </a:lnSpc>
              <a:spcBef>
                <a:spcPts val="0"/>
              </a:spcBef>
              <a:spcAft>
                <a:spcPts val="0"/>
              </a:spcAft>
              <a:buClr>
                <a:schemeClr val="dk1"/>
              </a:buClr>
              <a:buSzPts val="2400"/>
              <a:buFont typeface="Arial"/>
              <a:buChar char="-"/>
            </a:pPr>
            <a:r>
              <a:rPr lang="en-US" sz="2400">
                <a:latin typeface="Arial"/>
                <a:ea typeface="Arial"/>
                <a:cs typeface="Arial"/>
                <a:sym typeface="Arial"/>
              </a:rPr>
              <a:t>Allows you to access databases and perform queries, create tables, edit data, etc.</a:t>
            </a:r>
            <a:endParaRPr sz="2400">
              <a:latin typeface="Arial"/>
              <a:ea typeface="Arial"/>
              <a:cs typeface="Arial"/>
              <a:sym typeface="Arial"/>
            </a:endParaRPr>
          </a:p>
          <a:p>
            <a:pPr indent="0" lvl="0" marL="457200" rtl="0" algn="l">
              <a:lnSpc>
                <a:spcPct val="115000"/>
              </a:lnSpc>
              <a:spcBef>
                <a:spcPts val="0"/>
              </a:spcBef>
              <a:spcAft>
                <a:spcPts val="0"/>
              </a:spcAft>
              <a:buSzPts val="2240"/>
              <a:buNone/>
            </a:pPr>
            <a:r>
              <a:t/>
            </a:r>
            <a:endParaRPr sz="2400">
              <a:latin typeface="Arial"/>
              <a:ea typeface="Arial"/>
              <a:cs typeface="Arial"/>
              <a:sym typeface="Arial"/>
            </a:endParaRPr>
          </a:p>
          <a:p>
            <a:pPr indent="-381000" lvl="0" marL="457200" rtl="0" algn="l">
              <a:lnSpc>
                <a:spcPct val="115000"/>
              </a:lnSpc>
              <a:spcBef>
                <a:spcPts val="0"/>
              </a:spcBef>
              <a:spcAft>
                <a:spcPts val="0"/>
              </a:spcAft>
              <a:buClr>
                <a:schemeClr val="dk1"/>
              </a:buClr>
              <a:buSzPts val="2400"/>
              <a:buFont typeface="Arial"/>
              <a:buChar char="-"/>
            </a:pPr>
            <a:r>
              <a:rPr lang="en-US" sz="2400">
                <a:latin typeface="Arial"/>
                <a:ea typeface="Arial"/>
                <a:cs typeface="Arial"/>
                <a:sym typeface="Arial"/>
              </a:rPr>
              <a:t>ANSI standard but there are many versions of SQL for each DBMS</a:t>
            </a:r>
            <a:endParaRPr sz="2400">
              <a:latin typeface="Arial"/>
              <a:ea typeface="Arial"/>
              <a:cs typeface="Arial"/>
              <a:sym typeface="Arial"/>
            </a:endParaRPr>
          </a:p>
          <a:p>
            <a:pPr indent="-381000" lvl="1" marL="914400" rtl="0" algn="l">
              <a:lnSpc>
                <a:spcPct val="115000"/>
              </a:lnSpc>
              <a:spcBef>
                <a:spcPts val="0"/>
              </a:spcBef>
              <a:spcAft>
                <a:spcPts val="0"/>
              </a:spcAft>
              <a:buClr>
                <a:schemeClr val="dk1"/>
              </a:buClr>
              <a:buSzPts val="2400"/>
              <a:buFont typeface="Arial"/>
              <a:buChar char="-"/>
            </a:pPr>
            <a:r>
              <a:rPr lang="en-US" sz="2400">
                <a:latin typeface="Arial"/>
                <a:ea typeface="Arial"/>
                <a:cs typeface="Arial"/>
                <a:sym typeface="Arial"/>
              </a:rPr>
              <a:t>In order to satisfy ANSI standard, all versions support certain core commands</a:t>
            </a:r>
            <a:endParaRPr sz="2400">
              <a:latin typeface="Arial"/>
              <a:ea typeface="Arial"/>
              <a:cs typeface="Arial"/>
              <a:sym typeface="Arial"/>
            </a:endParaRPr>
          </a:p>
          <a:p>
            <a:pPr indent="0" lvl="0" marL="914400" rtl="0" algn="l">
              <a:lnSpc>
                <a:spcPct val="115000"/>
              </a:lnSpc>
              <a:spcBef>
                <a:spcPts val="0"/>
              </a:spcBef>
              <a:spcAft>
                <a:spcPts val="0"/>
              </a:spcAft>
              <a:buSzPts val="2240"/>
              <a:buNone/>
            </a:pPr>
            <a:r>
              <a:t/>
            </a:r>
            <a:endParaRPr sz="2400">
              <a:latin typeface="Arial"/>
              <a:ea typeface="Arial"/>
              <a:cs typeface="Arial"/>
              <a:sym typeface="Arial"/>
            </a:endParaRPr>
          </a:p>
          <a:p>
            <a:pPr indent="0" lvl="0" marL="0" rtl="0" algn="l">
              <a:lnSpc>
                <a:spcPct val="115000"/>
              </a:lnSpc>
              <a:spcBef>
                <a:spcPts val="0"/>
              </a:spcBef>
              <a:spcAft>
                <a:spcPts val="0"/>
              </a:spcAft>
              <a:buSzPts val="2240"/>
              <a:buNone/>
            </a:pPr>
            <a:r>
              <a:t/>
            </a:r>
            <a:endParaRPr sz="2400">
              <a:latin typeface="Arial"/>
              <a:ea typeface="Arial"/>
              <a:cs typeface="Arial"/>
              <a:sym typeface="Arial"/>
            </a:endParaRPr>
          </a:p>
          <a:p>
            <a:pPr indent="0" lvl="0" marL="914400" rtl="0" algn="l">
              <a:lnSpc>
                <a:spcPct val="115000"/>
              </a:lnSpc>
              <a:spcBef>
                <a:spcPts val="0"/>
              </a:spcBef>
              <a:spcAft>
                <a:spcPts val="0"/>
              </a:spcAft>
              <a:buSzPts val="2240"/>
              <a:buNone/>
            </a:pPr>
            <a:r>
              <a:t/>
            </a:r>
            <a:endParaRPr sz="2400">
              <a:latin typeface="Arial"/>
              <a:ea typeface="Arial"/>
              <a:cs typeface="Arial"/>
              <a:sym typeface="Arial"/>
            </a:endParaRPr>
          </a:p>
          <a:p>
            <a:pPr indent="0" lvl="0" marL="914400" rtl="0" algn="l">
              <a:lnSpc>
                <a:spcPct val="100000"/>
              </a:lnSpc>
              <a:spcBef>
                <a:spcPts val="0"/>
              </a:spcBef>
              <a:spcAft>
                <a:spcPts val="0"/>
              </a:spcAft>
              <a:buSzPts val="2240"/>
              <a:buNone/>
            </a:pPr>
            <a:r>
              <a:t/>
            </a:r>
            <a:endParaRPr sz="2400">
              <a:latin typeface="Arial"/>
              <a:ea typeface="Arial"/>
              <a:cs typeface="Arial"/>
              <a:sym typeface="Arial"/>
            </a:endParaRPr>
          </a:p>
          <a:p>
            <a:pPr indent="0" lvl="0" marL="0" rtl="0" algn="l">
              <a:lnSpc>
                <a:spcPct val="100000"/>
              </a:lnSpc>
              <a:spcBef>
                <a:spcPts val="0"/>
              </a:spcBef>
              <a:spcAft>
                <a:spcPts val="0"/>
              </a:spcAft>
              <a:buSzPts val="2240"/>
              <a:buNone/>
            </a:pPr>
            <a:r>
              <a:t/>
            </a:r>
            <a:endParaRPr sz="2400">
              <a:latin typeface="Arial"/>
              <a:ea typeface="Arial"/>
              <a:cs typeface="Arial"/>
              <a:sym typeface="Arial"/>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8"/>
          <p:cNvSpPr txBox="1"/>
          <p:nvPr>
            <p:ph type="title"/>
          </p:nvPr>
        </p:nvSpPr>
        <p:spPr>
          <a:xfrm>
            <a:off x="26349" y="304800"/>
            <a:ext cx="9144000" cy="53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a:t>Why Learn SQL?</a:t>
            </a:r>
            <a:endParaRPr b="1" i="0" sz="3200" u="none" cap="none" strike="noStrike">
              <a:solidFill>
                <a:schemeClr val="dk2"/>
              </a:solidFill>
              <a:latin typeface="Verdana"/>
              <a:ea typeface="Verdana"/>
              <a:cs typeface="Verdana"/>
              <a:sym typeface="Verdana"/>
            </a:endParaRPr>
          </a:p>
        </p:txBody>
      </p:sp>
      <p:sp>
        <p:nvSpPr>
          <p:cNvPr id="156" name="Google Shape;156;p8"/>
          <p:cNvSpPr/>
          <p:nvPr/>
        </p:nvSpPr>
        <p:spPr>
          <a:xfrm>
            <a:off x="2286000" y="2828836"/>
            <a:ext cx="45720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157" name="Google Shape;157;p8"/>
          <p:cNvSpPr txBox="1"/>
          <p:nvPr>
            <p:ph idx="1" type="body"/>
          </p:nvPr>
        </p:nvSpPr>
        <p:spPr>
          <a:xfrm>
            <a:off x="364435" y="1364974"/>
            <a:ext cx="8382000" cy="46761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chemeClr val="dk1"/>
              </a:buClr>
              <a:buSzPts val="2400"/>
              <a:buFont typeface="Arial"/>
              <a:buChar char="-"/>
            </a:pPr>
            <a:r>
              <a:rPr lang="en-US" sz="2400">
                <a:latin typeface="Arial"/>
                <a:ea typeface="Arial"/>
                <a:cs typeface="Arial"/>
                <a:sym typeface="Arial"/>
              </a:rPr>
              <a:t>All companies have data and that is stored in databases</a:t>
            </a:r>
            <a:endParaRPr sz="2400">
              <a:latin typeface="Arial"/>
              <a:ea typeface="Arial"/>
              <a:cs typeface="Arial"/>
              <a:sym typeface="Arial"/>
            </a:endParaRPr>
          </a:p>
          <a:p>
            <a:pPr indent="0" lvl="0" marL="457200" rtl="0" algn="l">
              <a:lnSpc>
                <a:spcPct val="115000"/>
              </a:lnSpc>
              <a:spcBef>
                <a:spcPts val="0"/>
              </a:spcBef>
              <a:spcAft>
                <a:spcPts val="0"/>
              </a:spcAft>
              <a:buSzPts val="2240"/>
              <a:buNone/>
            </a:pPr>
            <a:r>
              <a:rPr lang="en-US" sz="2400">
                <a:latin typeface="Arial"/>
                <a:ea typeface="Arial"/>
                <a:cs typeface="Arial"/>
                <a:sym typeface="Arial"/>
              </a:rPr>
              <a:t> </a:t>
            </a:r>
            <a:endParaRPr sz="2400">
              <a:latin typeface="Arial"/>
              <a:ea typeface="Arial"/>
              <a:cs typeface="Arial"/>
              <a:sym typeface="Arial"/>
            </a:endParaRPr>
          </a:p>
          <a:p>
            <a:pPr indent="-381000" lvl="0" marL="457200" rtl="0" algn="l">
              <a:lnSpc>
                <a:spcPct val="115000"/>
              </a:lnSpc>
              <a:spcBef>
                <a:spcPts val="0"/>
              </a:spcBef>
              <a:spcAft>
                <a:spcPts val="0"/>
              </a:spcAft>
              <a:buClr>
                <a:schemeClr val="dk1"/>
              </a:buClr>
              <a:buSzPts val="2400"/>
              <a:buFont typeface="Arial"/>
              <a:buChar char="-"/>
            </a:pPr>
            <a:r>
              <a:rPr lang="en-US" sz="2400">
                <a:latin typeface="Arial"/>
                <a:ea typeface="Arial"/>
                <a:cs typeface="Arial"/>
                <a:sym typeface="Arial"/>
              </a:rPr>
              <a:t>Most companies use relational databases </a:t>
            </a:r>
            <a:endParaRPr sz="2400">
              <a:latin typeface="Arial"/>
              <a:ea typeface="Arial"/>
              <a:cs typeface="Arial"/>
              <a:sym typeface="Arial"/>
            </a:endParaRPr>
          </a:p>
          <a:p>
            <a:pPr indent="0" lvl="0" marL="457200" rtl="0" algn="l">
              <a:lnSpc>
                <a:spcPct val="115000"/>
              </a:lnSpc>
              <a:spcBef>
                <a:spcPts val="0"/>
              </a:spcBef>
              <a:spcAft>
                <a:spcPts val="0"/>
              </a:spcAft>
              <a:buSzPts val="2240"/>
              <a:buNone/>
            </a:pPr>
            <a:r>
              <a:t/>
            </a:r>
            <a:endParaRPr sz="2400">
              <a:latin typeface="Arial"/>
              <a:ea typeface="Arial"/>
              <a:cs typeface="Arial"/>
              <a:sym typeface="Arial"/>
            </a:endParaRPr>
          </a:p>
          <a:p>
            <a:pPr indent="-381000" lvl="0" marL="457200" rtl="0" algn="l">
              <a:lnSpc>
                <a:spcPct val="115000"/>
              </a:lnSpc>
              <a:spcBef>
                <a:spcPts val="0"/>
              </a:spcBef>
              <a:spcAft>
                <a:spcPts val="0"/>
              </a:spcAft>
              <a:buClr>
                <a:schemeClr val="dk1"/>
              </a:buClr>
              <a:buSzPts val="2400"/>
              <a:buFont typeface="Arial"/>
              <a:buChar char="-"/>
            </a:pPr>
            <a:r>
              <a:rPr lang="en-US" sz="2400">
                <a:latin typeface="Arial"/>
                <a:ea typeface="Arial"/>
                <a:cs typeface="Arial"/>
                <a:sym typeface="Arial"/>
              </a:rPr>
              <a:t>Applies to many fields such as:</a:t>
            </a:r>
            <a:endParaRPr sz="2400">
              <a:latin typeface="Arial"/>
              <a:ea typeface="Arial"/>
              <a:cs typeface="Arial"/>
              <a:sym typeface="Arial"/>
            </a:endParaRPr>
          </a:p>
          <a:p>
            <a:pPr indent="-381000" lvl="1" marL="914400" rtl="0" algn="l">
              <a:lnSpc>
                <a:spcPct val="115000"/>
              </a:lnSpc>
              <a:spcBef>
                <a:spcPts val="0"/>
              </a:spcBef>
              <a:spcAft>
                <a:spcPts val="0"/>
              </a:spcAft>
              <a:buClr>
                <a:schemeClr val="dk1"/>
              </a:buClr>
              <a:buSzPts val="2400"/>
              <a:buFont typeface="Arial"/>
              <a:buChar char="-"/>
            </a:pPr>
            <a:r>
              <a:rPr lang="en-US" sz="2400">
                <a:latin typeface="Arial"/>
                <a:ea typeface="Arial"/>
                <a:cs typeface="Arial"/>
                <a:sym typeface="Arial"/>
              </a:rPr>
              <a:t>Web Development</a:t>
            </a:r>
            <a:endParaRPr sz="2400">
              <a:latin typeface="Arial"/>
              <a:ea typeface="Arial"/>
              <a:cs typeface="Arial"/>
              <a:sym typeface="Arial"/>
            </a:endParaRPr>
          </a:p>
          <a:p>
            <a:pPr indent="-381000" lvl="1" marL="914400" rtl="0" algn="l">
              <a:lnSpc>
                <a:spcPct val="115000"/>
              </a:lnSpc>
              <a:spcBef>
                <a:spcPts val="0"/>
              </a:spcBef>
              <a:spcAft>
                <a:spcPts val="0"/>
              </a:spcAft>
              <a:buClr>
                <a:schemeClr val="dk1"/>
              </a:buClr>
              <a:buSzPts val="2400"/>
              <a:buFont typeface="Arial"/>
              <a:buChar char="-"/>
            </a:pPr>
            <a:r>
              <a:rPr lang="en-US" sz="2400">
                <a:latin typeface="Arial"/>
                <a:ea typeface="Arial"/>
                <a:cs typeface="Arial"/>
                <a:sym typeface="Arial"/>
              </a:rPr>
              <a:t>Cloud Computing </a:t>
            </a:r>
            <a:endParaRPr sz="2400">
              <a:latin typeface="Arial"/>
              <a:ea typeface="Arial"/>
              <a:cs typeface="Arial"/>
              <a:sym typeface="Arial"/>
            </a:endParaRPr>
          </a:p>
          <a:p>
            <a:pPr indent="-381000" lvl="1" marL="914400" rtl="0" algn="l">
              <a:lnSpc>
                <a:spcPct val="115000"/>
              </a:lnSpc>
              <a:spcBef>
                <a:spcPts val="0"/>
              </a:spcBef>
              <a:spcAft>
                <a:spcPts val="0"/>
              </a:spcAft>
              <a:buClr>
                <a:schemeClr val="dk1"/>
              </a:buClr>
              <a:buSzPts val="2400"/>
              <a:buFont typeface="Arial"/>
              <a:buChar char="-"/>
            </a:pPr>
            <a:r>
              <a:rPr lang="en-US" sz="2400">
                <a:latin typeface="Arial"/>
                <a:ea typeface="Arial"/>
                <a:cs typeface="Arial"/>
                <a:sym typeface="Arial"/>
              </a:rPr>
              <a:t>Big Data Analytics </a:t>
            </a:r>
            <a:endParaRPr sz="2400">
              <a:latin typeface="Arial"/>
              <a:ea typeface="Arial"/>
              <a:cs typeface="Arial"/>
              <a:sym typeface="Arial"/>
            </a:endParaRPr>
          </a:p>
          <a:p>
            <a:pPr indent="-381000" lvl="1" marL="914400" rtl="0" algn="l">
              <a:lnSpc>
                <a:spcPct val="115000"/>
              </a:lnSpc>
              <a:spcBef>
                <a:spcPts val="0"/>
              </a:spcBef>
              <a:spcAft>
                <a:spcPts val="0"/>
              </a:spcAft>
              <a:buClr>
                <a:schemeClr val="dk1"/>
              </a:buClr>
              <a:buSzPts val="2400"/>
              <a:buFont typeface="Arial"/>
              <a:buChar char="-"/>
            </a:pPr>
            <a:r>
              <a:rPr lang="en-US" sz="2400">
                <a:latin typeface="Arial"/>
                <a:ea typeface="Arial"/>
                <a:cs typeface="Arial"/>
                <a:sym typeface="Arial"/>
              </a:rPr>
              <a:t>Machine Learning</a:t>
            </a:r>
            <a:endParaRPr sz="2400">
              <a:latin typeface="Arial"/>
              <a:ea typeface="Arial"/>
              <a:cs typeface="Arial"/>
              <a:sym typeface="Arial"/>
            </a:endParaRPr>
          </a:p>
          <a:p>
            <a:pPr indent="0" lvl="0" marL="0" rtl="0" algn="l">
              <a:lnSpc>
                <a:spcPct val="115000"/>
              </a:lnSpc>
              <a:spcBef>
                <a:spcPts val="0"/>
              </a:spcBef>
              <a:spcAft>
                <a:spcPts val="0"/>
              </a:spcAft>
              <a:buSzPts val="2240"/>
              <a:buNone/>
            </a:pPr>
            <a:r>
              <a:t/>
            </a:r>
            <a:endParaRPr sz="2400">
              <a:latin typeface="Arial"/>
              <a:ea typeface="Arial"/>
              <a:cs typeface="Arial"/>
              <a:sym typeface="Arial"/>
            </a:endParaRPr>
          </a:p>
          <a:p>
            <a:pPr indent="-381000" lvl="0" marL="457200" rtl="0" algn="l">
              <a:lnSpc>
                <a:spcPct val="115000"/>
              </a:lnSpc>
              <a:spcBef>
                <a:spcPts val="0"/>
              </a:spcBef>
              <a:spcAft>
                <a:spcPts val="0"/>
              </a:spcAft>
              <a:buClr>
                <a:schemeClr val="dk1"/>
              </a:buClr>
              <a:buSzPts val="2400"/>
              <a:buFont typeface="Arial"/>
              <a:buChar char="-"/>
            </a:pPr>
            <a:r>
              <a:rPr lang="en-US" sz="2400">
                <a:latin typeface="Arial"/>
                <a:ea typeface="Arial"/>
                <a:cs typeface="Arial"/>
                <a:sym typeface="Arial"/>
              </a:rPr>
              <a:t>Learning SQL makes you more </a:t>
            </a:r>
            <a:r>
              <a:rPr b="1" lang="en-US" sz="2400">
                <a:latin typeface="Arial"/>
                <a:ea typeface="Arial"/>
                <a:cs typeface="Arial"/>
                <a:sym typeface="Arial"/>
              </a:rPr>
              <a:t>EMPLOYABLE!</a:t>
            </a:r>
            <a:endParaRPr b="1" sz="2400">
              <a:latin typeface="Arial"/>
              <a:ea typeface="Arial"/>
              <a:cs typeface="Arial"/>
              <a:sym typeface="Arial"/>
            </a:endParaRPr>
          </a:p>
          <a:p>
            <a:pPr indent="0" lvl="0" marL="914400" rtl="0" algn="l">
              <a:lnSpc>
                <a:spcPct val="100000"/>
              </a:lnSpc>
              <a:spcBef>
                <a:spcPts val="0"/>
              </a:spcBef>
              <a:spcAft>
                <a:spcPts val="0"/>
              </a:spcAft>
              <a:buSzPts val="2240"/>
              <a:buNone/>
            </a:pPr>
            <a:r>
              <a:t/>
            </a:r>
            <a:endParaRPr sz="2400">
              <a:latin typeface="Arial"/>
              <a:ea typeface="Arial"/>
              <a:cs typeface="Arial"/>
              <a:sym typeface="Arial"/>
            </a:endParaRPr>
          </a:p>
          <a:p>
            <a:pPr indent="0" lvl="0" marL="914400" rtl="0" algn="l">
              <a:lnSpc>
                <a:spcPct val="115000"/>
              </a:lnSpc>
              <a:spcBef>
                <a:spcPts val="0"/>
              </a:spcBef>
              <a:spcAft>
                <a:spcPts val="0"/>
              </a:spcAft>
              <a:buSzPts val="2240"/>
              <a:buNone/>
            </a:pPr>
            <a:r>
              <a:t/>
            </a:r>
            <a:endParaRPr sz="2400">
              <a:latin typeface="Arial"/>
              <a:ea typeface="Arial"/>
              <a:cs typeface="Arial"/>
              <a:sym typeface="Arial"/>
            </a:endParaRPr>
          </a:p>
          <a:p>
            <a:pPr indent="0" lvl="0" marL="914400" rtl="0" algn="l">
              <a:lnSpc>
                <a:spcPct val="100000"/>
              </a:lnSpc>
              <a:spcBef>
                <a:spcPts val="0"/>
              </a:spcBef>
              <a:spcAft>
                <a:spcPts val="0"/>
              </a:spcAft>
              <a:buSzPts val="2240"/>
              <a:buNone/>
            </a:pPr>
            <a:r>
              <a:t/>
            </a:r>
            <a:endParaRPr sz="2400">
              <a:latin typeface="Arial"/>
              <a:ea typeface="Arial"/>
              <a:cs typeface="Arial"/>
              <a:sym typeface="Arial"/>
            </a:endParaRPr>
          </a:p>
          <a:p>
            <a:pPr indent="0" lvl="0" marL="0" rtl="0" algn="l">
              <a:lnSpc>
                <a:spcPct val="100000"/>
              </a:lnSpc>
              <a:spcBef>
                <a:spcPts val="0"/>
              </a:spcBef>
              <a:spcAft>
                <a:spcPts val="0"/>
              </a:spcAft>
              <a:buSzPts val="2240"/>
              <a:buNone/>
            </a:pPr>
            <a:r>
              <a:t/>
            </a:r>
            <a:endParaRPr sz="2400">
              <a:latin typeface="Arial"/>
              <a:ea typeface="Arial"/>
              <a:cs typeface="Arial"/>
              <a:sym typeface="Arial"/>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9"/>
          <p:cNvSpPr txBox="1"/>
          <p:nvPr>
            <p:ph type="title"/>
          </p:nvPr>
        </p:nvSpPr>
        <p:spPr>
          <a:xfrm>
            <a:off x="26349" y="304800"/>
            <a:ext cx="9144000" cy="53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lang="en-US"/>
              <a:t>MySQL</a:t>
            </a:r>
            <a:endParaRPr b="1" i="0" sz="3200" u="none" cap="none" strike="noStrike">
              <a:solidFill>
                <a:schemeClr val="dk2"/>
              </a:solidFill>
              <a:latin typeface="Verdana"/>
              <a:ea typeface="Verdana"/>
              <a:cs typeface="Verdana"/>
              <a:sym typeface="Verdana"/>
            </a:endParaRPr>
          </a:p>
        </p:txBody>
      </p:sp>
      <p:sp>
        <p:nvSpPr>
          <p:cNvPr id="163" name="Google Shape;163;p9"/>
          <p:cNvSpPr/>
          <p:nvPr/>
        </p:nvSpPr>
        <p:spPr>
          <a:xfrm>
            <a:off x="2286000" y="2828836"/>
            <a:ext cx="45720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164" name="Google Shape;164;p9"/>
          <p:cNvSpPr txBox="1"/>
          <p:nvPr>
            <p:ph idx="1" type="body"/>
          </p:nvPr>
        </p:nvSpPr>
        <p:spPr>
          <a:xfrm>
            <a:off x="457200" y="1219200"/>
            <a:ext cx="8382000" cy="46761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chemeClr val="dk1"/>
              </a:buClr>
              <a:buSzPts val="2400"/>
              <a:buFont typeface="Arial"/>
              <a:buChar char="-"/>
            </a:pPr>
            <a:r>
              <a:rPr lang="en-US" sz="2400">
                <a:latin typeface="Arial"/>
                <a:ea typeface="Arial"/>
                <a:cs typeface="Arial"/>
                <a:sym typeface="Arial"/>
              </a:rPr>
              <a:t>One of the most popular DBMS</a:t>
            </a:r>
            <a:endParaRPr sz="2400">
              <a:latin typeface="Arial"/>
              <a:ea typeface="Arial"/>
              <a:cs typeface="Arial"/>
              <a:sym typeface="Arial"/>
            </a:endParaRPr>
          </a:p>
          <a:p>
            <a:pPr indent="0" lvl="0" marL="457200" rtl="0" algn="l">
              <a:lnSpc>
                <a:spcPct val="115000"/>
              </a:lnSpc>
              <a:spcBef>
                <a:spcPts val="0"/>
              </a:spcBef>
              <a:spcAft>
                <a:spcPts val="0"/>
              </a:spcAft>
              <a:buSzPts val="2240"/>
              <a:buNone/>
            </a:pPr>
            <a:r>
              <a:t/>
            </a:r>
            <a:endParaRPr sz="2400">
              <a:latin typeface="Arial"/>
              <a:ea typeface="Arial"/>
              <a:cs typeface="Arial"/>
              <a:sym typeface="Arial"/>
            </a:endParaRPr>
          </a:p>
          <a:p>
            <a:pPr indent="-381000" lvl="0" marL="457200" rtl="0" algn="l">
              <a:lnSpc>
                <a:spcPct val="115000"/>
              </a:lnSpc>
              <a:spcBef>
                <a:spcPts val="0"/>
              </a:spcBef>
              <a:spcAft>
                <a:spcPts val="0"/>
              </a:spcAft>
              <a:buClr>
                <a:schemeClr val="dk1"/>
              </a:buClr>
              <a:buSzPts val="2400"/>
              <a:buFont typeface="Arial"/>
              <a:buChar char="-"/>
            </a:pPr>
            <a:r>
              <a:rPr lang="en-US" sz="2400">
                <a:latin typeface="Arial"/>
                <a:ea typeface="Arial"/>
                <a:cs typeface="Arial"/>
                <a:sym typeface="Arial"/>
              </a:rPr>
              <a:t>Open Source </a:t>
            </a:r>
            <a:endParaRPr sz="2400">
              <a:latin typeface="Arial"/>
              <a:ea typeface="Arial"/>
              <a:cs typeface="Arial"/>
              <a:sym typeface="Arial"/>
            </a:endParaRPr>
          </a:p>
          <a:p>
            <a:pPr indent="0" lvl="0" marL="457200" rtl="0" algn="l">
              <a:lnSpc>
                <a:spcPct val="115000"/>
              </a:lnSpc>
              <a:spcBef>
                <a:spcPts val="0"/>
              </a:spcBef>
              <a:spcAft>
                <a:spcPts val="0"/>
              </a:spcAft>
              <a:buSzPts val="2240"/>
              <a:buNone/>
            </a:pPr>
            <a:r>
              <a:t/>
            </a:r>
            <a:endParaRPr sz="2400">
              <a:latin typeface="Arial"/>
              <a:ea typeface="Arial"/>
              <a:cs typeface="Arial"/>
              <a:sym typeface="Arial"/>
            </a:endParaRPr>
          </a:p>
          <a:p>
            <a:pPr indent="-381000" lvl="0" marL="457200" rtl="0" algn="l">
              <a:lnSpc>
                <a:spcPct val="115000"/>
              </a:lnSpc>
              <a:spcBef>
                <a:spcPts val="0"/>
              </a:spcBef>
              <a:spcAft>
                <a:spcPts val="0"/>
              </a:spcAft>
              <a:buClr>
                <a:schemeClr val="dk1"/>
              </a:buClr>
              <a:buSzPts val="2400"/>
              <a:buFont typeface="Arial"/>
              <a:buChar char="-"/>
            </a:pPr>
            <a:r>
              <a:rPr lang="en-US" sz="2400">
                <a:latin typeface="Arial"/>
                <a:ea typeface="Arial"/>
                <a:cs typeface="Arial"/>
                <a:sym typeface="Arial"/>
              </a:rPr>
              <a:t>Multi-platform </a:t>
            </a:r>
            <a:endParaRPr sz="2400">
              <a:latin typeface="Arial"/>
              <a:ea typeface="Arial"/>
              <a:cs typeface="Arial"/>
              <a:sym typeface="Arial"/>
            </a:endParaRPr>
          </a:p>
          <a:p>
            <a:pPr indent="0" lvl="0" marL="0" rtl="0" algn="l">
              <a:lnSpc>
                <a:spcPct val="115000"/>
              </a:lnSpc>
              <a:spcBef>
                <a:spcPts val="0"/>
              </a:spcBef>
              <a:spcAft>
                <a:spcPts val="0"/>
              </a:spcAft>
              <a:buSzPts val="2240"/>
              <a:buNone/>
            </a:pPr>
            <a:r>
              <a:t/>
            </a:r>
            <a:endParaRPr sz="2400">
              <a:latin typeface="Arial"/>
              <a:ea typeface="Arial"/>
              <a:cs typeface="Arial"/>
              <a:sym typeface="Arial"/>
            </a:endParaRPr>
          </a:p>
          <a:p>
            <a:pPr indent="-381000" lvl="0" marL="457200" rtl="0" algn="l">
              <a:lnSpc>
                <a:spcPct val="115000"/>
              </a:lnSpc>
              <a:spcBef>
                <a:spcPts val="0"/>
              </a:spcBef>
              <a:spcAft>
                <a:spcPts val="0"/>
              </a:spcAft>
              <a:buClr>
                <a:schemeClr val="dk1"/>
              </a:buClr>
              <a:buSzPts val="2400"/>
              <a:buFont typeface="Arial"/>
              <a:buChar char="-"/>
            </a:pPr>
            <a:r>
              <a:rPr lang="en-US" sz="2400">
                <a:latin typeface="Arial"/>
                <a:ea typeface="Arial"/>
                <a:cs typeface="Arial"/>
                <a:sym typeface="Arial"/>
              </a:rPr>
              <a:t>Used in many websites including Google, Facebook, Youtube </a:t>
            </a:r>
            <a:endParaRPr sz="2400">
              <a:latin typeface="Arial"/>
              <a:ea typeface="Arial"/>
              <a:cs typeface="Arial"/>
              <a:sym typeface="Arial"/>
            </a:endParaRPr>
          </a:p>
          <a:p>
            <a:pPr indent="0" lvl="0" marL="914400" rtl="0" algn="l">
              <a:lnSpc>
                <a:spcPct val="100000"/>
              </a:lnSpc>
              <a:spcBef>
                <a:spcPts val="0"/>
              </a:spcBef>
              <a:spcAft>
                <a:spcPts val="0"/>
              </a:spcAft>
              <a:buSzPts val="2240"/>
              <a:buNone/>
            </a:pPr>
            <a:r>
              <a:t/>
            </a:r>
            <a:endParaRPr sz="2400">
              <a:latin typeface="Arial"/>
              <a:ea typeface="Arial"/>
              <a:cs typeface="Arial"/>
              <a:sym typeface="Arial"/>
            </a:endParaRPr>
          </a:p>
          <a:p>
            <a:pPr indent="0" lvl="0" marL="914400" rtl="0" algn="l">
              <a:lnSpc>
                <a:spcPct val="115000"/>
              </a:lnSpc>
              <a:spcBef>
                <a:spcPts val="0"/>
              </a:spcBef>
              <a:spcAft>
                <a:spcPts val="0"/>
              </a:spcAft>
              <a:buSzPts val="2240"/>
              <a:buNone/>
            </a:pPr>
            <a:r>
              <a:t/>
            </a:r>
            <a:endParaRPr sz="2400">
              <a:latin typeface="Arial"/>
              <a:ea typeface="Arial"/>
              <a:cs typeface="Arial"/>
              <a:sym typeface="Arial"/>
            </a:endParaRPr>
          </a:p>
          <a:p>
            <a:pPr indent="0" lvl="0" marL="914400" rtl="0" algn="l">
              <a:lnSpc>
                <a:spcPct val="100000"/>
              </a:lnSpc>
              <a:spcBef>
                <a:spcPts val="0"/>
              </a:spcBef>
              <a:spcAft>
                <a:spcPts val="0"/>
              </a:spcAft>
              <a:buSzPts val="2240"/>
              <a:buNone/>
            </a:pPr>
            <a:r>
              <a:t/>
            </a:r>
            <a:endParaRPr sz="2400">
              <a:latin typeface="Arial"/>
              <a:ea typeface="Arial"/>
              <a:cs typeface="Arial"/>
              <a:sym typeface="Arial"/>
            </a:endParaRPr>
          </a:p>
          <a:p>
            <a:pPr indent="0" lvl="0" marL="0" rtl="0" algn="l">
              <a:lnSpc>
                <a:spcPct val="100000"/>
              </a:lnSpc>
              <a:spcBef>
                <a:spcPts val="0"/>
              </a:spcBef>
              <a:spcAft>
                <a:spcPts val="0"/>
              </a:spcAft>
              <a:buSzPts val="2240"/>
              <a:buNone/>
            </a:pPr>
            <a:r>
              <a:t/>
            </a:r>
            <a:endParaRPr sz="2400">
              <a:latin typeface="Arial"/>
              <a:ea typeface="Arial"/>
              <a:cs typeface="Arial"/>
              <a:sym typeface="Arial"/>
            </a:endParaRP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Theme3">
  <a:themeElements>
    <a:clrScheme name="Custom 3">
      <a:dk1>
        <a:srgbClr val="000000"/>
      </a:dk1>
      <a:lt1>
        <a:srgbClr val="FFFFFF"/>
      </a:lt1>
      <a:dk2>
        <a:srgbClr val="005582"/>
      </a:dk2>
      <a:lt2>
        <a:srgbClr val="808080"/>
      </a:lt2>
      <a:accent1>
        <a:srgbClr val="DC5D26"/>
      </a:accent1>
      <a:accent2>
        <a:srgbClr val="52A93A"/>
      </a:accent2>
      <a:accent3>
        <a:srgbClr val="FFFFFF"/>
      </a:accent3>
      <a:accent4>
        <a:srgbClr val="000000"/>
      </a:accent4>
      <a:accent5>
        <a:srgbClr val="6C0521"/>
      </a:accent5>
      <a:accent6>
        <a:srgbClr val="477E27"/>
      </a:accent6>
      <a:hlink>
        <a:srgbClr val="0080FF"/>
      </a:hlink>
      <a:folHlink>
        <a:srgbClr val="48186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