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71" r:id="rId13"/>
    <p:sldId id="265" r:id="rId14"/>
    <p:sldId id="266" r:id="rId15"/>
    <p:sldId id="267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6DC36C-1AC6-4FBB-96FE-A549E7526712}" v="134" dt="2024-01-01T15:06:33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880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68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00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96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37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20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1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40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35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96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2167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01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8.sv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vgsilh.com/image/2023223.html" TargetMode="External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hyperlink" Target="https://svgsilh.com/image/36018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A294778-47A8-4EEF-9689-F6964D44D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D2A511A-065F-489D-9CF0-FEF36143A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531806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626582-88CC-4CA0-8BC6-94550FF9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D961C98-F4E2-5156-2D6D-36C15176C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821" y="2336193"/>
            <a:ext cx="7492285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EMBEDDED SYSTEM PROJECT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SUPERVISED BY DR.BILAL ZAHRAN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E7214-7A18-90C8-0B58-83F740621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822" y="3660061"/>
            <a:ext cx="5115812" cy="365303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TEAM MEMBER 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Abdullah AL-</a:t>
            </a:r>
            <a:r>
              <a:rPr lang="en-US" dirty="0" err="1"/>
              <a:t>kawaldeh</a:t>
            </a:r>
            <a:endParaRPr lang="en-US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Mahmoud Abu </a:t>
            </a:r>
            <a:r>
              <a:rPr lang="en-US" dirty="0" err="1"/>
              <a:t>Awad</a:t>
            </a:r>
            <a:endParaRPr lang="en-US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Mohammed Hamdan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5" name="Picture 4" descr="A logo of a university&#10;&#10;Description automatically generated">
            <a:extLst>
              <a:ext uri="{FF2B5EF4-FFF2-40B4-BE49-F238E27FC236}">
                <a16:creationId xmlns:a16="http://schemas.microsoft.com/office/drawing/2014/main" id="{28206618-823F-21F4-5A25-32A2C3A2D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022" y="16502"/>
            <a:ext cx="1654977" cy="17128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142510-9EE6-8770-A075-D59E7EC83FE6}"/>
              </a:ext>
            </a:extLst>
          </p:cNvPr>
          <p:cNvSpPr txBox="1"/>
          <p:nvPr/>
        </p:nvSpPr>
        <p:spPr>
          <a:xfrm>
            <a:off x="542821" y="1342660"/>
            <a:ext cx="6280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COLLEGE OF ARTIFICAL INTELLIGENCE</a:t>
            </a:r>
          </a:p>
          <a:p>
            <a:r>
              <a:rPr lang="en-US" sz="2400" dirty="0"/>
              <a:t>AUTONOMOUS SYSTEM DEPT .</a:t>
            </a:r>
          </a:p>
        </p:txBody>
      </p:sp>
    </p:spTree>
    <p:extLst>
      <p:ext uri="{BB962C8B-B14F-4D97-AF65-F5344CB8AC3E}">
        <p14:creationId xmlns:p14="http://schemas.microsoft.com/office/powerpoint/2010/main" val="3541657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07FACE-76A1-DED3-4CBD-765DA3023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2" y="-2673726"/>
            <a:ext cx="6858000" cy="121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36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A9E3-C1E7-CA1F-E375-C9C8CA07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CDA5D-E799-9D93-42DC-8FED59290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CLICK TO ENTER THE CODE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FCC6866-3470-C033-262C-12EA74934C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393840"/>
              </p:ext>
            </p:extLst>
          </p:nvPr>
        </p:nvGraphicFramePr>
        <p:xfrm>
          <a:off x="1143000" y="3233531"/>
          <a:ext cx="2588084" cy="2061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616320" imgH="491040" progId="Package">
                  <p:embed/>
                </p:oleObj>
              </mc:Choice>
              <mc:Fallback>
                <p:oleObj name="Packager Shell Object" showAsIcon="1" r:id="rId2" imgW="61632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3000" y="3233531"/>
                        <a:ext cx="2588084" cy="2061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6D73DB-4414-773F-8C50-E74C4F6434F1}"/>
              </a:ext>
            </a:extLst>
          </p:cNvPr>
          <p:cNvCxnSpPr>
            <a:cxnSpLocks/>
          </p:cNvCxnSpPr>
          <p:nvPr/>
        </p:nvCxnSpPr>
        <p:spPr>
          <a:xfrm>
            <a:off x="1156252" y="2476448"/>
            <a:ext cx="0" cy="75708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EDC9F2-DBB3-3AB0-5FE5-13E7842FE56A}"/>
              </a:ext>
            </a:extLst>
          </p:cNvPr>
          <p:cNvCxnSpPr>
            <a:cxnSpLocks/>
          </p:cNvCxnSpPr>
          <p:nvPr/>
        </p:nvCxnSpPr>
        <p:spPr>
          <a:xfrm flipH="1">
            <a:off x="9793357" y="4115585"/>
            <a:ext cx="2398643" cy="2742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C7EFEA-7166-DE90-D3BB-49A36E2B56B7}"/>
              </a:ext>
            </a:extLst>
          </p:cNvPr>
          <p:cNvCxnSpPr/>
          <p:nvPr/>
        </p:nvCxnSpPr>
        <p:spPr>
          <a:xfrm flipH="1">
            <a:off x="0" y="0"/>
            <a:ext cx="2437042" cy="27829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81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E74E104-78A8-4DFA-9782-03C75DE1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747BCEA-D77E-4BD6-8954-C64996AB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6D563F6-B8F0-406F-A032-1E478CA2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-2"/>
            <a:ext cx="9957519" cy="6858002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9957518 w 9957519"/>
              <a:gd name="connsiteY3" fmla="*/ 1557083 h 6858000"/>
              <a:gd name="connsiteX4" fmla="*/ 9957518 w 9957519"/>
              <a:gd name="connsiteY4" fmla="*/ 6858000 h 6858000"/>
              <a:gd name="connsiteX5" fmla="*/ 8318421 w 9957519"/>
              <a:gd name="connsiteY5" fmla="*/ 6858000 h 6858000"/>
              <a:gd name="connsiteX6" fmla="*/ 6213394 w 9957519"/>
              <a:gd name="connsiteY6" fmla="*/ 6858000 h 6858000"/>
              <a:gd name="connsiteX7" fmla="*/ 5311608 w 9957519"/>
              <a:gd name="connsiteY7" fmla="*/ 6858000 h 6858000"/>
              <a:gd name="connsiteX8" fmla="*/ 4574297 w 9957519"/>
              <a:gd name="connsiteY8" fmla="*/ 6858000 h 6858000"/>
              <a:gd name="connsiteX9" fmla="*/ 868032 w 9957519"/>
              <a:gd name="connsiteY9" fmla="*/ 6858000 h 6858000"/>
              <a:gd name="connsiteX10" fmla="*/ 0 w 9957519"/>
              <a:gd name="connsiteY10" fmla="*/ 0 h 6858000"/>
              <a:gd name="connsiteX11" fmla="*/ 6878624 w 9957519"/>
              <a:gd name="connsiteY11" fmla="*/ 0 h 6858000"/>
              <a:gd name="connsiteX12" fmla="*/ 0 w 9957519"/>
              <a:gd name="connsiteY12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227E7-10C1-CBBF-B3F8-754D3955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098"/>
            <a:ext cx="4953000" cy="2713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cap="all" spc="300" dirty="0"/>
              <a:t>1 3 7 9 2 6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3EC31-0E56-9879-ED63-D8CC1E134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8347" y="2648465"/>
            <a:ext cx="4175307" cy="159373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u="sng" dirty="0"/>
              <a:t>PASS</a:t>
            </a:r>
            <a:r>
              <a:rPr lang="en-US" sz="40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WORD</a:t>
            </a:r>
            <a:r>
              <a:rPr lang="en-US" sz="4000" b="1" u="sng" dirty="0"/>
              <a:t> 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F53DD5B2-868E-E469-0394-03B5B1886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4884" y="2079736"/>
            <a:ext cx="4551769" cy="4551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E6F1AA-5547-E851-DFDD-AAEC6F091D2C}"/>
              </a:ext>
            </a:extLst>
          </p:cNvPr>
          <p:cNvSpPr txBox="1"/>
          <p:nvPr/>
        </p:nvSpPr>
        <p:spPr>
          <a:xfrm rot="18940000">
            <a:off x="8816762" y="4235473"/>
            <a:ext cx="284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OPEN LOC K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93F801A-36B7-0E9C-9C60-546A8A7D8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364417" y="3666129"/>
            <a:ext cx="796401" cy="159373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BCD5EE8-25F3-F4AB-52A5-1668165A84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rot="18930839">
            <a:off x="10698996" y="3503971"/>
            <a:ext cx="469615" cy="45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30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F73D-41A8-BD54-F4E9-AFEAE6B1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178" y="1759937"/>
            <a:ext cx="8175171" cy="4212771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b="1" u="sng" dirty="0"/>
              <a:t>C LOSE LOC K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C LI C K ON  </a:t>
            </a:r>
            <a:r>
              <a:rPr lang="en-US" sz="4900" b="1" u="sng" dirty="0"/>
              <a:t>#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1937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74ECC-140C-E7CF-8BD5-4EE737F2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125" y="1705974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cap="all" spc="300" dirty="0"/>
              <a:t>END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65ED8-C920-BFCA-B736-05AE9A8CB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6322" y="4516095"/>
            <a:ext cx="5899356" cy="1271142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dirty="0"/>
              <a:t>THANK YOU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22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open toilet door">
            <a:extLst>
              <a:ext uri="{FF2B5EF4-FFF2-40B4-BE49-F238E27FC236}">
                <a16:creationId xmlns:a16="http://schemas.microsoft.com/office/drawing/2014/main" id="{3A698C31-BC35-24D2-9EC6-49F5A506C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32" b="7732"/>
          <a:stretch/>
        </p:blipFill>
        <p:spPr>
          <a:xfrm>
            <a:off x="-7237" y="11"/>
            <a:ext cx="12199237" cy="6857989"/>
          </a:xfrm>
          <a:prstGeom prst="rect">
            <a:avLst/>
          </a:prstGeom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29D8D-8E7A-F43E-D1FF-3A77878C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97" y="2227048"/>
            <a:ext cx="8266139" cy="37933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57250" indent="-857250">
              <a:buFont typeface="Wingdings" panose="05000000000000000000" pitchFamily="2" charset="2"/>
              <a:buChar char="v"/>
            </a:pPr>
            <a:r>
              <a:rPr lang="en-US" sz="6600" cap="all" spc="300" dirty="0"/>
              <a:t>INTELLIGENCE</a:t>
            </a:r>
            <a:br>
              <a:rPr lang="en-US" sz="6600" cap="all" spc="300" dirty="0"/>
            </a:br>
            <a:r>
              <a:rPr lang="en-US" sz="6600" cap="all" spc="300" dirty="0"/>
              <a:t>Door Lock System 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329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F181-12B7-A1B3-E5E2-EE0C8A72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811501-FF64-CA4D-C551-A662A6F87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12" y="67790"/>
            <a:ext cx="5943600" cy="6131304"/>
          </a:xfrm>
        </p:spPr>
      </p:pic>
    </p:spTree>
    <p:extLst>
      <p:ext uri="{BB962C8B-B14F-4D97-AF65-F5344CB8AC3E}">
        <p14:creationId xmlns:p14="http://schemas.microsoft.com/office/powerpoint/2010/main" val="2904466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C6BC11D-92CC-4A34-A3A4-2FEEC50E1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1942" y="0"/>
            <a:ext cx="9100058" cy="6858000"/>
          </a:xfrm>
          <a:custGeom>
            <a:avLst/>
            <a:gdLst>
              <a:gd name="connsiteX0" fmla="*/ 6010592 w 9100058"/>
              <a:gd name="connsiteY0" fmla="*/ 0 h 6858000"/>
              <a:gd name="connsiteX1" fmla="*/ 9100058 w 9100058"/>
              <a:gd name="connsiteY1" fmla="*/ 0 h 6858000"/>
              <a:gd name="connsiteX2" fmla="*/ 9100058 w 9100058"/>
              <a:gd name="connsiteY2" fmla="*/ 6858000 h 6858000"/>
              <a:gd name="connsiteX3" fmla="*/ 0 w 9100058"/>
              <a:gd name="connsiteY3" fmla="*/ 6858000 h 6858000"/>
              <a:gd name="connsiteX4" fmla="*/ 6010589 w 9100058"/>
              <a:gd name="connsiteY4" fmla="*/ 4 h 6858000"/>
              <a:gd name="connsiteX5" fmla="*/ 6010590 w 9100058"/>
              <a:gd name="connsiteY5" fmla="*/ 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00058" h="6858000">
                <a:moveTo>
                  <a:pt x="6010592" y="0"/>
                </a:moveTo>
                <a:lnTo>
                  <a:pt x="9100058" y="0"/>
                </a:lnTo>
                <a:lnTo>
                  <a:pt x="9100058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B559823-0F79-427C-BAD9-20A5486EF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A9994-CA50-1C98-34D8-B1B4AE33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157" y="4661940"/>
            <a:ext cx="5946841" cy="15102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USED EQUIPMENS </a:t>
            </a:r>
          </a:p>
        </p:txBody>
      </p:sp>
      <p:pic>
        <p:nvPicPr>
          <p:cNvPr id="6" name="Content Placeholder 5" descr="A blue electronic board with black and white text&#10;&#10;Description automatically generated">
            <a:extLst>
              <a:ext uri="{FF2B5EF4-FFF2-40B4-BE49-F238E27FC236}">
                <a16:creationId xmlns:a16="http://schemas.microsoft.com/office/drawing/2014/main" id="{0CB624C0-04F8-1547-29FD-2DEBA1076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105" y="699681"/>
            <a:ext cx="2161596" cy="175386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Picture 13" descr="A green electronic device with a blue screen&#10;&#10;Description automatically generated">
            <a:extLst>
              <a:ext uri="{FF2B5EF4-FFF2-40B4-BE49-F238E27FC236}">
                <a16:creationId xmlns:a16="http://schemas.microsoft.com/office/drawing/2014/main" id="{F2E52AB3-4140-70B0-BB36-6A7CC0D09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804689"/>
            <a:ext cx="2161597" cy="99391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9" name="Content Placeholder 18" descr="A blue small device with a white valve&#10;&#10;Description automatically generated">
            <a:extLst>
              <a:ext uri="{FF2B5EF4-FFF2-40B4-BE49-F238E27FC236}">
                <a16:creationId xmlns:a16="http://schemas.microsoft.com/office/drawing/2014/main" id="{62D2B4EB-24BF-0587-A6EB-332E039EE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715" y="3728941"/>
            <a:ext cx="2161596" cy="150530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Content Placeholder 7" descr="A close up of a circuit board&#10;&#10;Description automatically generated">
            <a:extLst>
              <a:ext uri="{FF2B5EF4-FFF2-40B4-BE49-F238E27FC236}">
                <a16:creationId xmlns:a16="http://schemas.microsoft.com/office/drawing/2014/main" id="{BACF96D3-D40E-724D-8066-0850D6B3A5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73" y="2588949"/>
            <a:ext cx="2161596" cy="84005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716A303-EF44-9FCD-F1B3-66A777555E6C}"/>
              </a:ext>
            </a:extLst>
          </p:cNvPr>
          <p:cNvSpPr txBox="1"/>
          <p:nvPr/>
        </p:nvSpPr>
        <p:spPr>
          <a:xfrm>
            <a:off x="5693105" y="2588949"/>
            <a:ext cx="216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Ardui</a:t>
            </a:r>
            <a:r>
              <a:rPr lang="en-US" sz="2800" dirty="0"/>
              <a:t>no uno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27136C-BF0D-B614-35D0-E6AE085E34BD}"/>
              </a:ext>
            </a:extLst>
          </p:cNvPr>
          <p:cNvSpPr txBox="1"/>
          <p:nvPr/>
        </p:nvSpPr>
        <p:spPr>
          <a:xfrm>
            <a:off x="3237715" y="5464439"/>
            <a:ext cx="1864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servo</a:t>
            </a:r>
            <a:r>
              <a:rPr lang="en-US" sz="2400" dirty="0"/>
              <a:t> motor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A0EB35-981A-FBE3-AE5D-6F2C8C99A33C}"/>
              </a:ext>
            </a:extLst>
          </p:cNvPr>
          <p:cNvSpPr txBox="1"/>
          <p:nvPr/>
        </p:nvSpPr>
        <p:spPr>
          <a:xfrm>
            <a:off x="703163" y="3373894"/>
            <a:ext cx="1351722" cy="5232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2 C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358438-97F3-ECFA-A004-B0D7C2F3B84E}"/>
              </a:ext>
            </a:extLst>
          </p:cNvPr>
          <p:cNvSpPr txBox="1"/>
          <p:nvPr/>
        </p:nvSpPr>
        <p:spPr>
          <a:xfrm>
            <a:off x="1545971" y="384313"/>
            <a:ext cx="1361935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L C D</a:t>
            </a:r>
          </a:p>
        </p:txBody>
      </p:sp>
    </p:spTree>
    <p:extLst>
      <p:ext uri="{BB962C8B-B14F-4D97-AF65-F5344CB8AC3E}">
        <p14:creationId xmlns:p14="http://schemas.microsoft.com/office/powerpoint/2010/main" val="1537134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57386-B30E-00DA-EA51-DF431798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3533033" cy="15621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USED EQUIPMENTS 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A275E-01B3-0442-7B2E-B26563DA5E53}"/>
              </a:ext>
            </a:extLst>
          </p:cNvPr>
          <p:cNvSpPr>
            <a:spLocks/>
          </p:cNvSpPr>
          <p:nvPr/>
        </p:nvSpPr>
        <p:spPr>
          <a:xfrm>
            <a:off x="1186244" y="2480318"/>
            <a:ext cx="4798980" cy="7101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LOCK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59AB3-EA93-50FD-E1EB-18DDCB8332B4}"/>
              </a:ext>
            </a:extLst>
          </p:cNvPr>
          <p:cNvSpPr>
            <a:spLocks/>
          </p:cNvSpPr>
          <p:nvPr/>
        </p:nvSpPr>
        <p:spPr>
          <a:xfrm>
            <a:off x="6250018" y="2067127"/>
            <a:ext cx="4798981" cy="7101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WIRES</a:t>
            </a:r>
          </a:p>
        </p:txBody>
      </p:sp>
      <p:pic>
        <p:nvPicPr>
          <p:cNvPr id="8" name="Content Placeholder 7" descr="A group of colorful wires&#10;&#10;Description automatically generated">
            <a:extLst>
              <a:ext uri="{FF2B5EF4-FFF2-40B4-BE49-F238E27FC236}">
                <a16:creationId xmlns:a16="http://schemas.microsoft.com/office/drawing/2014/main" id="{8E67ED9C-D9FA-572D-5CB3-AF0148891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225" y="2457186"/>
            <a:ext cx="2471994" cy="19408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 prst="artDeco"/>
            <a:contourClr>
              <a:srgbClr val="969696"/>
            </a:contourClr>
          </a:sp3d>
        </p:spPr>
      </p:pic>
      <p:pic>
        <p:nvPicPr>
          <p:cNvPr id="10" name="Content Placeholder 9" descr="A bunch of colorful wires&#10;&#10;Description automatically generated">
            <a:extLst>
              <a:ext uri="{FF2B5EF4-FFF2-40B4-BE49-F238E27FC236}">
                <a16:creationId xmlns:a16="http://schemas.microsoft.com/office/drawing/2014/main" id="{E25CDAE6-B6F4-3691-EA5E-A4403186E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893" y="2457185"/>
            <a:ext cx="2471994" cy="19408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 prst="artDeco"/>
            <a:contourClr>
              <a:srgbClr val="969696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EBE5B1-E24A-A0FB-E108-56F7B2157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37" y="3047936"/>
            <a:ext cx="2983615" cy="267702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51801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E74E104-78A8-4DFA-9782-03C75DE1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747BCEA-D77E-4BD6-8954-C64996AB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D563F6-B8F0-406F-A032-1E478CA2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-2"/>
            <a:ext cx="9957519" cy="6858002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9957518 w 9957519"/>
              <a:gd name="connsiteY3" fmla="*/ 1557083 h 6858000"/>
              <a:gd name="connsiteX4" fmla="*/ 9957518 w 9957519"/>
              <a:gd name="connsiteY4" fmla="*/ 6858000 h 6858000"/>
              <a:gd name="connsiteX5" fmla="*/ 8318421 w 9957519"/>
              <a:gd name="connsiteY5" fmla="*/ 6858000 h 6858000"/>
              <a:gd name="connsiteX6" fmla="*/ 6213394 w 9957519"/>
              <a:gd name="connsiteY6" fmla="*/ 6858000 h 6858000"/>
              <a:gd name="connsiteX7" fmla="*/ 5311608 w 9957519"/>
              <a:gd name="connsiteY7" fmla="*/ 6858000 h 6858000"/>
              <a:gd name="connsiteX8" fmla="*/ 4574297 w 9957519"/>
              <a:gd name="connsiteY8" fmla="*/ 6858000 h 6858000"/>
              <a:gd name="connsiteX9" fmla="*/ 868032 w 9957519"/>
              <a:gd name="connsiteY9" fmla="*/ 6858000 h 6858000"/>
              <a:gd name="connsiteX10" fmla="*/ 0 w 9957519"/>
              <a:gd name="connsiteY10" fmla="*/ 0 h 6858000"/>
              <a:gd name="connsiteX11" fmla="*/ 6878624 w 9957519"/>
              <a:gd name="connsiteY11" fmla="*/ 0 h 6858000"/>
              <a:gd name="connsiteX12" fmla="*/ 0 w 9957519"/>
              <a:gd name="connsiteY12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EC1F4-17C7-A6AC-E00E-9E093CED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098"/>
            <a:ext cx="4953000" cy="2713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/>
              <a:t>KEYBAD </a:t>
            </a:r>
          </a:p>
        </p:txBody>
      </p:sp>
      <p:pic>
        <p:nvPicPr>
          <p:cNvPr id="9" name="Content Placeholder 8" descr="A close-up of a keypad&#10;&#10;Description automatically generated">
            <a:extLst>
              <a:ext uri="{FF2B5EF4-FFF2-40B4-BE49-F238E27FC236}">
                <a16:creationId xmlns:a16="http://schemas.microsoft.com/office/drawing/2014/main" id="{6D05D8C3-696E-2122-855A-4436CA236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185" y="2212257"/>
            <a:ext cx="1727172" cy="400227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889C2F-40A1-584C-CA78-D8C825F07521}"/>
              </a:ext>
            </a:extLst>
          </p:cNvPr>
          <p:cNvCxnSpPr/>
          <p:nvPr/>
        </p:nvCxnSpPr>
        <p:spPr>
          <a:xfrm flipH="1">
            <a:off x="3235569" y="0"/>
            <a:ext cx="5992837" cy="6858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6D5F86-101C-CC92-7520-EDB4DC16643D}"/>
              </a:ext>
            </a:extLst>
          </p:cNvPr>
          <p:cNvCxnSpPr>
            <a:cxnSpLocks/>
          </p:cNvCxnSpPr>
          <p:nvPr/>
        </p:nvCxnSpPr>
        <p:spPr>
          <a:xfrm flipH="1">
            <a:off x="3339548" y="-3"/>
            <a:ext cx="6039223" cy="68580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7CE817-C777-EBB1-F1DB-298C20EACF7E}"/>
              </a:ext>
            </a:extLst>
          </p:cNvPr>
          <p:cNvCxnSpPr>
            <a:cxnSpLocks/>
          </p:cNvCxnSpPr>
          <p:nvPr/>
        </p:nvCxnSpPr>
        <p:spPr>
          <a:xfrm flipH="1">
            <a:off x="2972255" y="-6"/>
            <a:ext cx="5992837" cy="685800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C604C7-1E03-9960-C8CA-F3E774FD529F}"/>
              </a:ext>
            </a:extLst>
          </p:cNvPr>
          <p:cNvCxnSpPr>
            <a:cxnSpLocks/>
          </p:cNvCxnSpPr>
          <p:nvPr/>
        </p:nvCxnSpPr>
        <p:spPr>
          <a:xfrm flipH="1">
            <a:off x="2753598" y="0"/>
            <a:ext cx="5992837" cy="6857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318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5BE4-C9FA-B0D7-7A59-7CA99046D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822" y="6175717"/>
            <a:ext cx="5535050" cy="794573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SOLDER THE LC D WITH I 2 C</a:t>
            </a:r>
          </a:p>
        </p:txBody>
      </p:sp>
      <p:pic>
        <p:nvPicPr>
          <p:cNvPr id="4" name="Picture 3" descr="A close-up of a computer&#10;&#10;Description automatically generated">
            <a:extLst>
              <a:ext uri="{FF2B5EF4-FFF2-40B4-BE49-F238E27FC236}">
                <a16:creationId xmlns:a16="http://schemas.microsoft.com/office/drawing/2014/main" id="{32BEEE91-210D-B728-7B50-5DC5A7813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83" y="135169"/>
            <a:ext cx="11819968" cy="60607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0D9CDA-ADF6-6BC9-2844-CC58F778CAF4}"/>
              </a:ext>
            </a:extLst>
          </p:cNvPr>
          <p:cNvSpPr/>
          <p:nvPr/>
        </p:nvSpPr>
        <p:spPr>
          <a:xfrm>
            <a:off x="11089265" y="94855"/>
            <a:ext cx="927652" cy="834887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CC3B84-3A74-0C53-D698-B895AEC4C97A}"/>
              </a:ext>
            </a:extLst>
          </p:cNvPr>
          <p:cNvSpPr/>
          <p:nvPr/>
        </p:nvSpPr>
        <p:spPr>
          <a:xfrm>
            <a:off x="10625439" y="532455"/>
            <a:ext cx="927652" cy="834887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CE99D6-18BE-43E0-1879-DE516AEE5462}"/>
              </a:ext>
            </a:extLst>
          </p:cNvPr>
          <p:cNvCxnSpPr>
            <a:stCxn id="6" idx="0"/>
          </p:cNvCxnSpPr>
          <p:nvPr/>
        </p:nvCxnSpPr>
        <p:spPr>
          <a:xfrm>
            <a:off x="11089265" y="532455"/>
            <a:ext cx="0" cy="41744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CC46ED-1B9A-429B-F75A-6C0F5DD41A3A}"/>
              </a:ext>
            </a:extLst>
          </p:cNvPr>
          <p:cNvCxnSpPr>
            <a:cxnSpLocks/>
          </p:cNvCxnSpPr>
          <p:nvPr/>
        </p:nvCxnSpPr>
        <p:spPr>
          <a:xfrm flipH="1" flipV="1">
            <a:off x="11089264" y="920747"/>
            <a:ext cx="463827" cy="899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638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62B6-41B3-42EA-C03B-D2FD1DB8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circuit board with wires&#10;&#10;Description automatically generated">
            <a:extLst>
              <a:ext uri="{FF2B5EF4-FFF2-40B4-BE49-F238E27FC236}">
                <a16:creationId xmlns:a16="http://schemas.microsoft.com/office/drawing/2014/main" id="{3340E1AD-32F0-37A8-13AC-0DF691F95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233D2F-6D1E-D5BA-68D8-EC78C91DE430}"/>
              </a:ext>
            </a:extLst>
          </p:cNvPr>
          <p:cNvSpPr txBox="1"/>
          <p:nvPr/>
        </p:nvSpPr>
        <p:spPr>
          <a:xfrm>
            <a:off x="6317618" y="184254"/>
            <a:ext cx="2702220" cy="954107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 I RC UI T </a:t>
            </a:r>
          </a:p>
          <a:p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 AGRAM </a:t>
            </a:r>
          </a:p>
        </p:txBody>
      </p:sp>
    </p:spTree>
    <p:extLst>
      <p:ext uri="{BB962C8B-B14F-4D97-AF65-F5344CB8AC3E}">
        <p14:creationId xmlns:p14="http://schemas.microsoft.com/office/powerpoint/2010/main" val="3277211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0234D8-BAF3-6743-0AF0-F9791CEF9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35" y="0"/>
            <a:ext cx="7486589" cy="9688529"/>
          </a:xfrm>
        </p:spPr>
      </p:pic>
    </p:spTree>
    <p:extLst>
      <p:ext uri="{BB962C8B-B14F-4D97-AF65-F5344CB8AC3E}">
        <p14:creationId xmlns:p14="http://schemas.microsoft.com/office/powerpoint/2010/main" val="1599046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d88b2c4-6046-46a2-8e77-28bdd7c6028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491DBDCCFA414DABAC938ECBDCEC48" ma:contentTypeVersion="14" ma:contentTypeDescription="Create a new document." ma:contentTypeScope="" ma:versionID="298bd31745b12bdf61a5dc39188c1d52">
  <xsd:schema xmlns:xsd="http://www.w3.org/2001/XMLSchema" xmlns:xs="http://www.w3.org/2001/XMLSchema" xmlns:p="http://schemas.microsoft.com/office/2006/metadata/properties" xmlns:ns3="4d88b2c4-6046-46a2-8e77-28bdd7c60280" xmlns:ns4="05f9a05c-c237-43ad-9166-924bd47172cd" targetNamespace="http://schemas.microsoft.com/office/2006/metadata/properties" ma:root="true" ma:fieldsID="4d1fe08be9838748cdaf21749640ccab" ns3:_="" ns4:_="">
    <xsd:import namespace="4d88b2c4-6046-46a2-8e77-28bdd7c60280"/>
    <xsd:import namespace="05f9a05c-c237-43ad-9166-924bd47172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SearchPropertie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88b2c4-6046-46a2-8e77-28bdd7c602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f9a05c-c237-43ad-9166-924bd47172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093FC0-2D00-4CC3-AA5F-94F328AA10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F8B3F8-C20D-46E1-A70C-B80616B62BD9}">
  <ds:schemaRefs>
    <ds:schemaRef ds:uri="05f9a05c-c237-43ad-9166-924bd47172cd"/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4d88b2c4-6046-46a2-8e77-28bdd7c60280"/>
    <ds:schemaRef ds:uri="http://schemas.microsoft.com/office/2006/documentManagement/typ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A3BF736-B367-4CA4-9530-ED8A98CE40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88b2c4-6046-46a2-8e77-28bdd7c60280"/>
    <ds:schemaRef ds:uri="05f9a05c-c237-43ad-9166-924bd47172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105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Walbaum Display</vt:lpstr>
      <vt:lpstr>Wingdings</vt:lpstr>
      <vt:lpstr>RegattaVTI</vt:lpstr>
      <vt:lpstr>Packager Shell Object</vt:lpstr>
      <vt:lpstr>EMBEDDED SYSTEM PROJECT SUPERVISED BY DR.BILAL ZAHRAN </vt:lpstr>
      <vt:lpstr>INTELLIGENCE Door Lock System </vt:lpstr>
      <vt:lpstr>.</vt:lpstr>
      <vt:lpstr>USED EQUIPMENS </vt:lpstr>
      <vt:lpstr>USED EQUIPMENTS </vt:lpstr>
      <vt:lpstr>KEYBAD </vt:lpstr>
      <vt:lpstr>SOLDER THE LC D WITH I 2 C</vt:lpstr>
      <vt:lpstr>PowerPoint Presentation</vt:lpstr>
      <vt:lpstr>PowerPoint Presentation</vt:lpstr>
      <vt:lpstr>PowerPoint Presentation</vt:lpstr>
      <vt:lpstr>CODE </vt:lpstr>
      <vt:lpstr>1 3 7 9 2 6 A</vt:lpstr>
      <vt:lpstr>C LOSE LOC K  C LI C K ON  #      </vt:lpstr>
      <vt:lpstr>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 PROJECT SUPERVISED BY DR.BILAL ZAHRAN</dc:title>
  <dc:creator>عبد الله فايز عبد الله الخوالده</dc:creator>
  <cp:lastModifiedBy>Mahmood E AbuAwd</cp:lastModifiedBy>
  <cp:revision>4</cp:revision>
  <dcterms:created xsi:type="dcterms:W3CDTF">2024-01-01T08:52:09Z</dcterms:created>
  <dcterms:modified xsi:type="dcterms:W3CDTF">2024-01-02T11:41:23Z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0x01010099491DBDCCFA414DABAC938ECBDCEC48</vt:lpwstr>
  </property>
</Properties>
</file>