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9" r:id="rId4"/>
    <p:sldId id="258" r:id="rId5"/>
    <p:sldId id="265" r:id="rId6"/>
    <p:sldId id="274" r:id="rId7"/>
    <p:sldId id="261" r:id="rId8"/>
    <p:sldId id="262" r:id="rId9"/>
    <p:sldId id="263" r:id="rId10"/>
    <p:sldId id="264" r:id="rId11"/>
    <p:sldId id="268" r:id="rId12"/>
    <p:sldId id="267" r:id="rId13"/>
    <p:sldId id="269" r:id="rId14"/>
    <p:sldId id="270" r:id="rId15"/>
    <p:sldId id="275" r:id="rId16"/>
    <p:sldId id="276" r:id="rId17"/>
    <p:sldId id="271" r:id="rId18"/>
    <p:sldId id="272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2D8BD-659F-4676-97E5-246C97E42E2D}" type="doc">
      <dgm:prSet loTypeId="urn:microsoft.com/office/officeart/2008/layout/VerticalAccent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3BA683-8F45-4AF9-9A99-AAFE5265C7CD}">
      <dgm:prSet phldrT="[Text]"/>
      <dgm:spPr/>
      <dgm:t>
        <a:bodyPr/>
        <a:lstStyle/>
        <a:p>
          <a:pPr algn="l"/>
          <a:endParaRPr lang="en-US" dirty="0"/>
        </a:p>
      </dgm:t>
    </dgm:pt>
    <dgm:pt modelId="{28E4620F-BB39-40F1-84CB-B5F170A97C88}" type="parTrans" cxnId="{1C73C673-B962-43AE-BAFD-675C7A703684}">
      <dgm:prSet/>
      <dgm:spPr/>
      <dgm:t>
        <a:bodyPr/>
        <a:lstStyle/>
        <a:p>
          <a:pPr algn="l"/>
          <a:endParaRPr lang="en-US"/>
        </a:p>
      </dgm:t>
    </dgm:pt>
    <dgm:pt modelId="{670F85E1-E487-44D7-B69F-0EFA7A43D541}" type="sibTrans" cxnId="{1C73C673-B962-43AE-BAFD-675C7A703684}">
      <dgm:prSet/>
      <dgm:spPr/>
      <dgm:t>
        <a:bodyPr/>
        <a:lstStyle/>
        <a:p>
          <a:pPr algn="l"/>
          <a:endParaRPr lang="en-US"/>
        </a:p>
      </dgm:t>
    </dgm:pt>
    <dgm:pt modelId="{8D3F2C9E-4C06-4F0E-B5E1-81F9606BB7E8}">
      <dgm:prSet phldrT="[Text]"/>
      <dgm:spPr/>
      <dgm:t>
        <a:bodyPr/>
        <a:lstStyle/>
        <a:p>
          <a:pPr algn="l"/>
          <a:r>
            <a:rPr lang="en-US" dirty="0" smtClean="0"/>
            <a:t>PREPROCESSING </a:t>
          </a:r>
          <a:endParaRPr lang="en-US" dirty="0"/>
        </a:p>
      </dgm:t>
    </dgm:pt>
    <dgm:pt modelId="{ABF5ACB9-CC75-43FE-A49B-638C9675D361}" type="sibTrans" cxnId="{3808FA75-CEF7-4357-AF77-391E7DB40AA7}">
      <dgm:prSet/>
      <dgm:spPr/>
      <dgm:t>
        <a:bodyPr/>
        <a:lstStyle/>
        <a:p>
          <a:pPr algn="l"/>
          <a:endParaRPr lang="en-US"/>
        </a:p>
      </dgm:t>
    </dgm:pt>
    <dgm:pt modelId="{B74E1D48-CE5A-4F5B-A528-323968966529}" type="parTrans" cxnId="{3808FA75-CEF7-4357-AF77-391E7DB40AA7}">
      <dgm:prSet/>
      <dgm:spPr/>
      <dgm:t>
        <a:bodyPr/>
        <a:lstStyle/>
        <a:p>
          <a:pPr algn="l"/>
          <a:endParaRPr lang="en-US"/>
        </a:p>
      </dgm:t>
    </dgm:pt>
    <dgm:pt modelId="{633BE47F-3AD9-46A6-84AD-506F357FF818}">
      <dgm:prSet phldrT="[Text]"/>
      <dgm:spPr/>
      <dgm:t>
        <a:bodyPr/>
        <a:lstStyle/>
        <a:p>
          <a:pPr algn="l"/>
          <a:endParaRPr lang="en-US" dirty="0"/>
        </a:p>
      </dgm:t>
    </dgm:pt>
    <dgm:pt modelId="{A94F851E-72B9-47B8-B61D-9C4167098D94}" type="sibTrans" cxnId="{84AB67CA-6244-4051-9667-221E412B5B13}">
      <dgm:prSet/>
      <dgm:spPr/>
      <dgm:t>
        <a:bodyPr/>
        <a:lstStyle/>
        <a:p>
          <a:pPr algn="l"/>
          <a:endParaRPr lang="en-US"/>
        </a:p>
      </dgm:t>
    </dgm:pt>
    <dgm:pt modelId="{18B7F48A-163E-4907-A8A5-660450D79DCC}" type="parTrans" cxnId="{84AB67CA-6244-4051-9667-221E412B5B13}">
      <dgm:prSet/>
      <dgm:spPr/>
      <dgm:t>
        <a:bodyPr/>
        <a:lstStyle/>
        <a:p>
          <a:pPr algn="l"/>
          <a:endParaRPr lang="en-US"/>
        </a:p>
      </dgm:t>
    </dgm:pt>
    <dgm:pt modelId="{C190591D-3AD8-4708-87E2-EAD5BECA54A3}">
      <dgm:prSet/>
      <dgm:spPr/>
      <dgm:t>
        <a:bodyPr/>
        <a:lstStyle/>
        <a:p>
          <a:pPr algn="l"/>
          <a:r>
            <a:rPr lang="en-US" dirty="0" smtClean="0"/>
            <a:t>FEATURE EXTRACTION</a:t>
          </a:r>
          <a:endParaRPr lang="en-US" dirty="0"/>
        </a:p>
      </dgm:t>
    </dgm:pt>
    <dgm:pt modelId="{02B33C18-E24D-4B8D-9C30-EC844DC64F81}" type="sibTrans" cxnId="{3B6BAE78-7F57-4830-889B-AEFEE0833B87}">
      <dgm:prSet/>
      <dgm:spPr/>
      <dgm:t>
        <a:bodyPr/>
        <a:lstStyle/>
        <a:p>
          <a:pPr algn="l"/>
          <a:endParaRPr lang="en-US"/>
        </a:p>
      </dgm:t>
    </dgm:pt>
    <dgm:pt modelId="{66947744-8FBD-454B-94C9-5CFBE1779C4D}" type="parTrans" cxnId="{3B6BAE78-7F57-4830-889B-AEFEE0833B87}">
      <dgm:prSet/>
      <dgm:spPr/>
      <dgm:t>
        <a:bodyPr/>
        <a:lstStyle/>
        <a:p>
          <a:pPr algn="l"/>
          <a:endParaRPr lang="en-US"/>
        </a:p>
      </dgm:t>
    </dgm:pt>
    <dgm:pt modelId="{218BBF2B-0528-4A63-8A5D-3F6E566D3588}">
      <dgm:prSet phldrT="[Text]"/>
      <dgm:spPr/>
      <dgm:t>
        <a:bodyPr/>
        <a:lstStyle/>
        <a:p>
          <a:pPr algn="l"/>
          <a:r>
            <a:rPr lang="en-US" dirty="0" smtClean="0"/>
            <a:t>CLASSIFICATION STEP</a:t>
          </a:r>
          <a:endParaRPr lang="en-US" dirty="0"/>
        </a:p>
      </dgm:t>
    </dgm:pt>
    <dgm:pt modelId="{377D9D2B-B3D1-472A-89E2-2B6C8ADB1DFB}" type="sibTrans" cxnId="{3EEFB52A-8CA2-4C99-82AC-DFFB206C306E}">
      <dgm:prSet/>
      <dgm:spPr/>
      <dgm:t>
        <a:bodyPr/>
        <a:lstStyle/>
        <a:p>
          <a:pPr algn="l"/>
          <a:endParaRPr lang="en-US"/>
        </a:p>
      </dgm:t>
    </dgm:pt>
    <dgm:pt modelId="{6E2A1E1A-6AB7-43BA-91D0-ABCF724D07C6}" type="parTrans" cxnId="{3EEFB52A-8CA2-4C99-82AC-DFFB206C306E}">
      <dgm:prSet/>
      <dgm:spPr/>
      <dgm:t>
        <a:bodyPr/>
        <a:lstStyle/>
        <a:p>
          <a:pPr algn="l"/>
          <a:endParaRPr lang="en-US"/>
        </a:p>
      </dgm:t>
    </dgm:pt>
    <dgm:pt modelId="{039BC1F9-6404-4E06-92E7-3FFC1B84DD8C}">
      <dgm:prSet phldrT="[Text]"/>
      <dgm:spPr/>
      <dgm:t>
        <a:bodyPr/>
        <a:lstStyle/>
        <a:p>
          <a:pPr algn="l"/>
          <a:r>
            <a:rPr lang="en-US" dirty="0" smtClean="0"/>
            <a:t>PRESENTATION  OF RESULT</a:t>
          </a:r>
          <a:endParaRPr lang="en-US" dirty="0"/>
        </a:p>
      </dgm:t>
    </dgm:pt>
    <dgm:pt modelId="{B83D3780-93B7-461E-8243-E86D0047DA30}" type="parTrans" cxnId="{E367CFCF-62AE-4C97-825C-9A82C14E9840}">
      <dgm:prSet/>
      <dgm:spPr/>
      <dgm:t>
        <a:bodyPr/>
        <a:lstStyle/>
        <a:p>
          <a:pPr algn="l"/>
          <a:endParaRPr lang="en-US"/>
        </a:p>
      </dgm:t>
    </dgm:pt>
    <dgm:pt modelId="{196B5474-0DCF-49AA-B17A-E6B585DD0909}" type="sibTrans" cxnId="{E367CFCF-62AE-4C97-825C-9A82C14E9840}">
      <dgm:prSet/>
      <dgm:spPr/>
      <dgm:t>
        <a:bodyPr/>
        <a:lstStyle/>
        <a:p>
          <a:pPr algn="l"/>
          <a:endParaRPr lang="en-US"/>
        </a:p>
      </dgm:t>
    </dgm:pt>
    <dgm:pt modelId="{33434121-EA44-497E-AC7A-BD2941910BE5}">
      <dgm:prSet phldrT="[Text]"/>
      <dgm:spPr/>
      <dgm:t>
        <a:bodyPr/>
        <a:lstStyle/>
        <a:p>
          <a:pPr algn="l"/>
          <a:endParaRPr lang="en-US" dirty="0"/>
        </a:p>
      </dgm:t>
    </dgm:pt>
    <dgm:pt modelId="{8D561ACE-0C4A-44F2-B36B-F6CECF6D4C75}" type="parTrans" cxnId="{F704F416-D02F-4CD5-9EC0-6D016E548F40}">
      <dgm:prSet/>
      <dgm:spPr/>
      <dgm:t>
        <a:bodyPr/>
        <a:lstStyle/>
        <a:p>
          <a:pPr algn="l"/>
          <a:endParaRPr lang="en-US"/>
        </a:p>
      </dgm:t>
    </dgm:pt>
    <dgm:pt modelId="{FB04A77D-9419-4EA2-82F2-4C87117E0EEE}" type="sibTrans" cxnId="{F704F416-D02F-4CD5-9EC0-6D016E548F40}">
      <dgm:prSet/>
      <dgm:spPr/>
      <dgm:t>
        <a:bodyPr/>
        <a:lstStyle/>
        <a:p>
          <a:pPr algn="l"/>
          <a:endParaRPr lang="en-US"/>
        </a:p>
      </dgm:t>
    </dgm:pt>
    <dgm:pt modelId="{0028B0D4-430D-4980-B987-DE7D6AC06FAE}">
      <dgm:prSet phldrT="[Text]"/>
      <dgm:spPr/>
      <dgm:t>
        <a:bodyPr/>
        <a:lstStyle/>
        <a:p>
          <a:pPr algn="l"/>
          <a:r>
            <a:rPr lang="en-US" dirty="0" smtClean="0"/>
            <a:t>LIME EXPLAINATION  </a:t>
          </a:r>
          <a:endParaRPr lang="en-US" dirty="0"/>
        </a:p>
      </dgm:t>
    </dgm:pt>
    <dgm:pt modelId="{ECD200F1-CCEA-4F5B-B6F3-57CA122F9F42}" type="parTrans" cxnId="{671D034F-D13E-4D69-A049-910DB8EF58D8}">
      <dgm:prSet/>
      <dgm:spPr/>
      <dgm:t>
        <a:bodyPr/>
        <a:lstStyle/>
        <a:p>
          <a:pPr algn="l"/>
          <a:endParaRPr lang="en-US"/>
        </a:p>
      </dgm:t>
    </dgm:pt>
    <dgm:pt modelId="{58BB8A77-0C5C-4EEC-8658-2ADA60F38319}" type="sibTrans" cxnId="{671D034F-D13E-4D69-A049-910DB8EF58D8}">
      <dgm:prSet/>
      <dgm:spPr/>
      <dgm:t>
        <a:bodyPr/>
        <a:lstStyle/>
        <a:p>
          <a:pPr algn="l"/>
          <a:endParaRPr lang="en-US"/>
        </a:p>
      </dgm:t>
    </dgm:pt>
    <dgm:pt modelId="{668C311D-A33C-49EF-AB38-867AC1174040}">
      <dgm:prSet phldrT="[Text]"/>
      <dgm:spPr/>
      <dgm:t>
        <a:bodyPr/>
        <a:lstStyle/>
        <a:p>
          <a:pPr algn="l"/>
          <a:endParaRPr lang="en-US" dirty="0"/>
        </a:p>
      </dgm:t>
    </dgm:pt>
    <dgm:pt modelId="{1D2013A6-2075-4E3D-80B9-A436EB7D817F}" type="parTrans" cxnId="{454613A9-0216-4BCA-AFB7-B2A00D208265}">
      <dgm:prSet/>
      <dgm:spPr/>
      <dgm:t>
        <a:bodyPr/>
        <a:lstStyle/>
        <a:p>
          <a:pPr algn="l"/>
          <a:endParaRPr lang="en-US"/>
        </a:p>
      </dgm:t>
    </dgm:pt>
    <dgm:pt modelId="{48148558-68AD-4CD9-8C44-75746E3A80A2}" type="sibTrans" cxnId="{454613A9-0216-4BCA-AFB7-B2A00D208265}">
      <dgm:prSet/>
      <dgm:spPr/>
      <dgm:t>
        <a:bodyPr/>
        <a:lstStyle/>
        <a:p>
          <a:pPr algn="l"/>
          <a:endParaRPr lang="en-US"/>
        </a:p>
      </dgm:t>
    </dgm:pt>
    <dgm:pt modelId="{FAA7FA4D-DB38-462C-ABBC-5C78CFBBB3EB}">
      <dgm:prSet phldrT="[Text]"/>
      <dgm:spPr/>
      <dgm:t>
        <a:bodyPr/>
        <a:lstStyle/>
        <a:p>
          <a:pPr algn="l"/>
          <a:endParaRPr lang="en-US" dirty="0"/>
        </a:p>
      </dgm:t>
    </dgm:pt>
    <dgm:pt modelId="{B5E7CCC8-8CB3-4497-AD14-AC680EA29205}" type="sibTrans" cxnId="{CF876C59-B641-4CEA-8740-D4FFE5E3F193}">
      <dgm:prSet/>
      <dgm:spPr/>
      <dgm:t>
        <a:bodyPr/>
        <a:lstStyle/>
        <a:p>
          <a:pPr algn="l"/>
          <a:endParaRPr lang="en-US"/>
        </a:p>
      </dgm:t>
    </dgm:pt>
    <dgm:pt modelId="{D3D997F0-D61A-4860-B247-64370AE6C1E4}" type="parTrans" cxnId="{CF876C59-B641-4CEA-8740-D4FFE5E3F193}">
      <dgm:prSet/>
      <dgm:spPr/>
      <dgm:t>
        <a:bodyPr/>
        <a:lstStyle/>
        <a:p>
          <a:pPr algn="l"/>
          <a:endParaRPr lang="en-US"/>
        </a:p>
      </dgm:t>
    </dgm:pt>
    <dgm:pt modelId="{0E776DD3-1686-4526-AED5-6411C62FC9E4}" type="pres">
      <dgm:prSet presAssocID="{5712D8BD-659F-4676-97E5-246C97E42E2D}" presName="Name0" presStyleCnt="0">
        <dgm:presLayoutVars>
          <dgm:chMax/>
          <dgm:chPref/>
          <dgm:dir/>
        </dgm:presLayoutVars>
      </dgm:prSet>
      <dgm:spPr/>
    </dgm:pt>
    <dgm:pt modelId="{230852B1-2497-4BCA-8A6E-913DD03FC617}" type="pres">
      <dgm:prSet presAssocID="{0C3BA683-8F45-4AF9-9A99-AAFE5265C7CD}" presName="parenttextcomposite" presStyleCnt="0"/>
      <dgm:spPr/>
    </dgm:pt>
    <dgm:pt modelId="{7345B230-4B3D-4A62-A8B3-AB4E80816AC6}" type="pres">
      <dgm:prSet presAssocID="{0C3BA683-8F45-4AF9-9A99-AAFE5265C7CD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7F404-D016-4A6E-A5C6-B733855013C9}" type="pres">
      <dgm:prSet presAssocID="{0C3BA683-8F45-4AF9-9A99-AAFE5265C7CD}" presName="composite" presStyleCnt="0"/>
      <dgm:spPr/>
    </dgm:pt>
    <dgm:pt modelId="{86A92154-76DF-45AC-ADC7-2BA021009B50}" type="pres">
      <dgm:prSet presAssocID="{0C3BA683-8F45-4AF9-9A99-AAFE5265C7CD}" presName="chevron1" presStyleLbl="alignNode1" presStyleIdx="0" presStyleCnt="35"/>
      <dgm:spPr/>
    </dgm:pt>
    <dgm:pt modelId="{044EDB02-6EA4-4B1F-8DE7-746929F7881D}" type="pres">
      <dgm:prSet presAssocID="{0C3BA683-8F45-4AF9-9A99-AAFE5265C7CD}" presName="chevron2" presStyleLbl="alignNode1" presStyleIdx="1" presStyleCnt="35"/>
      <dgm:spPr/>
    </dgm:pt>
    <dgm:pt modelId="{08EC3574-0FF7-4097-A7B7-A192BA16BC9F}" type="pres">
      <dgm:prSet presAssocID="{0C3BA683-8F45-4AF9-9A99-AAFE5265C7CD}" presName="chevron3" presStyleLbl="alignNode1" presStyleIdx="2" presStyleCnt="35"/>
      <dgm:spPr/>
    </dgm:pt>
    <dgm:pt modelId="{0ED1815F-8D3F-433F-98BD-C90A671574C6}" type="pres">
      <dgm:prSet presAssocID="{0C3BA683-8F45-4AF9-9A99-AAFE5265C7CD}" presName="chevron4" presStyleLbl="alignNode1" presStyleIdx="3" presStyleCnt="35"/>
      <dgm:spPr/>
    </dgm:pt>
    <dgm:pt modelId="{26EA115B-70F2-4286-9A46-78342CD24092}" type="pres">
      <dgm:prSet presAssocID="{0C3BA683-8F45-4AF9-9A99-AAFE5265C7CD}" presName="chevron5" presStyleLbl="alignNode1" presStyleIdx="4" presStyleCnt="35"/>
      <dgm:spPr/>
    </dgm:pt>
    <dgm:pt modelId="{3EBE6406-E4BE-489A-A8EF-5BCA65595667}" type="pres">
      <dgm:prSet presAssocID="{0C3BA683-8F45-4AF9-9A99-AAFE5265C7CD}" presName="chevron6" presStyleLbl="alignNode1" presStyleIdx="5" presStyleCnt="35"/>
      <dgm:spPr/>
    </dgm:pt>
    <dgm:pt modelId="{F62C15BA-DB50-4E80-BE2C-F6A4E3D1DD7B}" type="pres">
      <dgm:prSet presAssocID="{0C3BA683-8F45-4AF9-9A99-AAFE5265C7CD}" presName="chevron7" presStyleLbl="alignNode1" presStyleIdx="6" presStyleCnt="35"/>
      <dgm:spPr/>
    </dgm:pt>
    <dgm:pt modelId="{CFA2F73A-E14E-4769-B32B-9B81008A4C74}" type="pres">
      <dgm:prSet presAssocID="{0C3BA683-8F45-4AF9-9A99-AAFE5265C7CD}" presName="childtext" presStyleLbl="solidFgAcc1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EA3C-BA2C-4051-BF7E-040C34F7C195}" type="pres">
      <dgm:prSet presAssocID="{670F85E1-E487-44D7-B69F-0EFA7A43D541}" presName="sibTrans" presStyleCnt="0"/>
      <dgm:spPr/>
    </dgm:pt>
    <dgm:pt modelId="{E5B3D3FF-1AC8-452D-B543-4357A41C38A3}" type="pres">
      <dgm:prSet presAssocID="{633BE47F-3AD9-46A6-84AD-506F357FF818}" presName="parenttextcomposite" presStyleCnt="0"/>
      <dgm:spPr/>
    </dgm:pt>
    <dgm:pt modelId="{E5C782EA-AE35-4629-B191-D4D2ACD2B4D5}" type="pres">
      <dgm:prSet presAssocID="{633BE47F-3AD9-46A6-84AD-506F357FF818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DDBFC-59C5-48E7-9242-5E53D1626DF2}" type="pres">
      <dgm:prSet presAssocID="{633BE47F-3AD9-46A6-84AD-506F357FF818}" presName="composite" presStyleCnt="0"/>
      <dgm:spPr/>
    </dgm:pt>
    <dgm:pt modelId="{3231A414-E291-4FA4-9AB1-7E76D0146A0A}" type="pres">
      <dgm:prSet presAssocID="{633BE47F-3AD9-46A6-84AD-506F357FF818}" presName="chevron1" presStyleLbl="alignNode1" presStyleIdx="7" presStyleCnt="35"/>
      <dgm:spPr/>
    </dgm:pt>
    <dgm:pt modelId="{7780E453-5C1B-4F3F-9384-1377080D2F8D}" type="pres">
      <dgm:prSet presAssocID="{633BE47F-3AD9-46A6-84AD-506F357FF818}" presName="chevron2" presStyleLbl="alignNode1" presStyleIdx="8" presStyleCnt="35"/>
      <dgm:spPr/>
    </dgm:pt>
    <dgm:pt modelId="{EC48F501-ED9A-48C0-AEBB-3886998725DB}" type="pres">
      <dgm:prSet presAssocID="{633BE47F-3AD9-46A6-84AD-506F357FF818}" presName="chevron3" presStyleLbl="alignNode1" presStyleIdx="9" presStyleCnt="35"/>
      <dgm:spPr/>
    </dgm:pt>
    <dgm:pt modelId="{C95C03A4-568A-47FB-BC27-61CEA19D524E}" type="pres">
      <dgm:prSet presAssocID="{633BE47F-3AD9-46A6-84AD-506F357FF818}" presName="chevron4" presStyleLbl="alignNode1" presStyleIdx="10" presStyleCnt="35"/>
      <dgm:spPr/>
    </dgm:pt>
    <dgm:pt modelId="{17ECE71D-406E-43D6-A97A-8AA01551BA1A}" type="pres">
      <dgm:prSet presAssocID="{633BE47F-3AD9-46A6-84AD-506F357FF818}" presName="chevron5" presStyleLbl="alignNode1" presStyleIdx="11" presStyleCnt="35"/>
      <dgm:spPr/>
    </dgm:pt>
    <dgm:pt modelId="{5658E6C2-ACDF-4774-8437-F78B2F10E776}" type="pres">
      <dgm:prSet presAssocID="{633BE47F-3AD9-46A6-84AD-506F357FF818}" presName="chevron6" presStyleLbl="alignNode1" presStyleIdx="12" presStyleCnt="35"/>
      <dgm:spPr/>
    </dgm:pt>
    <dgm:pt modelId="{77CF7D22-207D-4B46-9393-51984F71FDA2}" type="pres">
      <dgm:prSet presAssocID="{633BE47F-3AD9-46A6-84AD-506F357FF818}" presName="chevron7" presStyleLbl="alignNode1" presStyleIdx="13" presStyleCnt="35"/>
      <dgm:spPr/>
    </dgm:pt>
    <dgm:pt modelId="{0E9A77B5-1555-4A30-AE5B-97F69EC92224}" type="pres">
      <dgm:prSet presAssocID="{633BE47F-3AD9-46A6-84AD-506F357FF818}" presName="childtext" presStyleLbl="solidFgAcc1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482B6-D76C-4B10-84EA-765570BA9BAC}" type="pres">
      <dgm:prSet presAssocID="{A94F851E-72B9-47B8-B61D-9C4167098D94}" presName="sibTrans" presStyleCnt="0"/>
      <dgm:spPr/>
    </dgm:pt>
    <dgm:pt modelId="{415C5DEC-1E8A-4F68-A6EE-7AF7F8864569}" type="pres">
      <dgm:prSet presAssocID="{FAA7FA4D-DB38-462C-ABBC-5C78CFBBB3EB}" presName="parenttextcomposite" presStyleCnt="0"/>
      <dgm:spPr/>
    </dgm:pt>
    <dgm:pt modelId="{88424EA6-8B18-4BF4-81ED-088648A68C51}" type="pres">
      <dgm:prSet presAssocID="{FAA7FA4D-DB38-462C-ABBC-5C78CFBBB3EB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77797-F780-4D7D-AC00-EF299E6C1094}" type="pres">
      <dgm:prSet presAssocID="{FAA7FA4D-DB38-462C-ABBC-5C78CFBBB3EB}" presName="composite" presStyleCnt="0"/>
      <dgm:spPr/>
    </dgm:pt>
    <dgm:pt modelId="{16183AF5-1FCB-412E-8D3C-9AB1F1392372}" type="pres">
      <dgm:prSet presAssocID="{FAA7FA4D-DB38-462C-ABBC-5C78CFBBB3EB}" presName="chevron1" presStyleLbl="alignNode1" presStyleIdx="14" presStyleCnt="35"/>
      <dgm:spPr/>
    </dgm:pt>
    <dgm:pt modelId="{BE753FF7-453E-4C67-BDCB-0D24861737FF}" type="pres">
      <dgm:prSet presAssocID="{FAA7FA4D-DB38-462C-ABBC-5C78CFBBB3EB}" presName="chevron2" presStyleLbl="alignNode1" presStyleIdx="15" presStyleCnt="35"/>
      <dgm:spPr/>
    </dgm:pt>
    <dgm:pt modelId="{9A217049-F21D-432E-A8DE-E391340F526A}" type="pres">
      <dgm:prSet presAssocID="{FAA7FA4D-DB38-462C-ABBC-5C78CFBBB3EB}" presName="chevron3" presStyleLbl="alignNode1" presStyleIdx="16" presStyleCnt="35"/>
      <dgm:spPr/>
    </dgm:pt>
    <dgm:pt modelId="{D90871C2-E41A-4536-952A-BFE78ED9B31F}" type="pres">
      <dgm:prSet presAssocID="{FAA7FA4D-DB38-462C-ABBC-5C78CFBBB3EB}" presName="chevron4" presStyleLbl="alignNode1" presStyleIdx="17" presStyleCnt="35"/>
      <dgm:spPr/>
    </dgm:pt>
    <dgm:pt modelId="{C69394C1-05BB-4E2C-8E28-F875DA5B4416}" type="pres">
      <dgm:prSet presAssocID="{FAA7FA4D-DB38-462C-ABBC-5C78CFBBB3EB}" presName="chevron5" presStyleLbl="alignNode1" presStyleIdx="18" presStyleCnt="35"/>
      <dgm:spPr/>
    </dgm:pt>
    <dgm:pt modelId="{45E009D5-9156-493C-8D01-364772D5D466}" type="pres">
      <dgm:prSet presAssocID="{FAA7FA4D-DB38-462C-ABBC-5C78CFBBB3EB}" presName="chevron6" presStyleLbl="alignNode1" presStyleIdx="19" presStyleCnt="35"/>
      <dgm:spPr/>
    </dgm:pt>
    <dgm:pt modelId="{69271C48-C235-48FB-8B47-12FC21B1396E}" type="pres">
      <dgm:prSet presAssocID="{FAA7FA4D-DB38-462C-ABBC-5C78CFBBB3EB}" presName="chevron7" presStyleLbl="alignNode1" presStyleIdx="20" presStyleCnt="35"/>
      <dgm:spPr/>
    </dgm:pt>
    <dgm:pt modelId="{27A37572-7346-459D-B1EF-6270AAA75DC8}" type="pres">
      <dgm:prSet presAssocID="{FAA7FA4D-DB38-462C-ABBC-5C78CFBBB3EB}" presName="childtext" presStyleLbl="solidFgAcc1" presStyleIdx="2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6B80C-9CF5-4BD9-9D13-6CD1943160FD}" type="pres">
      <dgm:prSet presAssocID="{B5E7CCC8-8CB3-4497-AD14-AC680EA29205}" presName="sibTrans" presStyleCnt="0"/>
      <dgm:spPr/>
    </dgm:pt>
    <dgm:pt modelId="{214ED579-1876-425A-A7FF-63CFCF6D282B}" type="pres">
      <dgm:prSet presAssocID="{33434121-EA44-497E-AC7A-BD2941910BE5}" presName="parenttextcomposite" presStyleCnt="0"/>
      <dgm:spPr/>
    </dgm:pt>
    <dgm:pt modelId="{C197FC10-2284-4CE1-BE97-87DAAE8A9EBE}" type="pres">
      <dgm:prSet presAssocID="{33434121-EA44-497E-AC7A-BD2941910BE5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F0A91BB2-DAAE-446A-A5DC-FB523424FF41}" type="pres">
      <dgm:prSet presAssocID="{33434121-EA44-497E-AC7A-BD2941910BE5}" presName="composite" presStyleCnt="0"/>
      <dgm:spPr/>
    </dgm:pt>
    <dgm:pt modelId="{BF8C76E9-20DB-4508-841B-B9199F41B8E9}" type="pres">
      <dgm:prSet presAssocID="{33434121-EA44-497E-AC7A-BD2941910BE5}" presName="chevron1" presStyleLbl="alignNode1" presStyleIdx="21" presStyleCnt="35"/>
      <dgm:spPr/>
    </dgm:pt>
    <dgm:pt modelId="{48C8C078-8378-40E4-A3A3-2B837FC47752}" type="pres">
      <dgm:prSet presAssocID="{33434121-EA44-497E-AC7A-BD2941910BE5}" presName="chevron2" presStyleLbl="alignNode1" presStyleIdx="22" presStyleCnt="35"/>
      <dgm:spPr/>
    </dgm:pt>
    <dgm:pt modelId="{25264BF2-3579-4DAE-B3C8-F7558A089D43}" type="pres">
      <dgm:prSet presAssocID="{33434121-EA44-497E-AC7A-BD2941910BE5}" presName="chevron3" presStyleLbl="alignNode1" presStyleIdx="23" presStyleCnt="35"/>
      <dgm:spPr/>
    </dgm:pt>
    <dgm:pt modelId="{DAB055D1-AEFE-4848-9F91-B6F7F359F5B5}" type="pres">
      <dgm:prSet presAssocID="{33434121-EA44-497E-AC7A-BD2941910BE5}" presName="chevron4" presStyleLbl="alignNode1" presStyleIdx="24" presStyleCnt="35"/>
      <dgm:spPr/>
    </dgm:pt>
    <dgm:pt modelId="{905C1280-0B81-49A1-B5CE-4044744246D1}" type="pres">
      <dgm:prSet presAssocID="{33434121-EA44-497E-AC7A-BD2941910BE5}" presName="chevron5" presStyleLbl="alignNode1" presStyleIdx="25" presStyleCnt="35"/>
      <dgm:spPr/>
    </dgm:pt>
    <dgm:pt modelId="{9AF40762-B7A9-4079-A142-A3C18FE1A2A8}" type="pres">
      <dgm:prSet presAssocID="{33434121-EA44-497E-AC7A-BD2941910BE5}" presName="chevron6" presStyleLbl="alignNode1" presStyleIdx="26" presStyleCnt="35"/>
      <dgm:spPr/>
    </dgm:pt>
    <dgm:pt modelId="{DF55CA2E-B496-43D1-86D1-BA4520F1242A}" type="pres">
      <dgm:prSet presAssocID="{33434121-EA44-497E-AC7A-BD2941910BE5}" presName="chevron7" presStyleLbl="alignNode1" presStyleIdx="27" presStyleCnt="35"/>
      <dgm:spPr/>
    </dgm:pt>
    <dgm:pt modelId="{BE51A1B0-CE3F-496A-AE7B-3DD98A555307}" type="pres">
      <dgm:prSet presAssocID="{33434121-EA44-497E-AC7A-BD2941910BE5}" presName="childtext" presStyleLbl="solidFgAcc1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B54285-FE5D-465B-B61F-5A333299DFD8}" type="pres">
      <dgm:prSet presAssocID="{FB04A77D-9419-4EA2-82F2-4C87117E0EEE}" presName="sibTrans" presStyleCnt="0"/>
      <dgm:spPr/>
    </dgm:pt>
    <dgm:pt modelId="{D9D65D93-1FB8-47B7-9A10-FDBC5CF4791C}" type="pres">
      <dgm:prSet presAssocID="{668C311D-A33C-49EF-AB38-867AC1174040}" presName="parenttextcomposite" presStyleCnt="0"/>
      <dgm:spPr/>
    </dgm:pt>
    <dgm:pt modelId="{D55F9D05-56B8-4710-8413-C1FDE8A360C2}" type="pres">
      <dgm:prSet presAssocID="{668C311D-A33C-49EF-AB38-867AC1174040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CDE95F28-FA83-4A44-9124-B43233CFA3E0}" type="pres">
      <dgm:prSet presAssocID="{668C311D-A33C-49EF-AB38-867AC1174040}" presName="composite" presStyleCnt="0"/>
      <dgm:spPr/>
    </dgm:pt>
    <dgm:pt modelId="{869EAE70-5D02-40F5-81C9-C545584CA20D}" type="pres">
      <dgm:prSet presAssocID="{668C311D-A33C-49EF-AB38-867AC1174040}" presName="chevron1" presStyleLbl="alignNode1" presStyleIdx="28" presStyleCnt="35"/>
      <dgm:spPr/>
    </dgm:pt>
    <dgm:pt modelId="{C143B714-3995-4655-8767-D6514EDDE53C}" type="pres">
      <dgm:prSet presAssocID="{668C311D-A33C-49EF-AB38-867AC1174040}" presName="chevron2" presStyleLbl="alignNode1" presStyleIdx="29" presStyleCnt="35"/>
      <dgm:spPr/>
    </dgm:pt>
    <dgm:pt modelId="{86929328-B8D9-46D0-AD50-E41897F920B1}" type="pres">
      <dgm:prSet presAssocID="{668C311D-A33C-49EF-AB38-867AC1174040}" presName="chevron3" presStyleLbl="alignNode1" presStyleIdx="30" presStyleCnt="35"/>
      <dgm:spPr/>
    </dgm:pt>
    <dgm:pt modelId="{90AE3B85-D225-40DA-82CD-8B2CB5AA155B}" type="pres">
      <dgm:prSet presAssocID="{668C311D-A33C-49EF-AB38-867AC1174040}" presName="chevron4" presStyleLbl="alignNode1" presStyleIdx="31" presStyleCnt="35"/>
      <dgm:spPr/>
    </dgm:pt>
    <dgm:pt modelId="{161A2D6F-2433-4290-835C-7319BFBD74D8}" type="pres">
      <dgm:prSet presAssocID="{668C311D-A33C-49EF-AB38-867AC1174040}" presName="chevron5" presStyleLbl="alignNode1" presStyleIdx="32" presStyleCnt="35"/>
      <dgm:spPr/>
    </dgm:pt>
    <dgm:pt modelId="{117A6C12-7131-4EBE-8439-1641916CBF3F}" type="pres">
      <dgm:prSet presAssocID="{668C311D-A33C-49EF-AB38-867AC1174040}" presName="chevron6" presStyleLbl="alignNode1" presStyleIdx="33" presStyleCnt="35"/>
      <dgm:spPr/>
    </dgm:pt>
    <dgm:pt modelId="{6B7990E2-B163-4E46-9EB7-8B8E980D1ABE}" type="pres">
      <dgm:prSet presAssocID="{668C311D-A33C-49EF-AB38-867AC1174040}" presName="chevron7" presStyleLbl="alignNode1" presStyleIdx="34" presStyleCnt="35"/>
      <dgm:spPr/>
    </dgm:pt>
    <dgm:pt modelId="{4E623B28-C72C-48FA-8695-61A90DD1E78A}" type="pres">
      <dgm:prSet presAssocID="{668C311D-A33C-49EF-AB38-867AC1174040}" presName="childtext" presStyleLbl="solidFgAcc1" presStyleIdx="4" presStyleCnt="5">
        <dgm:presLayoutVars>
          <dgm:chMax/>
          <dgm:chPref val="0"/>
          <dgm:bulletEnabled val="1"/>
        </dgm:presLayoutVars>
      </dgm:prSet>
      <dgm:spPr/>
    </dgm:pt>
  </dgm:ptLst>
  <dgm:cxnLst>
    <dgm:cxn modelId="{BF22C6E9-6E12-450B-93D1-FB6C8BA35D95}" type="presOf" srcId="{C190591D-3AD8-4708-87E2-EAD5BECA54A3}" destId="{0E9A77B5-1555-4A30-AE5B-97F69EC92224}" srcOrd="0" destOrd="0" presId="urn:microsoft.com/office/officeart/2008/layout/VerticalAccentList"/>
    <dgm:cxn modelId="{92D8AEA7-B38B-4A84-BA20-1C2D3C134319}" type="presOf" srcId="{0C3BA683-8F45-4AF9-9A99-AAFE5265C7CD}" destId="{7345B230-4B3D-4A62-A8B3-AB4E80816AC6}" srcOrd="0" destOrd="0" presId="urn:microsoft.com/office/officeart/2008/layout/VerticalAccentList"/>
    <dgm:cxn modelId="{671D034F-D13E-4D69-A049-910DB8EF58D8}" srcId="{668C311D-A33C-49EF-AB38-867AC1174040}" destId="{0028B0D4-430D-4980-B987-DE7D6AC06FAE}" srcOrd="0" destOrd="0" parTransId="{ECD200F1-CCEA-4F5B-B6F3-57CA122F9F42}" sibTransId="{58BB8A77-0C5C-4EEC-8658-2ADA60F38319}"/>
    <dgm:cxn modelId="{3F59449E-5A1F-45BE-A1EA-4293543F8FBF}" type="presOf" srcId="{5712D8BD-659F-4676-97E5-246C97E42E2D}" destId="{0E776DD3-1686-4526-AED5-6411C62FC9E4}" srcOrd="0" destOrd="0" presId="urn:microsoft.com/office/officeart/2008/layout/VerticalAccentList"/>
    <dgm:cxn modelId="{00E049F6-7A72-4A1C-B52C-59114B436C0F}" type="presOf" srcId="{218BBF2B-0528-4A63-8A5D-3F6E566D3588}" destId="{27A37572-7346-459D-B1EF-6270AAA75DC8}" srcOrd="0" destOrd="0" presId="urn:microsoft.com/office/officeart/2008/layout/VerticalAccentList"/>
    <dgm:cxn modelId="{6E1E77B1-365F-4DF1-8356-0D08139AC8DC}" type="presOf" srcId="{633BE47F-3AD9-46A6-84AD-506F357FF818}" destId="{E5C782EA-AE35-4629-B191-D4D2ACD2B4D5}" srcOrd="0" destOrd="0" presId="urn:microsoft.com/office/officeart/2008/layout/VerticalAccentList"/>
    <dgm:cxn modelId="{454613A9-0216-4BCA-AFB7-B2A00D208265}" srcId="{5712D8BD-659F-4676-97E5-246C97E42E2D}" destId="{668C311D-A33C-49EF-AB38-867AC1174040}" srcOrd="4" destOrd="0" parTransId="{1D2013A6-2075-4E3D-80B9-A436EB7D817F}" sibTransId="{48148558-68AD-4CD9-8C44-75746E3A80A2}"/>
    <dgm:cxn modelId="{1C73C673-B962-43AE-BAFD-675C7A703684}" srcId="{5712D8BD-659F-4676-97E5-246C97E42E2D}" destId="{0C3BA683-8F45-4AF9-9A99-AAFE5265C7CD}" srcOrd="0" destOrd="0" parTransId="{28E4620F-BB39-40F1-84CB-B5F170A97C88}" sibTransId="{670F85E1-E487-44D7-B69F-0EFA7A43D541}"/>
    <dgm:cxn modelId="{8496BDB2-49C5-4AD6-972D-72ACC4C41D31}" type="presOf" srcId="{8D3F2C9E-4C06-4F0E-B5E1-81F9606BB7E8}" destId="{CFA2F73A-E14E-4769-B32B-9B81008A4C74}" srcOrd="0" destOrd="0" presId="urn:microsoft.com/office/officeart/2008/layout/VerticalAccentList"/>
    <dgm:cxn modelId="{E367CFCF-62AE-4C97-825C-9A82C14E9840}" srcId="{33434121-EA44-497E-AC7A-BD2941910BE5}" destId="{039BC1F9-6404-4E06-92E7-3FFC1B84DD8C}" srcOrd="0" destOrd="0" parTransId="{B83D3780-93B7-461E-8243-E86D0047DA30}" sibTransId="{196B5474-0DCF-49AA-B17A-E6B585DD0909}"/>
    <dgm:cxn modelId="{3353FC53-603C-442E-8730-DE6EB0898BAA}" type="presOf" srcId="{FAA7FA4D-DB38-462C-ABBC-5C78CFBBB3EB}" destId="{88424EA6-8B18-4BF4-81ED-088648A68C51}" srcOrd="0" destOrd="0" presId="urn:microsoft.com/office/officeart/2008/layout/VerticalAccentList"/>
    <dgm:cxn modelId="{3EEFB52A-8CA2-4C99-82AC-DFFB206C306E}" srcId="{FAA7FA4D-DB38-462C-ABBC-5C78CFBBB3EB}" destId="{218BBF2B-0528-4A63-8A5D-3F6E566D3588}" srcOrd="0" destOrd="0" parTransId="{6E2A1E1A-6AB7-43BA-91D0-ABCF724D07C6}" sibTransId="{377D9D2B-B3D1-472A-89E2-2B6C8ADB1DFB}"/>
    <dgm:cxn modelId="{119C15A5-768A-4228-8638-435C17854385}" type="presOf" srcId="{0028B0D4-430D-4980-B987-DE7D6AC06FAE}" destId="{4E623B28-C72C-48FA-8695-61A90DD1E78A}" srcOrd="0" destOrd="0" presId="urn:microsoft.com/office/officeart/2008/layout/VerticalAccentList"/>
    <dgm:cxn modelId="{3808FA75-CEF7-4357-AF77-391E7DB40AA7}" srcId="{0C3BA683-8F45-4AF9-9A99-AAFE5265C7CD}" destId="{8D3F2C9E-4C06-4F0E-B5E1-81F9606BB7E8}" srcOrd="0" destOrd="0" parTransId="{B74E1D48-CE5A-4F5B-A528-323968966529}" sibTransId="{ABF5ACB9-CC75-43FE-A49B-638C9675D361}"/>
    <dgm:cxn modelId="{291F000A-EE58-4BF1-BE02-86414A453C7D}" type="presOf" srcId="{33434121-EA44-497E-AC7A-BD2941910BE5}" destId="{C197FC10-2284-4CE1-BE97-87DAAE8A9EBE}" srcOrd="0" destOrd="0" presId="urn:microsoft.com/office/officeart/2008/layout/VerticalAccentList"/>
    <dgm:cxn modelId="{CF876C59-B641-4CEA-8740-D4FFE5E3F193}" srcId="{5712D8BD-659F-4676-97E5-246C97E42E2D}" destId="{FAA7FA4D-DB38-462C-ABBC-5C78CFBBB3EB}" srcOrd="2" destOrd="0" parTransId="{D3D997F0-D61A-4860-B247-64370AE6C1E4}" sibTransId="{B5E7CCC8-8CB3-4497-AD14-AC680EA29205}"/>
    <dgm:cxn modelId="{F704F416-D02F-4CD5-9EC0-6D016E548F40}" srcId="{5712D8BD-659F-4676-97E5-246C97E42E2D}" destId="{33434121-EA44-497E-AC7A-BD2941910BE5}" srcOrd="3" destOrd="0" parTransId="{8D561ACE-0C4A-44F2-B36B-F6CECF6D4C75}" sibTransId="{FB04A77D-9419-4EA2-82F2-4C87117E0EEE}"/>
    <dgm:cxn modelId="{3B6BAE78-7F57-4830-889B-AEFEE0833B87}" srcId="{633BE47F-3AD9-46A6-84AD-506F357FF818}" destId="{C190591D-3AD8-4708-87E2-EAD5BECA54A3}" srcOrd="0" destOrd="0" parTransId="{66947744-8FBD-454B-94C9-5CFBE1779C4D}" sibTransId="{02B33C18-E24D-4B8D-9C30-EC844DC64F81}"/>
    <dgm:cxn modelId="{86E66CB5-D6E3-401D-B18F-56B411FAA9E5}" type="presOf" srcId="{668C311D-A33C-49EF-AB38-867AC1174040}" destId="{D55F9D05-56B8-4710-8413-C1FDE8A360C2}" srcOrd="0" destOrd="0" presId="urn:microsoft.com/office/officeart/2008/layout/VerticalAccentList"/>
    <dgm:cxn modelId="{BF586142-E7AF-4B01-8F87-5E1A6BAE88F0}" type="presOf" srcId="{039BC1F9-6404-4E06-92E7-3FFC1B84DD8C}" destId="{BE51A1B0-CE3F-496A-AE7B-3DD98A555307}" srcOrd="0" destOrd="0" presId="urn:microsoft.com/office/officeart/2008/layout/VerticalAccentList"/>
    <dgm:cxn modelId="{84AB67CA-6244-4051-9667-221E412B5B13}" srcId="{5712D8BD-659F-4676-97E5-246C97E42E2D}" destId="{633BE47F-3AD9-46A6-84AD-506F357FF818}" srcOrd="1" destOrd="0" parTransId="{18B7F48A-163E-4907-A8A5-660450D79DCC}" sibTransId="{A94F851E-72B9-47B8-B61D-9C4167098D94}"/>
    <dgm:cxn modelId="{39119A32-33E9-4631-B689-75E2232E7061}" type="presParOf" srcId="{0E776DD3-1686-4526-AED5-6411C62FC9E4}" destId="{230852B1-2497-4BCA-8A6E-913DD03FC617}" srcOrd="0" destOrd="0" presId="urn:microsoft.com/office/officeart/2008/layout/VerticalAccentList"/>
    <dgm:cxn modelId="{CB00F2C6-93C0-435C-BD07-22AF5B071B7A}" type="presParOf" srcId="{230852B1-2497-4BCA-8A6E-913DD03FC617}" destId="{7345B230-4B3D-4A62-A8B3-AB4E80816AC6}" srcOrd="0" destOrd="0" presId="urn:microsoft.com/office/officeart/2008/layout/VerticalAccentList"/>
    <dgm:cxn modelId="{9064185C-1255-4F75-98BA-DD9FF0BCBC69}" type="presParOf" srcId="{0E776DD3-1686-4526-AED5-6411C62FC9E4}" destId="{97C7F404-D016-4A6E-A5C6-B733855013C9}" srcOrd="1" destOrd="0" presId="urn:microsoft.com/office/officeart/2008/layout/VerticalAccentList"/>
    <dgm:cxn modelId="{B100C9A1-DCD8-47FF-AB6A-D8A7D405A2F6}" type="presParOf" srcId="{97C7F404-D016-4A6E-A5C6-B733855013C9}" destId="{86A92154-76DF-45AC-ADC7-2BA021009B50}" srcOrd="0" destOrd="0" presId="urn:microsoft.com/office/officeart/2008/layout/VerticalAccentList"/>
    <dgm:cxn modelId="{7CB1E77E-2B67-48B2-B6AE-C8A4A372EC89}" type="presParOf" srcId="{97C7F404-D016-4A6E-A5C6-B733855013C9}" destId="{044EDB02-6EA4-4B1F-8DE7-746929F7881D}" srcOrd="1" destOrd="0" presId="urn:microsoft.com/office/officeart/2008/layout/VerticalAccentList"/>
    <dgm:cxn modelId="{C8E99A0C-1A56-423F-9FE4-00E1E7050785}" type="presParOf" srcId="{97C7F404-D016-4A6E-A5C6-B733855013C9}" destId="{08EC3574-0FF7-4097-A7B7-A192BA16BC9F}" srcOrd="2" destOrd="0" presId="urn:microsoft.com/office/officeart/2008/layout/VerticalAccentList"/>
    <dgm:cxn modelId="{7B998FD7-5A45-43BB-90A2-743A16241405}" type="presParOf" srcId="{97C7F404-D016-4A6E-A5C6-B733855013C9}" destId="{0ED1815F-8D3F-433F-98BD-C90A671574C6}" srcOrd="3" destOrd="0" presId="urn:microsoft.com/office/officeart/2008/layout/VerticalAccentList"/>
    <dgm:cxn modelId="{8C57155A-A214-45F5-9376-76999190A99F}" type="presParOf" srcId="{97C7F404-D016-4A6E-A5C6-B733855013C9}" destId="{26EA115B-70F2-4286-9A46-78342CD24092}" srcOrd="4" destOrd="0" presId="urn:microsoft.com/office/officeart/2008/layout/VerticalAccentList"/>
    <dgm:cxn modelId="{149D205B-35FD-44ED-A248-FFE265B491F9}" type="presParOf" srcId="{97C7F404-D016-4A6E-A5C6-B733855013C9}" destId="{3EBE6406-E4BE-489A-A8EF-5BCA65595667}" srcOrd="5" destOrd="0" presId="urn:microsoft.com/office/officeart/2008/layout/VerticalAccentList"/>
    <dgm:cxn modelId="{77643D24-A124-46C9-A64E-17B975DD501F}" type="presParOf" srcId="{97C7F404-D016-4A6E-A5C6-B733855013C9}" destId="{F62C15BA-DB50-4E80-BE2C-F6A4E3D1DD7B}" srcOrd="6" destOrd="0" presId="urn:microsoft.com/office/officeart/2008/layout/VerticalAccentList"/>
    <dgm:cxn modelId="{A7F4061E-0B31-4966-A5CC-D0A57B85D9A2}" type="presParOf" srcId="{97C7F404-D016-4A6E-A5C6-B733855013C9}" destId="{CFA2F73A-E14E-4769-B32B-9B81008A4C74}" srcOrd="7" destOrd="0" presId="urn:microsoft.com/office/officeart/2008/layout/VerticalAccentList"/>
    <dgm:cxn modelId="{59F81189-4335-4B7F-91B8-14E9A8B66B2C}" type="presParOf" srcId="{0E776DD3-1686-4526-AED5-6411C62FC9E4}" destId="{8460EA3C-BA2C-4051-BF7E-040C34F7C195}" srcOrd="2" destOrd="0" presId="urn:microsoft.com/office/officeart/2008/layout/VerticalAccentList"/>
    <dgm:cxn modelId="{2E753243-9919-4136-A5A9-775B530C1A77}" type="presParOf" srcId="{0E776DD3-1686-4526-AED5-6411C62FC9E4}" destId="{E5B3D3FF-1AC8-452D-B543-4357A41C38A3}" srcOrd="3" destOrd="0" presId="urn:microsoft.com/office/officeart/2008/layout/VerticalAccentList"/>
    <dgm:cxn modelId="{E6515E8A-C5FE-435D-A9B3-F811F3F68ADC}" type="presParOf" srcId="{E5B3D3FF-1AC8-452D-B543-4357A41C38A3}" destId="{E5C782EA-AE35-4629-B191-D4D2ACD2B4D5}" srcOrd="0" destOrd="0" presId="urn:microsoft.com/office/officeart/2008/layout/VerticalAccentList"/>
    <dgm:cxn modelId="{73EBA4FE-B31C-4AD5-8607-D4691D7DC5E9}" type="presParOf" srcId="{0E776DD3-1686-4526-AED5-6411C62FC9E4}" destId="{502DDBFC-59C5-48E7-9242-5E53D1626DF2}" srcOrd="4" destOrd="0" presId="urn:microsoft.com/office/officeart/2008/layout/VerticalAccentList"/>
    <dgm:cxn modelId="{B8BC5A52-1DEC-4F13-9F19-A9A9C11D59AC}" type="presParOf" srcId="{502DDBFC-59C5-48E7-9242-5E53D1626DF2}" destId="{3231A414-E291-4FA4-9AB1-7E76D0146A0A}" srcOrd="0" destOrd="0" presId="urn:microsoft.com/office/officeart/2008/layout/VerticalAccentList"/>
    <dgm:cxn modelId="{9FB428C2-D163-4F18-9C11-B18E14F604C1}" type="presParOf" srcId="{502DDBFC-59C5-48E7-9242-5E53D1626DF2}" destId="{7780E453-5C1B-4F3F-9384-1377080D2F8D}" srcOrd="1" destOrd="0" presId="urn:microsoft.com/office/officeart/2008/layout/VerticalAccentList"/>
    <dgm:cxn modelId="{2CA64311-62AE-408E-8CDF-2C58B45B5C93}" type="presParOf" srcId="{502DDBFC-59C5-48E7-9242-5E53D1626DF2}" destId="{EC48F501-ED9A-48C0-AEBB-3886998725DB}" srcOrd="2" destOrd="0" presId="urn:microsoft.com/office/officeart/2008/layout/VerticalAccentList"/>
    <dgm:cxn modelId="{2985D9D2-7B27-4FF3-89DD-D99B06F62B14}" type="presParOf" srcId="{502DDBFC-59C5-48E7-9242-5E53D1626DF2}" destId="{C95C03A4-568A-47FB-BC27-61CEA19D524E}" srcOrd="3" destOrd="0" presId="urn:microsoft.com/office/officeart/2008/layout/VerticalAccentList"/>
    <dgm:cxn modelId="{146D1EFB-B448-4A18-95A1-3B4C8823482F}" type="presParOf" srcId="{502DDBFC-59C5-48E7-9242-5E53D1626DF2}" destId="{17ECE71D-406E-43D6-A97A-8AA01551BA1A}" srcOrd="4" destOrd="0" presId="urn:microsoft.com/office/officeart/2008/layout/VerticalAccentList"/>
    <dgm:cxn modelId="{8EA3F429-4FF6-4D09-B2AC-57A95F280F3A}" type="presParOf" srcId="{502DDBFC-59C5-48E7-9242-5E53D1626DF2}" destId="{5658E6C2-ACDF-4774-8437-F78B2F10E776}" srcOrd="5" destOrd="0" presId="urn:microsoft.com/office/officeart/2008/layout/VerticalAccentList"/>
    <dgm:cxn modelId="{C74887F6-FFFD-4FAD-AB07-A2AB8854CED3}" type="presParOf" srcId="{502DDBFC-59C5-48E7-9242-5E53D1626DF2}" destId="{77CF7D22-207D-4B46-9393-51984F71FDA2}" srcOrd="6" destOrd="0" presId="urn:microsoft.com/office/officeart/2008/layout/VerticalAccentList"/>
    <dgm:cxn modelId="{36DB79CE-F089-4523-AF4C-0398374F5E46}" type="presParOf" srcId="{502DDBFC-59C5-48E7-9242-5E53D1626DF2}" destId="{0E9A77B5-1555-4A30-AE5B-97F69EC92224}" srcOrd="7" destOrd="0" presId="urn:microsoft.com/office/officeart/2008/layout/VerticalAccentList"/>
    <dgm:cxn modelId="{2A83D36C-5F20-4139-A9AC-A948BE3FD22B}" type="presParOf" srcId="{0E776DD3-1686-4526-AED5-6411C62FC9E4}" destId="{016482B6-D76C-4B10-84EA-765570BA9BAC}" srcOrd="5" destOrd="0" presId="urn:microsoft.com/office/officeart/2008/layout/VerticalAccentList"/>
    <dgm:cxn modelId="{01F86D87-14BC-4BDC-B6B6-CFA0BC67B332}" type="presParOf" srcId="{0E776DD3-1686-4526-AED5-6411C62FC9E4}" destId="{415C5DEC-1E8A-4F68-A6EE-7AF7F8864569}" srcOrd="6" destOrd="0" presId="urn:microsoft.com/office/officeart/2008/layout/VerticalAccentList"/>
    <dgm:cxn modelId="{CA18D832-0BB1-4D51-84E0-E046521C8E6E}" type="presParOf" srcId="{415C5DEC-1E8A-4F68-A6EE-7AF7F8864569}" destId="{88424EA6-8B18-4BF4-81ED-088648A68C51}" srcOrd="0" destOrd="0" presId="urn:microsoft.com/office/officeart/2008/layout/VerticalAccentList"/>
    <dgm:cxn modelId="{F11383AE-A527-468D-9192-3E316D70BDEA}" type="presParOf" srcId="{0E776DD3-1686-4526-AED5-6411C62FC9E4}" destId="{82F77797-F780-4D7D-AC00-EF299E6C1094}" srcOrd="7" destOrd="0" presId="urn:microsoft.com/office/officeart/2008/layout/VerticalAccentList"/>
    <dgm:cxn modelId="{C56049F4-1A4A-46FA-9EB2-B63844081A7A}" type="presParOf" srcId="{82F77797-F780-4D7D-AC00-EF299E6C1094}" destId="{16183AF5-1FCB-412E-8D3C-9AB1F1392372}" srcOrd="0" destOrd="0" presId="urn:microsoft.com/office/officeart/2008/layout/VerticalAccentList"/>
    <dgm:cxn modelId="{4011EEE7-936D-4CBF-9D41-FDC750C35930}" type="presParOf" srcId="{82F77797-F780-4D7D-AC00-EF299E6C1094}" destId="{BE753FF7-453E-4C67-BDCB-0D24861737FF}" srcOrd="1" destOrd="0" presId="urn:microsoft.com/office/officeart/2008/layout/VerticalAccentList"/>
    <dgm:cxn modelId="{97D5557E-8FA7-4D0C-9F80-7033B67B5926}" type="presParOf" srcId="{82F77797-F780-4D7D-AC00-EF299E6C1094}" destId="{9A217049-F21D-432E-A8DE-E391340F526A}" srcOrd="2" destOrd="0" presId="urn:microsoft.com/office/officeart/2008/layout/VerticalAccentList"/>
    <dgm:cxn modelId="{1118BE65-CA9F-41FD-AEB2-A755D921E11A}" type="presParOf" srcId="{82F77797-F780-4D7D-AC00-EF299E6C1094}" destId="{D90871C2-E41A-4536-952A-BFE78ED9B31F}" srcOrd="3" destOrd="0" presId="urn:microsoft.com/office/officeart/2008/layout/VerticalAccentList"/>
    <dgm:cxn modelId="{5EE98B9F-00C4-4D66-812B-560455F3F977}" type="presParOf" srcId="{82F77797-F780-4D7D-AC00-EF299E6C1094}" destId="{C69394C1-05BB-4E2C-8E28-F875DA5B4416}" srcOrd="4" destOrd="0" presId="urn:microsoft.com/office/officeart/2008/layout/VerticalAccentList"/>
    <dgm:cxn modelId="{FBF2C9E1-BAE6-4470-9557-7466E035D432}" type="presParOf" srcId="{82F77797-F780-4D7D-AC00-EF299E6C1094}" destId="{45E009D5-9156-493C-8D01-364772D5D466}" srcOrd="5" destOrd="0" presId="urn:microsoft.com/office/officeart/2008/layout/VerticalAccentList"/>
    <dgm:cxn modelId="{6BEB12BF-A7EA-4D79-83D9-672FD40079ED}" type="presParOf" srcId="{82F77797-F780-4D7D-AC00-EF299E6C1094}" destId="{69271C48-C235-48FB-8B47-12FC21B1396E}" srcOrd="6" destOrd="0" presId="urn:microsoft.com/office/officeart/2008/layout/VerticalAccentList"/>
    <dgm:cxn modelId="{802D3C30-5D6B-4F03-BD09-4848B539017F}" type="presParOf" srcId="{82F77797-F780-4D7D-AC00-EF299E6C1094}" destId="{27A37572-7346-459D-B1EF-6270AAA75DC8}" srcOrd="7" destOrd="0" presId="urn:microsoft.com/office/officeart/2008/layout/VerticalAccentList"/>
    <dgm:cxn modelId="{20969935-A9A0-4E0A-A71A-B0BAB092D207}" type="presParOf" srcId="{0E776DD3-1686-4526-AED5-6411C62FC9E4}" destId="{1C16B80C-9CF5-4BD9-9D13-6CD1943160FD}" srcOrd="8" destOrd="0" presId="urn:microsoft.com/office/officeart/2008/layout/VerticalAccentList"/>
    <dgm:cxn modelId="{08C21037-B2E8-4263-87B7-F26590E5A385}" type="presParOf" srcId="{0E776DD3-1686-4526-AED5-6411C62FC9E4}" destId="{214ED579-1876-425A-A7FF-63CFCF6D282B}" srcOrd="9" destOrd="0" presId="urn:microsoft.com/office/officeart/2008/layout/VerticalAccentList"/>
    <dgm:cxn modelId="{5658F30D-CD6E-4B07-B888-C0299316D6D9}" type="presParOf" srcId="{214ED579-1876-425A-A7FF-63CFCF6D282B}" destId="{C197FC10-2284-4CE1-BE97-87DAAE8A9EBE}" srcOrd="0" destOrd="0" presId="urn:microsoft.com/office/officeart/2008/layout/VerticalAccentList"/>
    <dgm:cxn modelId="{AE2E20DF-5C82-4C65-A660-9522E9D6FC64}" type="presParOf" srcId="{0E776DD3-1686-4526-AED5-6411C62FC9E4}" destId="{F0A91BB2-DAAE-446A-A5DC-FB523424FF41}" srcOrd="10" destOrd="0" presId="urn:microsoft.com/office/officeart/2008/layout/VerticalAccentList"/>
    <dgm:cxn modelId="{020D432C-8E5A-4227-96B2-8ADAD0B1257E}" type="presParOf" srcId="{F0A91BB2-DAAE-446A-A5DC-FB523424FF41}" destId="{BF8C76E9-20DB-4508-841B-B9199F41B8E9}" srcOrd="0" destOrd="0" presId="urn:microsoft.com/office/officeart/2008/layout/VerticalAccentList"/>
    <dgm:cxn modelId="{9B2A5C73-7F7A-497C-8249-E11286C3BCD9}" type="presParOf" srcId="{F0A91BB2-DAAE-446A-A5DC-FB523424FF41}" destId="{48C8C078-8378-40E4-A3A3-2B837FC47752}" srcOrd="1" destOrd="0" presId="urn:microsoft.com/office/officeart/2008/layout/VerticalAccentList"/>
    <dgm:cxn modelId="{D0E6F326-747C-47FF-8B1A-1FB56E9F857B}" type="presParOf" srcId="{F0A91BB2-DAAE-446A-A5DC-FB523424FF41}" destId="{25264BF2-3579-4DAE-B3C8-F7558A089D43}" srcOrd="2" destOrd="0" presId="urn:microsoft.com/office/officeart/2008/layout/VerticalAccentList"/>
    <dgm:cxn modelId="{E2ADA752-A04C-4D8F-A046-63617F5590E1}" type="presParOf" srcId="{F0A91BB2-DAAE-446A-A5DC-FB523424FF41}" destId="{DAB055D1-AEFE-4848-9F91-B6F7F359F5B5}" srcOrd="3" destOrd="0" presId="urn:microsoft.com/office/officeart/2008/layout/VerticalAccentList"/>
    <dgm:cxn modelId="{AE52DAA6-32EE-4E34-9812-63A253580061}" type="presParOf" srcId="{F0A91BB2-DAAE-446A-A5DC-FB523424FF41}" destId="{905C1280-0B81-49A1-B5CE-4044744246D1}" srcOrd="4" destOrd="0" presId="urn:microsoft.com/office/officeart/2008/layout/VerticalAccentList"/>
    <dgm:cxn modelId="{82572291-74D7-4FDF-824B-04E98DB1F64D}" type="presParOf" srcId="{F0A91BB2-DAAE-446A-A5DC-FB523424FF41}" destId="{9AF40762-B7A9-4079-A142-A3C18FE1A2A8}" srcOrd="5" destOrd="0" presId="urn:microsoft.com/office/officeart/2008/layout/VerticalAccentList"/>
    <dgm:cxn modelId="{0B008459-097F-435F-AC41-6DABE6D6DBFC}" type="presParOf" srcId="{F0A91BB2-DAAE-446A-A5DC-FB523424FF41}" destId="{DF55CA2E-B496-43D1-86D1-BA4520F1242A}" srcOrd="6" destOrd="0" presId="urn:microsoft.com/office/officeart/2008/layout/VerticalAccentList"/>
    <dgm:cxn modelId="{866E6A2B-74DC-4EFB-8A4E-07287F0631DA}" type="presParOf" srcId="{F0A91BB2-DAAE-446A-A5DC-FB523424FF41}" destId="{BE51A1B0-CE3F-496A-AE7B-3DD98A555307}" srcOrd="7" destOrd="0" presId="urn:microsoft.com/office/officeart/2008/layout/VerticalAccentList"/>
    <dgm:cxn modelId="{F4677A60-C49E-4D61-8FAA-2FCA660F217F}" type="presParOf" srcId="{0E776DD3-1686-4526-AED5-6411C62FC9E4}" destId="{A2B54285-FE5D-465B-B61F-5A333299DFD8}" srcOrd="11" destOrd="0" presId="urn:microsoft.com/office/officeart/2008/layout/VerticalAccentList"/>
    <dgm:cxn modelId="{066BE09A-B5B2-43E7-A3D2-F4DC81C669D6}" type="presParOf" srcId="{0E776DD3-1686-4526-AED5-6411C62FC9E4}" destId="{D9D65D93-1FB8-47B7-9A10-FDBC5CF4791C}" srcOrd="12" destOrd="0" presId="urn:microsoft.com/office/officeart/2008/layout/VerticalAccentList"/>
    <dgm:cxn modelId="{1BD25162-1104-4986-A0F4-1139843AF784}" type="presParOf" srcId="{D9D65D93-1FB8-47B7-9A10-FDBC5CF4791C}" destId="{D55F9D05-56B8-4710-8413-C1FDE8A360C2}" srcOrd="0" destOrd="0" presId="urn:microsoft.com/office/officeart/2008/layout/VerticalAccentList"/>
    <dgm:cxn modelId="{9412029D-EBDF-467B-98CF-15B6DE533AA6}" type="presParOf" srcId="{0E776DD3-1686-4526-AED5-6411C62FC9E4}" destId="{CDE95F28-FA83-4A44-9124-B43233CFA3E0}" srcOrd="13" destOrd="0" presId="urn:microsoft.com/office/officeart/2008/layout/VerticalAccentList"/>
    <dgm:cxn modelId="{CA4EF604-A87A-441B-BC92-840327A1DEE4}" type="presParOf" srcId="{CDE95F28-FA83-4A44-9124-B43233CFA3E0}" destId="{869EAE70-5D02-40F5-81C9-C545584CA20D}" srcOrd="0" destOrd="0" presId="urn:microsoft.com/office/officeart/2008/layout/VerticalAccentList"/>
    <dgm:cxn modelId="{472A704C-B9B8-4F11-A75E-B2654269B7DD}" type="presParOf" srcId="{CDE95F28-FA83-4A44-9124-B43233CFA3E0}" destId="{C143B714-3995-4655-8767-D6514EDDE53C}" srcOrd="1" destOrd="0" presId="urn:microsoft.com/office/officeart/2008/layout/VerticalAccentList"/>
    <dgm:cxn modelId="{50727454-1D51-4671-AAF3-E30BCBEA6400}" type="presParOf" srcId="{CDE95F28-FA83-4A44-9124-B43233CFA3E0}" destId="{86929328-B8D9-46D0-AD50-E41897F920B1}" srcOrd="2" destOrd="0" presId="urn:microsoft.com/office/officeart/2008/layout/VerticalAccentList"/>
    <dgm:cxn modelId="{D38A8360-11FE-4AC3-9BEE-DD97BC5AAD3E}" type="presParOf" srcId="{CDE95F28-FA83-4A44-9124-B43233CFA3E0}" destId="{90AE3B85-D225-40DA-82CD-8B2CB5AA155B}" srcOrd="3" destOrd="0" presId="urn:microsoft.com/office/officeart/2008/layout/VerticalAccentList"/>
    <dgm:cxn modelId="{495CCF9E-6EB3-4BC4-AFC2-5AFE9F259459}" type="presParOf" srcId="{CDE95F28-FA83-4A44-9124-B43233CFA3E0}" destId="{161A2D6F-2433-4290-835C-7319BFBD74D8}" srcOrd="4" destOrd="0" presId="urn:microsoft.com/office/officeart/2008/layout/VerticalAccentList"/>
    <dgm:cxn modelId="{FCB405FA-B9D3-4EDA-B3B0-F72869AE8C87}" type="presParOf" srcId="{CDE95F28-FA83-4A44-9124-B43233CFA3E0}" destId="{117A6C12-7131-4EBE-8439-1641916CBF3F}" srcOrd="5" destOrd="0" presId="urn:microsoft.com/office/officeart/2008/layout/VerticalAccentList"/>
    <dgm:cxn modelId="{B802B2BE-5ACA-43E8-9045-D427611FC674}" type="presParOf" srcId="{CDE95F28-FA83-4A44-9124-B43233CFA3E0}" destId="{6B7990E2-B163-4E46-9EB7-8B8E980D1ABE}" srcOrd="6" destOrd="0" presId="urn:microsoft.com/office/officeart/2008/layout/VerticalAccentList"/>
    <dgm:cxn modelId="{97112CC0-B760-4157-9033-95189D9521CF}" type="presParOf" srcId="{CDE95F28-FA83-4A44-9124-B43233CFA3E0}" destId="{4E623B28-C72C-48FA-8695-61A90DD1E78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2789-DF48-4448-BD81-46B701238118}" type="doc">
      <dgm:prSet loTypeId="urn:microsoft.com/office/officeart/2005/8/layout/StepDownProcess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A7B286-EDD5-461D-AA29-ECE137312811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CEAFE37C-6EEB-4E08-B673-2E9078E0EEAE}" type="parTrans" cxnId="{5327E706-D090-44FF-98CD-B9D6DCFDDB35}">
      <dgm:prSet/>
      <dgm:spPr/>
      <dgm:t>
        <a:bodyPr/>
        <a:lstStyle/>
        <a:p>
          <a:endParaRPr lang="en-US"/>
        </a:p>
      </dgm:t>
    </dgm:pt>
    <dgm:pt modelId="{BEEBB4F8-FD35-4F1E-8D24-873453691302}" type="sibTrans" cxnId="{5327E706-D090-44FF-98CD-B9D6DCFDDB35}">
      <dgm:prSet/>
      <dgm:spPr/>
      <dgm:t>
        <a:bodyPr/>
        <a:lstStyle/>
        <a:p>
          <a:endParaRPr lang="en-US"/>
        </a:p>
      </dgm:t>
    </dgm:pt>
    <dgm:pt modelId="{B2DA705E-C3C4-45A1-AA1A-7CC413A1D58C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A87E4E2E-E082-4157-B89E-F8792BEAA1F2}" type="parTrans" cxnId="{2F766195-2EB4-400F-A6A4-3AB990E3CD7F}">
      <dgm:prSet/>
      <dgm:spPr/>
      <dgm:t>
        <a:bodyPr/>
        <a:lstStyle/>
        <a:p>
          <a:endParaRPr lang="en-US"/>
        </a:p>
      </dgm:t>
    </dgm:pt>
    <dgm:pt modelId="{CC08113E-8CB7-4866-BFF9-79DF09842372}" type="sibTrans" cxnId="{2F766195-2EB4-400F-A6A4-3AB990E3CD7F}">
      <dgm:prSet/>
      <dgm:spPr/>
      <dgm:t>
        <a:bodyPr/>
        <a:lstStyle/>
        <a:p>
          <a:endParaRPr lang="en-US"/>
        </a:p>
      </dgm:t>
    </dgm:pt>
    <dgm:pt modelId="{30D908A3-5DF9-40D0-8423-305ACB84C0FA}">
      <dgm:prSet phldrT="[Text]"/>
      <dgm:spPr/>
      <dgm:t>
        <a:bodyPr/>
        <a:lstStyle/>
        <a:p>
          <a:r>
            <a:rPr lang="en-US" dirty="0" smtClean="0"/>
            <a:t>FEATURE EXTRACTION </a:t>
          </a:r>
          <a:endParaRPr lang="en-US" dirty="0"/>
        </a:p>
      </dgm:t>
    </dgm:pt>
    <dgm:pt modelId="{BA13C433-D4A3-47FF-8ACD-52212E07E924}" type="parTrans" cxnId="{21EA6CED-9424-4C33-9E9B-B3E927CFFD4D}">
      <dgm:prSet/>
      <dgm:spPr/>
      <dgm:t>
        <a:bodyPr/>
        <a:lstStyle/>
        <a:p>
          <a:endParaRPr lang="en-US"/>
        </a:p>
      </dgm:t>
    </dgm:pt>
    <dgm:pt modelId="{355F3977-958A-4D46-9F79-BED7F64191DA}" type="sibTrans" cxnId="{21EA6CED-9424-4C33-9E9B-B3E927CFFD4D}">
      <dgm:prSet/>
      <dgm:spPr/>
      <dgm:t>
        <a:bodyPr/>
        <a:lstStyle/>
        <a:p>
          <a:endParaRPr lang="en-US"/>
        </a:p>
      </dgm:t>
    </dgm:pt>
    <dgm:pt modelId="{2460FEBD-B34A-40C7-9DD6-F1AA76C085CD}">
      <dgm:prSet phldrT="[Text]"/>
      <dgm:spPr/>
      <dgm:t>
        <a:bodyPr/>
        <a:lstStyle/>
        <a:p>
          <a:r>
            <a:rPr lang="en-US" dirty="0" smtClean="0"/>
            <a:t>EMOTION CLASSIFICATION </a:t>
          </a:r>
          <a:endParaRPr lang="en-US" dirty="0"/>
        </a:p>
      </dgm:t>
    </dgm:pt>
    <dgm:pt modelId="{3C98A2EA-6090-43A6-8213-6EE6BF4935E9}" type="parTrans" cxnId="{8D8C0F00-52B6-4636-BAF0-E4FF16BBF752}">
      <dgm:prSet/>
      <dgm:spPr/>
      <dgm:t>
        <a:bodyPr/>
        <a:lstStyle/>
        <a:p>
          <a:endParaRPr lang="en-US"/>
        </a:p>
      </dgm:t>
    </dgm:pt>
    <dgm:pt modelId="{3CD5B3BF-3847-4FF2-8DED-8F493A0B4866}" type="sibTrans" cxnId="{8D8C0F00-52B6-4636-BAF0-E4FF16BBF752}">
      <dgm:prSet/>
      <dgm:spPr/>
      <dgm:t>
        <a:bodyPr/>
        <a:lstStyle/>
        <a:p>
          <a:endParaRPr lang="en-US"/>
        </a:p>
      </dgm:t>
    </dgm:pt>
    <dgm:pt modelId="{6C0956FD-36DE-47C9-AD65-2FFDCCB564E4}">
      <dgm:prSet phldrT="[Text]"/>
      <dgm:spPr/>
      <dgm:t>
        <a:bodyPr/>
        <a:lstStyle/>
        <a:p>
          <a:r>
            <a:rPr lang="en-US" dirty="0" smtClean="0"/>
            <a:t>EXPLANATION </a:t>
          </a:r>
          <a:endParaRPr lang="en-US" dirty="0"/>
        </a:p>
      </dgm:t>
    </dgm:pt>
    <dgm:pt modelId="{10494FBD-134F-4BEC-8145-C76FA8BB5445}" type="parTrans" cxnId="{B60A5D05-BFDE-4CC6-B8A2-8AB697763DF4}">
      <dgm:prSet/>
      <dgm:spPr/>
      <dgm:t>
        <a:bodyPr/>
        <a:lstStyle/>
        <a:p>
          <a:endParaRPr lang="en-US"/>
        </a:p>
      </dgm:t>
    </dgm:pt>
    <dgm:pt modelId="{0519A0A7-1EB0-4963-B3A8-F9EC08974F5E}" type="sibTrans" cxnId="{B60A5D05-BFDE-4CC6-B8A2-8AB697763DF4}">
      <dgm:prSet/>
      <dgm:spPr/>
      <dgm:t>
        <a:bodyPr/>
        <a:lstStyle/>
        <a:p>
          <a:endParaRPr lang="en-US"/>
        </a:p>
      </dgm:t>
    </dgm:pt>
    <dgm:pt modelId="{C7A6CC10-30F7-49B9-AD5B-0B5BCBC523C0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E4FA7FEA-6513-42AA-B842-7FFAA1D00B9F}" type="parTrans" cxnId="{2C719262-9680-4DD2-BC23-A2AAB393AFD1}">
      <dgm:prSet/>
      <dgm:spPr/>
      <dgm:t>
        <a:bodyPr/>
        <a:lstStyle/>
        <a:p>
          <a:endParaRPr lang="en-US"/>
        </a:p>
      </dgm:t>
    </dgm:pt>
    <dgm:pt modelId="{386CD311-85F4-4101-91B9-18D987D9526B}" type="sibTrans" cxnId="{2C719262-9680-4DD2-BC23-A2AAB393AFD1}">
      <dgm:prSet/>
      <dgm:spPr/>
      <dgm:t>
        <a:bodyPr/>
        <a:lstStyle/>
        <a:p>
          <a:endParaRPr lang="en-US"/>
        </a:p>
      </dgm:t>
    </dgm:pt>
    <dgm:pt modelId="{3F22EEE9-EB00-4C28-AFBC-EB7671A32386}" type="pres">
      <dgm:prSet presAssocID="{B7DB2789-DF48-4448-BD81-46B70123811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3C6CDF-977E-4F1E-BE17-503AE632EB36}" type="pres">
      <dgm:prSet presAssocID="{7FA7B286-EDD5-461D-AA29-ECE137312811}" presName="composite" presStyleCnt="0"/>
      <dgm:spPr/>
    </dgm:pt>
    <dgm:pt modelId="{CC697BC4-0FF0-4892-8447-A58E150507BB}" type="pres">
      <dgm:prSet presAssocID="{7FA7B286-EDD5-461D-AA29-ECE137312811}" presName="bentUpArrow1" presStyleLbl="alignImgPlace1" presStyleIdx="0" presStyleCnt="5"/>
      <dgm:spPr/>
    </dgm:pt>
    <dgm:pt modelId="{7441339F-7D5A-4360-A0B0-4EEB0C8D0703}" type="pres">
      <dgm:prSet presAssocID="{7FA7B286-EDD5-461D-AA29-ECE13731281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EE4D4-4412-4270-B2D2-DB117C6E2D24}" type="pres">
      <dgm:prSet presAssocID="{7FA7B286-EDD5-461D-AA29-ECE13731281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FCFB1-42F0-4107-89FA-485A0E129393}" type="pres">
      <dgm:prSet presAssocID="{BEEBB4F8-FD35-4F1E-8D24-873453691302}" presName="sibTrans" presStyleCnt="0"/>
      <dgm:spPr/>
    </dgm:pt>
    <dgm:pt modelId="{FA9A765B-0D0D-4ADD-9EA9-63B64655943B}" type="pres">
      <dgm:prSet presAssocID="{B2DA705E-C3C4-45A1-AA1A-7CC413A1D58C}" presName="composite" presStyleCnt="0"/>
      <dgm:spPr/>
    </dgm:pt>
    <dgm:pt modelId="{BB65E98A-EA26-4EC3-938E-F6B555577298}" type="pres">
      <dgm:prSet presAssocID="{B2DA705E-C3C4-45A1-AA1A-7CC413A1D58C}" presName="bentUpArrow1" presStyleLbl="alignImgPlace1" presStyleIdx="1" presStyleCnt="5"/>
      <dgm:spPr/>
    </dgm:pt>
    <dgm:pt modelId="{ECE23D4B-82C4-4136-8518-FCB68280BB18}" type="pres">
      <dgm:prSet presAssocID="{B2DA705E-C3C4-45A1-AA1A-7CC413A1D58C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FE246-55EB-4B1E-B28E-30259CD8C1A6}" type="pres">
      <dgm:prSet presAssocID="{B2DA705E-C3C4-45A1-AA1A-7CC413A1D58C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7458B-8A54-424E-958A-4D4FF46DB35A}" type="pres">
      <dgm:prSet presAssocID="{CC08113E-8CB7-4866-BFF9-79DF09842372}" presName="sibTrans" presStyleCnt="0"/>
      <dgm:spPr/>
    </dgm:pt>
    <dgm:pt modelId="{4F04247C-E931-4D09-98C2-541C2A5E95D4}" type="pres">
      <dgm:prSet presAssocID="{30D908A3-5DF9-40D0-8423-305ACB84C0FA}" presName="composite" presStyleCnt="0"/>
      <dgm:spPr/>
    </dgm:pt>
    <dgm:pt modelId="{71578BCE-C852-4D1F-ADBC-891A72DAC888}" type="pres">
      <dgm:prSet presAssocID="{30D908A3-5DF9-40D0-8423-305ACB84C0FA}" presName="bentUpArrow1" presStyleLbl="alignImgPlace1" presStyleIdx="2" presStyleCnt="5"/>
      <dgm:spPr/>
    </dgm:pt>
    <dgm:pt modelId="{61EED252-186D-4704-BF13-FD18D155905F}" type="pres">
      <dgm:prSet presAssocID="{30D908A3-5DF9-40D0-8423-305ACB84C0F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E3ACB-571E-42BC-A9A5-9221A29B3C3B}" type="pres">
      <dgm:prSet presAssocID="{30D908A3-5DF9-40D0-8423-305ACB84C0F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6E16408-98B7-4A6A-858E-AC7BB5E51847}" type="pres">
      <dgm:prSet presAssocID="{355F3977-958A-4D46-9F79-BED7F64191DA}" presName="sibTrans" presStyleCnt="0"/>
      <dgm:spPr/>
    </dgm:pt>
    <dgm:pt modelId="{C77551E9-E480-4CD5-887E-11F83F993CB9}" type="pres">
      <dgm:prSet presAssocID="{2460FEBD-B34A-40C7-9DD6-F1AA76C085CD}" presName="composite" presStyleCnt="0"/>
      <dgm:spPr/>
    </dgm:pt>
    <dgm:pt modelId="{FD4CAE1C-B69C-4D13-A899-6D3A60B03BA6}" type="pres">
      <dgm:prSet presAssocID="{2460FEBD-B34A-40C7-9DD6-F1AA76C085CD}" presName="bentUpArrow1" presStyleLbl="alignImgPlace1" presStyleIdx="3" presStyleCnt="5"/>
      <dgm:spPr/>
    </dgm:pt>
    <dgm:pt modelId="{327C15D6-23B8-4719-B5C2-9AE6155140AD}" type="pres">
      <dgm:prSet presAssocID="{2460FEBD-B34A-40C7-9DD6-F1AA76C085C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1BEF4-8494-4CCD-8B36-956E9798BABB}" type="pres">
      <dgm:prSet presAssocID="{2460FEBD-B34A-40C7-9DD6-F1AA76C085C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7DDB632-0085-4DCA-8806-D038EEDC04AA}" type="pres">
      <dgm:prSet presAssocID="{3CD5B3BF-3847-4FF2-8DED-8F493A0B4866}" presName="sibTrans" presStyleCnt="0"/>
      <dgm:spPr/>
    </dgm:pt>
    <dgm:pt modelId="{F08C6787-0BDD-4CF4-A447-EFA55E7B6B00}" type="pres">
      <dgm:prSet presAssocID="{6C0956FD-36DE-47C9-AD65-2FFDCCB564E4}" presName="composite" presStyleCnt="0"/>
      <dgm:spPr/>
    </dgm:pt>
    <dgm:pt modelId="{10F08CEE-2209-44DB-B325-07DE347E839F}" type="pres">
      <dgm:prSet presAssocID="{6C0956FD-36DE-47C9-AD65-2FFDCCB564E4}" presName="bentUpArrow1" presStyleLbl="alignImgPlace1" presStyleIdx="4" presStyleCnt="5"/>
      <dgm:spPr/>
    </dgm:pt>
    <dgm:pt modelId="{7280CF5D-BB2D-4367-8DA6-55A59DEAD74D}" type="pres">
      <dgm:prSet presAssocID="{6C0956FD-36DE-47C9-AD65-2FFDCCB564E4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A5AF3-398C-4B7D-98B0-CA51709EE826}" type="pres">
      <dgm:prSet presAssocID="{6C0956FD-36DE-47C9-AD65-2FFDCCB564E4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33B1326-D078-4F4B-9A05-33EDE45C6EAA}" type="pres">
      <dgm:prSet presAssocID="{0519A0A7-1EB0-4963-B3A8-F9EC08974F5E}" presName="sibTrans" presStyleCnt="0"/>
      <dgm:spPr/>
    </dgm:pt>
    <dgm:pt modelId="{FE3A2A98-9DE1-493C-B87E-5A78AE94B39B}" type="pres">
      <dgm:prSet presAssocID="{C7A6CC10-30F7-49B9-AD5B-0B5BCBC523C0}" presName="composite" presStyleCnt="0"/>
      <dgm:spPr/>
    </dgm:pt>
    <dgm:pt modelId="{80BFD8DF-90AD-4C54-AA18-645D69E16ED3}" type="pres">
      <dgm:prSet presAssocID="{C7A6CC10-30F7-49B9-AD5B-0B5BCBC523C0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450D9-B1A9-4A05-A397-BDCFB7B19CAE}" type="presOf" srcId="{C7A6CC10-30F7-49B9-AD5B-0B5BCBC523C0}" destId="{80BFD8DF-90AD-4C54-AA18-645D69E16ED3}" srcOrd="0" destOrd="0" presId="urn:microsoft.com/office/officeart/2005/8/layout/StepDownProcess"/>
    <dgm:cxn modelId="{2F766195-2EB4-400F-A6A4-3AB990E3CD7F}" srcId="{B7DB2789-DF48-4448-BD81-46B701238118}" destId="{B2DA705E-C3C4-45A1-AA1A-7CC413A1D58C}" srcOrd="1" destOrd="0" parTransId="{A87E4E2E-E082-4157-B89E-F8792BEAA1F2}" sibTransId="{CC08113E-8CB7-4866-BFF9-79DF09842372}"/>
    <dgm:cxn modelId="{CBABF400-D5CC-481B-BB74-B303805193D8}" type="presOf" srcId="{2460FEBD-B34A-40C7-9DD6-F1AA76C085CD}" destId="{327C15D6-23B8-4719-B5C2-9AE6155140AD}" srcOrd="0" destOrd="0" presId="urn:microsoft.com/office/officeart/2005/8/layout/StepDownProcess"/>
    <dgm:cxn modelId="{5327E706-D090-44FF-98CD-B9D6DCFDDB35}" srcId="{B7DB2789-DF48-4448-BD81-46B701238118}" destId="{7FA7B286-EDD5-461D-AA29-ECE137312811}" srcOrd="0" destOrd="0" parTransId="{CEAFE37C-6EEB-4E08-B673-2E9078E0EEAE}" sibTransId="{BEEBB4F8-FD35-4F1E-8D24-873453691302}"/>
    <dgm:cxn modelId="{D98C32E4-A704-459B-9F9E-EA0F3C002641}" type="presOf" srcId="{B7DB2789-DF48-4448-BD81-46B701238118}" destId="{3F22EEE9-EB00-4C28-AFBC-EB7671A32386}" srcOrd="0" destOrd="0" presId="urn:microsoft.com/office/officeart/2005/8/layout/StepDownProcess"/>
    <dgm:cxn modelId="{4B9C231A-D608-466E-ADCE-54B0D2E54DEB}" type="presOf" srcId="{30D908A3-5DF9-40D0-8423-305ACB84C0FA}" destId="{61EED252-186D-4704-BF13-FD18D155905F}" srcOrd="0" destOrd="0" presId="urn:microsoft.com/office/officeart/2005/8/layout/StepDownProcess"/>
    <dgm:cxn modelId="{8D8C0F00-52B6-4636-BAF0-E4FF16BBF752}" srcId="{B7DB2789-DF48-4448-BD81-46B701238118}" destId="{2460FEBD-B34A-40C7-9DD6-F1AA76C085CD}" srcOrd="3" destOrd="0" parTransId="{3C98A2EA-6090-43A6-8213-6EE6BF4935E9}" sibTransId="{3CD5B3BF-3847-4FF2-8DED-8F493A0B4866}"/>
    <dgm:cxn modelId="{21EA6CED-9424-4C33-9E9B-B3E927CFFD4D}" srcId="{B7DB2789-DF48-4448-BD81-46B701238118}" destId="{30D908A3-5DF9-40D0-8423-305ACB84C0FA}" srcOrd="2" destOrd="0" parTransId="{BA13C433-D4A3-47FF-8ACD-52212E07E924}" sibTransId="{355F3977-958A-4D46-9F79-BED7F64191DA}"/>
    <dgm:cxn modelId="{83045B78-AAF3-4103-A4CF-4FC3CBA37FA2}" type="presOf" srcId="{6C0956FD-36DE-47C9-AD65-2FFDCCB564E4}" destId="{7280CF5D-BB2D-4367-8DA6-55A59DEAD74D}" srcOrd="0" destOrd="0" presId="urn:microsoft.com/office/officeart/2005/8/layout/StepDownProcess"/>
    <dgm:cxn modelId="{3A0DD202-8B86-4CC2-ACFA-7A30EEE9CCBC}" type="presOf" srcId="{7FA7B286-EDD5-461D-AA29-ECE137312811}" destId="{7441339F-7D5A-4360-A0B0-4EEB0C8D0703}" srcOrd="0" destOrd="0" presId="urn:microsoft.com/office/officeart/2005/8/layout/StepDownProcess"/>
    <dgm:cxn modelId="{777FACF3-4E6C-4414-92B6-FD41B1A3891B}" type="presOf" srcId="{B2DA705E-C3C4-45A1-AA1A-7CC413A1D58C}" destId="{ECE23D4B-82C4-4136-8518-FCB68280BB18}" srcOrd="0" destOrd="0" presId="urn:microsoft.com/office/officeart/2005/8/layout/StepDownProcess"/>
    <dgm:cxn modelId="{B60A5D05-BFDE-4CC6-B8A2-8AB697763DF4}" srcId="{B7DB2789-DF48-4448-BD81-46B701238118}" destId="{6C0956FD-36DE-47C9-AD65-2FFDCCB564E4}" srcOrd="4" destOrd="0" parTransId="{10494FBD-134F-4BEC-8145-C76FA8BB5445}" sibTransId="{0519A0A7-1EB0-4963-B3A8-F9EC08974F5E}"/>
    <dgm:cxn modelId="{2C719262-9680-4DD2-BC23-A2AAB393AFD1}" srcId="{B7DB2789-DF48-4448-BD81-46B701238118}" destId="{C7A6CC10-30F7-49B9-AD5B-0B5BCBC523C0}" srcOrd="5" destOrd="0" parTransId="{E4FA7FEA-6513-42AA-B842-7FFAA1D00B9F}" sibTransId="{386CD311-85F4-4101-91B9-18D987D9526B}"/>
    <dgm:cxn modelId="{172E60B0-9594-48B8-AD48-934EEE72FAA6}" type="presParOf" srcId="{3F22EEE9-EB00-4C28-AFBC-EB7671A32386}" destId="{5E3C6CDF-977E-4F1E-BE17-503AE632EB36}" srcOrd="0" destOrd="0" presId="urn:microsoft.com/office/officeart/2005/8/layout/StepDownProcess"/>
    <dgm:cxn modelId="{442BC926-3E10-4140-8B78-3A0BB43EAAEA}" type="presParOf" srcId="{5E3C6CDF-977E-4F1E-BE17-503AE632EB36}" destId="{CC697BC4-0FF0-4892-8447-A58E150507BB}" srcOrd="0" destOrd="0" presId="urn:microsoft.com/office/officeart/2005/8/layout/StepDownProcess"/>
    <dgm:cxn modelId="{E374DEF0-B886-40CB-AC97-AEF0DDCA21E1}" type="presParOf" srcId="{5E3C6CDF-977E-4F1E-BE17-503AE632EB36}" destId="{7441339F-7D5A-4360-A0B0-4EEB0C8D0703}" srcOrd="1" destOrd="0" presId="urn:microsoft.com/office/officeart/2005/8/layout/StepDownProcess"/>
    <dgm:cxn modelId="{99E5C263-FBFB-4EE2-B648-EC1FB09C58C1}" type="presParOf" srcId="{5E3C6CDF-977E-4F1E-BE17-503AE632EB36}" destId="{AFBEE4D4-4412-4270-B2D2-DB117C6E2D24}" srcOrd="2" destOrd="0" presId="urn:microsoft.com/office/officeart/2005/8/layout/StepDownProcess"/>
    <dgm:cxn modelId="{B064A603-B681-4B55-9A6B-376E7BD3DAF0}" type="presParOf" srcId="{3F22EEE9-EB00-4C28-AFBC-EB7671A32386}" destId="{114FCFB1-42F0-4107-89FA-485A0E129393}" srcOrd="1" destOrd="0" presId="urn:microsoft.com/office/officeart/2005/8/layout/StepDownProcess"/>
    <dgm:cxn modelId="{81B8269A-4340-4D7F-915E-9B7AAD7D0A0B}" type="presParOf" srcId="{3F22EEE9-EB00-4C28-AFBC-EB7671A32386}" destId="{FA9A765B-0D0D-4ADD-9EA9-63B64655943B}" srcOrd="2" destOrd="0" presId="urn:microsoft.com/office/officeart/2005/8/layout/StepDownProcess"/>
    <dgm:cxn modelId="{E376A7FA-368D-4905-9E3F-781BD007440A}" type="presParOf" srcId="{FA9A765B-0D0D-4ADD-9EA9-63B64655943B}" destId="{BB65E98A-EA26-4EC3-938E-F6B555577298}" srcOrd="0" destOrd="0" presId="urn:microsoft.com/office/officeart/2005/8/layout/StepDownProcess"/>
    <dgm:cxn modelId="{BF350B5F-93A1-4BB8-856F-2503DABAD4B0}" type="presParOf" srcId="{FA9A765B-0D0D-4ADD-9EA9-63B64655943B}" destId="{ECE23D4B-82C4-4136-8518-FCB68280BB18}" srcOrd="1" destOrd="0" presId="urn:microsoft.com/office/officeart/2005/8/layout/StepDownProcess"/>
    <dgm:cxn modelId="{6D4B0DD8-ECE2-470F-B607-C0CAD8EAEF26}" type="presParOf" srcId="{FA9A765B-0D0D-4ADD-9EA9-63B64655943B}" destId="{758FE246-55EB-4B1E-B28E-30259CD8C1A6}" srcOrd="2" destOrd="0" presId="urn:microsoft.com/office/officeart/2005/8/layout/StepDownProcess"/>
    <dgm:cxn modelId="{D8FEDDC7-6FB5-4E82-99CB-49C16CD5F0B2}" type="presParOf" srcId="{3F22EEE9-EB00-4C28-AFBC-EB7671A32386}" destId="{3077458B-8A54-424E-958A-4D4FF46DB35A}" srcOrd="3" destOrd="0" presId="urn:microsoft.com/office/officeart/2005/8/layout/StepDownProcess"/>
    <dgm:cxn modelId="{21AB5358-3CC0-4A08-A076-EC28E86F3734}" type="presParOf" srcId="{3F22EEE9-EB00-4C28-AFBC-EB7671A32386}" destId="{4F04247C-E931-4D09-98C2-541C2A5E95D4}" srcOrd="4" destOrd="0" presId="urn:microsoft.com/office/officeart/2005/8/layout/StepDownProcess"/>
    <dgm:cxn modelId="{5A70A0E7-58A2-4974-8254-4EF961FE27EC}" type="presParOf" srcId="{4F04247C-E931-4D09-98C2-541C2A5E95D4}" destId="{71578BCE-C852-4D1F-ADBC-891A72DAC888}" srcOrd="0" destOrd="0" presId="urn:microsoft.com/office/officeart/2005/8/layout/StepDownProcess"/>
    <dgm:cxn modelId="{CD381A20-4D9C-44A1-8D7C-46C3344B4B73}" type="presParOf" srcId="{4F04247C-E931-4D09-98C2-541C2A5E95D4}" destId="{61EED252-186D-4704-BF13-FD18D155905F}" srcOrd="1" destOrd="0" presId="urn:microsoft.com/office/officeart/2005/8/layout/StepDownProcess"/>
    <dgm:cxn modelId="{05CE2B54-F933-4BDC-99A9-03B9AC5FFDE7}" type="presParOf" srcId="{4F04247C-E931-4D09-98C2-541C2A5E95D4}" destId="{854E3ACB-571E-42BC-A9A5-9221A29B3C3B}" srcOrd="2" destOrd="0" presId="urn:microsoft.com/office/officeart/2005/8/layout/StepDownProcess"/>
    <dgm:cxn modelId="{92B7A615-28FB-4003-A6A2-204AFE4D3264}" type="presParOf" srcId="{3F22EEE9-EB00-4C28-AFBC-EB7671A32386}" destId="{E6E16408-98B7-4A6A-858E-AC7BB5E51847}" srcOrd="5" destOrd="0" presId="urn:microsoft.com/office/officeart/2005/8/layout/StepDownProcess"/>
    <dgm:cxn modelId="{88D702B7-144B-4860-9357-F1201CD82607}" type="presParOf" srcId="{3F22EEE9-EB00-4C28-AFBC-EB7671A32386}" destId="{C77551E9-E480-4CD5-887E-11F83F993CB9}" srcOrd="6" destOrd="0" presId="urn:microsoft.com/office/officeart/2005/8/layout/StepDownProcess"/>
    <dgm:cxn modelId="{68070A18-1A49-44A8-A2C8-8563B872B9AB}" type="presParOf" srcId="{C77551E9-E480-4CD5-887E-11F83F993CB9}" destId="{FD4CAE1C-B69C-4D13-A899-6D3A60B03BA6}" srcOrd="0" destOrd="0" presId="urn:microsoft.com/office/officeart/2005/8/layout/StepDownProcess"/>
    <dgm:cxn modelId="{960C831C-38E8-4536-85CC-22C8BDB122EC}" type="presParOf" srcId="{C77551E9-E480-4CD5-887E-11F83F993CB9}" destId="{327C15D6-23B8-4719-B5C2-9AE6155140AD}" srcOrd="1" destOrd="0" presId="urn:microsoft.com/office/officeart/2005/8/layout/StepDownProcess"/>
    <dgm:cxn modelId="{177F28EC-6597-471D-9C96-186AC4B22C18}" type="presParOf" srcId="{C77551E9-E480-4CD5-887E-11F83F993CB9}" destId="{7301BEF4-8494-4CCD-8B36-956E9798BABB}" srcOrd="2" destOrd="0" presId="urn:microsoft.com/office/officeart/2005/8/layout/StepDownProcess"/>
    <dgm:cxn modelId="{70CCC363-C4B3-4BA8-BD2D-F241E5191AFC}" type="presParOf" srcId="{3F22EEE9-EB00-4C28-AFBC-EB7671A32386}" destId="{47DDB632-0085-4DCA-8806-D038EEDC04AA}" srcOrd="7" destOrd="0" presId="urn:microsoft.com/office/officeart/2005/8/layout/StepDownProcess"/>
    <dgm:cxn modelId="{0AD85908-F6F9-4B60-BD1B-B59F4845C63C}" type="presParOf" srcId="{3F22EEE9-EB00-4C28-AFBC-EB7671A32386}" destId="{F08C6787-0BDD-4CF4-A447-EFA55E7B6B00}" srcOrd="8" destOrd="0" presId="urn:microsoft.com/office/officeart/2005/8/layout/StepDownProcess"/>
    <dgm:cxn modelId="{327A3C38-8A1C-467A-A0FF-7F4A9F4A61D3}" type="presParOf" srcId="{F08C6787-0BDD-4CF4-A447-EFA55E7B6B00}" destId="{10F08CEE-2209-44DB-B325-07DE347E839F}" srcOrd="0" destOrd="0" presId="urn:microsoft.com/office/officeart/2005/8/layout/StepDownProcess"/>
    <dgm:cxn modelId="{E2041F1E-FCFF-4EED-9E86-02096C88810A}" type="presParOf" srcId="{F08C6787-0BDD-4CF4-A447-EFA55E7B6B00}" destId="{7280CF5D-BB2D-4367-8DA6-55A59DEAD74D}" srcOrd="1" destOrd="0" presId="urn:microsoft.com/office/officeart/2005/8/layout/StepDownProcess"/>
    <dgm:cxn modelId="{CE83BC6A-B5E0-42A1-8E17-124515C779BC}" type="presParOf" srcId="{F08C6787-0BDD-4CF4-A447-EFA55E7B6B00}" destId="{4CCA5AF3-398C-4B7D-98B0-CA51709EE826}" srcOrd="2" destOrd="0" presId="urn:microsoft.com/office/officeart/2005/8/layout/StepDownProcess"/>
    <dgm:cxn modelId="{FBD02B61-16CA-4AB9-B261-C0C1B1C76FFC}" type="presParOf" srcId="{3F22EEE9-EB00-4C28-AFBC-EB7671A32386}" destId="{D33B1326-D078-4F4B-9A05-33EDE45C6EAA}" srcOrd="9" destOrd="0" presId="urn:microsoft.com/office/officeart/2005/8/layout/StepDownProcess"/>
    <dgm:cxn modelId="{BEC4215D-DF64-44A1-A5BC-A70CD4569A6C}" type="presParOf" srcId="{3F22EEE9-EB00-4C28-AFBC-EB7671A32386}" destId="{FE3A2A98-9DE1-493C-B87E-5A78AE94B39B}" srcOrd="10" destOrd="0" presId="urn:microsoft.com/office/officeart/2005/8/layout/StepDownProcess"/>
    <dgm:cxn modelId="{6F3D1FA0-44F7-4BBC-AB66-9A124AB20FC6}" type="presParOf" srcId="{FE3A2A98-9DE1-493C-B87E-5A78AE94B39B}" destId="{80BFD8DF-90AD-4C54-AA18-645D69E16ED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5B230-4B3D-4A62-A8B3-AB4E80816AC6}">
      <dsp:nvSpPr>
        <dsp:cNvPr id="0" name=""/>
        <dsp:cNvSpPr/>
      </dsp:nvSpPr>
      <dsp:spPr>
        <a:xfrm>
          <a:off x="859180" y="40"/>
          <a:ext cx="3302408" cy="30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59180" y="40"/>
        <a:ext cx="3302408" cy="300218"/>
      </dsp:txXfrm>
    </dsp:sp>
    <dsp:sp modelId="{86A92154-76DF-45AC-ADC7-2BA021009B50}">
      <dsp:nvSpPr>
        <dsp:cNvPr id="0" name=""/>
        <dsp:cNvSpPr/>
      </dsp:nvSpPr>
      <dsp:spPr>
        <a:xfrm>
          <a:off x="859180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EDB02-6EA4-4B1F-8DE7-746929F7881D}">
      <dsp:nvSpPr>
        <dsp:cNvPr id="0" name=""/>
        <dsp:cNvSpPr/>
      </dsp:nvSpPr>
      <dsp:spPr>
        <a:xfrm>
          <a:off x="1323352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64391"/>
                <a:satOff val="586"/>
                <a:lumOff val="17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64391"/>
                <a:satOff val="586"/>
                <a:lumOff val="17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64391"/>
                <a:satOff val="586"/>
                <a:lumOff val="17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C3574-0FF7-4097-A7B7-A192BA16BC9F}">
      <dsp:nvSpPr>
        <dsp:cNvPr id="0" name=""/>
        <dsp:cNvSpPr/>
      </dsp:nvSpPr>
      <dsp:spPr>
        <a:xfrm>
          <a:off x="1787891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28781"/>
                <a:satOff val="1172"/>
                <a:lumOff val="34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28781"/>
                <a:satOff val="1172"/>
                <a:lumOff val="34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28781"/>
                <a:satOff val="1172"/>
                <a:lumOff val="34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D1815F-8D3F-433F-98BD-C90A671574C6}">
      <dsp:nvSpPr>
        <dsp:cNvPr id="0" name=""/>
        <dsp:cNvSpPr/>
      </dsp:nvSpPr>
      <dsp:spPr>
        <a:xfrm>
          <a:off x="2252063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93172"/>
                <a:satOff val="1757"/>
                <a:lumOff val="51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93172"/>
                <a:satOff val="1757"/>
                <a:lumOff val="51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93172"/>
                <a:satOff val="1757"/>
                <a:lumOff val="51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EA115B-70F2-4286-9A46-78342CD24092}">
      <dsp:nvSpPr>
        <dsp:cNvPr id="0" name=""/>
        <dsp:cNvSpPr/>
      </dsp:nvSpPr>
      <dsp:spPr>
        <a:xfrm>
          <a:off x="2716602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257562"/>
                <a:satOff val="2343"/>
                <a:lumOff val="6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257562"/>
                <a:satOff val="2343"/>
                <a:lumOff val="6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257562"/>
                <a:satOff val="2343"/>
                <a:lumOff val="6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BE6406-E4BE-489A-A8EF-5BCA65595667}">
      <dsp:nvSpPr>
        <dsp:cNvPr id="0" name=""/>
        <dsp:cNvSpPr/>
      </dsp:nvSpPr>
      <dsp:spPr>
        <a:xfrm>
          <a:off x="3180773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321953"/>
                <a:satOff val="2929"/>
                <a:lumOff val="86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321953"/>
                <a:satOff val="2929"/>
                <a:lumOff val="86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321953"/>
                <a:satOff val="2929"/>
                <a:lumOff val="86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C15BA-DB50-4E80-BE2C-F6A4E3D1DD7B}">
      <dsp:nvSpPr>
        <dsp:cNvPr id="0" name=""/>
        <dsp:cNvSpPr/>
      </dsp:nvSpPr>
      <dsp:spPr>
        <a:xfrm>
          <a:off x="3645312" y="300259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386344"/>
                <a:satOff val="3515"/>
                <a:lumOff val="103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386344"/>
                <a:satOff val="3515"/>
                <a:lumOff val="103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386344"/>
                <a:satOff val="3515"/>
                <a:lumOff val="103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A2F73A-E14E-4769-B32B-9B81008A4C74}">
      <dsp:nvSpPr>
        <dsp:cNvPr id="0" name=""/>
        <dsp:cNvSpPr/>
      </dsp:nvSpPr>
      <dsp:spPr>
        <a:xfrm>
          <a:off x="859180" y="361414"/>
          <a:ext cx="3345339" cy="489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PREPROCESSING </a:t>
          </a:r>
          <a:endParaRPr lang="en-US" sz="2300" kern="1200" dirty="0"/>
        </a:p>
      </dsp:txBody>
      <dsp:txXfrm>
        <a:off x="859180" y="361414"/>
        <a:ext cx="3345339" cy="489245"/>
      </dsp:txXfrm>
    </dsp:sp>
    <dsp:sp modelId="{E5C782EA-AE35-4629-B191-D4D2ACD2B4D5}">
      <dsp:nvSpPr>
        <dsp:cNvPr id="0" name=""/>
        <dsp:cNvSpPr/>
      </dsp:nvSpPr>
      <dsp:spPr>
        <a:xfrm>
          <a:off x="859180" y="978948"/>
          <a:ext cx="3302408" cy="30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59180" y="978948"/>
        <a:ext cx="3302408" cy="300218"/>
      </dsp:txXfrm>
    </dsp:sp>
    <dsp:sp modelId="{3231A414-E291-4FA4-9AB1-7E76D0146A0A}">
      <dsp:nvSpPr>
        <dsp:cNvPr id="0" name=""/>
        <dsp:cNvSpPr/>
      </dsp:nvSpPr>
      <dsp:spPr>
        <a:xfrm>
          <a:off x="859180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450734"/>
                <a:satOff val="4100"/>
                <a:lumOff val="121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450734"/>
                <a:satOff val="4100"/>
                <a:lumOff val="121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450734"/>
                <a:satOff val="4100"/>
                <a:lumOff val="121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0E453-5C1B-4F3F-9384-1377080D2F8D}">
      <dsp:nvSpPr>
        <dsp:cNvPr id="0" name=""/>
        <dsp:cNvSpPr/>
      </dsp:nvSpPr>
      <dsp:spPr>
        <a:xfrm>
          <a:off x="1323352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515125"/>
                <a:satOff val="4686"/>
                <a:lumOff val="138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515125"/>
                <a:satOff val="4686"/>
                <a:lumOff val="138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515125"/>
                <a:satOff val="4686"/>
                <a:lumOff val="138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8F501-ED9A-48C0-AEBB-3886998725DB}">
      <dsp:nvSpPr>
        <dsp:cNvPr id="0" name=""/>
        <dsp:cNvSpPr/>
      </dsp:nvSpPr>
      <dsp:spPr>
        <a:xfrm>
          <a:off x="1787891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579515"/>
                <a:satOff val="5272"/>
                <a:lumOff val="155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579515"/>
                <a:satOff val="5272"/>
                <a:lumOff val="155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579515"/>
                <a:satOff val="5272"/>
                <a:lumOff val="155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C03A4-568A-47FB-BC27-61CEA19D524E}">
      <dsp:nvSpPr>
        <dsp:cNvPr id="0" name=""/>
        <dsp:cNvSpPr/>
      </dsp:nvSpPr>
      <dsp:spPr>
        <a:xfrm>
          <a:off x="2252063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643906"/>
                <a:satOff val="5858"/>
                <a:lumOff val="173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643906"/>
                <a:satOff val="5858"/>
                <a:lumOff val="173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643906"/>
                <a:satOff val="5858"/>
                <a:lumOff val="173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ECE71D-406E-43D6-A97A-8AA01551BA1A}">
      <dsp:nvSpPr>
        <dsp:cNvPr id="0" name=""/>
        <dsp:cNvSpPr/>
      </dsp:nvSpPr>
      <dsp:spPr>
        <a:xfrm>
          <a:off x="2716602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708297"/>
                <a:satOff val="6443"/>
                <a:lumOff val="190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708297"/>
                <a:satOff val="6443"/>
                <a:lumOff val="190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708297"/>
                <a:satOff val="6443"/>
                <a:lumOff val="190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58E6C2-ACDF-4774-8437-F78B2F10E776}">
      <dsp:nvSpPr>
        <dsp:cNvPr id="0" name=""/>
        <dsp:cNvSpPr/>
      </dsp:nvSpPr>
      <dsp:spPr>
        <a:xfrm>
          <a:off x="3180773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772687"/>
                <a:satOff val="7029"/>
                <a:lumOff val="207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772687"/>
                <a:satOff val="7029"/>
                <a:lumOff val="207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772687"/>
                <a:satOff val="7029"/>
                <a:lumOff val="207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F7D22-207D-4B46-9393-51984F71FDA2}">
      <dsp:nvSpPr>
        <dsp:cNvPr id="0" name=""/>
        <dsp:cNvSpPr/>
      </dsp:nvSpPr>
      <dsp:spPr>
        <a:xfrm>
          <a:off x="3645312" y="1279167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837078"/>
                <a:satOff val="7615"/>
                <a:lumOff val="224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837078"/>
                <a:satOff val="7615"/>
                <a:lumOff val="224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837078"/>
                <a:satOff val="7615"/>
                <a:lumOff val="224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9A77B5-1555-4A30-AE5B-97F69EC92224}">
      <dsp:nvSpPr>
        <dsp:cNvPr id="0" name=""/>
        <dsp:cNvSpPr/>
      </dsp:nvSpPr>
      <dsp:spPr>
        <a:xfrm>
          <a:off x="859180" y="1340323"/>
          <a:ext cx="3345339" cy="489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47320"/>
              <a:satOff val="4979"/>
              <a:lumOff val="147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FEATURE EXTRACTION</a:t>
          </a:r>
          <a:endParaRPr lang="en-US" sz="2300" kern="1200" dirty="0"/>
        </a:p>
      </dsp:txBody>
      <dsp:txXfrm>
        <a:off x="859180" y="1340323"/>
        <a:ext cx="3345339" cy="489245"/>
      </dsp:txXfrm>
    </dsp:sp>
    <dsp:sp modelId="{88424EA6-8B18-4BF4-81ED-088648A68C51}">
      <dsp:nvSpPr>
        <dsp:cNvPr id="0" name=""/>
        <dsp:cNvSpPr/>
      </dsp:nvSpPr>
      <dsp:spPr>
        <a:xfrm>
          <a:off x="859180" y="1957856"/>
          <a:ext cx="3302408" cy="30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59180" y="1957856"/>
        <a:ext cx="3302408" cy="300218"/>
      </dsp:txXfrm>
    </dsp:sp>
    <dsp:sp modelId="{16183AF5-1FCB-412E-8D3C-9AB1F1392372}">
      <dsp:nvSpPr>
        <dsp:cNvPr id="0" name=""/>
        <dsp:cNvSpPr/>
      </dsp:nvSpPr>
      <dsp:spPr>
        <a:xfrm>
          <a:off x="859180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901468"/>
                <a:satOff val="8201"/>
                <a:lumOff val="24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901468"/>
                <a:satOff val="8201"/>
                <a:lumOff val="24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901468"/>
                <a:satOff val="8201"/>
                <a:lumOff val="24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53FF7-453E-4C67-BDCB-0D24861737FF}">
      <dsp:nvSpPr>
        <dsp:cNvPr id="0" name=""/>
        <dsp:cNvSpPr/>
      </dsp:nvSpPr>
      <dsp:spPr>
        <a:xfrm>
          <a:off x="1323352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965859"/>
                <a:satOff val="8786"/>
                <a:lumOff val="259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965859"/>
                <a:satOff val="8786"/>
                <a:lumOff val="259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965859"/>
                <a:satOff val="8786"/>
                <a:lumOff val="259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17049-F21D-432E-A8DE-E391340F526A}">
      <dsp:nvSpPr>
        <dsp:cNvPr id="0" name=""/>
        <dsp:cNvSpPr/>
      </dsp:nvSpPr>
      <dsp:spPr>
        <a:xfrm>
          <a:off x="1787891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030250"/>
                <a:satOff val="9372"/>
                <a:lumOff val="276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030250"/>
                <a:satOff val="9372"/>
                <a:lumOff val="276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030250"/>
                <a:satOff val="9372"/>
                <a:lumOff val="276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0871C2-E41A-4536-952A-BFE78ED9B31F}">
      <dsp:nvSpPr>
        <dsp:cNvPr id="0" name=""/>
        <dsp:cNvSpPr/>
      </dsp:nvSpPr>
      <dsp:spPr>
        <a:xfrm>
          <a:off x="2252063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094640"/>
                <a:satOff val="9958"/>
                <a:lumOff val="29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094640"/>
                <a:satOff val="9958"/>
                <a:lumOff val="29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094640"/>
                <a:satOff val="9958"/>
                <a:lumOff val="29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9394C1-05BB-4E2C-8E28-F875DA5B4416}">
      <dsp:nvSpPr>
        <dsp:cNvPr id="0" name=""/>
        <dsp:cNvSpPr/>
      </dsp:nvSpPr>
      <dsp:spPr>
        <a:xfrm>
          <a:off x="2716602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159031"/>
                <a:satOff val="10544"/>
                <a:lumOff val="311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159031"/>
                <a:satOff val="10544"/>
                <a:lumOff val="311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159031"/>
                <a:satOff val="10544"/>
                <a:lumOff val="311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E009D5-9156-493C-8D01-364772D5D466}">
      <dsp:nvSpPr>
        <dsp:cNvPr id="0" name=""/>
        <dsp:cNvSpPr/>
      </dsp:nvSpPr>
      <dsp:spPr>
        <a:xfrm>
          <a:off x="3180773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223421"/>
                <a:satOff val="11130"/>
                <a:lumOff val="328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223421"/>
                <a:satOff val="11130"/>
                <a:lumOff val="328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223421"/>
                <a:satOff val="11130"/>
                <a:lumOff val="328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271C48-C235-48FB-8B47-12FC21B1396E}">
      <dsp:nvSpPr>
        <dsp:cNvPr id="0" name=""/>
        <dsp:cNvSpPr/>
      </dsp:nvSpPr>
      <dsp:spPr>
        <a:xfrm>
          <a:off x="3645312" y="2258075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287812"/>
                <a:satOff val="11715"/>
                <a:lumOff val="346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287812"/>
                <a:satOff val="11715"/>
                <a:lumOff val="346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287812"/>
                <a:satOff val="11715"/>
                <a:lumOff val="346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37572-7346-459D-B1EF-6270AAA75DC8}">
      <dsp:nvSpPr>
        <dsp:cNvPr id="0" name=""/>
        <dsp:cNvSpPr/>
      </dsp:nvSpPr>
      <dsp:spPr>
        <a:xfrm>
          <a:off x="859180" y="2319231"/>
          <a:ext cx="3345339" cy="489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094640"/>
              <a:satOff val="9958"/>
              <a:lumOff val="294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CLASSIFICATION STEP</a:t>
          </a:r>
          <a:endParaRPr lang="en-US" sz="2300" kern="1200" dirty="0"/>
        </a:p>
      </dsp:txBody>
      <dsp:txXfrm>
        <a:off x="859180" y="2319231"/>
        <a:ext cx="3345339" cy="489245"/>
      </dsp:txXfrm>
    </dsp:sp>
    <dsp:sp modelId="{C197FC10-2284-4CE1-BE97-87DAAE8A9EBE}">
      <dsp:nvSpPr>
        <dsp:cNvPr id="0" name=""/>
        <dsp:cNvSpPr/>
      </dsp:nvSpPr>
      <dsp:spPr>
        <a:xfrm>
          <a:off x="859180" y="2936765"/>
          <a:ext cx="3302408" cy="30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59180" y="2936765"/>
        <a:ext cx="3302408" cy="300218"/>
      </dsp:txXfrm>
    </dsp:sp>
    <dsp:sp modelId="{BF8C76E9-20DB-4508-841B-B9199F41B8E9}">
      <dsp:nvSpPr>
        <dsp:cNvPr id="0" name=""/>
        <dsp:cNvSpPr/>
      </dsp:nvSpPr>
      <dsp:spPr>
        <a:xfrm>
          <a:off x="859180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352203"/>
                <a:satOff val="12301"/>
                <a:lumOff val="363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352203"/>
                <a:satOff val="12301"/>
                <a:lumOff val="363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352203"/>
                <a:satOff val="12301"/>
                <a:lumOff val="363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C8C078-8378-40E4-A3A3-2B837FC47752}">
      <dsp:nvSpPr>
        <dsp:cNvPr id="0" name=""/>
        <dsp:cNvSpPr/>
      </dsp:nvSpPr>
      <dsp:spPr>
        <a:xfrm>
          <a:off x="1323352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416593"/>
                <a:satOff val="12887"/>
                <a:lumOff val="380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416593"/>
                <a:satOff val="12887"/>
                <a:lumOff val="380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416593"/>
                <a:satOff val="12887"/>
                <a:lumOff val="380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64BF2-3579-4DAE-B3C8-F7558A089D43}">
      <dsp:nvSpPr>
        <dsp:cNvPr id="0" name=""/>
        <dsp:cNvSpPr/>
      </dsp:nvSpPr>
      <dsp:spPr>
        <a:xfrm>
          <a:off x="1787891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480984"/>
                <a:satOff val="13473"/>
                <a:lumOff val="397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480984"/>
                <a:satOff val="13473"/>
                <a:lumOff val="397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480984"/>
                <a:satOff val="13473"/>
                <a:lumOff val="397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055D1-AEFE-4848-9F91-B6F7F359F5B5}">
      <dsp:nvSpPr>
        <dsp:cNvPr id="0" name=""/>
        <dsp:cNvSpPr/>
      </dsp:nvSpPr>
      <dsp:spPr>
        <a:xfrm>
          <a:off x="2252063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545374"/>
                <a:satOff val="14058"/>
                <a:lumOff val="415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545374"/>
                <a:satOff val="14058"/>
                <a:lumOff val="415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545374"/>
                <a:satOff val="14058"/>
                <a:lumOff val="415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5C1280-0B81-49A1-B5CE-4044744246D1}">
      <dsp:nvSpPr>
        <dsp:cNvPr id="0" name=""/>
        <dsp:cNvSpPr/>
      </dsp:nvSpPr>
      <dsp:spPr>
        <a:xfrm>
          <a:off x="2716602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609765"/>
                <a:satOff val="14644"/>
                <a:lumOff val="43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609765"/>
                <a:satOff val="14644"/>
                <a:lumOff val="43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609765"/>
                <a:satOff val="14644"/>
                <a:lumOff val="43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40762-B7A9-4079-A142-A3C18FE1A2A8}">
      <dsp:nvSpPr>
        <dsp:cNvPr id="0" name=""/>
        <dsp:cNvSpPr/>
      </dsp:nvSpPr>
      <dsp:spPr>
        <a:xfrm>
          <a:off x="3180773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674156"/>
                <a:satOff val="15230"/>
                <a:lumOff val="449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674156"/>
                <a:satOff val="15230"/>
                <a:lumOff val="449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674156"/>
                <a:satOff val="15230"/>
                <a:lumOff val="449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5CA2E-B496-43D1-86D1-BA4520F1242A}">
      <dsp:nvSpPr>
        <dsp:cNvPr id="0" name=""/>
        <dsp:cNvSpPr/>
      </dsp:nvSpPr>
      <dsp:spPr>
        <a:xfrm>
          <a:off x="3645312" y="3236984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738546"/>
                <a:satOff val="15816"/>
                <a:lumOff val="467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738546"/>
                <a:satOff val="15816"/>
                <a:lumOff val="467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738546"/>
                <a:satOff val="15816"/>
                <a:lumOff val="467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1A1B0-CE3F-496A-AE7B-3DD98A555307}">
      <dsp:nvSpPr>
        <dsp:cNvPr id="0" name=""/>
        <dsp:cNvSpPr/>
      </dsp:nvSpPr>
      <dsp:spPr>
        <a:xfrm>
          <a:off x="859180" y="3298139"/>
          <a:ext cx="3345339" cy="489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641960"/>
              <a:satOff val="14937"/>
              <a:lumOff val="441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PRESENTATION  OF RESULT</a:t>
          </a:r>
          <a:endParaRPr lang="en-US" sz="2300" kern="1200" dirty="0"/>
        </a:p>
      </dsp:txBody>
      <dsp:txXfrm>
        <a:off x="859180" y="3298139"/>
        <a:ext cx="3345339" cy="489245"/>
      </dsp:txXfrm>
    </dsp:sp>
    <dsp:sp modelId="{D55F9D05-56B8-4710-8413-C1FDE8A360C2}">
      <dsp:nvSpPr>
        <dsp:cNvPr id="0" name=""/>
        <dsp:cNvSpPr/>
      </dsp:nvSpPr>
      <dsp:spPr>
        <a:xfrm>
          <a:off x="859180" y="3915673"/>
          <a:ext cx="3302408" cy="30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859180" y="3915673"/>
        <a:ext cx="3302408" cy="300218"/>
      </dsp:txXfrm>
    </dsp:sp>
    <dsp:sp modelId="{869EAE70-5D02-40F5-81C9-C545584CA20D}">
      <dsp:nvSpPr>
        <dsp:cNvPr id="0" name=""/>
        <dsp:cNvSpPr/>
      </dsp:nvSpPr>
      <dsp:spPr>
        <a:xfrm>
          <a:off x="859180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802937"/>
                <a:satOff val="16401"/>
                <a:lumOff val="484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802937"/>
                <a:satOff val="16401"/>
                <a:lumOff val="484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802937"/>
                <a:satOff val="16401"/>
                <a:lumOff val="484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43B714-3995-4655-8767-D6514EDDE53C}">
      <dsp:nvSpPr>
        <dsp:cNvPr id="0" name=""/>
        <dsp:cNvSpPr/>
      </dsp:nvSpPr>
      <dsp:spPr>
        <a:xfrm>
          <a:off x="1323352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867327"/>
                <a:satOff val="16987"/>
                <a:lumOff val="501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867327"/>
                <a:satOff val="16987"/>
                <a:lumOff val="501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867327"/>
                <a:satOff val="16987"/>
                <a:lumOff val="501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929328-B8D9-46D0-AD50-E41897F920B1}">
      <dsp:nvSpPr>
        <dsp:cNvPr id="0" name=""/>
        <dsp:cNvSpPr/>
      </dsp:nvSpPr>
      <dsp:spPr>
        <a:xfrm>
          <a:off x="1787891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931718"/>
                <a:satOff val="17573"/>
                <a:lumOff val="519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931718"/>
                <a:satOff val="17573"/>
                <a:lumOff val="519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931718"/>
                <a:satOff val="17573"/>
                <a:lumOff val="519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AE3B85-D225-40DA-82CD-8B2CB5AA155B}">
      <dsp:nvSpPr>
        <dsp:cNvPr id="0" name=""/>
        <dsp:cNvSpPr/>
      </dsp:nvSpPr>
      <dsp:spPr>
        <a:xfrm>
          <a:off x="2252063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1996108"/>
                <a:satOff val="18159"/>
                <a:lumOff val="536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1996108"/>
                <a:satOff val="18159"/>
                <a:lumOff val="536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1996108"/>
                <a:satOff val="18159"/>
                <a:lumOff val="536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A2D6F-2433-4290-835C-7319BFBD74D8}">
      <dsp:nvSpPr>
        <dsp:cNvPr id="0" name=""/>
        <dsp:cNvSpPr/>
      </dsp:nvSpPr>
      <dsp:spPr>
        <a:xfrm>
          <a:off x="2716602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2060499"/>
                <a:satOff val="18744"/>
                <a:lumOff val="553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2060499"/>
                <a:satOff val="18744"/>
                <a:lumOff val="553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2060499"/>
                <a:satOff val="18744"/>
                <a:lumOff val="553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A6C12-7131-4EBE-8439-1641916CBF3F}">
      <dsp:nvSpPr>
        <dsp:cNvPr id="0" name=""/>
        <dsp:cNvSpPr/>
      </dsp:nvSpPr>
      <dsp:spPr>
        <a:xfrm>
          <a:off x="3180773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2124890"/>
                <a:satOff val="19330"/>
                <a:lumOff val="570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2124890"/>
                <a:satOff val="19330"/>
                <a:lumOff val="570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2124890"/>
                <a:satOff val="19330"/>
                <a:lumOff val="570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990E2-B163-4E46-9EB7-8B8E980D1ABE}">
      <dsp:nvSpPr>
        <dsp:cNvPr id="0" name=""/>
        <dsp:cNvSpPr/>
      </dsp:nvSpPr>
      <dsp:spPr>
        <a:xfrm>
          <a:off x="3645312" y="4215892"/>
          <a:ext cx="772763" cy="61155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2">
                <a:hueOff val="2189280"/>
                <a:satOff val="19916"/>
                <a:lumOff val="588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2189280"/>
                <a:satOff val="19916"/>
                <a:lumOff val="588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2189280"/>
                <a:satOff val="19916"/>
                <a:lumOff val="588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623B28-C72C-48FA-8695-61A90DD1E78A}">
      <dsp:nvSpPr>
        <dsp:cNvPr id="0" name=""/>
        <dsp:cNvSpPr/>
      </dsp:nvSpPr>
      <dsp:spPr>
        <a:xfrm>
          <a:off x="859180" y="4277048"/>
          <a:ext cx="3345339" cy="489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189280"/>
              <a:satOff val="19916"/>
              <a:lumOff val="588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LIME EXPLAINATION  </a:t>
          </a:r>
          <a:endParaRPr lang="en-US" sz="2300" kern="1200" dirty="0"/>
        </a:p>
      </dsp:txBody>
      <dsp:txXfrm>
        <a:off x="859180" y="4277048"/>
        <a:ext cx="3345339" cy="489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7BC4-0FF0-4892-8447-A58E150507BB}">
      <dsp:nvSpPr>
        <dsp:cNvPr id="0" name=""/>
        <dsp:cNvSpPr/>
      </dsp:nvSpPr>
      <dsp:spPr>
        <a:xfrm rot="5400000">
          <a:off x="1609155" y="907966"/>
          <a:ext cx="781555" cy="8897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1339F-7D5A-4360-A0B0-4EEB0C8D0703}">
      <dsp:nvSpPr>
        <dsp:cNvPr id="0" name=""/>
        <dsp:cNvSpPr/>
      </dsp:nvSpPr>
      <dsp:spPr>
        <a:xfrm>
          <a:off x="1402090" y="41596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DATASET</a:t>
          </a:r>
          <a:endParaRPr lang="en-US" sz="1200" kern="1200" dirty="0"/>
        </a:p>
      </dsp:txBody>
      <dsp:txXfrm>
        <a:off x="1447054" y="86560"/>
        <a:ext cx="1225751" cy="831004"/>
      </dsp:txXfrm>
    </dsp:sp>
    <dsp:sp modelId="{AFBEE4D4-4412-4270-B2D2-DB117C6E2D24}">
      <dsp:nvSpPr>
        <dsp:cNvPr id="0" name=""/>
        <dsp:cNvSpPr/>
      </dsp:nvSpPr>
      <dsp:spPr>
        <a:xfrm>
          <a:off x="2717770" y="129428"/>
          <a:ext cx="956899" cy="74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E98A-EA26-4EC3-938E-F6B555577298}">
      <dsp:nvSpPr>
        <dsp:cNvPr id="0" name=""/>
        <dsp:cNvSpPr/>
      </dsp:nvSpPr>
      <dsp:spPr>
        <a:xfrm rot="5400000">
          <a:off x="2699993" y="1942477"/>
          <a:ext cx="781555" cy="8897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756261"/>
            <a:satOff val="4667"/>
            <a:lumOff val="315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3D4B-82C4-4136-8518-FCB68280BB18}">
      <dsp:nvSpPr>
        <dsp:cNvPr id="0" name=""/>
        <dsp:cNvSpPr/>
      </dsp:nvSpPr>
      <dsp:spPr>
        <a:xfrm>
          <a:off x="2492928" y="1076107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437856"/>
            <a:satOff val="3983"/>
            <a:lumOff val="117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PREPROCESSING</a:t>
          </a:r>
          <a:endParaRPr lang="en-US" sz="1200" kern="1200" dirty="0"/>
        </a:p>
      </dsp:txBody>
      <dsp:txXfrm>
        <a:off x="2537892" y="1121071"/>
        <a:ext cx="1225751" cy="831004"/>
      </dsp:txXfrm>
    </dsp:sp>
    <dsp:sp modelId="{758FE246-55EB-4B1E-B28E-30259CD8C1A6}">
      <dsp:nvSpPr>
        <dsp:cNvPr id="0" name=""/>
        <dsp:cNvSpPr/>
      </dsp:nvSpPr>
      <dsp:spPr>
        <a:xfrm>
          <a:off x="3808608" y="1163939"/>
          <a:ext cx="956899" cy="74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78BCE-C852-4D1F-ADBC-891A72DAC888}">
      <dsp:nvSpPr>
        <dsp:cNvPr id="0" name=""/>
        <dsp:cNvSpPr/>
      </dsp:nvSpPr>
      <dsp:spPr>
        <a:xfrm rot="5400000">
          <a:off x="3790831" y="2976989"/>
          <a:ext cx="781555" cy="8897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512521"/>
            <a:satOff val="9334"/>
            <a:lumOff val="629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ED252-186D-4704-BF13-FD18D155905F}">
      <dsp:nvSpPr>
        <dsp:cNvPr id="0" name=""/>
        <dsp:cNvSpPr/>
      </dsp:nvSpPr>
      <dsp:spPr>
        <a:xfrm>
          <a:off x="3583766" y="2110619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875712"/>
            <a:satOff val="7966"/>
            <a:lumOff val="235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FEATURE EXTRACTION </a:t>
          </a:r>
          <a:endParaRPr lang="en-US" sz="1200" kern="1200" dirty="0"/>
        </a:p>
      </dsp:txBody>
      <dsp:txXfrm>
        <a:off x="3628730" y="2155583"/>
        <a:ext cx="1225751" cy="831004"/>
      </dsp:txXfrm>
    </dsp:sp>
    <dsp:sp modelId="{854E3ACB-571E-42BC-A9A5-9221A29B3C3B}">
      <dsp:nvSpPr>
        <dsp:cNvPr id="0" name=""/>
        <dsp:cNvSpPr/>
      </dsp:nvSpPr>
      <dsp:spPr>
        <a:xfrm>
          <a:off x="4899446" y="2198451"/>
          <a:ext cx="956899" cy="74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CAE1C-B69C-4D13-A899-6D3A60B03BA6}">
      <dsp:nvSpPr>
        <dsp:cNvPr id="0" name=""/>
        <dsp:cNvSpPr/>
      </dsp:nvSpPr>
      <dsp:spPr>
        <a:xfrm rot="5400000">
          <a:off x="4881669" y="4011500"/>
          <a:ext cx="781555" cy="8897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2268782"/>
            <a:satOff val="14000"/>
            <a:lumOff val="94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15D6-23B8-4719-B5C2-9AE6155140AD}">
      <dsp:nvSpPr>
        <dsp:cNvPr id="0" name=""/>
        <dsp:cNvSpPr/>
      </dsp:nvSpPr>
      <dsp:spPr>
        <a:xfrm>
          <a:off x="4674604" y="3145130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1313568"/>
            <a:satOff val="11950"/>
            <a:lumOff val="352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EMOTION CLASSIFICATION </a:t>
          </a:r>
          <a:endParaRPr lang="en-US" sz="1200" kern="1200" dirty="0"/>
        </a:p>
      </dsp:txBody>
      <dsp:txXfrm>
        <a:off x="4719568" y="3190094"/>
        <a:ext cx="1225751" cy="831004"/>
      </dsp:txXfrm>
    </dsp:sp>
    <dsp:sp modelId="{7301BEF4-8494-4CCD-8B36-956E9798BABB}">
      <dsp:nvSpPr>
        <dsp:cNvPr id="0" name=""/>
        <dsp:cNvSpPr/>
      </dsp:nvSpPr>
      <dsp:spPr>
        <a:xfrm>
          <a:off x="5990284" y="3232962"/>
          <a:ext cx="956899" cy="74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08CEE-2209-44DB-B325-07DE347E839F}">
      <dsp:nvSpPr>
        <dsp:cNvPr id="0" name=""/>
        <dsp:cNvSpPr/>
      </dsp:nvSpPr>
      <dsp:spPr>
        <a:xfrm rot="5400000">
          <a:off x="5972507" y="5046012"/>
          <a:ext cx="781555" cy="8897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3025042"/>
            <a:satOff val="18667"/>
            <a:lumOff val="1259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CF5D-BB2D-4367-8DA6-55A59DEAD74D}">
      <dsp:nvSpPr>
        <dsp:cNvPr id="0" name=""/>
        <dsp:cNvSpPr/>
      </dsp:nvSpPr>
      <dsp:spPr>
        <a:xfrm>
          <a:off x="5765442" y="4179642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1751424"/>
            <a:satOff val="15933"/>
            <a:lumOff val="47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EXPLANATION </a:t>
          </a:r>
          <a:endParaRPr lang="en-US" sz="1200" kern="1200" dirty="0"/>
        </a:p>
      </dsp:txBody>
      <dsp:txXfrm>
        <a:off x="5810406" y="4224606"/>
        <a:ext cx="1225751" cy="831004"/>
      </dsp:txXfrm>
    </dsp:sp>
    <dsp:sp modelId="{4CCA5AF3-398C-4B7D-98B0-CA51709EE826}">
      <dsp:nvSpPr>
        <dsp:cNvPr id="0" name=""/>
        <dsp:cNvSpPr/>
      </dsp:nvSpPr>
      <dsp:spPr>
        <a:xfrm>
          <a:off x="7081122" y="4267474"/>
          <a:ext cx="956899" cy="74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FD8DF-90AD-4C54-AA18-645D69E16ED3}">
      <dsp:nvSpPr>
        <dsp:cNvPr id="0" name=""/>
        <dsp:cNvSpPr/>
      </dsp:nvSpPr>
      <dsp:spPr>
        <a:xfrm>
          <a:off x="6856280" y="5214153"/>
          <a:ext cx="1315679" cy="920932"/>
        </a:xfrm>
        <a:prstGeom prst="roundRect">
          <a:avLst>
            <a:gd name="adj" fmla="val 16670"/>
          </a:avLst>
        </a:prstGeom>
        <a:solidFill>
          <a:schemeClr val="accent2">
            <a:hueOff val="2189280"/>
            <a:satOff val="19916"/>
            <a:lumOff val="58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6901244" y="5259117"/>
        <a:ext cx="1225751" cy="831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00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7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6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9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1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art of brain">
            <a:extLst>
              <a:ext uri="{FF2B5EF4-FFF2-40B4-BE49-F238E27FC236}">
                <a16:creationId xmlns:a16="http://schemas.microsoft.com/office/drawing/2014/main" id="{D2B31009-BFED-0793-610B-93B9169E0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71718" y="0"/>
            <a:ext cx="1212028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117905"/>
            <a:ext cx="8689976" cy="2509213"/>
          </a:xfrm>
        </p:spPr>
        <p:txBody>
          <a:bodyPr/>
          <a:lstStyle/>
          <a:p>
            <a:r>
              <a:rPr lang="en-US" dirty="0"/>
              <a:t>Emotional analysis &amp; explainable AI in Arabic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727" y="4010295"/>
            <a:ext cx="8689976" cy="255596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 err="1"/>
              <a:t>Alaa</a:t>
            </a:r>
            <a:r>
              <a:rPr lang="en-US" sz="2400" b="1" dirty="0"/>
              <a:t> Mahmoud Mohamed</a:t>
            </a:r>
            <a:endParaRPr lang="ar-EG" sz="2400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 err="1"/>
              <a:t>Mirna</a:t>
            </a:r>
            <a:r>
              <a:rPr lang="en-US" sz="2400" b="1" dirty="0"/>
              <a:t> Maher Mahmoud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/>
              <a:t>Karim </a:t>
            </a:r>
            <a:r>
              <a:rPr lang="en-US" sz="2400" b="1" dirty="0" err="1"/>
              <a:t>Anani</a:t>
            </a:r>
            <a:endParaRPr lang="en-US" sz="2400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dirty="0"/>
              <a:t>Mahmoud </a:t>
            </a:r>
            <a:r>
              <a:rPr lang="en-US" sz="2400" b="1" dirty="0" err="1" smtClean="0"/>
              <a:t>ALAa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41750"/>
              </p:ext>
            </p:extLst>
          </p:nvPr>
        </p:nvGraphicFramePr>
        <p:xfrm>
          <a:off x="663394" y="1172784"/>
          <a:ext cx="8407401" cy="47166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4158959159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3496298050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4204801198"/>
                    </a:ext>
                  </a:extLst>
                </a:gridCol>
              </a:tblGrid>
              <a:tr h="6738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CALSSICAL MACHINE LEARNING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OURS</a:t>
                      </a:r>
                    </a:p>
                    <a:p>
                      <a:pPr algn="ctr"/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885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82248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NAÏVE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40101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51251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 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22174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84442"/>
                  </a:ext>
                </a:extLst>
              </a:tr>
              <a:tr h="673806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</a:t>
                      </a:r>
                      <a:r>
                        <a:rPr lang="en-US" baseline="0" dirty="0" smtClean="0"/>
                        <a:t> (SVM , LR , NB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44450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8258176" y="133351"/>
            <a:ext cx="3810000" cy="1924050"/>
          </a:xfrm>
          <a:prstGeom prst="cloudCallou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b="1" dirty="0"/>
              <a:t>EMOTION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1368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76" y="21792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Our Contribution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7052" y="1814100"/>
            <a:ext cx="10363826" cy="4029352"/>
          </a:xfrm>
        </p:spPr>
        <p:txBody>
          <a:bodyPr>
            <a:normAutofit/>
          </a:bodyPr>
          <a:lstStyle/>
          <a:p>
            <a:r>
              <a:rPr lang="en-US" sz="2400" dirty="0"/>
              <a:t>We used the dataset </a:t>
            </a:r>
            <a:r>
              <a:rPr lang="en-US" sz="2400" dirty="0" smtClean="0"/>
              <a:t>(</a:t>
            </a:r>
            <a:r>
              <a:rPr lang="en-US" sz="2400" dirty="0"/>
              <a:t>Nile University </a:t>
            </a:r>
            <a:r>
              <a:rPr lang="en-US" sz="2400" dirty="0" smtClean="0"/>
              <a:t>) to </a:t>
            </a:r>
            <a:r>
              <a:rPr lang="en-US" sz="2400" dirty="0"/>
              <a:t>verify our work.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dataset collected by a research group at Nile University (NU).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consisted of 10,065 tweets, and was annotated using 8 emotions.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dataset consists mostly of Egyptian tweets.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It was collected using the ”Olympics” hashtags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051" y="3506072"/>
            <a:ext cx="3988526" cy="29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3386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Our Contribution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Grouped the </a:t>
            </a:r>
            <a:r>
              <a:rPr lang="en-US" sz="2400" dirty="0" smtClean="0"/>
              <a:t>emoji's </a:t>
            </a:r>
            <a:r>
              <a:rPr lang="en-US" sz="2400" dirty="0"/>
              <a:t>and emoticons in a </a:t>
            </a:r>
            <a:r>
              <a:rPr lang="en-US" sz="2400" dirty="0" smtClean="0"/>
              <a:t>dictionary  </a:t>
            </a:r>
            <a:r>
              <a:rPr lang="en-US" sz="2400" dirty="0"/>
              <a:t>and mapped them in the tweets to equivalent Arabic emotions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Performed </a:t>
            </a:r>
            <a:r>
              <a:rPr lang="en-US" sz="2400" dirty="0" smtClean="0"/>
              <a:t>2 sets </a:t>
            </a:r>
            <a:r>
              <a:rPr lang="en-US" sz="2400" dirty="0"/>
              <a:t>of experiments: one using the preprocessing techniques </a:t>
            </a:r>
            <a:r>
              <a:rPr lang="en-US" sz="2400" dirty="0" smtClean="0"/>
              <a:t>to reduce words to its root , </a:t>
            </a:r>
            <a:r>
              <a:rPr lang="en-US" sz="2400" dirty="0"/>
              <a:t>another by adding a new step to replace </a:t>
            </a:r>
            <a:r>
              <a:rPr lang="en-US" sz="2400" dirty="0" smtClean="0"/>
              <a:t>emoji's </a:t>
            </a:r>
            <a:r>
              <a:rPr lang="en-US" sz="2400" dirty="0"/>
              <a:t>and </a:t>
            </a:r>
            <a:r>
              <a:rPr lang="en-US" sz="2400" dirty="0" smtClean="0"/>
              <a:t>emoticons with their meaning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7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4404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Our Contribution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5292"/>
            <a:ext cx="10363826" cy="4804228"/>
          </a:xfrm>
        </p:spPr>
        <p:txBody>
          <a:bodyPr>
            <a:normAutofit fontScale="85000" lnSpcReduction="10000"/>
          </a:bodyPr>
          <a:lstStyle/>
          <a:p>
            <a:r>
              <a:rPr lang="en-US" sz="2800" u="sng" dirty="0">
                <a:solidFill>
                  <a:schemeClr val="accent3"/>
                </a:solidFill>
              </a:rPr>
              <a:t>For </a:t>
            </a:r>
            <a:r>
              <a:rPr lang="en-US" sz="2800" u="sng" dirty="0" smtClean="0">
                <a:solidFill>
                  <a:schemeClr val="accent3"/>
                </a:solidFill>
              </a:rPr>
              <a:t>example</a:t>
            </a:r>
          </a:p>
          <a:p>
            <a:r>
              <a:rPr lang="ar-EG" sz="2800" dirty="0" smtClean="0"/>
              <a:t> </a:t>
            </a:r>
            <a:r>
              <a:rPr lang="ar-EG" sz="2800" dirty="0"/>
              <a:t>الاوليمبياد دي لذيذه اوووي </a:t>
            </a:r>
            <a:r>
              <a:rPr lang="ar-EG" sz="2800" dirty="0" smtClean="0"/>
              <a:t> 😍😍</a:t>
            </a:r>
            <a:r>
              <a:rPr lang="en-US" sz="2800" dirty="0" smtClean="0"/>
              <a:t>/ </a:t>
            </a:r>
            <a:r>
              <a:rPr lang="en-US" sz="2800" dirty="0">
                <a:effectLst/>
              </a:rPr>
              <a:t>The Olympics is so </a:t>
            </a:r>
            <a:r>
              <a:rPr lang="en-US" sz="2800" dirty="0" smtClean="0">
                <a:effectLst/>
              </a:rPr>
              <a:t>nice  </a:t>
            </a:r>
            <a:r>
              <a:rPr lang="ar-EG" sz="2800" dirty="0" smtClean="0"/>
              <a:t>😍😍</a:t>
            </a:r>
            <a:endParaRPr lang="en-US" sz="2800" dirty="0" smtClean="0"/>
          </a:p>
          <a:p>
            <a:r>
              <a:rPr lang="ar-EG" sz="2800" dirty="0"/>
              <a:t> </a:t>
            </a:r>
            <a:r>
              <a:rPr lang="ar-EG" sz="2800" dirty="0" smtClean="0"/>
              <a:t> الاوليمبياد </a:t>
            </a:r>
            <a:r>
              <a:rPr lang="ar-EG" sz="2800" dirty="0"/>
              <a:t>دي لذيذه اوووي  </a:t>
            </a:r>
            <a:r>
              <a:rPr lang="ar-EG" sz="2800" dirty="0" smtClean="0"/>
              <a:t>حب حب </a:t>
            </a:r>
            <a:r>
              <a:rPr lang="en-US" sz="2800" dirty="0" smtClean="0"/>
              <a:t>/ </a:t>
            </a:r>
            <a:r>
              <a:rPr lang="en-US" sz="2800" dirty="0">
                <a:effectLst/>
              </a:rPr>
              <a:t>The Olympics is so nice </a:t>
            </a:r>
            <a:r>
              <a:rPr lang="en-US" sz="2800" dirty="0" smtClean="0">
                <a:effectLst/>
              </a:rPr>
              <a:t> love </a:t>
            </a:r>
            <a:r>
              <a:rPr lang="en-US" sz="2800" dirty="0" err="1" smtClean="0">
                <a:effectLst/>
              </a:rPr>
              <a:t>love</a:t>
            </a:r>
            <a:r>
              <a:rPr lang="en-US" sz="28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ar-EG" sz="2800" dirty="0" smtClean="0">
              <a:effectLst/>
            </a:endParaRPr>
          </a:p>
          <a:p>
            <a:r>
              <a:rPr lang="ar-EG" sz="2800" dirty="0" smtClean="0">
                <a:effectLst/>
              </a:rPr>
              <a:t> ما هذا الالم </a:t>
            </a:r>
            <a:r>
              <a:rPr lang="en-US" sz="2800" dirty="0" smtClean="0"/>
              <a:t>💔</a:t>
            </a:r>
            <a:r>
              <a:rPr lang="ar-EG" sz="2800" dirty="0" smtClean="0"/>
              <a:t>    </a:t>
            </a:r>
            <a:r>
              <a:rPr lang="en-US" sz="2800" dirty="0" smtClean="0"/>
              <a:t>/ </a:t>
            </a:r>
            <a:r>
              <a:rPr lang="en-US" sz="2800" dirty="0">
                <a:effectLst/>
              </a:rPr>
              <a:t>what is this </a:t>
            </a:r>
            <a:r>
              <a:rPr lang="en-US" sz="2800" dirty="0" smtClean="0">
                <a:effectLst/>
              </a:rPr>
              <a:t>pain </a:t>
            </a:r>
            <a:r>
              <a:rPr lang="en-US" sz="2800" dirty="0" smtClean="0"/>
              <a:t>💔</a:t>
            </a:r>
          </a:p>
          <a:p>
            <a:r>
              <a:rPr lang="ar-EG" sz="2800" dirty="0" smtClean="0">
                <a:effectLst/>
              </a:rPr>
              <a:t>ما هذا الالم حزن 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 / what is the pain sadness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3100" dirty="0" smtClean="0"/>
              <a:t>We implemented TF-IDF </a:t>
            </a:r>
            <a:r>
              <a:rPr lang="en-US" sz="3100" dirty="0" smtClean="0"/>
              <a:t>model </a:t>
            </a:r>
            <a:r>
              <a:rPr lang="en-US" sz="3100" dirty="0"/>
              <a:t>and tried </a:t>
            </a:r>
            <a:r>
              <a:rPr lang="en-US" sz="3100" dirty="0" smtClean="0"/>
              <a:t>with </a:t>
            </a:r>
            <a:r>
              <a:rPr lang="en-US" sz="3100" dirty="0"/>
              <a:t>the preprocessing techniques </a:t>
            </a:r>
            <a:r>
              <a:rPr lang="en-US" sz="3100" dirty="0" smtClean="0"/>
              <a:t>and </a:t>
            </a:r>
            <a:r>
              <a:rPr lang="en-US" sz="3100" dirty="0"/>
              <a:t>compared the </a:t>
            </a:r>
            <a:r>
              <a:rPr lang="en-US" sz="3100" dirty="0" smtClean="0"/>
              <a:t>results</a:t>
            </a:r>
            <a:r>
              <a:rPr lang="en-US" sz="3100" dirty="0"/>
              <a:t> </a:t>
            </a:r>
            <a:r>
              <a:rPr lang="en-US" sz="3100" dirty="0" smtClean="0"/>
              <a:t>with previous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32622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Our Contribution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50125"/>
            <a:ext cx="10572832" cy="4737463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3"/>
                </a:solidFill>
              </a:rPr>
              <a:t>Built classical machine learning classifiers: </a:t>
            </a:r>
            <a:endParaRPr lang="en-US" sz="2400" u="sng" dirty="0" smtClean="0">
              <a:solidFill>
                <a:schemeClr val="accent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SVM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Naive Bayes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Complement Naive Bayes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Logistic Regression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Decision Tree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Built the weighted voting ensemble model by assigning greater weights to the best </a:t>
            </a:r>
            <a:r>
              <a:rPr lang="en-US" sz="2400" dirty="0" smtClean="0"/>
              <a:t>classifiers (LR ,SVM ,Complement NB)</a:t>
            </a:r>
            <a:endParaRPr lang="en-US" sz="2400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Graphic 6" descr="Robot">
            <a:extLst>
              <a:ext uri="{FF2B5EF4-FFF2-40B4-BE49-F238E27FC236}">
                <a16:creationId xmlns:a16="http://schemas.microsoft.com/office/drawing/2014/main" id="{401931C4-923F-7FEE-21A0-A5086CAD8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3509" y="92973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31" y="3257006"/>
            <a:ext cx="4529081" cy="2547608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07" y="970603"/>
            <a:ext cx="10364451" cy="38576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will compare between two technique of stemmers to see which one will effect more in accuracy of classifiers </a:t>
            </a:r>
            <a:br>
              <a:rPr lang="en-US" dirty="0"/>
            </a:br>
            <a:r>
              <a:rPr lang="en-US" dirty="0"/>
              <a:t>first  : </a:t>
            </a:r>
            <a:r>
              <a:rPr lang="en-US" dirty="0" err="1"/>
              <a:t>SnowballStemmer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second : </a:t>
            </a:r>
            <a:r>
              <a:rPr lang="en-US" dirty="0" err="1"/>
              <a:t>ISRIStemmer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17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40" y="127819"/>
            <a:ext cx="10364451" cy="135037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After testing the two stemmers: effect on accuracy of classifier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52775"/>
              </p:ext>
            </p:extLst>
          </p:nvPr>
        </p:nvGraphicFramePr>
        <p:xfrm>
          <a:off x="835743" y="1379868"/>
          <a:ext cx="10402527" cy="46290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67509">
                  <a:extLst>
                    <a:ext uri="{9D8B030D-6E8A-4147-A177-3AD203B41FA5}">
                      <a16:colId xmlns:a16="http://schemas.microsoft.com/office/drawing/2014/main" val="3183742020"/>
                    </a:ext>
                  </a:extLst>
                </a:gridCol>
                <a:gridCol w="3467509">
                  <a:extLst>
                    <a:ext uri="{9D8B030D-6E8A-4147-A177-3AD203B41FA5}">
                      <a16:colId xmlns:a16="http://schemas.microsoft.com/office/drawing/2014/main" val="1325166127"/>
                    </a:ext>
                  </a:extLst>
                </a:gridCol>
                <a:gridCol w="3467509">
                  <a:extLst>
                    <a:ext uri="{9D8B030D-6E8A-4147-A177-3AD203B41FA5}">
                      <a16:colId xmlns:a16="http://schemas.microsoft.com/office/drawing/2014/main" val="2999358199"/>
                    </a:ext>
                  </a:extLst>
                </a:gridCol>
              </a:tblGrid>
              <a:tr h="7119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ISRIStemmer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SnowballStemmer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75120"/>
                  </a:ext>
                </a:extLst>
              </a:tr>
              <a:tr h="6240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r>
                        <a:rPr lang="en-US" sz="1800" kern="1200" dirty="0" smtClean="0">
                          <a:effectLst/>
                        </a:rPr>
                        <a:t> 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07613"/>
                  </a:ext>
                </a:extLst>
              </a:tr>
              <a:tr h="6632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effectLst/>
                        </a:rPr>
                        <a:t>complement model 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61 %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87934"/>
                  </a:ext>
                </a:extLst>
              </a:tr>
              <a:tr h="6632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03705"/>
                  </a:ext>
                </a:extLst>
              </a:tr>
              <a:tr h="6632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 (LR)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7222"/>
                  </a:ext>
                </a:extLst>
              </a:tr>
              <a:tr h="5153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Ensemble 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11635"/>
                  </a:ext>
                </a:extLst>
              </a:tr>
              <a:tr h="6632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Decision tree (DT)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321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5135" y="6008934"/>
            <a:ext cx="71283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conclude that </a:t>
            </a:r>
            <a:r>
              <a:rPr lang="en-US" sz="2400" dirty="0" err="1"/>
              <a:t>snowballstemmer</a:t>
            </a:r>
            <a:r>
              <a:rPr lang="en-US" sz="2400" dirty="0"/>
              <a:t> give more accuracy in each classifier </a:t>
            </a:r>
          </a:p>
        </p:txBody>
      </p:sp>
    </p:spTree>
    <p:extLst>
      <p:ext uri="{BB962C8B-B14F-4D97-AF65-F5344CB8AC3E}">
        <p14:creationId xmlns:p14="http://schemas.microsoft.com/office/powerpoint/2010/main" val="4075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53030"/>
            <a:ext cx="10364451" cy="1596177"/>
          </a:xfrm>
        </p:spPr>
        <p:txBody>
          <a:bodyPr/>
          <a:lstStyle/>
          <a:p>
            <a:r>
              <a:rPr lang="en-US" sz="4400" dirty="0">
                <a:effectLst/>
              </a:rPr>
              <a:t>presentation of the results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059048"/>
              </p:ext>
            </p:extLst>
          </p:nvPr>
        </p:nvGraphicFramePr>
        <p:xfrm>
          <a:off x="913149" y="1242683"/>
          <a:ext cx="9474928" cy="52364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336871">
                  <a:extLst>
                    <a:ext uri="{9D8B030D-6E8A-4147-A177-3AD203B41FA5}">
                      <a16:colId xmlns:a16="http://schemas.microsoft.com/office/drawing/2014/main" val="4005631296"/>
                    </a:ext>
                  </a:extLst>
                </a:gridCol>
                <a:gridCol w="2769325">
                  <a:extLst>
                    <a:ext uri="{9D8B030D-6E8A-4147-A177-3AD203B41FA5}">
                      <a16:colId xmlns:a16="http://schemas.microsoft.com/office/drawing/2014/main" val="745124497"/>
                    </a:ext>
                  </a:extLst>
                </a:gridCol>
                <a:gridCol w="2368732">
                  <a:extLst>
                    <a:ext uri="{9D8B030D-6E8A-4147-A177-3AD203B41FA5}">
                      <a16:colId xmlns:a16="http://schemas.microsoft.com/office/drawing/2014/main" val="3346785412"/>
                    </a:ext>
                  </a:extLst>
                </a:gridCol>
              </a:tblGrid>
              <a:tr h="38303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Classifiers 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TF-IDF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91400"/>
                  </a:ext>
                </a:extLst>
              </a:tr>
              <a:tr h="38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39536"/>
                  </a:ext>
                </a:extLst>
              </a:tr>
              <a:tr h="766069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 (LR)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99145"/>
                  </a:ext>
                </a:extLst>
              </a:tr>
              <a:tr h="766069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97833"/>
                  </a:ext>
                </a:extLst>
              </a:tr>
              <a:tr h="766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  <a:r>
                        <a:rPr lang="en-US" dirty="0" smtClean="0"/>
                        <a:t> naïve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77348"/>
                  </a:ext>
                </a:extLst>
              </a:tr>
              <a:tr h="766069"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 naïve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63 %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80820"/>
                  </a:ext>
                </a:extLst>
              </a:tr>
              <a:tr h="766069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(DT)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56 %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8048"/>
                  </a:ext>
                </a:extLst>
              </a:tr>
              <a:tr h="55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ENSEMBLE (LR,SVM,</a:t>
                      </a:r>
                      <a:r>
                        <a:rPr lang="en-US" baseline="0" dirty="0" smtClean="0"/>
                        <a:t> CNB)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8538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RESULTS WITH EXPERIMENTS 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30691923"/>
              </p:ext>
            </p:extLst>
          </p:nvPr>
        </p:nvGraphicFramePr>
        <p:xfrm>
          <a:off x="322219" y="871765"/>
          <a:ext cx="11199219" cy="53583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6250">
                  <a:extLst>
                    <a:ext uri="{9D8B030D-6E8A-4147-A177-3AD203B41FA5}">
                      <a16:colId xmlns:a16="http://schemas.microsoft.com/office/drawing/2014/main" val="607413013"/>
                    </a:ext>
                  </a:extLst>
                </a:gridCol>
                <a:gridCol w="1510595">
                  <a:extLst>
                    <a:ext uri="{9D8B030D-6E8A-4147-A177-3AD203B41FA5}">
                      <a16:colId xmlns:a16="http://schemas.microsoft.com/office/drawing/2014/main" val="2951556816"/>
                    </a:ext>
                  </a:extLst>
                </a:gridCol>
                <a:gridCol w="1712822">
                  <a:extLst>
                    <a:ext uri="{9D8B030D-6E8A-4147-A177-3AD203B41FA5}">
                      <a16:colId xmlns:a16="http://schemas.microsoft.com/office/drawing/2014/main" val="338301269"/>
                    </a:ext>
                  </a:extLst>
                </a:gridCol>
                <a:gridCol w="1599888">
                  <a:extLst>
                    <a:ext uri="{9D8B030D-6E8A-4147-A177-3AD203B41FA5}">
                      <a16:colId xmlns:a16="http://schemas.microsoft.com/office/drawing/2014/main" val="3586443439"/>
                    </a:ext>
                  </a:extLst>
                </a:gridCol>
                <a:gridCol w="1599888">
                  <a:extLst>
                    <a:ext uri="{9D8B030D-6E8A-4147-A177-3AD203B41FA5}">
                      <a16:colId xmlns:a16="http://schemas.microsoft.com/office/drawing/2014/main" val="548997466"/>
                    </a:ext>
                  </a:extLst>
                </a:gridCol>
                <a:gridCol w="1599888">
                  <a:extLst>
                    <a:ext uri="{9D8B030D-6E8A-4147-A177-3AD203B41FA5}">
                      <a16:colId xmlns:a16="http://schemas.microsoft.com/office/drawing/2014/main" val="227463403"/>
                    </a:ext>
                  </a:extLst>
                </a:gridCol>
                <a:gridCol w="1599888">
                  <a:extLst>
                    <a:ext uri="{9D8B030D-6E8A-4147-A177-3AD203B41FA5}">
                      <a16:colId xmlns:a16="http://schemas.microsoft.com/office/drawing/2014/main" val="1004911877"/>
                    </a:ext>
                  </a:extLst>
                </a:gridCol>
              </a:tblGrid>
              <a:tr h="1071155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CLASSIFIERS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With emoji,</a:t>
                      </a:r>
                      <a:r>
                        <a:rPr lang="ar-EG" b="0" dirty="0" smtClean="0"/>
                        <a:t> </a:t>
                      </a:r>
                      <a:r>
                        <a:rPr lang="en-US" b="0" dirty="0" smtClean="0"/>
                        <a:t> with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Without emoji ,with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With emoji ,without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Without emoji ,without stemming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Replacing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emoji </a:t>
                      </a:r>
                    </a:p>
                    <a:p>
                      <a:r>
                        <a:rPr lang="en-US" b="0" dirty="0" smtClean="0"/>
                        <a:t>,With stemming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Replacing emoji ,without stemming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72967"/>
                  </a:ext>
                </a:extLst>
              </a:tr>
              <a:tr h="700132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(LR)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 </a:t>
                      </a:r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848993"/>
                  </a:ext>
                </a:extLst>
              </a:tr>
              <a:tr h="71319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 </a:t>
                      </a:r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65287"/>
                  </a:ext>
                </a:extLst>
              </a:tr>
              <a:tr h="696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Multinomial</a:t>
                      </a:r>
                    </a:p>
                    <a:p>
                      <a:r>
                        <a:rPr lang="en-US" dirty="0" smtClean="0"/>
                        <a:t> naïve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59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43069"/>
                  </a:ext>
                </a:extLst>
              </a:tr>
              <a:tr h="764475"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 naïve Bayes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62 %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63 %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71510"/>
                  </a:ext>
                </a:extLst>
              </a:tr>
              <a:tr h="655023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(DT)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56 %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37197"/>
                  </a:ext>
                </a:extLst>
              </a:tr>
              <a:tr h="519069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 (LR,SVM,</a:t>
                      </a:r>
                      <a:r>
                        <a:rPr lang="en-US" baseline="0" dirty="0" smtClean="0"/>
                        <a:t> CNB)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66 %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 </a:t>
                      </a:r>
                      <a:r>
                        <a:rPr lang="en-US" dirty="0" smtClean="0"/>
                        <a:t>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3"/>
                          </a:solidFill>
                        </a:rPr>
                        <a:t>67 %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 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5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5111" y="1165309"/>
            <a:ext cx="10363826" cy="46318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from previous table we can conclude that experiment that we replace emoji with text of its meaning and use stemming get the best accuracy of experiments</a:t>
            </a:r>
          </a:p>
          <a:p>
            <a:endParaRPr lang="en-US" sz="2400" dirty="0"/>
          </a:p>
          <a:p>
            <a:r>
              <a:rPr lang="en-US" sz="2400" dirty="0" smtClean="0"/>
              <a:t>Its just small difference between experiments accuracy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can notice also that ensemble model gets best accuracy across classifiers and decision tree is weaker one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0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5934969" cy="2023254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Objectives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91" y="2023254"/>
            <a:ext cx="6552652" cy="3776657"/>
          </a:xfrm>
        </p:spPr>
        <p:txBody>
          <a:bodyPr>
            <a:normAutofit/>
          </a:bodyPr>
          <a:lstStyle/>
          <a:p>
            <a:pPr algn="l"/>
            <a:endParaRPr lang="en-US" sz="1800" b="1" dirty="0" smtClean="0"/>
          </a:p>
          <a:p>
            <a:pPr algn="l"/>
            <a:r>
              <a:rPr lang="en-US" sz="2400" b="1" dirty="0" smtClean="0"/>
              <a:t>We are going to present 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extend needs on previous </a:t>
            </a:r>
            <a:r>
              <a:rPr lang="en-US" sz="2000" dirty="0" smtClean="0"/>
              <a:t>work</a:t>
            </a:r>
            <a:r>
              <a:rPr lang="en-US" sz="2000" dirty="0"/>
              <a:t>.</a:t>
            </a:r>
            <a:endParaRPr lang="ar-EG" sz="20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Present </a:t>
            </a:r>
            <a:r>
              <a:rPr lang="en-US" sz="2000" dirty="0"/>
              <a:t>the contribution of this work. </a:t>
            </a: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Suggest future extension on this work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3"/>
                </a:solidFill>
                <a:effectLst/>
              </a:rPr>
              <a:t>Main goal </a:t>
            </a:r>
            <a:r>
              <a:rPr lang="en-US" sz="2000" dirty="0" smtClean="0">
                <a:effectLst/>
              </a:rPr>
              <a:t>:Use </a:t>
            </a:r>
            <a:r>
              <a:rPr lang="en-US" sz="2000" dirty="0">
                <a:effectLst/>
              </a:rPr>
              <a:t>explainable </a:t>
            </a:r>
            <a:r>
              <a:rPr lang="en-US" sz="2000" dirty="0" err="1">
                <a:effectLst/>
              </a:rPr>
              <a:t>ai</a:t>
            </a:r>
            <a:r>
              <a:rPr lang="en-US" sz="2000" dirty="0">
                <a:effectLst/>
              </a:rPr>
              <a:t> to understand performance on datasets using different ML, and DL models on Arabic datasets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1" r="18581"/>
          <a:stretch>
            <a:fillRect/>
          </a:stretch>
        </p:blipFill>
        <p:spPr>
          <a:xfrm>
            <a:off x="7424803" y="609601"/>
            <a:ext cx="3722168" cy="5181600"/>
          </a:xfrm>
        </p:spPr>
      </p:pic>
    </p:spTree>
    <p:extLst>
      <p:ext uri="{BB962C8B-B14F-4D97-AF65-F5344CB8AC3E}">
        <p14:creationId xmlns:p14="http://schemas.microsoft.com/office/powerpoint/2010/main" val="40703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86" y="3802014"/>
            <a:ext cx="2734324" cy="2444073"/>
          </a:xfr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5424256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Now we use </a:t>
            </a:r>
            <a:r>
              <a:rPr lang="en-US" dirty="0"/>
              <a:t>LIME is to explain a prediction of a complex model </a:t>
            </a:r>
            <a:r>
              <a:rPr lang="en-US" dirty="0" smtClean="0"/>
              <a:t>by </a:t>
            </a:r>
            <a:r>
              <a:rPr lang="en-US" dirty="0"/>
              <a:t>fitting a local surrogate model </a:t>
            </a:r>
            <a:r>
              <a:rPr lang="en-US" dirty="0" smtClean="0"/>
              <a:t>whose </a:t>
            </a:r>
            <a:r>
              <a:rPr lang="en-US" dirty="0"/>
              <a:t>predictions are easy to explain. This method explains any black box model by creating local approximation using a simple local model.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4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35" y="-255243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Lime results for one tweet 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5904982"/>
              </p:ext>
            </p:extLst>
          </p:nvPr>
        </p:nvGraphicFramePr>
        <p:xfrm>
          <a:off x="406401" y="985519"/>
          <a:ext cx="10982958" cy="52192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6788">
                  <a:extLst>
                    <a:ext uri="{9D8B030D-6E8A-4147-A177-3AD203B41FA5}">
                      <a16:colId xmlns:a16="http://schemas.microsoft.com/office/drawing/2014/main" val="2769416312"/>
                    </a:ext>
                  </a:extLst>
                </a:gridCol>
                <a:gridCol w="1645531">
                  <a:extLst>
                    <a:ext uri="{9D8B030D-6E8A-4147-A177-3AD203B41FA5}">
                      <a16:colId xmlns:a16="http://schemas.microsoft.com/office/drawing/2014/main" val="34156296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1378591"/>
                    </a:ext>
                  </a:extLst>
                </a:gridCol>
                <a:gridCol w="1429657">
                  <a:extLst>
                    <a:ext uri="{9D8B030D-6E8A-4147-A177-3AD203B41FA5}">
                      <a16:colId xmlns:a16="http://schemas.microsoft.com/office/drawing/2014/main" val="1975841540"/>
                    </a:ext>
                  </a:extLst>
                </a:gridCol>
                <a:gridCol w="1568994">
                  <a:extLst>
                    <a:ext uri="{9D8B030D-6E8A-4147-A177-3AD203B41FA5}">
                      <a16:colId xmlns:a16="http://schemas.microsoft.com/office/drawing/2014/main" val="484280046"/>
                    </a:ext>
                  </a:extLst>
                </a:gridCol>
                <a:gridCol w="1568994">
                  <a:extLst>
                    <a:ext uri="{9D8B030D-6E8A-4147-A177-3AD203B41FA5}">
                      <a16:colId xmlns:a16="http://schemas.microsoft.com/office/drawing/2014/main" val="2267492436"/>
                    </a:ext>
                  </a:extLst>
                </a:gridCol>
                <a:gridCol w="1568994">
                  <a:extLst>
                    <a:ext uri="{9D8B030D-6E8A-4147-A177-3AD203B41FA5}">
                      <a16:colId xmlns:a16="http://schemas.microsoft.com/office/drawing/2014/main" val="3282350217"/>
                    </a:ext>
                  </a:extLst>
                </a:gridCol>
              </a:tblGrid>
              <a:tr h="1283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emoji with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emoji</a:t>
                      </a:r>
                    </a:p>
                    <a:p>
                      <a:r>
                        <a:rPr lang="en-US" dirty="0"/>
                        <a:t>With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With emoji without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emoji without stemming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Replacing emoji with 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Replacing emoji without stemming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89515"/>
                  </a:ext>
                </a:extLst>
              </a:tr>
              <a:tr h="690917">
                <a:tc>
                  <a:txBody>
                    <a:bodyPr/>
                    <a:lstStyle/>
                    <a:p>
                      <a:r>
                        <a:rPr lang="en-US" dirty="0"/>
                        <a:t>Complement 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1073"/>
                  </a:ext>
                </a:extLst>
              </a:tr>
              <a:tr h="566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Multinomial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46751"/>
                  </a:ext>
                </a:extLst>
              </a:tr>
              <a:tr h="57860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</a:rPr>
                        <a:t>99</a:t>
                      </a:r>
                      <a:endParaRPr lang="en-US" dirty="0">
                        <a:solidFill>
                          <a:srgbClr val="00B0F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</a:rPr>
                        <a:t>99</a:t>
                      </a:r>
                      <a:endParaRPr lang="en-US" dirty="0">
                        <a:solidFill>
                          <a:srgbClr val="00B0F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01649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r>
                        <a:rPr lang="en-US" dirty="0"/>
                        <a:t>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86414"/>
                  </a:ext>
                </a:extLst>
              </a:tr>
              <a:tr h="814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399"/>
                  </a:ext>
                </a:extLst>
              </a:tr>
              <a:tr h="690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Ensemble(LG,NB,SVM)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</a:rPr>
                        <a:t>97</a:t>
                      </a:r>
                      <a:endParaRPr lang="en-US" dirty="0">
                        <a:solidFill>
                          <a:srgbClr val="00B0F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EG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</a:rPr>
                        <a:t>97</a:t>
                      </a:r>
                      <a:endParaRPr lang="en-US" dirty="0">
                        <a:solidFill>
                          <a:srgbClr val="00B0F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7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13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Conclusion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13840"/>
            <a:ext cx="10363826" cy="4287520"/>
          </a:xfrm>
        </p:spPr>
        <p:txBody>
          <a:bodyPr>
            <a:normAutofit/>
          </a:bodyPr>
          <a:lstStyle/>
          <a:p>
            <a:r>
              <a:rPr lang="en-US" sz="2400" dirty="0"/>
              <a:t>We conclude that the best preprocessing technique is to replace emoji with text and do stemming at the same time </a:t>
            </a:r>
          </a:p>
          <a:p>
            <a:r>
              <a:rPr lang="en-US" sz="2400" dirty="0"/>
              <a:t>We were expect that the ensemble model will has the best explanation as it has high accuracy in more than one split of the dataset </a:t>
            </a:r>
          </a:p>
          <a:p>
            <a:r>
              <a:rPr lang="en-US" sz="2400" dirty="0" smtClean="0"/>
              <a:t>We found that </a:t>
            </a:r>
            <a:r>
              <a:rPr lang="en-US" sz="2400" dirty="0" err="1" smtClean="0"/>
              <a:t>svm</a:t>
            </a:r>
            <a:r>
              <a:rPr lang="en-US" sz="2400" dirty="0" smtClean="0"/>
              <a:t> has high accuracy with lime and represent 100% for one tweet so it need further tries for another tweets to show that if it will work will or not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9941" y="426658"/>
            <a:ext cx="5934969" cy="90855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Contents </a:t>
            </a:r>
            <a:endParaRPr lang="en-US" sz="4800" b="1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67074534-31FD-338B-A531-9B1FF110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92" y="1208881"/>
            <a:ext cx="3809254" cy="380925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6721392"/>
              </p:ext>
            </p:extLst>
          </p:nvPr>
        </p:nvGraphicFramePr>
        <p:xfrm>
          <a:off x="337771" y="1335215"/>
          <a:ext cx="5277257" cy="48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29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373" y="42318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Introduction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9998" y="1902560"/>
            <a:ext cx="10363826" cy="44106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Emotion analysis is the process of identifying and interpreting the underlying emotions expressed in textual data. Emotion analytics uses text data from a variety of sources to analyze it and understand the emotions that underpin it.</a:t>
            </a:r>
          </a:p>
          <a:p>
            <a:endParaRPr lang="en-US" sz="2400" dirty="0"/>
          </a:p>
          <a:p>
            <a:r>
              <a:rPr lang="en-US" sz="2400" dirty="0"/>
              <a:t>Fear, happiness, sadness, love, inspiration, or neutrality are all examples of emotions that can be detected and classified in a </a:t>
            </a:r>
            <a:r>
              <a:rPr lang="en-US" sz="2400" dirty="0" smtClean="0"/>
              <a:t>text</a:t>
            </a:r>
          </a:p>
          <a:p>
            <a:endParaRPr lang="en-US" sz="2400" dirty="0" smtClean="0"/>
          </a:p>
          <a:p>
            <a:r>
              <a:rPr lang="en-US" sz="2400" dirty="0" smtClean="0"/>
              <a:t>Many researchers have improved a lot in English text , so the Arabic text needs to be improvements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2088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7060"/>
            <a:ext cx="10363826" cy="40251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Using different models to predict the emotion of the text is very effective in the decision-making process but it is not reliable</a:t>
            </a:r>
            <a:r>
              <a:rPr lang="ar-EG" sz="2400" dirty="0"/>
              <a:t> </a:t>
            </a:r>
            <a:r>
              <a:rPr lang="en-US" sz="2400" dirty="0"/>
              <a:t>enough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>
                <a:effectLst/>
              </a:rPr>
              <a:t>So they need to be explained in order to understand and trust the model’s decisions.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effectLst/>
              </a:rPr>
              <a:t>This is where explainable Artificial Intelligence (XAI) takes the stage.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52" y="6116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XAI 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1657345"/>
            <a:ext cx="5610497" cy="394226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72200" y="1657345"/>
            <a:ext cx="5384074" cy="39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5978" y="241588"/>
            <a:ext cx="8879855" cy="1596177"/>
          </a:xfrm>
        </p:spPr>
        <p:txBody>
          <a:bodyPr>
            <a:normAutofit/>
          </a:bodyPr>
          <a:lstStyle/>
          <a:p>
            <a:r>
              <a:rPr lang="en-US" sz="4000" b="1" dirty="0"/>
              <a:t>The </a:t>
            </a:r>
            <a:r>
              <a:rPr lang="en-US" sz="4000" b="1" dirty="0" smtClean="0"/>
              <a:t>pipeline </a:t>
            </a:r>
            <a:r>
              <a:rPr lang="en-US" sz="4000" b="1" dirty="0"/>
              <a:t>for Arabic emotion analysis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2256542"/>
              </p:ext>
            </p:extLst>
          </p:nvPr>
        </p:nvGraphicFramePr>
        <p:xfrm>
          <a:off x="-90416" y="375748"/>
          <a:ext cx="9574051" cy="6176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428"/>
              </p:ext>
            </p:extLst>
          </p:nvPr>
        </p:nvGraphicFramePr>
        <p:xfrm>
          <a:off x="634093" y="457198"/>
          <a:ext cx="8833757" cy="60901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18807">
                  <a:extLst>
                    <a:ext uri="{9D8B030D-6E8A-4147-A177-3AD203B41FA5}">
                      <a16:colId xmlns:a16="http://schemas.microsoft.com/office/drawing/2014/main" val="30074144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3159154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4065212932"/>
                    </a:ext>
                  </a:extLst>
                </a:gridCol>
              </a:tblGrid>
              <a:tr h="389771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</a:t>
                      </a:r>
                      <a:r>
                        <a:rPr lang="en-US" baseline="0" dirty="0" smtClean="0"/>
                        <a:t>  (</a:t>
                      </a:r>
                      <a:r>
                        <a:rPr lang="en-US" dirty="0" smtClean="0"/>
                        <a:t>2022)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0601"/>
                  </a:ext>
                </a:extLst>
              </a:tr>
              <a:tr h="40871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600" dirty="0" smtClean="0"/>
                        <a:t>Normalization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34460"/>
                  </a:ext>
                </a:extLst>
              </a:tr>
              <a:tr h="44437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2) Removal of stop 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8979"/>
                  </a:ext>
                </a:extLst>
              </a:tr>
              <a:tr h="6172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3)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Removal of non-Arabic letters and spaces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94542"/>
                  </a:ext>
                </a:extLst>
              </a:tr>
              <a:tr h="3897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4)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Diacritics Removal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95457"/>
                  </a:ext>
                </a:extLst>
              </a:tr>
              <a:tr h="6172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5)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Links, Mentions, and Retweet Indicators Removal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4756"/>
                  </a:ext>
                </a:extLst>
              </a:tr>
              <a:tr h="48050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6)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Remove suffixes and prefixes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/>
                        <a:t>Χ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06021"/>
                  </a:ext>
                </a:extLst>
              </a:tr>
              <a:tr h="3897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7) Disapprobation 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/>
                        <a:t>Χ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7685"/>
                  </a:ext>
                </a:extLst>
              </a:tr>
              <a:tr h="3897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8) Reducing words to their roots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384"/>
                  </a:ext>
                </a:extLst>
              </a:tr>
              <a:tr h="3897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9) Occurrence removal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1803"/>
                  </a:ext>
                </a:extLst>
              </a:tr>
              <a:tr h="3897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10)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Negation patterns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/>
                        <a:t>Χ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77858"/>
                  </a:ext>
                </a:extLst>
              </a:tr>
              <a:tr h="4500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11) Punctuation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55019"/>
                  </a:ext>
                </a:extLst>
              </a:tr>
              <a:tr h="68209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/>
                        <a:t>12) Replace emoji's and emoticons with emotions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√</a:t>
                      </a:r>
                      <a:endParaRPr lang="en-US" sz="2000" b="1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64439"/>
                  </a:ext>
                </a:extLst>
              </a:tr>
            </a:tbl>
          </a:graphicData>
        </a:graphic>
      </p:graphicFrame>
      <p:sp>
        <p:nvSpPr>
          <p:cNvPr id="4" name="Cloud Callout 3"/>
          <p:cNvSpPr/>
          <p:nvPr/>
        </p:nvSpPr>
        <p:spPr>
          <a:xfrm>
            <a:off x="8477250" y="133351"/>
            <a:ext cx="3590925" cy="1924050"/>
          </a:xfrm>
          <a:prstGeom prst="cloudCallou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PREPROCESSING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67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/>
          <p:cNvSpPr/>
          <p:nvPr/>
        </p:nvSpPr>
        <p:spPr>
          <a:xfrm>
            <a:off x="8258176" y="133351"/>
            <a:ext cx="3810000" cy="1924050"/>
          </a:xfrm>
          <a:prstGeom prst="cloudCallou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FEATURE EXTRACTION  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69873"/>
              </p:ext>
            </p:extLst>
          </p:nvPr>
        </p:nvGraphicFramePr>
        <p:xfrm>
          <a:off x="822868" y="2248989"/>
          <a:ext cx="8797925" cy="24418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66321">
                  <a:extLst>
                    <a:ext uri="{9D8B030D-6E8A-4147-A177-3AD203B41FA5}">
                      <a16:colId xmlns:a16="http://schemas.microsoft.com/office/drawing/2014/main" val="4146812207"/>
                    </a:ext>
                  </a:extLst>
                </a:gridCol>
                <a:gridCol w="1808844">
                  <a:extLst>
                    <a:ext uri="{9D8B030D-6E8A-4147-A177-3AD203B41FA5}">
                      <a16:colId xmlns:a16="http://schemas.microsoft.com/office/drawing/2014/main" val="1443005475"/>
                    </a:ext>
                  </a:extLst>
                </a:gridCol>
                <a:gridCol w="2590119">
                  <a:extLst>
                    <a:ext uri="{9D8B030D-6E8A-4147-A177-3AD203B41FA5}">
                      <a16:colId xmlns:a16="http://schemas.microsoft.com/office/drawing/2014/main" val="805625913"/>
                    </a:ext>
                  </a:extLst>
                </a:gridCol>
                <a:gridCol w="2932641">
                  <a:extLst>
                    <a:ext uri="{9D8B030D-6E8A-4147-A177-3AD203B41FA5}">
                      <a16:colId xmlns:a16="http://schemas.microsoft.com/office/drawing/2014/main" val="1253082189"/>
                    </a:ext>
                  </a:extLst>
                </a:gridCol>
              </a:tblGrid>
              <a:tr h="97301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OURS </a:t>
                      </a:r>
                    </a:p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15038"/>
                  </a:ext>
                </a:extLst>
              </a:tr>
              <a:tr h="640563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TWEETS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47302"/>
                  </a:ext>
                </a:extLst>
              </a:tr>
              <a:tr h="82827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TF-IDF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√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1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347</TotalTime>
  <Words>1137</Words>
  <Application>Microsoft Office PowerPoint</Application>
  <PresentationFormat>Widescreen</PresentationFormat>
  <Paragraphs>300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Wingdings</vt:lpstr>
      <vt:lpstr>Droplet</vt:lpstr>
      <vt:lpstr>Emotional analysis &amp; explainable AI in Arabic dataset</vt:lpstr>
      <vt:lpstr>Objectives </vt:lpstr>
      <vt:lpstr>Contents </vt:lpstr>
      <vt:lpstr>Introduction </vt:lpstr>
      <vt:lpstr>Introduction</vt:lpstr>
      <vt:lpstr>What is XAI </vt:lpstr>
      <vt:lpstr>The pipeline for Arabic emotion analysis</vt:lpstr>
      <vt:lpstr>PowerPoint Presentation</vt:lpstr>
      <vt:lpstr>PowerPoint Presentation</vt:lpstr>
      <vt:lpstr>PowerPoint Presentation</vt:lpstr>
      <vt:lpstr>Our Contribution</vt:lpstr>
      <vt:lpstr>Our Contribution</vt:lpstr>
      <vt:lpstr>Our Contribution</vt:lpstr>
      <vt:lpstr>Our Contribution</vt:lpstr>
      <vt:lpstr>we will compare between two technique of stemmers to see which one will effect more in accuracy of classifiers  first  : SnowballStemmer second : ISRIStemmer   </vt:lpstr>
      <vt:lpstr>After testing the two stemmers: effect on accuracy of classifier</vt:lpstr>
      <vt:lpstr>presentation of the results </vt:lpstr>
      <vt:lpstr>RESULTS WITH EXPERIMENTS </vt:lpstr>
      <vt:lpstr>PowerPoint Presentation</vt:lpstr>
      <vt:lpstr>Now we use LIME is to explain a prediction of a complex model by fitting a local surrogate model whose predictions are easy to explain. This method explains any black box model by creating local approximation using a simple local model. </vt:lpstr>
      <vt:lpstr>Lime results for one tweet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analysis &amp; explainable AI in Arabic dataset</dc:title>
  <dc:creator>Hepton</dc:creator>
  <cp:lastModifiedBy>Hepton</cp:lastModifiedBy>
  <cp:revision>34</cp:revision>
  <dcterms:created xsi:type="dcterms:W3CDTF">2022-08-19T13:36:47Z</dcterms:created>
  <dcterms:modified xsi:type="dcterms:W3CDTF">2022-08-20T19:29:22Z</dcterms:modified>
</cp:coreProperties>
</file>