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4198600" cy="7118350"/>
  <p:notesSz cx="14198600" cy="7118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3466" y="2206688"/>
            <a:ext cx="12052618" cy="14948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26932" y="3986276"/>
            <a:ext cx="9925685" cy="1779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08977" y="1637220"/>
            <a:ext cx="6168104" cy="4698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02468" y="1637220"/>
            <a:ext cx="6168104" cy="4698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977" y="284734"/>
            <a:ext cx="12761595" cy="1138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977" y="1637220"/>
            <a:ext cx="12761595" cy="4698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21047" y="6620065"/>
            <a:ext cx="4537456" cy="355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08977" y="6620065"/>
            <a:ext cx="3261296" cy="355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209276" y="6620065"/>
            <a:ext cx="3261296" cy="355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74469" cy="7117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43989" cy="6790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74469" cy="71024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89710" cy="70567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59230" cy="7049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66850" cy="50372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51610" cy="70872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204950" cy="70795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51610" cy="70567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74469" cy="62032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66850" cy="3970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59230" cy="7079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59230" cy="4374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2022-10-18T00:10:38Z</dcterms:created>
  <dcterms:modified xsi:type="dcterms:W3CDTF">2022-10-18T00:10:38Z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2022-10-18T00:00:00Z</vt:filetime>
  </property>
</Properties>
</file>