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AC0707"/>
    <a:srgbClr val="0070C0"/>
    <a:srgbClr val="CB2363"/>
    <a:srgbClr val="D6AA54"/>
    <a:srgbClr val="087979"/>
    <a:srgbClr val="C55A11"/>
    <a:srgbClr val="E6E6E6"/>
    <a:srgbClr val="A5CD00"/>
    <a:srgbClr val="AA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25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72" y="101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DB54-CC36-4C71-AA66-B4F1C5161B0B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83697-3D5C-4D41-A6ED-70589C455C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2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83697-3D5C-4D41-A6ED-70589C455C6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8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1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3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3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4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3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21FF-8ED5-4B8B-8A3E-893B404FB4D0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CA60-B3EE-407E-88B0-CB9948BA8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5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21FF-8ED5-4B8B-8A3E-893B404FB4D0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CA60-B3EE-407E-88B0-CB9948BA8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1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3226374" y="3407273"/>
            <a:ext cx="1691355" cy="1571216"/>
            <a:chOff x="883401" y="5337852"/>
            <a:chExt cx="2435872" cy="636025"/>
          </a:xfrm>
        </p:grpSpPr>
        <p:sp>
          <p:nvSpPr>
            <p:cNvPr id="66" name="Rectangle 65"/>
            <p:cNvSpPr/>
            <p:nvPr/>
          </p:nvSpPr>
          <p:spPr>
            <a:xfrm>
              <a:off x="886549" y="5337852"/>
              <a:ext cx="1591225" cy="105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September</a:t>
              </a:r>
            </a:p>
          </p:txBody>
        </p:sp>
        <p:sp>
          <p:nvSpPr>
            <p:cNvPr id="67" name="Rectangle 66"/>
            <p:cNvSpPr/>
            <p:nvPr/>
          </p:nvSpPr>
          <p:spPr>
            <a:xfrm flipH="1">
              <a:off x="883401" y="5438152"/>
              <a:ext cx="2435872" cy="535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GB" sz="800" b="1" dirty="0"/>
                <a:t>Deciding the subject of the project.</a:t>
              </a:r>
            </a:p>
            <a:p>
              <a:pPr marL="171450" indent="-171450">
                <a:buFontTx/>
                <a:buChar char="-"/>
              </a:pPr>
              <a:r>
                <a:rPr lang="en-GB" sz="800" b="1" dirty="0"/>
                <a:t>Understanding the problem..</a:t>
              </a:r>
            </a:p>
            <a:p>
              <a:pPr marL="171450" indent="-171450">
                <a:buFontTx/>
                <a:buChar char="-"/>
              </a:pPr>
              <a:r>
                <a:rPr lang="en-GB" sz="800" b="1" dirty="0"/>
                <a:t>Making survey of RPPG,PPG,EVM.</a:t>
              </a:r>
            </a:p>
            <a:p>
              <a:pPr marL="171450" indent="-171450">
                <a:buFontTx/>
                <a:buChar char="-"/>
              </a:pPr>
              <a:r>
                <a:rPr lang="en-GB" sz="800" b="1" dirty="0"/>
                <a:t>Analysing the current method like EVM.</a:t>
              </a:r>
            </a:p>
            <a:p>
              <a:pPr marL="171450" indent="-171450">
                <a:buFontTx/>
                <a:buChar char="-"/>
              </a:pPr>
              <a:endParaRPr lang="en-GB" sz="800" dirty="0"/>
            </a:p>
            <a:p>
              <a:pPr marL="171450" indent="-171450">
                <a:buFontTx/>
                <a:buChar char="-"/>
              </a:pP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600382" y="40937"/>
            <a:ext cx="1261218" cy="1258935"/>
            <a:chOff x="811875" y="5313783"/>
            <a:chExt cx="2501332" cy="804111"/>
          </a:xfrm>
        </p:grpSpPr>
        <p:sp>
          <p:nvSpPr>
            <p:cNvPr id="69" name="Rectangle 68"/>
            <p:cNvSpPr/>
            <p:nvPr/>
          </p:nvSpPr>
          <p:spPr>
            <a:xfrm>
              <a:off x="811875" y="5313783"/>
              <a:ext cx="2337038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solidFill>
                    <a:srgbClr val="D6AA5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January</a:t>
              </a:r>
            </a:p>
          </p:txBody>
        </p:sp>
        <p:sp>
          <p:nvSpPr>
            <p:cNvPr id="70" name="Rectangle 69"/>
            <p:cNvSpPr/>
            <p:nvPr/>
          </p:nvSpPr>
          <p:spPr>
            <a:xfrm flipH="1">
              <a:off x="877335" y="5429850"/>
              <a:ext cx="2435872" cy="688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Preparing website of presentation.</a:t>
              </a:r>
            </a:p>
            <a:p>
              <a:pPr marL="171450" indent="-171450">
                <a:buFontTx/>
                <a:buChar char="-"/>
              </a:pP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Finishing ch3 (Software design).</a:t>
              </a:r>
            </a:p>
            <a:p>
              <a:pPr marL="171450" indent="-171450">
                <a:buFontTx/>
                <a:buChar char="-"/>
              </a:pPr>
              <a:endParaRPr lang="en-GB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sz="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907" y="60357"/>
            <a:ext cx="1337225" cy="2769762"/>
            <a:chOff x="802397" y="5328383"/>
            <a:chExt cx="2510810" cy="488136"/>
          </a:xfrm>
        </p:grpSpPr>
        <p:sp>
          <p:nvSpPr>
            <p:cNvPr id="75" name="Rectangle 74"/>
            <p:cNvSpPr/>
            <p:nvPr/>
          </p:nvSpPr>
          <p:spPr>
            <a:xfrm>
              <a:off x="802397" y="5328383"/>
              <a:ext cx="2337038" cy="495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rgbClr val="CB236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 </a:t>
              </a:r>
            </a:p>
          </p:txBody>
        </p:sp>
        <p:sp>
          <p:nvSpPr>
            <p:cNvPr id="76" name="Rectangle 75"/>
            <p:cNvSpPr/>
            <p:nvPr/>
          </p:nvSpPr>
          <p:spPr>
            <a:xfrm flipH="1">
              <a:off x="875435" y="5358564"/>
              <a:ext cx="2437772" cy="4579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Providing the equipment and environment of development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sz="1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en-US" sz="1100" b="1" dirty="0">
                  <a:solidFill>
                    <a:srgbClr val="CB236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December</a:t>
              </a:r>
              <a:endParaRPr lang="en-US" sz="11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Making UI/UX</a:t>
              </a:r>
            </a:p>
            <a:p>
              <a:pPr marL="171450" indent="-171450">
                <a:buFontTx/>
                <a:buChar char="-"/>
              </a:pPr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.Finishing ch2(software analysis).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Start implementation    of rppg &amp; extract Heart Rate.</a:t>
              </a:r>
            </a:p>
            <a:p>
              <a:endParaRPr lang="en-US" sz="1000" b="1" dirty="0">
                <a:solidFill>
                  <a:srgbClr val="CB236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0649161" y="996022"/>
            <a:ext cx="1228212" cy="1894999"/>
            <a:chOff x="3172234" y="5277352"/>
            <a:chExt cx="2435872" cy="1210379"/>
          </a:xfrm>
        </p:grpSpPr>
        <p:sp>
          <p:nvSpPr>
            <p:cNvPr id="78" name="Rectangle 77"/>
            <p:cNvSpPr/>
            <p:nvPr/>
          </p:nvSpPr>
          <p:spPr>
            <a:xfrm>
              <a:off x="3172234" y="5277352"/>
              <a:ext cx="2337038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solidFill>
                    <a:srgbClr val="08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May</a:t>
              </a:r>
            </a:p>
          </p:txBody>
        </p:sp>
        <p:sp>
          <p:nvSpPr>
            <p:cNvPr id="79" name="Rectangle 78"/>
            <p:cNvSpPr/>
            <p:nvPr/>
          </p:nvSpPr>
          <p:spPr>
            <a:xfrm flipH="1">
              <a:off x="3172234" y="5406519"/>
              <a:ext cx="2435872" cy="1081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Continues Implementation of Vitalism and extract (RR).</a:t>
              </a:r>
            </a:p>
            <a:p>
              <a:pPr marL="171450" indent="-171450">
                <a:buFontTx/>
                <a:buChar char="-"/>
              </a:pP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Testing on real data.</a:t>
              </a:r>
              <a:endParaRPr lang="en-GB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b="1" dirty="0">
                  <a:solidFill>
                    <a:srgbClr val="08797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June</a:t>
              </a:r>
            </a:p>
            <a:p>
              <a:pPr marL="171450" indent="-171450">
                <a:buFontTx/>
                <a:buChar char="-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Observing the results and generation decision logic.</a:t>
              </a:r>
            </a:p>
            <a:p>
              <a:pPr marL="171450" indent="-171450">
                <a:buFontTx/>
                <a:buChar char="-"/>
              </a:pP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Discussion Phase 2.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9606779" y="5195763"/>
            <a:ext cx="1277303" cy="1480785"/>
            <a:chOff x="678731" y="5336224"/>
            <a:chExt cx="2533233" cy="945812"/>
          </a:xfrm>
        </p:grpSpPr>
        <p:sp>
          <p:nvSpPr>
            <p:cNvPr id="81" name="Rectangle 80"/>
            <p:cNvSpPr/>
            <p:nvPr/>
          </p:nvSpPr>
          <p:spPr>
            <a:xfrm>
              <a:off x="874926" y="5336224"/>
              <a:ext cx="2337038" cy="1670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solidFill>
                    <a:srgbClr val="C55A1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October</a:t>
              </a:r>
            </a:p>
          </p:txBody>
        </p:sp>
        <p:sp>
          <p:nvSpPr>
            <p:cNvPr id="82" name="Rectangle 81"/>
            <p:cNvSpPr/>
            <p:nvPr/>
          </p:nvSpPr>
          <p:spPr>
            <a:xfrm flipH="1">
              <a:off x="678731" y="5476041"/>
              <a:ext cx="2435872" cy="805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Reading the reviews and papers of the related work.</a:t>
              </a:r>
              <a:r>
                <a:rPr lang="en-US" sz="1000" b="1" dirty="0">
                  <a:solidFill>
                    <a:srgbClr val="C55A1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1000" b="1" dirty="0">
                  <a:solidFill>
                    <a:srgbClr val="C55A1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November</a:t>
              </a:r>
              <a:endParaRPr lang="en-US" sz="10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Finishing ch 1 of documentation.</a:t>
              </a:r>
            </a:p>
            <a:p>
              <a:pPr marL="171450" indent="-171450">
                <a:buFontTx/>
                <a:buChar char="-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(project proposal).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942264" y="1079215"/>
            <a:ext cx="1250909" cy="1586918"/>
            <a:chOff x="2389132" y="5307961"/>
            <a:chExt cx="2480886" cy="1013601"/>
          </a:xfrm>
        </p:grpSpPr>
        <p:sp>
          <p:nvSpPr>
            <p:cNvPr id="84" name="Rectangle 83"/>
            <p:cNvSpPr/>
            <p:nvPr/>
          </p:nvSpPr>
          <p:spPr>
            <a:xfrm>
              <a:off x="2389132" y="5307961"/>
              <a:ext cx="2233575" cy="162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February</a:t>
              </a:r>
            </a:p>
          </p:txBody>
        </p:sp>
        <p:sp>
          <p:nvSpPr>
            <p:cNvPr id="85" name="Rectangle 84"/>
            <p:cNvSpPr/>
            <p:nvPr/>
          </p:nvSpPr>
          <p:spPr>
            <a:xfrm flipH="1">
              <a:off x="2434146" y="5476251"/>
              <a:ext cx="2435872" cy="845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Preparing data set. </a:t>
              </a:r>
            </a:p>
            <a:p>
              <a:pPr marL="171450" indent="-171450">
                <a:buFontTx/>
                <a:buChar char="-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Creating database.</a:t>
              </a:r>
            </a:p>
            <a:p>
              <a:pPr marL="171450" indent="-171450">
                <a:buFontTx/>
                <a:buChar char="-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 finish the documentation.</a:t>
              </a:r>
            </a:p>
            <a:p>
              <a:pPr marL="171450" indent="-171450">
                <a:buFontTx/>
                <a:buChar char="-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preparing first presentation</a:t>
              </a:r>
            </a:p>
            <a:p>
              <a:pPr marL="171450" indent="-171450">
                <a:buFontTx/>
                <a:buChar char="-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prototype version1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lang="en-US" sz="8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-17650" y="-157021"/>
            <a:ext cx="12209649" cy="7015021"/>
            <a:chOff x="-4762" y="-13010"/>
            <a:chExt cx="9153525" cy="6863299"/>
          </a:xfrm>
        </p:grpSpPr>
        <p:grpSp>
          <p:nvGrpSpPr>
            <p:cNvPr id="45" name="Group 44"/>
            <p:cNvGrpSpPr/>
            <p:nvPr/>
          </p:nvGrpSpPr>
          <p:grpSpPr>
            <a:xfrm>
              <a:off x="-4762" y="953198"/>
              <a:ext cx="9153525" cy="5897091"/>
              <a:chOff x="-4762" y="953198"/>
              <a:chExt cx="9153525" cy="589709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-4762" y="953198"/>
                <a:ext cx="9153525" cy="5897091"/>
                <a:chOff x="-7145" y="532893"/>
                <a:chExt cx="9153525" cy="6207464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0" y="536153"/>
                  <a:ext cx="9144000" cy="6199993"/>
                </a:xfrm>
                <a:custGeom>
                  <a:avLst/>
                  <a:gdLst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467916"/>
                    <a:gd name="connsiteX1" fmla="*/ 5777230 w 5777230"/>
                    <a:gd name="connsiteY1" fmla="*/ 63847 h 4467916"/>
                    <a:gd name="connsiteX2" fmla="*/ 5541641 w 5777230"/>
                    <a:gd name="connsiteY2" fmla="*/ 73003 h 4467916"/>
                    <a:gd name="connsiteX3" fmla="*/ 2172652 w 5777230"/>
                    <a:gd name="connsiteY3" fmla="*/ 371477 h 4467916"/>
                    <a:gd name="connsiteX4" fmla="*/ 3657600 w 5777230"/>
                    <a:gd name="connsiteY4" fmla="*/ 674849 h 4467916"/>
                    <a:gd name="connsiteX5" fmla="*/ 1859280 w 5777230"/>
                    <a:gd name="connsiteY5" fmla="*/ 1253969 h 4467916"/>
                    <a:gd name="connsiteX6" fmla="*/ 5306853 w 5777230"/>
                    <a:gd name="connsiteY6" fmla="*/ 2367441 h 4467916"/>
                    <a:gd name="connsiteX7" fmla="*/ 0 w 5777230"/>
                    <a:gd name="connsiteY7" fmla="*/ 4467916 h 4467916"/>
                    <a:gd name="connsiteX8" fmla="*/ 0 w 5777230"/>
                    <a:gd name="connsiteY8" fmla="*/ 3204689 h 4467916"/>
                    <a:gd name="connsiteX9" fmla="*/ 3639978 w 5777230"/>
                    <a:gd name="connsiteY9" fmla="*/ 2276478 h 4467916"/>
                    <a:gd name="connsiteX10" fmla="*/ 571023 w 5777230"/>
                    <a:gd name="connsiteY10" fmla="*/ 1435420 h 4467916"/>
                    <a:gd name="connsiteX11" fmla="*/ 2667000 w 5777230"/>
                    <a:gd name="connsiteY11" fmla="*/ 659609 h 4467916"/>
                    <a:gd name="connsiteX12" fmla="*/ 1336357 w 5777230"/>
                    <a:gd name="connsiteY12" fmla="*/ 450535 h 4467916"/>
                    <a:gd name="connsiteX13" fmla="*/ 2084705 w 5777230"/>
                    <a:gd name="connsiteY13" fmla="*/ 188439 h 4467916"/>
                    <a:gd name="connsiteX14" fmla="*/ 5761942 w 5777230"/>
                    <a:gd name="connsiteY14" fmla="*/ 468 h 4467916"/>
                    <a:gd name="connsiteX15" fmla="*/ 5777230 w 5777230"/>
                    <a:gd name="connsiteY15" fmla="*/ 0 h 4467916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073"/>
                    <a:gd name="connsiteX1" fmla="*/ 5777230 w 5777230"/>
                    <a:gd name="connsiteY1" fmla="*/ 63847 h 4519073"/>
                    <a:gd name="connsiteX2" fmla="*/ 5541641 w 5777230"/>
                    <a:gd name="connsiteY2" fmla="*/ 73003 h 4519073"/>
                    <a:gd name="connsiteX3" fmla="*/ 2172652 w 5777230"/>
                    <a:gd name="connsiteY3" fmla="*/ 371477 h 4519073"/>
                    <a:gd name="connsiteX4" fmla="*/ 3657600 w 5777230"/>
                    <a:gd name="connsiteY4" fmla="*/ 674849 h 4519073"/>
                    <a:gd name="connsiteX5" fmla="*/ 1859280 w 5777230"/>
                    <a:gd name="connsiteY5" fmla="*/ 1253969 h 4519073"/>
                    <a:gd name="connsiteX6" fmla="*/ 5306853 w 5777230"/>
                    <a:gd name="connsiteY6" fmla="*/ 2367441 h 4519073"/>
                    <a:gd name="connsiteX7" fmla="*/ 0 w 5777230"/>
                    <a:gd name="connsiteY7" fmla="*/ 4519073 h 4519073"/>
                    <a:gd name="connsiteX8" fmla="*/ 0 w 5777230"/>
                    <a:gd name="connsiteY8" fmla="*/ 3204689 h 4519073"/>
                    <a:gd name="connsiteX9" fmla="*/ 3639978 w 5777230"/>
                    <a:gd name="connsiteY9" fmla="*/ 2276478 h 4519073"/>
                    <a:gd name="connsiteX10" fmla="*/ 571023 w 5777230"/>
                    <a:gd name="connsiteY10" fmla="*/ 1435420 h 4519073"/>
                    <a:gd name="connsiteX11" fmla="*/ 2667000 w 5777230"/>
                    <a:gd name="connsiteY11" fmla="*/ 659609 h 4519073"/>
                    <a:gd name="connsiteX12" fmla="*/ 1336357 w 5777230"/>
                    <a:gd name="connsiteY12" fmla="*/ 450535 h 4519073"/>
                    <a:gd name="connsiteX13" fmla="*/ 2084705 w 5777230"/>
                    <a:gd name="connsiteY13" fmla="*/ 188439 h 4519073"/>
                    <a:gd name="connsiteX14" fmla="*/ 5761942 w 5777230"/>
                    <a:gd name="connsiteY14" fmla="*/ 468 h 4519073"/>
                    <a:gd name="connsiteX15" fmla="*/ 5777230 w 5777230"/>
                    <a:gd name="connsiteY15" fmla="*/ 0 h 4519073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  <a:gd name="connsiteX0" fmla="*/ 5777230 w 5777230"/>
                    <a:gd name="connsiteY0" fmla="*/ 0 h 4519109"/>
                    <a:gd name="connsiteX1" fmla="*/ 5777230 w 5777230"/>
                    <a:gd name="connsiteY1" fmla="*/ 63847 h 4519109"/>
                    <a:gd name="connsiteX2" fmla="*/ 5541641 w 5777230"/>
                    <a:gd name="connsiteY2" fmla="*/ 73003 h 4519109"/>
                    <a:gd name="connsiteX3" fmla="*/ 2172652 w 5777230"/>
                    <a:gd name="connsiteY3" fmla="*/ 371477 h 4519109"/>
                    <a:gd name="connsiteX4" fmla="*/ 3657600 w 5777230"/>
                    <a:gd name="connsiteY4" fmla="*/ 674849 h 4519109"/>
                    <a:gd name="connsiteX5" fmla="*/ 1859280 w 5777230"/>
                    <a:gd name="connsiteY5" fmla="*/ 1253969 h 4519109"/>
                    <a:gd name="connsiteX6" fmla="*/ 5306853 w 5777230"/>
                    <a:gd name="connsiteY6" fmla="*/ 2367441 h 4519109"/>
                    <a:gd name="connsiteX7" fmla="*/ 0 w 5777230"/>
                    <a:gd name="connsiteY7" fmla="*/ 4519073 h 4519109"/>
                    <a:gd name="connsiteX8" fmla="*/ 0 w 5777230"/>
                    <a:gd name="connsiteY8" fmla="*/ 3204689 h 4519109"/>
                    <a:gd name="connsiteX9" fmla="*/ 3639978 w 5777230"/>
                    <a:gd name="connsiteY9" fmla="*/ 2276478 h 4519109"/>
                    <a:gd name="connsiteX10" fmla="*/ 571023 w 5777230"/>
                    <a:gd name="connsiteY10" fmla="*/ 1435420 h 4519109"/>
                    <a:gd name="connsiteX11" fmla="*/ 2667000 w 5777230"/>
                    <a:gd name="connsiteY11" fmla="*/ 659609 h 4519109"/>
                    <a:gd name="connsiteX12" fmla="*/ 1336357 w 5777230"/>
                    <a:gd name="connsiteY12" fmla="*/ 450535 h 4519109"/>
                    <a:gd name="connsiteX13" fmla="*/ 2084705 w 5777230"/>
                    <a:gd name="connsiteY13" fmla="*/ 188439 h 4519109"/>
                    <a:gd name="connsiteX14" fmla="*/ 5761942 w 5777230"/>
                    <a:gd name="connsiteY14" fmla="*/ 468 h 4519109"/>
                    <a:gd name="connsiteX15" fmla="*/ 5777230 w 5777230"/>
                    <a:gd name="connsiteY15" fmla="*/ 0 h 4519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777230" h="4519109">
                      <a:moveTo>
                        <a:pt x="5777230" y="0"/>
                      </a:moveTo>
                      <a:lnTo>
                        <a:pt x="5777230" y="63847"/>
                      </a:lnTo>
                      <a:lnTo>
                        <a:pt x="5541641" y="73003"/>
                      </a:lnTo>
                      <a:cubicBezTo>
                        <a:pt x="4353863" y="124971"/>
                        <a:pt x="2514917" y="281466"/>
                        <a:pt x="2172652" y="371477"/>
                      </a:cubicBezTo>
                      <a:cubicBezTo>
                        <a:pt x="1781492" y="474347"/>
                        <a:pt x="3600770" y="348900"/>
                        <a:pt x="3657600" y="674849"/>
                      </a:cubicBezTo>
                      <a:cubicBezTo>
                        <a:pt x="3701852" y="928658"/>
                        <a:pt x="1876772" y="1089668"/>
                        <a:pt x="1859280" y="1253969"/>
                      </a:cubicBezTo>
                      <a:cubicBezTo>
                        <a:pt x="1822464" y="1599780"/>
                        <a:pt x="5186534" y="1125587"/>
                        <a:pt x="5306853" y="2367441"/>
                      </a:cubicBezTo>
                      <a:cubicBezTo>
                        <a:pt x="5440087" y="3742600"/>
                        <a:pt x="716059" y="4525260"/>
                        <a:pt x="0" y="4519073"/>
                      </a:cubicBezTo>
                      <a:lnTo>
                        <a:pt x="0" y="3204689"/>
                      </a:lnTo>
                      <a:cubicBezTo>
                        <a:pt x="1510506" y="2963865"/>
                        <a:pt x="3657030" y="2647728"/>
                        <a:pt x="3639978" y="2276478"/>
                      </a:cubicBezTo>
                      <a:cubicBezTo>
                        <a:pt x="3619069" y="1821263"/>
                        <a:pt x="621348" y="2116928"/>
                        <a:pt x="571023" y="1435420"/>
                      </a:cubicBezTo>
                      <a:cubicBezTo>
                        <a:pt x="525198" y="814855"/>
                        <a:pt x="2548660" y="782763"/>
                        <a:pt x="2667000" y="659609"/>
                      </a:cubicBezTo>
                      <a:cubicBezTo>
                        <a:pt x="2723556" y="600752"/>
                        <a:pt x="1401846" y="642351"/>
                        <a:pt x="1336357" y="450535"/>
                      </a:cubicBezTo>
                      <a:cubicBezTo>
                        <a:pt x="1303434" y="354103"/>
                        <a:pt x="1652746" y="229158"/>
                        <a:pt x="2084705" y="188439"/>
                      </a:cubicBezTo>
                      <a:cubicBezTo>
                        <a:pt x="2808159" y="111570"/>
                        <a:pt x="5018219" y="23863"/>
                        <a:pt x="5761942" y="468"/>
                      </a:cubicBezTo>
                      <a:lnTo>
                        <a:pt x="5777230" y="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" name="Freeform 1"/>
                <p:cNvSpPr/>
                <p:nvPr/>
              </p:nvSpPr>
              <p:spPr>
                <a:xfrm>
                  <a:off x="-7145" y="532893"/>
                  <a:ext cx="9153525" cy="6207464"/>
                </a:xfrm>
                <a:custGeom>
                  <a:avLst/>
                  <a:gdLst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0 w 5777230"/>
                    <a:gd name="connsiteY8" fmla="*/ 3204689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7000 w 5777230"/>
                    <a:gd name="connsiteY11" fmla="*/ 659609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4705 w 5777230"/>
                    <a:gd name="connsiteY13" fmla="*/ 188439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87714 w 5777230"/>
                    <a:gd name="connsiteY13" fmla="*/ 181131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77230 w 5777230"/>
                    <a:gd name="connsiteY0" fmla="*/ 0 h 4606769"/>
                    <a:gd name="connsiteX1" fmla="*/ 5777230 w 5777230"/>
                    <a:gd name="connsiteY1" fmla="*/ 63847 h 4606769"/>
                    <a:gd name="connsiteX2" fmla="*/ 5541641 w 5777230"/>
                    <a:gd name="connsiteY2" fmla="*/ 73003 h 4606769"/>
                    <a:gd name="connsiteX3" fmla="*/ 2172652 w 5777230"/>
                    <a:gd name="connsiteY3" fmla="*/ 371477 h 4606769"/>
                    <a:gd name="connsiteX4" fmla="*/ 3657600 w 5777230"/>
                    <a:gd name="connsiteY4" fmla="*/ 674849 h 4606769"/>
                    <a:gd name="connsiteX5" fmla="*/ 1859280 w 5777230"/>
                    <a:gd name="connsiteY5" fmla="*/ 1253969 h 4606769"/>
                    <a:gd name="connsiteX6" fmla="*/ 5306853 w 5777230"/>
                    <a:gd name="connsiteY6" fmla="*/ 2367441 h 4606769"/>
                    <a:gd name="connsiteX7" fmla="*/ 0 w 5777230"/>
                    <a:gd name="connsiteY7" fmla="*/ 4606769 h 4606769"/>
                    <a:gd name="connsiteX8" fmla="*/ 2006 w 5777230"/>
                    <a:gd name="connsiteY8" fmla="*/ 3197381 h 4606769"/>
                    <a:gd name="connsiteX9" fmla="*/ 3639978 w 5777230"/>
                    <a:gd name="connsiteY9" fmla="*/ 2276478 h 4606769"/>
                    <a:gd name="connsiteX10" fmla="*/ 571023 w 5777230"/>
                    <a:gd name="connsiteY10" fmla="*/ 1435420 h 4606769"/>
                    <a:gd name="connsiteX11" fmla="*/ 2660982 w 5777230"/>
                    <a:gd name="connsiteY11" fmla="*/ 652301 h 4606769"/>
                    <a:gd name="connsiteX12" fmla="*/ 1336357 w 5777230"/>
                    <a:gd name="connsiteY12" fmla="*/ 450535 h 4606769"/>
                    <a:gd name="connsiteX13" fmla="*/ 2093732 w 5777230"/>
                    <a:gd name="connsiteY13" fmla="*/ 177478 h 4606769"/>
                    <a:gd name="connsiteX14" fmla="*/ 5761942 w 5777230"/>
                    <a:gd name="connsiteY14" fmla="*/ 468 h 4606769"/>
                    <a:gd name="connsiteX15" fmla="*/ 5777230 w 577723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66012 w 5781300"/>
                    <a:gd name="connsiteY14" fmla="*/ 468 h 4606769"/>
                    <a:gd name="connsiteX15" fmla="*/ 5781300 w 5781300"/>
                    <a:gd name="connsiteY15" fmla="*/ 0 h 4606769"/>
                    <a:gd name="connsiteX0" fmla="*/ 5781300 w 5781300"/>
                    <a:gd name="connsiteY0" fmla="*/ 0 h 4606769"/>
                    <a:gd name="connsiteX1" fmla="*/ 5781300 w 5781300"/>
                    <a:gd name="connsiteY1" fmla="*/ 63847 h 4606769"/>
                    <a:gd name="connsiteX2" fmla="*/ 5545711 w 5781300"/>
                    <a:gd name="connsiteY2" fmla="*/ 73003 h 4606769"/>
                    <a:gd name="connsiteX3" fmla="*/ 2176722 w 5781300"/>
                    <a:gd name="connsiteY3" fmla="*/ 371477 h 4606769"/>
                    <a:gd name="connsiteX4" fmla="*/ 3661670 w 5781300"/>
                    <a:gd name="connsiteY4" fmla="*/ 674849 h 4606769"/>
                    <a:gd name="connsiteX5" fmla="*/ 1863350 w 5781300"/>
                    <a:gd name="connsiteY5" fmla="*/ 1253969 h 4606769"/>
                    <a:gd name="connsiteX6" fmla="*/ 5310923 w 5781300"/>
                    <a:gd name="connsiteY6" fmla="*/ 2367441 h 4606769"/>
                    <a:gd name="connsiteX7" fmla="*/ 4070 w 5781300"/>
                    <a:gd name="connsiteY7" fmla="*/ 4606769 h 4606769"/>
                    <a:gd name="connsiteX8" fmla="*/ 58 w 5781300"/>
                    <a:gd name="connsiteY8" fmla="*/ 3193727 h 4606769"/>
                    <a:gd name="connsiteX9" fmla="*/ 3644048 w 5781300"/>
                    <a:gd name="connsiteY9" fmla="*/ 2276478 h 4606769"/>
                    <a:gd name="connsiteX10" fmla="*/ 575093 w 5781300"/>
                    <a:gd name="connsiteY10" fmla="*/ 1435420 h 4606769"/>
                    <a:gd name="connsiteX11" fmla="*/ 2665052 w 5781300"/>
                    <a:gd name="connsiteY11" fmla="*/ 652301 h 4606769"/>
                    <a:gd name="connsiteX12" fmla="*/ 1340427 w 5781300"/>
                    <a:gd name="connsiteY12" fmla="*/ 450535 h 4606769"/>
                    <a:gd name="connsiteX13" fmla="*/ 2097802 w 5781300"/>
                    <a:gd name="connsiteY13" fmla="*/ 177478 h 4606769"/>
                    <a:gd name="connsiteX14" fmla="*/ 5781300 w 5781300"/>
                    <a:gd name="connsiteY14" fmla="*/ 0 h 4606769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79796 w 5781300"/>
                    <a:gd name="connsiteY0" fmla="*/ 0 h 4619558"/>
                    <a:gd name="connsiteX1" fmla="*/ 5781300 w 5781300"/>
                    <a:gd name="connsiteY1" fmla="*/ 76636 h 4619558"/>
                    <a:gd name="connsiteX2" fmla="*/ 5545711 w 5781300"/>
                    <a:gd name="connsiteY2" fmla="*/ 85792 h 4619558"/>
                    <a:gd name="connsiteX3" fmla="*/ 2176722 w 5781300"/>
                    <a:gd name="connsiteY3" fmla="*/ 384266 h 4619558"/>
                    <a:gd name="connsiteX4" fmla="*/ 3661670 w 5781300"/>
                    <a:gd name="connsiteY4" fmla="*/ 687638 h 4619558"/>
                    <a:gd name="connsiteX5" fmla="*/ 1863350 w 5781300"/>
                    <a:gd name="connsiteY5" fmla="*/ 1266758 h 4619558"/>
                    <a:gd name="connsiteX6" fmla="*/ 5310923 w 5781300"/>
                    <a:gd name="connsiteY6" fmla="*/ 2380230 h 4619558"/>
                    <a:gd name="connsiteX7" fmla="*/ 4070 w 5781300"/>
                    <a:gd name="connsiteY7" fmla="*/ 4619558 h 4619558"/>
                    <a:gd name="connsiteX8" fmla="*/ 58 w 5781300"/>
                    <a:gd name="connsiteY8" fmla="*/ 3206516 h 4619558"/>
                    <a:gd name="connsiteX9" fmla="*/ 3644048 w 5781300"/>
                    <a:gd name="connsiteY9" fmla="*/ 2289267 h 4619558"/>
                    <a:gd name="connsiteX10" fmla="*/ 575093 w 5781300"/>
                    <a:gd name="connsiteY10" fmla="*/ 1448209 h 4619558"/>
                    <a:gd name="connsiteX11" fmla="*/ 2665052 w 5781300"/>
                    <a:gd name="connsiteY11" fmla="*/ 665090 h 4619558"/>
                    <a:gd name="connsiteX12" fmla="*/ 1340427 w 5781300"/>
                    <a:gd name="connsiteY12" fmla="*/ 463324 h 4619558"/>
                    <a:gd name="connsiteX13" fmla="*/ 2097802 w 5781300"/>
                    <a:gd name="connsiteY13" fmla="*/ 190267 h 4619558"/>
                    <a:gd name="connsiteX14" fmla="*/ 5779796 w 5781300"/>
                    <a:gd name="connsiteY14" fmla="*/ 0 h 4619558"/>
                    <a:gd name="connsiteX0" fmla="*/ 5781744 w 5783248"/>
                    <a:gd name="connsiteY0" fmla="*/ 0 h 4378392"/>
                    <a:gd name="connsiteX1" fmla="*/ 5783248 w 5783248"/>
                    <a:gd name="connsiteY1" fmla="*/ 76636 h 4378392"/>
                    <a:gd name="connsiteX2" fmla="*/ 5547659 w 5783248"/>
                    <a:gd name="connsiteY2" fmla="*/ 85792 h 4378392"/>
                    <a:gd name="connsiteX3" fmla="*/ 2178670 w 5783248"/>
                    <a:gd name="connsiteY3" fmla="*/ 384266 h 4378392"/>
                    <a:gd name="connsiteX4" fmla="*/ 3663618 w 5783248"/>
                    <a:gd name="connsiteY4" fmla="*/ 687638 h 4378392"/>
                    <a:gd name="connsiteX5" fmla="*/ 1865298 w 5783248"/>
                    <a:gd name="connsiteY5" fmla="*/ 1266758 h 4378392"/>
                    <a:gd name="connsiteX6" fmla="*/ 5312871 w 5783248"/>
                    <a:gd name="connsiteY6" fmla="*/ 2380230 h 4378392"/>
                    <a:gd name="connsiteX7" fmla="*/ 0 w 5783248"/>
                    <a:gd name="connsiteY7" fmla="*/ 4378392 h 4378392"/>
                    <a:gd name="connsiteX8" fmla="*/ 2006 w 5783248"/>
                    <a:gd name="connsiteY8" fmla="*/ 3206516 h 4378392"/>
                    <a:gd name="connsiteX9" fmla="*/ 3645996 w 5783248"/>
                    <a:gd name="connsiteY9" fmla="*/ 2289267 h 4378392"/>
                    <a:gd name="connsiteX10" fmla="*/ 577041 w 5783248"/>
                    <a:gd name="connsiteY10" fmla="*/ 1448209 h 4378392"/>
                    <a:gd name="connsiteX11" fmla="*/ 2667000 w 5783248"/>
                    <a:gd name="connsiteY11" fmla="*/ 665090 h 4378392"/>
                    <a:gd name="connsiteX12" fmla="*/ 1342375 w 5783248"/>
                    <a:gd name="connsiteY12" fmla="*/ 463324 h 4378392"/>
                    <a:gd name="connsiteX13" fmla="*/ 2099750 w 5783248"/>
                    <a:gd name="connsiteY13" fmla="*/ 190267 h 4378392"/>
                    <a:gd name="connsiteX14" fmla="*/ 5781744 w 5783248"/>
                    <a:gd name="connsiteY14" fmla="*/ 0 h 4378392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  <a:gd name="connsiteX0" fmla="*/ 5781744 w 5783248"/>
                    <a:gd name="connsiteY0" fmla="*/ 0 h 4524553"/>
                    <a:gd name="connsiteX1" fmla="*/ 5783248 w 5783248"/>
                    <a:gd name="connsiteY1" fmla="*/ 76636 h 4524553"/>
                    <a:gd name="connsiteX2" fmla="*/ 5547659 w 5783248"/>
                    <a:gd name="connsiteY2" fmla="*/ 85792 h 4524553"/>
                    <a:gd name="connsiteX3" fmla="*/ 2178670 w 5783248"/>
                    <a:gd name="connsiteY3" fmla="*/ 384266 h 4524553"/>
                    <a:gd name="connsiteX4" fmla="*/ 3663618 w 5783248"/>
                    <a:gd name="connsiteY4" fmla="*/ 687638 h 4524553"/>
                    <a:gd name="connsiteX5" fmla="*/ 1865298 w 5783248"/>
                    <a:gd name="connsiteY5" fmla="*/ 1266758 h 4524553"/>
                    <a:gd name="connsiteX6" fmla="*/ 5312871 w 5783248"/>
                    <a:gd name="connsiteY6" fmla="*/ 2380230 h 4524553"/>
                    <a:gd name="connsiteX7" fmla="*/ 0 w 5783248"/>
                    <a:gd name="connsiteY7" fmla="*/ 4524553 h 4524553"/>
                    <a:gd name="connsiteX8" fmla="*/ 2006 w 5783248"/>
                    <a:gd name="connsiteY8" fmla="*/ 3206516 h 4524553"/>
                    <a:gd name="connsiteX9" fmla="*/ 3645996 w 5783248"/>
                    <a:gd name="connsiteY9" fmla="*/ 2289267 h 4524553"/>
                    <a:gd name="connsiteX10" fmla="*/ 577041 w 5783248"/>
                    <a:gd name="connsiteY10" fmla="*/ 1448209 h 4524553"/>
                    <a:gd name="connsiteX11" fmla="*/ 2667000 w 5783248"/>
                    <a:gd name="connsiteY11" fmla="*/ 665090 h 4524553"/>
                    <a:gd name="connsiteX12" fmla="*/ 1342375 w 5783248"/>
                    <a:gd name="connsiteY12" fmla="*/ 463324 h 4524553"/>
                    <a:gd name="connsiteX13" fmla="*/ 2099750 w 5783248"/>
                    <a:gd name="connsiteY13" fmla="*/ 190267 h 4524553"/>
                    <a:gd name="connsiteX14" fmla="*/ 5781744 w 5783248"/>
                    <a:gd name="connsiteY14" fmla="*/ 0 h 4524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783248" h="4524553">
                      <a:moveTo>
                        <a:pt x="5781744" y="0"/>
                      </a:moveTo>
                      <a:cubicBezTo>
                        <a:pt x="5782245" y="25545"/>
                        <a:pt x="5782747" y="51091"/>
                        <a:pt x="5783248" y="76636"/>
                      </a:cubicBezTo>
                      <a:lnTo>
                        <a:pt x="5547659" y="85792"/>
                      </a:lnTo>
                      <a:cubicBezTo>
                        <a:pt x="4191379" y="121316"/>
                        <a:pt x="2293905" y="358930"/>
                        <a:pt x="2178670" y="384266"/>
                      </a:cubicBezTo>
                      <a:cubicBezTo>
                        <a:pt x="1804836" y="466457"/>
                        <a:pt x="3669609" y="328568"/>
                        <a:pt x="3663618" y="687638"/>
                      </a:cubicBezTo>
                      <a:cubicBezTo>
                        <a:pt x="3660099" y="898562"/>
                        <a:pt x="1827151" y="1051335"/>
                        <a:pt x="1865298" y="1266758"/>
                      </a:cubicBezTo>
                      <a:cubicBezTo>
                        <a:pt x="1921904" y="1586424"/>
                        <a:pt x="5209909" y="1143949"/>
                        <a:pt x="5312871" y="2380230"/>
                      </a:cubicBezTo>
                      <a:cubicBezTo>
                        <a:pt x="5415484" y="3612325"/>
                        <a:pt x="1222216" y="4286745"/>
                        <a:pt x="0" y="4524553"/>
                      </a:cubicBezTo>
                      <a:cubicBezTo>
                        <a:pt x="669" y="4054757"/>
                        <a:pt x="1337" y="3676312"/>
                        <a:pt x="2006" y="3206516"/>
                      </a:cubicBezTo>
                      <a:cubicBezTo>
                        <a:pt x="1042611" y="3015023"/>
                        <a:pt x="3585543" y="2698371"/>
                        <a:pt x="3645996" y="2289267"/>
                      </a:cubicBezTo>
                      <a:cubicBezTo>
                        <a:pt x="3731579" y="1710100"/>
                        <a:pt x="648707" y="2089477"/>
                        <a:pt x="577041" y="1448209"/>
                      </a:cubicBezTo>
                      <a:cubicBezTo>
                        <a:pt x="509653" y="845216"/>
                        <a:pt x="2424119" y="744705"/>
                        <a:pt x="2667000" y="665090"/>
                      </a:cubicBezTo>
                      <a:cubicBezTo>
                        <a:pt x="2791426" y="624304"/>
                        <a:pt x="1394792" y="631985"/>
                        <a:pt x="1342375" y="463324"/>
                      </a:cubicBezTo>
                      <a:cubicBezTo>
                        <a:pt x="1305784" y="345587"/>
                        <a:pt x="1667791" y="230986"/>
                        <a:pt x="2099750" y="190267"/>
                      </a:cubicBezTo>
                      <a:cubicBezTo>
                        <a:pt x="2839896" y="115178"/>
                        <a:pt x="5167828" y="18939"/>
                        <a:pt x="5781744" y="0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Freeform 27"/>
              <p:cNvSpPr/>
              <p:nvPr/>
            </p:nvSpPr>
            <p:spPr>
              <a:xfrm>
                <a:off x="25758" y="991876"/>
                <a:ext cx="9105363" cy="4997003"/>
              </a:xfrm>
              <a:custGeom>
                <a:avLst/>
                <a:gdLst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6980349 w 9105363"/>
                  <a:gd name="connsiteY1" fmla="*/ 32969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551849 w 9105363"/>
                  <a:gd name="connsiteY1" fmla="*/ 3096967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61349 w 9105363"/>
                  <a:gd name="connsiteY1" fmla="*/ 31064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  <a:gd name="connsiteX0" fmla="*/ 0 w 9105363"/>
                  <a:gd name="connsiteY0" fmla="*/ 4997003 h 4997003"/>
                  <a:gd name="connsiteX1" fmla="*/ 7310549 w 9105363"/>
                  <a:gd name="connsiteY1" fmla="*/ 2865192 h 4997003"/>
                  <a:gd name="connsiteX2" fmla="*/ 2021983 w 9105363"/>
                  <a:gd name="connsiteY2" fmla="*/ 1648496 h 4997003"/>
                  <a:gd name="connsiteX3" fmla="*/ 4906850 w 9105363"/>
                  <a:gd name="connsiteY3" fmla="*/ 798491 h 4997003"/>
                  <a:gd name="connsiteX4" fmla="*/ 2846231 w 9105363"/>
                  <a:gd name="connsiteY4" fmla="*/ 502276 h 4997003"/>
                  <a:gd name="connsiteX5" fmla="*/ 9105363 w 9105363"/>
                  <a:gd name="connsiteY5" fmla="*/ 0 h 4997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105363" h="4997003">
                    <a:moveTo>
                      <a:pt x="0" y="4997003"/>
                    </a:moveTo>
                    <a:cubicBezTo>
                      <a:pt x="1149172" y="4872910"/>
                      <a:pt x="7300175" y="4208709"/>
                      <a:pt x="7310549" y="2865192"/>
                    </a:cubicBezTo>
                    <a:cubicBezTo>
                      <a:pt x="7346323" y="1966175"/>
                      <a:pt x="1960217" y="2091429"/>
                      <a:pt x="2021983" y="1648496"/>
                    </a:cubicBezTo>
                    <a:cubicBezTo>
                      <a:pt x="2091267" y="1151646"/>
                      <a:pt x="4898264" y="1041044"/>
                      <a:pt x="4906850" y="798491"/>
                    </a:cubicBezTo>
                    <a:cubicBezTo>
                      <a:pt x="4915436" y="555938"/>
                      <a:pt x="3086638" y="699752"/>
                      <a:pt x="2846231" y="502276"/>
                    </a:cubicBezTo>
                    <a:cubicBezTo>
                      <a:pt x="2554309" y="163133"/>
                      <a:pt x="8169498" y="27904"/>
                      <a:pt x="9105363" y="0"/>
                    </a:cubicBezTo>
                  </a:path>
                </a:pathLst>
              </a:custGeom>
              <a:noFill/>
              <a:ln w="12700">
                <a:solidFill>
                  <a:schemeClr val="bg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447635" y="1032419"/>
              <a:ext cx="1265976" cy="1674387"/>
              <a:chOff x="1447635" y="1032419"/>
              <a:chExt cx="1265976" cy="1674387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447635" y="1032419"/>
                <a:ext cx="1265976" cy="1674387"/>
                <a:chOff x="1370646" y="1657453"/>
                <a:chExt cx="2646429" cy="3500181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1370646" y="1657453"/>
                  <a:ext cx="2646429" cy="2542643"/>
                </a:xfrm>
                <a:prstGeom prst="ellipse">
                  <a:avLst/>
                </a:prstGeom>
                <a:solidFill>
                  <a:srgbClr val="CB236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Rectangle 19"/>
                <p:cNvSpPr/>
                <p:nvPr/>
              </p:nvSpPr>
              <p:spPr>
                <a:xfrm>
                  <a:off x="1906830" y="3474494"/>
                  <a:ext cx="1904046" cy="1683140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" fmla="*/ 0 w 1114424"/>
                    <a:gd name="connsiteY0" fmla="*/ 0 h 742950"/>
                    <a:gd name="connsiteX1" fmla="*/ 1114424 w 1114424"/>
                    <a:gd name="connsiteY1" fmla="*/ 138113 h 742950"/>
                    <a:gd name="connsiteX2" fmla="*/ 681037 w 1114424"/>
                    <a:gd name="connsiteY2" fmla="*/ 742950 h 742950"/>
                    <a:gd name="connsiteX3" fmla="*/ 0 w 1114424"/>
                    <a:gd name="connsiteY3" fmla="*/ 742950 h 742950"/>
                    <a:gd name="connsiteX4" fmla="*/ 0 w 1114424"/>
                    <a:gd name="connsiteY4" fmla="*/ 0 h 742950"/>
                    <a:gd name="connsiteX0" fmla="*/ 0 w 1104899"/>
                    <a:gd name="connsiteY0" fmla="*/ 0 h 742950"/>
                    <a:gd name="connsiteX1" fmla="*/ 1104899 w 1104899"/>
                    <a:gd name="connsiteY1" fmla="*/ 142875 h 742950"/>
                    <a:gd name="connsiteX2" fmla="*/ 681037 w 1104899"/>
                    <a:gd name="connsiteY2" fmla="*/ 742950 h 742950"/>
                    <a:gd name="connsiteX3" fmla="*/ 0 w 1104899"/>
                    <a:gd name="connsiteY3" fmla="*/ 742950 h 742950"/>
                    <a:gd name="connsiteX4" fmla="*/ 0 w 1104899"/>
                    <a:gd name="connsiteY4" fmla="*/ 0 h 742950"/>
                    <a:gd name="connsiteX0" fmla="*/ 400050 w 1104899"/>
                    <a:gd name="connsiteY0" fmla="*/ 152400 h 600075"/>
                    <a:gd name="connsiteX1" fmla="*/ 1104899 w 1104899"/>
                    <a:gd name="connsiteY1" fmla="*/ 0 h 600075"/>
                    <a:gd name="connsiteX2" fmla="*/ 681037 w 1104899"/>
                    <a:gd name="connsiteY2" fmla="*/ 600075 h 600075"/>
                    <a:gd name="connsiteX3" fmla="*/ 0 w 1104899"/>
                    <a:gd name="connsiteY3" fmla="*/ 600075 h 600075"/>
                    <a:gd name="connsiteX4" fmla="*/ 400050 w 1104899"/>
                    <a:gd name="connsiteY4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11965"/>
                    <a:gd name="connsiteY0" fmla="*/ 139947 h 619125"/>
                    <a:gd name="connsiteX1" fmla="*/ 711965 w 711965"/>
                    <a:gd name="connsiteY1" fmla="*/ 0 h 619125"/>
                    <a:gd name="connsiteX2" fmla="*/ 297628 w 711965"/>
                    <a:gd name="connsiteY2" fmla="*/ 619125 h 619125"/>
                    <a:gd name="connsiteX3" fmla="*/ 0 w 711965"/>
                    <a:gd name="connsiteY3" fmla="*/ 139947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52188 h 628698"/>
                    <a:gd name="connsiteX1" fmla="*/ 709297 w 709297"/>
                    <a:gd name="connsiteY1" fmla="*/ 0 h 628698"/>
                    <a:gd name="connsiteX2" fmla="*/ 294960 w 709297"/>
                    <a:gd name="connsiteY2" fmla="*/ 628698 h 628698"/>
                    <a:gd name="connsiteX3" fmla="*/ 0 w 709297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CB2363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1533580" y="1860412"/>
                  <a:ext cx="2287834" cy="205259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4" name="Rectangle 37"/>
              <p:cNvSpPr>
                <a:spLocks noChangeArrowheads="1"/>
              </p:cNvSpPr>
              <p:nvPr/>
            </p:nvSpPr>
            <p:spPr bwMode="auto">
              <a:xfrm>
                <a:off x="1718181" y="1282884"/>
                <a:ext cx="755238" cy="313674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r>
                  <a:rPr lang="en-US" sz="105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PHASE 3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635468" y="699535"/>
              <a:ext cx="1094113" cy="1326646"/>
              <a:chOff x="3635468" y="699535"/>
              <a:chExt cx="1094113" cy="132664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635468" y="699535"/>
                <a:ext cx="1094113" cy="1326646"/>
                <a:chOff x="-1276027" y="2060818"/>
                <a:chExt cx="3227091" cy="3912947"/>
              </a:xfrm>
            </p:grpSpPr>
            <p:sp>
              <p:nvSpPr>
                <p:cNvPr id="17" name="Oval 16"/>
                <p:cNvSpPr/>
                <p:nvPr/>
              </p:nvSpPr>
              <p:spPr>
                <a:xfrm>
                  <a:off x="-1276027" y="2060818"/>
                  <a:ext cx="3227091" cy="2871572"/>
                </a:xfrm>
                <a:prstGeom prst="ellipse">
                  <a:avLst/>
                </a:prstGeom>
                <a:solidFill>
                  <a:srgbClr val="D6AA5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 19"/>
                <p:cNvSpPr/>
                <p:nvPr/>
              </p:nvSpPr>
              <p:spPr>
                <a:xfrm>
                  <a:off x="-528684" y="4075782"/>
                  <a:ext cx="1904045" cy="1897983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" fmla="*/ 0 w 1114424"/>
                    <a:gd name="connsiteY0" fmla="*/ 0 h 742950"/>
                    <a:gd name="connsiteX1" fmla="*/ 1114424 w 1114424"/>
                    <a:gd name="connsiteY1" fmla="*/ 138113 h 742950"/>
                    <a:gd name="connsiteX2" fmla="*/ 681037 w 1114424"/>
                    <a:gd name="connsiteY2" fmla="*/ 742950 h 742950"/>
                    <a:gd name="connsiteX3" fmla="*/ 0 w 1114424"/>
                    <a:gd name="connsiteY3" fmla="*/ 742950 h 742950"/>
                    <a:gd name="connsiteX4" fmla="*/ 0 w 1114424"/>
                    <a:gd name="connsiteY4" fmla="*/ 0 h 742950"/>
                    <a:gd name="connsiteX0" fmla="*/ 0 w 1104899"/>
                    <a:gd name="connsiteY0" fmla="*/ 0 h 742950"/>
                    <a:gd name="connsiteX1" fmla="*/ 1104899 w 1104899"/>
                    <a:gd name="connsiteY1" fmla="*/ 142875 h 742950"/>
                    <a:gd name="connsiteX2" fmla="*/ 681037 w 1104899"/>
                    <a:gd name="connsiteY2" fmla="*/ 742950 h 742950"/>
                    <a:gd name="connsiteX3" fmla="*/ 0 w 1104899"/>
                    <a:gd name="connsiteY3" fmla="*/ 742950 h 742950"/>
                    <a:gd name="connsiteX4" fmla="*/ 0 w 1104899"/>
                    <a:gd name="connsiteY4" fmla="*/ 0 h 742950"/>
                    <a:gd name="connsiteX0" fmla="*/ 400050 w 1104899"/>
                    <a:gd name="connsiteY0" fmla="*/ 152400 h 600075"/>
                    <a:gd name="connsiteX1" fmla="*/ 1104899 w 1104899"/>
                    <a:gd name="connsiteY1" fmla="*/ 0 h 600075"/>
                    <a:gd name="connsiteX2" fmla="*/ 681037 w 1104899"/>
                    <a:gd name="connsiteY2" fmla="*/ 600075 h 600075"/>
                    <a:gd name="connsiteX3" fmla="*/ 0 w 1104899"/>
                    <a:gd name="connsiteY3" fmla="*/ 600075 h 600075"/>
                    <a:gd name="connsiteX4" fmla="*/ 400050 w 1104899"/>
                    <a:gd name="connsiteY4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11965"/>
                    <a:gd name="connsiteY0" fmla="*/ 139947 h 619125"/>
                    <a:gd name="connsiteX1" fmla="*/ 711965 w 711965"/>
                    <a:gd name="connsiteY1" fmla="*/ 0 h 619125"/>
                    <a:gd name="connsiteX2" fmla="*/ 297628 w 711965"/>
                    <a:gd name="connsiteY2" fmla="*/ 619125 h 619125"/>
                    <a:gd name="connsiteX3" fmla="*/ 0 w 711965"/>
                    <a:gd name="connsiteY3" fmla="*/ 139947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52188 h 628698"/>
                    <a:gd name="connsiteX1" fmla="*/ 709297 w 709297"/>
                    <a:gd name="connsiteY1" fmla="*/ 0 h 628698"/>
                    <a:gd name="connsiteX2" fmla="*/ 294960 w 709297"/>
                    <a:gd name="connsiteY2" fmla="*/ 628698 h 628698"/>
                    <a:gd name="connsiteX3" fmla="*/ 0 w 709297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D6AA54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-1171471" y="2201444"/>
                  <a:ext cx="3017975" cy="25455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3988945" y="1148917"/>
                <a:ext cx="321977" cy="353118"/>
                <a:chOff x="1425726" y="2792027"/>
                <a:chExt cx="757506" cy="830772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91" name="Freeform 90"/>
                <p:cNvSpPr/>
                <p:nvPr/>
              </p:nvSpPr>
              <p:spPr>
                <a:xfrm>
                  <a:off x="1592312" y="2909959"/>
                  <a:ext cx="496717" cy="324571"/>
                </a:xfrm>
                <a:custGeom>
                  <a:avLst/>
                  <a:gdLst>
                    <a:gd name="connsiteX0" fmla="*/ 496718 w 496718"/>
                    <a:gd name="connsiteY0" fmla="*/ 0 h 324569"/>
                    <a:gd name="connsiteX1" fmla="*/ 427435 w 496718"/>
                    <a:gd name="connsiteY1" fmla="*/ 168210 h 324569"/>
                    <a:gd name="connsiteX2" fmla="*/ 393915 w 496718"/>
                    <a:gd name="connsiteY2" fmla="*/ 130598 h 324569"/>
                    <a:gd name="connsiteX3" fmla="*/ 221517 w 496718"/>
                    <a:gd name="connsiteY3" fmla="*/ 283355 h 324569"/>
                    <a:gd name="connsiteX4" fmla="*/ 162274 w 496718"/>
                    <a:gd name="connsiteY4" fmla="*/ 203506 h 324569"/>
                    <a:gd name="connsiteX5" fmla="*/ 36061 w 496718"/>
                    <a:gd name="connsiteY5" fmla="*/ 324569 h 324569"/>
                    <a:gd name="connsiteX6" fmla="*/ 0 w 496718"/>
                    <a:gd name="connsiteY6" fmla="*/ 275628 h 324569"/>
                    <a:gd name="connsiteX7" fmla="*/ 170002 w 496718"/>
                    <a:gd name="connsiteY7" fmla="*/ 115930 h 324569"/>
                    <a:gd name="connsiteX8" fmla="*/ 229633 w 496718"/>
                    <a:gd name="connsiteY8" fmla="*/ 200543 h 324569"/>
                    <a:gd name="connsiteX9" fmla="*/ 357239 w 496718"/>
                    <a:gd name="connsiteY9" fmla="*/ 89445 h 324569"/>
                    <a:gd name="connsiteX10" fmla="*/ 321673 w 496718"/>
                    <a:gd name="connsiteY10" fmla="*/ 49537 h 324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96718" h="324569">
                      <a:moveTo>
                        <a:pt x="496718" y="0"/>
                      </a:moveTo>
                      <a:lnTo>
                        <a:pt x="427435" y="168210"/>
                      </a:lnTo>
                      <a:lnTo>
                        <a:pt x="393915" y="130598"/>
                      </a:lnTo>
                      <a:lnTo>
                        <a:pt x="221517" y="283355"/>
                      </a:lnTo>
                      <a:lnTo>
                        <a:pt x="162274" y="203506"/>
                      </a:lnTo>
                      <a:lnTo>
                        <a:pt x="36061" y="324569"/>
                      </a:lnTo>
                      <a:lnTo>
                        <a:pt x="0" y="275628"/>
                      </a:lnTo>
                      <a:lnTo>
                        <a:pt x="170002" y="115930"/>
                      </a:lnTo>
                      <a:lnTo>
                        <a:pt x="229633" y="200543"/>
                      </a:lnTo>
                      <a:lnTo>
                        <a:pt x="357239" y="89445"/>
                      </a:lnTo>
                      <a:lnTo>
                        <a:pt x="321673" y="49537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1425726" y="2792027"/>
                  <a:ext cx="757506" cy="567801"/>
                </a:xfrm>
                <a:custGeom>
                  <a:avLst/>
                  <a:gdLst>
                    <a:gd name="connsiteX0" fmla="*/ 0 w 757506"/>
                    <a:gd name="connsiteY0" fmla="*/ 0 h 567800"/>
                    <a:gd name="connsiteX1" fmla="*/ 52261 w 757506"/>
                    <a:gd name="connsiteY1" fmla="*/ 0 h 567800"/>
                    <a:gd name="connsiteX2" fmla="*/ 52261 w 757506"/>
                    <a:gd name="connsiteY2" fmla="*/ 515719 h 567800"/>
                    <a:gd name="connsiteX3" fmla="*/ 705245 w 757506"/>
                    <a:gd name="connsiteY3" fmla="*/ 515719 h 567800"/>
                    <a:gd name="connsiteX4" fmla="*/ 705245 w 757506"/>
                    <a:gd name="connsiteY4" fmla="*/ 0 h 567800"/>
                    <a:gd name="connsiteX5" fmla="*/ 757506 w 757506"/>
                    <a:gd name="connsiteY5" fmla="*/ 0 h 567800"/>
                    <a:gd name="connsiteX6" fmla="*/ 757506 w 757506"/>
                    <a:gd name="connsiteY6" fmla="*/ 567800 h 567800"/>
                    <a:gd name="connsiteX7" fmla="*/ 0 w 757506"/>
                    <a:gd name="connsiteY7" fmla="*/ 567800 h 56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57506" h="567800">
                      <a:moveTo>
                        <a:pt x="0" y="0"/>
                      </a:moveTo>
                      <a:lnTo>
                        <a:pt x="52261" y="0"/>
                      </a:lnTo>
                      <a:lnTo>
                        <a:pt x="52261" y="515719"/>
                      </a:lnTo>
                      <a:lnTo>
                        <a:pt x="705245" y="515719"/>
                      </a:lnTo>
                      <a:lnTo>
                        <a:pt x="705245" y="0"/>
                      </a:lnTo>
                      <a:lnTo>
                        <a:pt x="757506" y="0"/>
                      </a:lnTo>
                      <a:lnTo>
                        <a:pt x="757506" y="567800"/>
                      </a:lnTo>
                      <a:lnTo>
                        <a:pt x="0" y="56780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Freeform 93"/>
                <p:cNvSpPr/>
                <p:nvPr/>
              </p:nvSpPr>
              <p:spPr>
                <a:xfrm rot="1200000">
                  <a:off x="1671187" y="3346576"/>
                  <a:ext cx="351833" cy="276223"/>
                </a:xfrm>
                <a:custGeom>
                  <a:avLst/>
                  <a:gdLst>
                    <a:gd name="connsiteX0" fmla="*/ 0 w 173878"/>
                    <a:gd name="connsiteY0" fmla="*/ 32201 h 173913"/>
                    <a:gd name="connsiteX1" fmla="*/ 88471 w 173878"/>
                    <a:gd name="connsiteY1" fmla="*/ 0 h 173913"/>
                    <a:gd name="connsiteX2" fmla="*/ 168644 w 173878"/>
                    <a:gd name="connsiteY2" fmla="*/ 90342 h 173913"/>
                    <a:gd name="connsiteX3" fmla="*/ 166539 w 173878"/>
                    <a:gd name="connsiteY3" fmla="*/ 120443 h 173913"/>
                    <a:gd name="connsiteX4" fmla="*/ 164928 w 173878"/>
                    <a:gd name="connsiteY4" fmla="*/ 121843 h 173913"/>
                    <a:gd name="connsiteX5" fmla="*/ 134828 w 173878"/>
                    <a:gd name="connsiteY5" fmla="*/ 119738 h 173913"/>
                    <a:gd name="connsiteX6" fmla="*/ 83507 w 173878"/>
                    <a:gd name="connsiteY6" fmla="*/ 60699 h 173913"/>
                    <a:gd name="connsiteX7" fmla="*/ 109402 w 173878"/>
                    <a:gd name="connsiteY7" fmla="*/ 133471 h 173913"/>
                    <a:gd name="connsiteX8" fmla="*/ 96174 w 173878"/>
                    <a:gd name="connsiteY8" fmla="*/ 160591 h 173913"/>
                    <a:gd name="connsiteX9" fmla="*/ 94157 w 173878"/>
                    <a:gd name="connsiteY9" fmla="*/ 161286 h 173913"/>
                    <a:gd name="connsiteX10" fmla="*/ 67037 w 173878"/>
                    <a:gd name="connsiteY10" fmla="*/ 148058 h 173913"/>
                    <a:gd name="connsiteX11" fmla="*/ 44076 w 173878"/>
                    <a:gd name="connsiteY11" fmla="*/ 81376 h 173913"/>
                    <a:gd name="connsiteX12" fmla="*/ 44806 w 173878"/>
                    <a:gd name="connsiteY12" fmla="*/ 152577 h 173913"/>
                    <a:gd name="connsiteX13" fmla="*/ 23470 w 173878"/>
                    <a:gd name="connsiteY13" fmla="*/ 173913 h 173913"/>
                    <a:gd name="connsiteX14" fmla="*/ 21336 w 173878"/>
                    <a:gd name="connsiteY14" fmla="*/ 173913 h 173913"/>
                    <a:gd name="connsiteX15" fmla="*/ 0 w 173878"/>
                    <a:gd name="connsiteY15" fmla="*/ 152577 h 173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73878" h="173913">
                      <a:moveTo>
                        <a:pt x="0" y="32201"/>
                      </a:moveTo>
                      <a:lnTo>
                        <a:pt x="88471" y="0"/>
                      </a:lnTo>
                      <a:lnTo>
                        <a:pt x="168644" y="90342"/>
                      </a:lnTo>
                      <a:cubicBezTo>
                        <a:pt x="176375" y="99236"/>
                        <a:pt x="175433" y="112712"/>
                        <a:pt x="166539" y="120443"/>
                      </a:cubicBezTo>
                      <a:lnTo>
                        <a:pt x="164928" y="121843"/>
                      </a:lnTo>
                      <a:cubicBezTo>
                        <a:pt x="156035" y="129574"/>
                        <a:pt x="142559" y="128631"/>
                        <a:pt x="134828" y="119738"/>
                      </a:cubicBezTo>
                      <a:lnTo>
                        <a:pt x="83507" y="60699"/>
                      </a:lnTo>
                      <a:lnTo>
                        <a:pt x="109402" y="133471"/>
                      </a:lnTo>
                      <a:cubicBezTo>
                        <a:pt x="113238" y="144613"/>
                        <a:pt x="107316" y="156754"/>
                        <a:pt x="96174" y="160591"/>
                      </a:cubicBezTo>
                      <a:lnTo>
                        <a:pt x="94157" y="161286"/>
                      </a:lnTo>
                      <a:cubicBezTo>
                        <a:pt x="83015" y="165122"/>
                        <a:pt x="70873" y="159200"/>
                        <a:pt x="67037" y="148058"/>
                      </a:cubicBezTo>
                      <a:lnTo>
                        <a:pt x="44076" y="81376"/>
                      </a:lnTo>
                      <a:lnTo>
                        <a:pt x="44806" y="152577"/>
                      </a:lnTo>
                      <a:cubicBezTo>
                        <a:pt x="44806" y="164361"/>
                        <a:pt x="35254" y="173913"/>
                        <a:pt x="23470" y="173913"/>
                      </a:cubicBezTo>
                      <a:lnTo>
                        <a:pt x="21336" y="173913"/>
                      </a:lnTo>
                      <a:cubicBezTo>
                        <a:pt x="9552" y="173913"/>
                        <a:pt x="0" y="164361"/>
                        <a:pt x="0" y="152577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162438" y="2809853"/>
              <a:ext cx="2201576" cy="3082538"/>
              <a:chOff x="162438" y="2809853"/>
              <a:chExt cx="2201576" cy="3082538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62438" y="2809853"/>
                <a:ext cx="2201576" cy="3082538"/>
                <a:chOff x="1285782" y="1954531"/>
                <a:chExt cx="2448018" cy="3427594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1285782" y="1954531"/>
                  <a:ext cx="2448018" cy="2448018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" name="Rectangle 19"/>
                <p:cNvSpPr/>
                <p:nvPr/>
              </p:nvSpPr>
              <p:spPr>
                <a:xfrm>
                  <a:off x="1707503" y="3698984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" fmla="*/ 0 w 1114424"/>
                    <a:gd name="connsiteY0" fmla="*/ 0 h 742950"/>
                    <a:gd name="connsiteX1" fmla="*/ 1114424 w 1114424"/>
                    <a:gd name="connsiteY1" fmla="*/ 138113 h 742950"/>
                    <a:gd name="connsiteX2" fmla="*/ 681037 w 1114424"/>
                    <a:gd name="connsiteY2" fmla="*/ 742950 h 742950"/>
                    <a:gd name="connsiteX3" fmla="*/ 0 w 1114424"/>
                    <a:gd name="connsiteY3" fmla="*/ 742950 h 742950"/>
                    <a:gd name="connsiteX4" fmla="*/ 0 w 1114424"/>
                    <a:gd name="connsiteY4" fmla="*/ 0 h 742950"/>
                    <a:gd name="connsiteX0" fmla="*/ 0 w 1104899"/>
                    <a:gd name="connsiteY0" fmla="*/ 0 h 742950"/>
                    <a:gd name="connsiteX1" fmla="*/ 1104899 w 1104899"/>
                    <a:gd name="connsiteY1" fmla="*/ 142875 h 742950"/>
                    <a:gd name="connsiteX2" fmla="*/ 681037 w 1104899"/>
                    <a:gd name="connsiteY2" fmla="*/ 742950 h 742950"/>
                    <a:gd name="connsiteX3" fmla="*/ 0 w 1104899"/>
                    <a:gd name="connsiteY3" fmla="*/ 742950 h 742950"/>
                    <a:gd name="connsiteX4" fmla="*/ 0 w 1104899"/>
                    <a:gd name="connsiteY4" fmla="*/ 0 h 742950"/>
                    <a:gd name="connsiteX0" fmla="*/ 400050 w 1104899"/>
                    <a:gd name="connsiteY0" fmla="*/ 152400 h 600075"/>
                    <a:gd name="connsiteX1" fmla="*/ 1104899 w 1104899"/>
                    <a:gd name="connsiteY1" fmla="*/ 0 h 600075"/>
                    <a:gd name="connsiteX2" fmla="*/ 681037 w 1104899"/>
                    <a:gd name="connsiteY2" fmla="*/ 600075 h 600075"/>
                    <a:gd name="connsiteX3" fmla="*/ 0 w 1104899"/>
                    <a:gd name="connsiteY3" fmla="*/ 600075 h 600075"/>
                    <a:gd name="connsiteX4" fmla="*/ 400050 w 1104899"/>
                    <a:gd name="connsiteY4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11965"/>
                    <a:gd name="connsiteY0" fmla="*/ 139947 h 619125"/>
                    <a:gd name="connsiteX1" fmla="*/ 711965 w 711965"/>
                    <a:gd name="connsiteY1" fmla="*/ 0 h 619125"/>
                    <a:gd name="connsiteX2" fmla="*/ 297628 w 711965"/>
                    <a:gd name="connsiteY2" fmla="*/ 619125 h 619125"/>
                    <a:gd name="connsiteX3" fmla="*/ 0 w 711965"/>
                    <a:gd name="connsiteY3" fmla="*/ 139947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52188 h 628698"/>
                    <a:gd name="connsiteX1" fmla="*/ 709297 w 709297"/>
                    <a:gd name="connsiteY1" fmla="*/ 0 h 628698"/>
                    <a:gd name="connsiteX2" fmla="*/ 294960 w 709297"/>
                    <a:gd name="connsiteY2" fmla="*/ 628698 h 628698"/>
                    <a:gd name="connsiteX3" fmla="*/ 0 w 709297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1551614" y="2326223"/>
                  <a:ext cx="1876814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8" name="Rectangle 52"/>
              <p:cNvSpPr>
                <a:spLocks noChangeArrowheads="1"/>
              </p:cNvSpPr>
              <p:nvPr/>
            </p:nvSpPr>
            <p:spPr bwMode="auto">
              <a:xfrm>
                <a:off x="843770" y="3410873"/>
                <a:ext cx="893298" cy="364854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r>
                  <a:rPr lang="en-US" sz="1200" b="1" kern="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PHASE 1</a:t>
                </a:r>
              </a:p>
            </p:txBody>
          </p:sp>
        </p:grpSp>
        <p:sp>
          <p:nvSpPr>
            <p:cNvPr id="106" name="Rectangle 105"/>
            <p:cNvSpPr/>
            <p:nvPr/>
          </p:nvSpPr>
          <p:spPr>
            <a:xfrm>
              <a:off x="8823832" y="711773"/>
              <a:ext cx="36691" cy="966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34016" y="193238"/>
              <a:ext cx="750131" cy="935984"/>
              <a:chOff x="12025657" y="524026"/>
              <a:chExt cx="2784713" cy="347465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12025657" y="524026"/>
                <a:ext cx="2784713" cy="25015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19"/>
              <p:cNvSpPr/>
              <p:nvPr/>
            </p:nvSpPr>
            <p:spPr>
              <a:xfrm>
                <a:off x="12687304" y="2315539"/>
                <a:ext cx="1904046" cy="1683142"/>
              </a:xfrm>
              <a:custGeom>
                <a:avLst/>
                <a:gdLst>
                  <a:gd name="connsiteX0" fmla="*/ 0 w 681037"/>
                  <a:gd name="connsiteY0" fmla="*/ 0 h 742950"/>
                  <a:gd name="connsiteX1" fmla="*/ 681037 w 681037"/>
                  <a:gd name="connsiteY1" fmla="*/ 0 h 742950"/>
                  <a:gd name="connsiteX2" fmla="*/ 681037 w 681037"/>
                  <a:gd name="connsiteY2" fmla="*/ 742950 h 742950"/>
                  <a:gd name="connsiteX3" fmla="*/ 0 w 681037"/>
                  <a:gd name="connsiteY3" fmla="*/ 742950 h 742950"/>
                  <a:gd name="connsiteX4" fmla="*/ 0 w 681037"/>
                  <a:gd name="connsiteY4" fmla="*/ 0 h 742950"/>
                  <a:gd name="connsiteX0" fmla="*/ 0 w 1114424"/>
                  <a:gd name="connsiteY0" fmla="*/ 0 h 742950"/>
                  <a:gd name="connsiteX1" fmla="*/ 1114424 w 1114424"/>
                  <a:gd name="connsiteY1" fmla="*/ 138113 h 742950"/>
                  <a:gd name="connsiteX2" fmla="*/ 681037 w 1114424"/>
                  <a:gd name="connsiteY2" fmla="*/ 742950 h 742950"/>
                  <a:gd name="connsiteX3" fmla="*/ 0 w 1114424"/>
                  <a:gd name="connsiteY3" fmla="*/ 742950 h 742950"/>
                  <a:gd name="connsiteX4" fmla="*/ 0 w 1114424"/>
                  <a:gd name="connsiteY4" fmla="*/ 0 h 742950"/>
                  <a:gd name="connsiteX0" fmla="*/ 0 w 1104899"/>
                  <a:gd name="connsiteY0" fmla="*/ 0 h 742950"/>
                  <a:gd name="connsiteX1" fmla="*/ 1104899 w 1104899"/>
                  <a:gd name="connsiteY1" fmla="*/ 142875 h 742950"/>
                  <a:gd name="connsiteX2" fmla="*/ 681037 w 1104899"/>
                  <a:gd name="connsiteY2" fmla="*/ 742950 h 742950"/>
                  <a:gd name="connsiteX3" fmla="*/ 0 w 1104899"/>
                  <a:gd name="connsiteY3" fmla="*/ 742950 h 742950"/>
                  <a:gd name="connsiteX4" fmla="*/ 0 w 1104899"/>
                  <a:gd name="connsiteY4" fmla="*/ 0 h 742950"/>
                  <a:gd name="connsiteX0" fmla="*/ 400050 w 1104899"/>
                  <a:gd name="connsiteY0" fmla="*/ 152400 h 600075"/>
                  <a:gd name="connsiteX1" fmla="*/ 1104899 w 1104899"/>
                  <a:gd name="connsiteY1" fmla="*/ 0 h 600075"/>
                  <a:gd name="connsiteX2" fmla="*/ 681037 w 1104899"/>
                  <a:gd name="connsiteY2" fmla="*/ 600075 h 600075"/>
                  <a:gd name="connsiteX3" fmla="*/ 0 w 1104899"/>
                  <a:gd name="connsiteY3" fmla="*/ 600075 h 600075"/>
                  <a:gd name="connsiteX4" fmla="*/ 400050 w 1104899"/>
                  <a:gd name="connsiteY4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11965"/>
                  <a:gd name="connsiteY0" fmla="*/ 139947 h 619125"/>
                  <a:gd name="connsiteX1" fmla="*/ 711965 w 711965"/>
                  <a:gd name="connsiteY1" fmla="*/ 0 h 619125"/>
                  <a:gd name="connsiteX2" fmla="*/ 297628 w 711965"/>
                  <a:gd name="connsiteY2" fmla="*/ 619125 h 619125"/>
                  <a:gd name="connsiteX3" fmla="*/ 0 w 711965"/>
                  <a:gd name="connsiteY3" fmla="*/ 139947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52188 h 628698"/>
                  <a:gd name="connsiteX1" fmla="*/ 709297 w 709297"/>
                  <a:gd name="connsiteY1" fmla="*/ 0 h 628698"/>
                  <a:gd name="connsiteX2" fmla="*/ 294960 w 709297"/>
                  <a:gd name="connsiteY2" fmla="*/ 628698 h 628698"/>
                  <a:gd name="connsiteX3" fmla="*/ 0 w 709297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12" h="628698">
                    <a:moveTo>
                      <a:pt x="0" y="152188"/>
                    </a:moveTo>
                    <a:cubicBezTo>
                      <a:pt x="282146" y="369755"/>
                      <a:pt x="604850" y="211744"/>
                      <a:pt x="711212" y="0"/>
                    </a:cubicBezTo>
                    <a:cubicBezTo>
                      <a:pt x="633145" y="175886"/>
                      <a:pt x="487421" y="411770"/>
                      <a:pt x="294960" y="628698"/>
                    </a:cubicBezTo>
                    <a:cubicBezTo>
                      <a:pt x="339410" y="308023"/>
                      <a:pt x="203943" y="302099"/>
                      <a:pt x="0" y="15218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2228957" y="716995"/>
                <a:ext cx="2296427" cy="21140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8096187" y="-13010"/>
              <a:ext cx="778036" cy="1027172"/>
              <a:chOff x="11030535" y="-1145673"/>
              <a:chExt cx="4629601" cy="6112056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11030535" y="-1145673"/>
                <a:ext cx="4629601" cy="4441115"/>
              </a:xfrm>
              <a:prstGeom prst="ellipse">
                <a:avLst/>
              </a:prstGeom>
              <a:solidFill>
                <a:srgbClr val="08797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19"/>
              <p:cNvSpPr/>
              <p:nvPr/>
            </p:nvSpPr>
            <p:spPr>
              <a:xfrm>
                <a:off x="11940609" y="1914922"/>
                <a:ext cx="3350140" cy="3051461"/>
              </a:xfrm>
              <a:custGeom>
                <a:avLst/>
                <a:gdLst>
                  <a:gd name="connsiteX0" fmla="*/ 0 w 681037"/>
                  <a:gd name="connsiteY0" fmla="*/ 0 h 742950"/>
                  <a:gd name="connsiteX1" fmla="*/ 681037 w 681037"/>
                  <a:gd name="connsiteY1" fmla="*/ 0 h 742950"/>
                  <a:gd name="connsiteX2" fmla="*/ 681037 w 681037"/>
                  <a:gd name="connsiteY2" fmla="*/ 742950 h 742950"/>
                  <a:gd name="connsiteX3" fmla="*/ 0 w 681037"/>
                  <a:gd name="connsiteY3" fmla="*/ 742950 h 742950"/>
                  <a:gd name="connsiteX4" fmla="*/ 0 w 681037"/>
                  <a:gd name="connsiteY4" fmla="*/ 0 h 742950"/>
                  <a:gd name="connsiteX0" fmla="*/ 0 w 1114424"/>
                  <a:gd name="connsiteY0" fmla="*/ 0 h 742950"/>
                  <a:gd name="connsiteX1" fmla="*/ 1114424 w 1114424"/>
                  <a:gd name="connsiteY1" fmla="*/ 138113 h 742950"/>
                  <a:gd name="connsiteX2" fmla="*/ 681037 w 1114424"/>
                  <a:gd name="connsiteY2" fmla="*/ 742950 h 742950"/>
                  <a:gd name="connsiteX3" fmla="*/ 0 w 1114424"/>
                  <a:gd name="connsiteY3" fmla="*/ 742950 h 742950"/>
                  <a:gd name="connsiteX4" fmla="*/ 0 w 1114424"/>
                  <a:gd name="connsiteY4" fmla="*/ 0 h 742950"/>
                  <a:gd name="connsiteX0" fmla="*/ 0 w 1104899"/>
                  <a:gd name="connsiteY0" fmla="*/ 0 h 742950"/>
                  <a:gd name="connsiteX1" fmla="*/ 1104899 w 1104899"/>
                  <a:gd name="connsiteY1" fmla="*/ 142875 h 742950"/>
                  <a:gd name="connsiteX2" fmla="*/ 681037 w 1104899"/>
                  <a:gd name="connsiteY2" fmla="*/ 742950 h 742950"/>
                  <a:gd name="connsiteX3" fmla="*/ 0 w 1104899"/>
                  <a:gd name="connsiteY3" fmla="*/ 742950 h 742950"/>
                  <a:gd name="connsiteX4" fmla="*/ 0 w 1104899"/>
                  <a:gd name="connsiteY4" fmla="*/ 0 h 742950"/>
                  <a:gd name="connsiteX0" fmla="*/ 400050 w 1104899"/>
                  <a:gd name="connsiteY0" fmla="*/ 152400 h 600075"/>
                  <a:gd name="connsiteX1" fmla="*/ 1104899 w 1104899"/>
                  <a:gd name="connsiteY1" fmla="*/ 0 h 600075"/>
                  <a:gd name="connsiteX2" fmla="*/ 681037 w 1104899"/>
                  <a:gd name="connsiteY2" fmla="*/ 600075 h 600075"/>
                  <a:gd name="connsiteX3" fmla="*/ 0 w 1104899"/>
                  <a:gd name="connsiteY3" fmla="*/ 600075 h 600075"/>
                  <a:gd name="connsiteX4" fmla="*/ 400050 w 1104899"/>
                  <a:gd name="connsiteY4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0075"/>
                  <a:gd name="connsiteX1" fmla="*/ 704849 w 704849"/>
                  <a:gd name="connsiteY1" fmla="*/ 0 h 600075"/>
                  <a:gd name="connsiteX2" fmla="*/ 280987 w 704849"/>
                  <a:gd name="connsiteY2" fmla="*/ 600075 h 600075"/>
                  <a:gd name="connsiteX3" fmla="*/ 0 w 704849"/>
                  <a:gd name="connsiteY3" fmla="*/ 152400 h 600075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09600"/>
                  <a:gd name="connsiteX1" fmla="*/ 704849 w 704849"/>
                  <a:gd name="connsiteY1" fmla="*/ 0 h 609600"/>
                  <a:gd name="connsiteX2" fmla="*/ 290512 w 704849"/>
                  <a:gd name="connsiteY2" fmla="*/ 609600 h 609600"/>
                  <a:gd name="connsiteX3" fmla="*/ 0 w 704849"/>
                  <a:gd name="connsiteY3" fmla="*/ 152400 h 609600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04849"/>
                  <a:gd name="connsiteY0" fmla="*/ 152400 h 619125"/>
                  <a:gd name="connsiteX1" fmla="*/ 704849 w 704849"/>
                  <a:gd name="connsiteY1" fmla="*/ 0 h 619125"/>
                  <a:gd name="connsiteX2" fmla="*/ 290512 w 704849"/>
                  <a:gd name="connsiteY2" fmla="*/ 619125 h 619125"/>
                  <a:gd name="connsiteX3" fmla="*/ 0 w 704849"/>
                  <a:gd name="connsiteY3" fmla="*/ 152400 h 619125"/>
                  <a:gd name="connsiteX0" fmla="*/ 0 w 711965"/>
                  <a:gd name="connsiteY0" fmla="*/ 139947 h 619125"/>
                  <a:gd name="connsiteX1" fmla="*/ 711965 w 711965"/>
                  <a:gd name="connsiteY1" fmla="*/ 0 h 619125"/>
                  <a:gd name="connsiteX2" fmla="*/ 297628 w 711965"/>
                  <a:gd name="connsiteY2" fmla="*/ 619125 h 619125"/>
                  <a:gd name="connsiteX3" fmla="*/ 0 w 711965"/>
                  <a:gd name="connsiteY3" fmla="*/ 139947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42615 h 619125"/>
                  <a:gd name="connsiteX1" fmla="*/ 709297 w 709297"/>
                  <a:gd name="connsiteY1" fmla="*/ 0 h 619125"/>
                  <a:gd name="connsiteX2" fmla="*/ 294960 w 709297"/>
                  <a:gd name="connsiteY2" fmla="*/ 619125 h 619125"/>
                  <a:gd name="connsiteX3" fmla="*/ 0 w 709297"/>
                  <a:gd name="connsiteY3" fmla="*/ 142615 h 619125"/>
                  <a:gd name="connsiteX0" fmla="*/ 0 w 709297"/>
                  <a:gd name="connsiteY0" fmla="*/ 152188 h 628698"/>
                  <a:gd name="connsiteX1" fmla="*/ 709297 w 709297"/>
                  <a:gd name="connsiteY1" fmla="*/ 0 h 628698"/>
                  <a:gd name="connsiteX2" fmla="*/ 294960 w 709297"/>
                  <a:gd name="connsiteY2" fmla="*/ 628698 h 628698"/>
                  <a:gd name="connsiteX3" fmla="*/ 0 w 709297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  <a:gd name="connsiteX0" fmla="*/ 0 w 711212"/>
                  <a:gd name="connsiteY0" fmla="*/ 152188 h 628698"/>
                  <a:gd name="connsiteX1" fmla="*/ 711212 w 711212"/>
                  <a:gd name="connsiteY1" fmla="*/ 0 h 628698"/>
                  <a:gd name="connsiteX2" fmla="*/ 294960 w 711212"/>
                  <a:gd name="connsiteY2" fmla="*/ 628698 h 628698"/>
                  <a:gd name="connsiteX3" fmla="*/ 0 w 711212"/>
                  <a:gd name="connsiteY3" fmla="*/ 152188 h 62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12" h="628698">
                    <a:moveTo>
                      <a:pt x="0" y="152188"/>
                    </a:moveTo>
                    <a:cubicBezTo>
                      <a:pt x="282146" y="369755"/>
                      <a:pt x="604850" y="211744"/>
                      <a:pt x="711212" y="0"/>
                    </a:cubicBezTo>
                    <a:cubicBezTo>
                      <a:pt x="633145" y="175886"/>
                      <a:pt x="487421" y="411770"/>
                      <a:pt x="294960" y="628698"/>
                    </a:cubicBezTo>
                    <a:cubicBezTo>
                      <a:pt x="339410" y="308023"/>
                      <a:pt x="203943" y="302099"/>
                      <a:pt x="0" y="152188"/>
                    </a:cubicBezTo>
                    <a:close/>
                  </a:path>
                </a:pathLst>
              </a:custGeom>
              <a:solidFill>
                <a:srgbClr val="08797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1270917" y="-859597"/>
                <a:ext cx="4109230" cy="395579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004169" y="2670432"/>
              <a:ext cx="1630076" cy="2285601"/>
              <a:chOff x="5004169" y="2670432"/>
              <a:chExt cx="1630076" cy="2285601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5004169" y="2670432"/>
                <a:ext cx="1630076" cy="2285601"/>
                <a:chOff x="-1024266" y="3198694"/>
                <a:chExt cx="2448018" cy="3432476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-1024266" y="3198694"/>
                  <a:ext cx="2448018" cy="2448019"/>
                </a:xfrm>
                <a:prstGeom prst="ellipse">
                  <a:avLst/>
                </a:prstGeom>
                <a:solidFill>
                  <a:srgbClr val="C55A1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" name="Rectangle 19"/>
                <p:cNvSpPr/>
                <p:nvPr/>
              </p:nvSpPr>
              <p:spPr>
                <a:xfrm>
                  <a:off x="-587889" y="4948029"/>
                  <a:ext cx="1904046" cy="1683141"/>
                </a:xfrm>
                <a:custGeom>
                  <a:avLst/>
                  <a:gdLst>
                    <a:gd name="connsiteX0" fmla="*/ 0 w 681037"/>
                    <a:gd name="connsiteY0" fmla="*/ 0 h 742950"/>
                    <a:gd name="connsiteX1" fmla="*/ 681037 w 681037"/>
                    <a:gd name="connsiteY1" fmla="*/ 0 h 742950"/>
                    <a:gd name="connsiteX2" fmla="*/ 681037 w 681037"/>
                    <a:gd name="connsiteY2" fmla="*/ 742950 h 742950"/>
                    <a:gd name="connsiteX3" fmla="*/ 0 w 681037"/>
                    <a:gd name="connsiteY3" fmla="*/ 742950 h 742950"/>
                    <a:gd name="connsiteX4" fmla="*/ 0 w 681037"/>
                    <a:gd name="connsiteY4" fmla="*/ 0 h 742950"/>
                    <a:gd name="connsiteX0" fmla="*/ 0 w 1114424"/>
                    <a:gd name="connsiteY0" fmla="*/ 0 h 742950"/>
                    <a:gd name="connsiteX1" fmla="*/ 1114424 w 1114424"/>
                    <a:gd name="connsiteY1" fmla="*/ 138113 h 742950"/>
                    <a:gd name="connsiteX2" fmla="*/ 681037 w 1114424"/>
                    <a:gd name="connsiteY2" fmla="*/ 742950 h 742950"/>
                    <a:gd name="connsiteX3" fmla="*/ 0 w 1114424"/>
                    <a:gd name="connsiteY3" fmla="*/ 742950 h 742950"/>
                    <a:gd name="connsiteX4" fmla="*/ 0 w 1114424"/>
                    <a:gd name="connsiteY4" fmla="*/ 0 h 742950"/>
                    <a:gd name="connsiteX0" fmla="*/ 0 w 1104899"/>
                    <a:gd name="connsiteY0" fmla="*/ 0 h 742950"/>
                    <a:gd name="connsiteX1" fmla="*/ 1104899 w 1104899"/>
                    <a:gd name="connsiteY1" fmla="*/ 142875 h 742950"/>
                    <a:gd name="connsiteX2" fmla="*/ 681037 w 1104899"/>
                    <a:gd name="connsiteY2" fmla="*/ 742950 h 742950"/>
                    <a:gd name="connsiteX3" fmla="*/ 0 w 1104899"/>
                    <a:gd name="connsiteY3" fmla="*/ 742950 h 742950"/>
                    <a:gd name="connsiteX4" fmla="*/ 0 w 1104899"/>
                    <a:gd name="connsiteY4" fmla="*/ 0 h 742950"/>
                    <a:gd name="connsiteX0" fmla="*/ 400050 w 1104899"/>
                    <a:gd name="connsiteY0" fmla="*/ 152400 h 600075"/>
                    <a:gd name="connsiteX1" fmla="*/ 1104899 w 1104899"/>
                    <a:gd name="connsiteY1" fmla="*/ 0 h 600075"/>
                    <a:gd name="connsiteX2" fmla="*/ 681037 w 1104899"/>
                    <a:gd name="connsiteY2" fmla="*/ 600075 h 600075"/>
                    <a:gd name="connsiteX3" fmla="*/ 0 w 1104899"/>
                    <a:gd name="connsiteY3" fmla="*/ 600075 h 600075"/>
                    <a:gd name="connsiteX4" fmla="*/ 400050 w 1104899"/>
                    <a:gd name="connsiteY4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0075"/>
                    <a:gd name="connsiteX1" fmla="*/ 704849 w 704849"/>
                    <a:gd name="connsiteY1" fmla="*/ 0 h 600075"/>
                    <a:gd name="connsiteX2" fmla="*/ 280987 w 704849"/>
                    <a:gd name="connsiteY2" fmla="*/ 600075 h 600075"/>
                    <a:gd name="connsiteX3" fmla="*/ 0 w 704849"/>
                    <a:gd name="connsiteY3" fmla="*/ 152400 h 600075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09600"/>
                    <a:gd name="connsiteX1" fmla="*/ 704849 w 704849"/>
                    <a:gd name="connsiteY1" fmla="*/ 0 h 609600"/>
                    <a:gd name="connsiteX2" fmla="*/ 290512 w 704849"/>
                    <a:gd name="connsiteY2" fmla="*/ 609600 h 609600"/>
                    <a:gd name="connsiteX3" fmla="*/ 0 w 704849"/>
                    <a:gd name="connsiteY3" fmla="*/ 152400 h 609600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04849"/>
                    <a:gd name="connsiteY0" fmla="*/ 152400 h 619125"/>
                    <a:gd name="connsiteX1" fmla="*/ 704849 w 704849"/>
                    <a:gd name="connsiteY1" fmla="*/ 0 h 619125"/>
                    <a:gd name="connsiteX2" fmla="*/ 290512 w 704849"/>
                    <a:gd name="connsiteY2" fmla="*/ 619125 h 619125"/>
                    <a:gd name="connsiteX3" fmla="*/ 0 w 704849"/>
                    <a:gd name="connsiteY3" fmla="*/ 152400 h 619125"/>
                    <a:gd name="connsiteX0" fmla="*/ 0 w 711965"/>
                    <a:gd name="connsiteY0" fmla="*/ 139947 h 619125"/>
                    <a:gd name="connsiteX1" fmla="*/ 711965 w 711965"/>
                    <a:gd name="connsiteY1" fmla="*/ 0 h 619125"/>
                    <a:gd name="connsiteX2" fmla="*/ 297628 w 711965"/>
                    <a:gd name="connsiteY2" fmla="*/ 619125 h 619125"/>
                    <a:gd name="connsiteX3" fmla="*/ 0 w 711965"/>
                    <a:gd name="connsiteY3" fmla="*/ 139947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42615 h 619125"/>
                    <a:gd name="connsiteX1" fmla="*/ 709297 w 709297"/>
                    <a:gd name="connsiteY1" fmla="*/ 0 h 619125"/>
                    <a:gd name="connsiteX2" fmla="*/ 294960 w 709297"/>
                    <a:gd name="connsiteY2" fmla="*/ 619125 h 619125"/>
                    <a:gd name="connsiteX3" fmla="*/ 0 w 709297"/>
                    <a:gd name="connsiteY3" fmla="*/ 142615 h 619125"/>
                    <a:gd name="connsiteX0" fmla="*/ 0 w 709297"/>
                    <a:gd name="connsiteY0" fmla="*/ 152188 h 628698"/>
                    <a:gd name="connsiteX1" fmla="*/ 709297 w 709297"/>
                    <a:gd name="connsiteY1" fmla="*/ 0 h 628698"/>
                    <a:gd name="connsiteX2" fmla="*/ 294960 w 709297"/>
                    <a:gd name="connsiteY2" fmla="*/ 628698 h 628698"/>
                    <a:gd name="connsiteX3" fmla="*/ 0 w 709297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  <a:gd name="connsiteX0" fmla="*/ 0 w 711212"/>
                    <a:gd name="connsiteY0" fmla="*/ 152188 h 628698"/>
                    <a:gd name="connsiteX1" fmla="*/ 711212 w 711212"/>
                    <a:gd name="connsiteY1" fmla="*/ 0 h 628698"/>
                    <a:gd name="connsiteX2" fmla="*/ 294960 w 711212"/>
                    <a:gd name="connsiteY2" fmla="*/ 628698 h 628698"/>
                    <a:gd name="connsiteX3" fmla="*/ 0 w 711212"/>
                    <a:gd name="connsiteY3" fmla="*/ 152188 h 62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1212" h="628698">
                      <a:moveTo>
                        <a:pt x="0" y="152188"/>
                      </a:moveTo>
                      <a:cubicBezTo>
                        <a:pt x="282146" y="369755"/>
                        <a:pt x="604850" y="211744"/>
                        <a:pt x="711212" y="0"/>
                      </a:cubicBezTo>
                      <a:cubicBezTo>
                        <a:pt x="633145" y="175886"/>
                        <a:pt x="487421" y="411770"/>
                        <a:pt x="294960" y="628698"/>
                      </a:cubicBezTo>
                      <a:cubicBezTo>
                        <a:pt x="339410" y="308023"/>
                        <a:pt x="203943" y="302099"/>
                        <a:pt x="0" y="152188"/>
                      </a:cubicBezTo>
                      <a:close/>
                    </a:path>
                  </a:pathLst>
                </a:custGeom>
                <a:solidFill>
                  <a:srgbClr val="C55A1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-758766" y="3597001"/>
                  <a:ext cx="1958090" cy="187681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573548" y="3402600"/>
                <a:ext cx="639845" cy="635085"/>
                <a:chOff x="5573548" y="3402600"/>
                <a:chExt cx="639845" cy="635085"/>
              </a:xfrm>
              <a:solidFill>
                <a:schemeClr val="tx1">
                  <a:lumMod val="50000"/>
                  <a:lumOff val="50000"/>
                </a:schemeClr>
              </a:solidFill>
              <a:effectLst/>
            </p:grpSpPr>
            <p:sp>
              <p:nvSpPr>
                <p:cNvPr id="133" name="Freeform 132"/>
                <p:cNvSpPr/>
                <p:nvPr/>
              </p:nvSpPr>
              <p:spPr>
                <a:xfrm>
                  <a:off x="5573548" y="3402600"/>
                  <a:ext cx="518669" cy="621949"/>
                </a:xfrm>
                <a:custGeom>
                  <a:avLst/>
                  <a:gdLst>
                    <a:gd name="connsiteX0" fmla="*/ 51318 w 518669"/>
                    <a:gd name="connsiteY0" fmla="*/ 0 h 621949"/>
                    <a:gd name="connsiteX1" fmla="*/ 467352 w 518669"/>
                    <a:gd name="connsiteY1" fmla="*/ 0 h 621949"/>
                    <a:gd name="connsiteX2" fmla="*/ 518669 w 518669"/>
                    <a:gd name="connsiteY2" fmla="*/ 51317 h 621949"/>
                    <a:gd name="connsiteX3" fmla="*/ 518669 w 518669"/>
                    <a:gd name="connsiteY3" fmla="*/ 344354 h 621949"/>
                    <a:gd name="connsiteX4" fmla="*/ 515571 w 518669"/>
                    <a:gd name="connsiteY4" fmla="*/ 344038 h 621949"/>
                    <a:gd name="connsiteX5" fmla="*/ 474662 w 518669"/>
                    <a:gd name="connsiteY5" fmla="*/ 348212 h 621949"/>
                    <a:gd name="connsiteX6" fmla="*/ 474662 w 518669"/>
                    <a:gd name="connsiteY6" fmla="*/ 50208 h 621949"/>
                    <a:gd name="connsiteX7" fmla="*/ 466195 w 518669"/>
                    <a:gd name="connsiteY7" fmla="*/ 41741 h 621949"/>
                    <a:gd name="connsiteX8" fmla="*/ 52473 w 518669"/>
                    <a:gd name="connsiteY8" fmla="*/ 41741 h 621949"/>
                    <a:gd name="connsiteX9" fmla="*/ 44006 w 518669"/>
                    <a:gd name="connsiteY9" fmla="*/ 50208 h 621949"/>
                    <a:gd name="connsiteX10" fmla="*/ 44006 w 518669"/>
                    <a:gd name="connsiteY10" fmla="*/ 571740 h 621949"/>
                    <a:gd name="connsiteX11" fmla="*/ 52473 w 518669"/>
                    <a:gd name="connsiteY11" fmla="*/ 580207 h 621949"/>
                    <a:gd name="connsiteX12" fmla="*/ 306472 w 518669"/>
                    <a:gd name="connsiteY12" fmla="*/ 580207 h 621949"/>
                    <a:gd name="connsiteX13" fmla="*/ 308544 w 518669"/>
                    <a:gd name="connsiteY13" fmla="*/ 601016 h 621949"/>
                    <a:gd name="connsiteX14" fmla="*/ 314965 w 518669"/>
                    <a:gd name="connsiteY14" fmla="*/ 621949 h 621949"/>
                    <a:gd name="connsiteX15" fmla="*/ 51318 w 518669"/>
                    <a:gd name="connsiteY15" fmla="*/ 621949 h 621949"/>
                    <a:gd name="connsiteX16" fmla="*/ 0 w 518669"/>
                    <a:gd name="connsiteY16" fmla="*/ 570632 h 621949"/>
                    <a:gd name="connsiteX17" fmla="*/ 0 w 518669"/>
                    <a:gd name="connsiteY17" fmla="*/ 51317 h 621949"/>
                    <a:gd name="connsiteX18" fmla="*/ 51318 w 518669"/>
                    <a:gd name="connsiteY18" fmla="*/ 0 h 621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18669" h="621949">
                      <a:moveTo>
                        <a:pt x="51318" y="0"/>
                      </a:moveTo>
                      <a:lnTo>
                        <a:pt x="467352" y="0"/>
                      </a:lnTo>
                      <a:cubicBezTo>
                        <a:pt x="495694" y="0"/>
                        <a:pt x="518669" y="22976"/>
                        <a:pt x="518669" y="51317"/>
                      </a:cubicBezTo>
                      <a:lnTo>
                        <a:pt x="518669" y="344354"/>
                      </a:lnTo>
                      <a:lnTo>
                        <a:pt x="515571" y="344038"/>
                      </a:lnTo>
                      <a:lnTo>
                        <a:pt x="474662" y="348212"/>
                      </a:lnTo>
                      <a:lnTo>
                        <a:pt x="474662" y="50208"/>
                      </a:lnTo>
                      <a:cubicBezTo>
                        <a:pt x="474662" y="45532"/>
                        <a:pt x="470871" y="41741"/>
                        <a:pt x="466195" y="41741"/>
                      </a:cubicBezTo>
                      <a:lnTo>
                        <a:pt x="52473" y="41741"/>
                      </a:lnTo>
                      <a:cubicBezTo>
                        <a:pt x="47797" y="41741"/>
                        <a:pt x="44006" y="45532"/>
                        <a:pt x="44006" y="50208"/>
                      </a:cubicBezTo>
                      <a:lnTo>
                        <a:pt x="44006" y="571740"/>
                      </a:lnTo>
                      <a:cubicBezTo>
                        <a:pt x="44006" y="576416"/>
                        <a:pt x="47797" y="580207"/>
                        <a:pt x="52473" y="580207"/>
                      </a:cubicBezTo>
                      <a:lnTo>
                        <a:pt x="306472" y="580207"/>
                      </a:lnTo>
                      <a:lnTo>
                        <a:pt x="308544" y="601016"/>
                      </a:lnTo>
                      <a:lnTo>
                        <a:pt x="314965" y="621949"/>
                      </a:lnTo>
                      <a:lnTo>
                        <a:pt x="51318" y="621949"/>
                      </a:lnTo>
                      <a:cubicBezTo>
                        <a:pt x="22976" y="621949"/>
                        <a:pt x="0" y="598974"/>
                        <a:pt x="0" y="570632"/>
                      </a:cubicBezTo>
                      <a:lnTo>
                        <a:pt x="0" y="51317"/>
                      </a:lnTo>
                      <a:cubicBezTo>
                        <a:pt x="0" y="22976"/>
                        <a:pt x="22976" y="0"/>
                        <a:pt x="51318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 23"/>
                <p:cNvSpPr>
                  <a:spLocks noChangeArrowheads="1"/>
                </p:cNvSpPr>
                <p:nvPr/>
              </p:nvSpPr>
              <p:spPr bwMode="auto">
                <a:xfrm>
                  <a:off x="5682919" y="3588547"/>
                  <a:ext cx="333381" cy="28930"/>
                </a:xfrm>
                <a:prstGeom prst="rect">
                  <a:avLst/>
                </a:prstGeom>
                <a:grpFill/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Freeform 30"/>
                <p:cNvSpPr>
                  <a:spLocks/>
                </p:cNvSpPr>
                <p:nvPr/>
              </p:nvSpPr>
              <p:spPr bwMode="auto">
                <a:xfrm>
                  <a:off x="5716669" y="3680102"/>
                  <a:ext cx="265879" cy="26175"/>
                </a:xfrm>
                <a:custGeom>
                  <a:avLst/>
                  <a:gdLst>
                    <a:gd name="T0" fmla="*/ 0 w 193"/>
                    <a:gd name="T1" fmla="*/ 0 h 19"/>
                    <a:gd name="T2" fmla="*/ 193 w 193"/>
                    <a:gd name="T3" fmla="*/ 0 h 19"/>
                    <a:gd name="T4" fmla="*/ 178 w 193"/>
                    <a:gd name="T5" fmla="*/ 19 h 19"/>
                    <a:gd name="T6" fmla="*/ 0 w 193"/>
                    <a:gd name="T7" fmla="*/ 19 h 19"/>
                    <a:gd name="T8" fmla="*/ 0 w 193"/>
                    <a:gd name="T9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3" h="19">
                      <a:moveTo>
                        <a:pt x="0" y="0"/>
                      </a:moveTo>
                      <a:lnTo>
                        <a:pt x="193" y="0"/>
                      </a:lnTo>
                      <a:lnTo>
                        <a:pt x="178" y="19"/>
                      </a:lnTo>
                      <a:lnTo>
                        <a:pt x="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Freeform 32"/>
                <p:cNvSpPr>
                  <a:spLocks/>
                </p:cNvSpPr>
                <p:nvPr/>
              </p:nvSpPr>
              <p:spPr bwMode="auto">
                <a:xfrm>
                  <a:off x="5880321" y="3828261"/>
                  <a:ext cx="234193" cy="159803"/>
                </a:xfrm>
                <a:custGeom>
                  <a:avLst/>
                  <a:gdLst>
                    <a:gd name="T0" fmla="*/ 147 w 170"/>
                    <a:gd name="T1" fmla="*/ 0 h 116"/>
                    <a:gd name="T2" fmla="*/ 170 w 170"/>
                    <a:gd name="T3" fmla="*/ 30 h 116"/>
                    <a:gd name="T4" fmla="*/ 55 w 170"/>
                    <a:gd name="T5" fmla="*/ 116 h 116"/>
                    <a:gd name="T6" fmla="*/ 0 w 170"/>
                    <a:gd name="T7" fmla="*/ 42 h 116"/>
                    <a:gd name="T8" fmla="*/ 30 w 170"/>
                    <a:gd name="T9" fmla="*/ 19 h 116"/>
                    <a:gd name="T10" fmla="*/ 62 w 170"/>
                    <a:gd name="T11" fmla="*/ 63 h 116"/>
                    <a:gd name="T12" fmla="*/ 147 w 170"/>
                    <a:gd name="T13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70" h="116">
                      <a:moveTo>
                        <a:pt x="147" y="0"/>
                      </a:moveTo>
                      <a:lnTo>
                        <a:pt x="170" y="30"/>
                      </a:lnTo>
                      <a:lnTo>
                        <a:pt x="55" y="116"/>
                      </a:lnTo>
                      <a:lnTo>
                        <a:pt x="0" y="42"/>
                      </a:lnTo>
                      <a:lnTo>
                        <a:pt x="30" y="19"/>
                      </a:lnTo>
                      <a:lnTo>
                        <a:pt x="62" y="63"/>
                      </a:lnTo>
                      <a:lnTo>
                        <a:pt x="14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kern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Freeform 130"/>
                <p:cNvSpPr/>
                <p:nvPr/>
              </p:nvSpPr>
              <p:spPr>
                <a:xfrm>
                  <a:off x="5819207" y="3764799"/>
                  <a:ext cx="394186" cy="272886"/>
                </a:xfrm>
                <a:custGeom>
                  <a:avLst/>
                  <a:gdLst>
                    <a:gd name="connsiteX0" fmla="*/ 227122 w 454244"/>
                    <a:gd name="connsiteY0" fmla="*/ 56441 h 464178"/>
                    <a:gd name="connsiteX1" fmla="*/ 53514 w 454244"/>
                    <a:gd name="connsiteY1" fmla="*/ 232089 h 464178"/>
                    <a:gd name="connsiteX2" fmla="*/ 227122 w 454244"/>
                    <a:gd name="connsiteY2" fmla="*/ 407737 h 464178"/>
                    <a:gd name="connsiteX3" fmla="*/ 400730 w 454244"/>
                    <a:gd name="connsiteY3" fmla="*/ 232089 h 464178"/>
                    <a:gd name="connsiteX4" fmla="*/ 227122 w 454244"/>
                    <a:gd name="connsiteY4" fmla="*/ 56441 h 464178"/>
                    <a:gd name="connsiteX5" fmla="*/ 227122 w 454244"/>
                    <a:gd name="connsiteY5" fmla="*/ 0 h 464178"/>
                    <a:gd name="connsiteX6" fmla="*/ 454244 w 454244"/>
                    <a:gd name="connsiteY6" fmla="*/ 232089 h 464178"/>
                    <a:gd name="connsiteX7" fmla="*/ 227122 w 454244"/>
                    <a:gd name="connsiteY7" fmla="*/ 464178 h 464178"/>
                    <a:gd name="connsiteX8" fmla="*/ 0 w 454244"/>
                    <a:gd name="connsiteY8" fmla="*/ 232089 h 464178"/>
                    <a:gd name="connsiteX9" fmla="*/ 227122 w 454244"/>
                    <a:gd name="connsiteY9" fmla="*/ 0 h 4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4244" h="464178">
                      <a:moveTo>
                        <a:pt x="227122" y="56441"/>
                      </a:moveTo>
                      <a:cubicBezTo>
                        <a:pt x="131241" y="56441"/>
                        <a:pt x="53514" y="135081"/>
                        <a:pt x="53514" y="232089"/>
                      </a:cubicBezTo>
                      <a:cubicBezTo>
                        <a:pt x="53514" y="329097"/>
                        <a:pt x="131241" y="407737"/>
                        <a:pt x="227122" y="407737"/>
                      </a:cubicBezTo>
                      <a:cubicBezTo>
                        <a:pt x="323003" y="407737"/>
                        <a:pt x="400730" y="329097"/>
                        <a:pt x="400730" y="232089"/>
                      </a:cubicBezTo>
                      <a:cubicBezTo>
                        <a:pt x="400730" y="135081"/>
                        <a:pt x="323003" y="56441"/>
                        <a:pt x="227122" y="56441"/>
                      </a:cubicBezTo>
                      <a:close/>
                      <a:moveTo>
                        <a:pt x="227122" y="0"/>
                      </a:moveTo>
                      <a:cubicBezTo>
                        <a:pt x="352558" y="0"/>
                        <a:pt x="454244" y="103910"/>
                        <a:pt x="454244" y="232089"/>
                      </a:cubicBezTo>
                      <a:cubicBezTo>
                        <a:pt x="454244" y="360268"/>
                        <a:pt x="352558" y="464178"/>
                        <a:pt x="227122" y="464178"/>
                      </a:cubicBezTo>
                      <a:cubicBezTo>
                        <a:pt x="101686" y="464178"/>
                        <a:pt x="0" y="360268"/>
                        <a:pt x="0" y="232089"/>
                      </a:cubicBezTo>
                      <a:cubicBezTo>
                        <a:pt x="0" y="103910"/>
                        <a:pt x="101686" y="0"/>
                        <a:pt x="227122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81414D6-DE4A-D1D9-FB28-BF97A197B074}"/>
              </a:ext>
            </a:extLst>
          </p:cNvPr>
          <p:cNvSpPr txBox="1"/>
          <p:nvPr/>
        </p:nvSpPr>
        <p:spPr>
          <a:xfrm>
            <a:off x="7380013" y="97450"/>
            <a:ext cx="77803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050" b="1" dirty="0"/>
              <a:t>PHASE 5</a:t>
            </a:r>
          </a:p>
        </p:txBody>
      </p:sp>
      <p:sp>
        <p:nvSpPr>
          <p:cNvPr id="48" name="Rectangle 37">
            <a:extLst>
              <a:ext uri="{FF2B5EF4-FFF2-40B4-BE49-F238E27FC236}">
                <a16:creationId xmlns:a16="http://schemas.microsoft.com/office/drawing/2014/main" id="{E10B1B4D-3AA8-CBF5-2120-B2BB196C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167" y="3003201"/>
            <a:ext cx="755238" cy="313674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105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</a:t>
            </a:r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FDF0BD1B-22A5-6B65-CD8E-4B6037AB4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900" y="757701"/>
            <a:ext cx="714113" cy="280128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9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4</a:t>
            </a:r>
          </a:p>
        </p:txBody>
      </p:sp>
      <p:sp>
        <p:nvSpPr>
          <p:cNvPr id="50" name="Rectangle 37">
            <a:extLst>
              <a:ext uri="{FF2B5EF4-FFF2-40B4-BE49-F238E27FC236}">
                <a16:creationId xmlns:a16="http://schemas.microsoft.com/office/drawing/2014/main" id="{35914D06-6A4C-0BBE-BA10-CCBEDE06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9422" y="8658"/>
            <a:ext cx="637225" cy="170591"/>
          </a:xfrm>
          <a:prstGeom prst="rect">
            <a:avLst/>
          </a:prstGeom>
          <a:solidFill>
            <a:schemeClr val="bg1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8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44518B-E82B-4C95-463B-DEA2FD6CF71E}"/>
              </a:ext>
            </a:extLst>
          </p:cNvPr>
          <p:cNvSpPr txBox="1"/>
          <p:nvPr/>
        </p:nvSpPr>
        <p:spPr>
          <a:xfrm>
            <a:off x="5065010" y="2296606"/>
            <a:ext cx="1741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Preparing frontend Android.</a:t>
            </a:r>
          </a:p>
          <a:p>
            <a:pPr marL="171450" indent="-171450">
              <a:buFontTx/>
              <a:buChar char="-"/>
            </a:pPr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Finishing ch4 (SRS)</a:t>
            </a:r>
            <a:endParaRPr lang="en-AE" sz="800" dirty="0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8523417-D834-26F3-C830-86ED8FB3AD14}"/>
              </a:ext>
            </a:extLst>
          </p:cNvPr>
          <p:cNvGrpSpPr/>
          <p:nvPr/>
        </p:nvGrpSpPr>
        <p:grpSpPr>
          <a:xfrm>
            <a:off x="5710831" y="-10203"/>
            <a:ext cx="1645033" cy="699897"/>
            <a:chOff x="2235779" y="5293887"/>
            <a:chExt cx="2494077" cy="44704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D12F4DD-75F3-34DB-8F0B-5B90FBCE42E9}"/>
                </a:ext>
              </a:extLst>
            </p:cNvPr>
            <p:cNvSpPr/>
            <p:nvPr/>
          </p:nvSpPr>
          <p:spPr>
            <a:xfrm>
              <a:off x="2235779" y="5293887"/>
              <a:ext cx="2233574" cy="162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March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0FBF91A-413A-68EF-FDBF-9C6A601B97FE}"/>
                </a:ext>
              </a:extLst>
            </p:cNvPr>
            <p:cNvSpPr/>
            <p:nvPr/>
          </p:nvSpPr>
          <p:spPr>
            <a:xfrm flipH="1">
              <a:off x="2293983" y="5446052"/>
              <a:ext cx="2435873" cy="294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Applying deep learning</a:t>
              </a:r>
            </a:p>
            <a:p>
              <a:pPr marL="171450" indent="-171450">
                <a:buFontTx/>
                <a:buChar char="-"/>
              </a:pPr>
              <a:r>
                <a:rPr lang="en-GB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Applying ppg &amp;Extract spo2.</a:t>
              </a:r>
            </a:p>
          </p:txBody>
        </p: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2BF9D76-6522-6616-7545-8D10F232B606}"/>
              </a:ext>
            </a:extLst>
          </p:cNvPr>
          <p:cNvSpPr/>
          <p:nvPr/>
        </p:nvSpPr>
        <p:spPr>
          <a:xfrm flipH="1">
            <a:off x="8336420" y="169639"/>
            <a:ext cx="16868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Desktop application with QT.</a:t>
            </a:r>
          </a:p>
          <a:p>
            <a:pPr marL="171450" indent="-171450">
              <a:buFontTx/>
              <a:buChar char="-"/>
            </a:pPr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continues implementation of vitalism extract BP , HRV.</a:t>
            </a:r>
          </a:p>
          <a:p>
            <a:pPr marL="171450" indent="-171450">
              <a:buFontTx/>
              <a:buChar char="-"/>
            </a:pPr>
            <a:endParaRPr lang="en-GB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602B0A1-209C-B2E0-C1BF-07B35EB4E4CD}"/>
              </a:ext>
            </a:extLst>
          </p:cNvPr>
          <p:cNvSpPr/>
          <p:nvPr/>
        </p:nvSpPr>
        <p:spPr>
          <a:xfrm>
            <a:off x="8307545" y="6666"/>
            <a:ext cx="147321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April</a:t>
            </a:r>
          </a:p>
        </p:txBody>
      </p:sp>
      <p:pic>
        <p:nvPicPr>
          <p:cNvPr id="1026" name="Picture 2" descr="نتيجة بحث الصور عن ‪thinking icon‬‏">
            <a:extLst>
              <a:ext uri="{FF2B5EF4-FFF2-40B4-BE49-F238E27FC236}">
                <a16:creationId xmlns:a16="http://schemas.microsoft.com/office/drawing/2014/main" id="{63E41F46-2856-4D8B-DA63-18C3344D2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79" y="3591098"/>
            <a:ext cx="1040661" cy="104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نتيجة بحث الصور عن ‪heart rate icon‬‏">
            <a:extLst>
              <a:ext uri="{FF2B5EF4-FFF2-40B4-BE49-F238E27FC236}">
                <a16:creationId xmlns:a16="http://schemas.microsoft.com/office/drawing/2014/main" id="{61EE4884-A755-F24A-A66F-86A63D70E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38" y="1427722"/>
            <a:ext cx="523366" cy="52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نتيجة بحث الصور عن ‪presentation  icon‬‏">
            <a:extLst>
              <a:ext uri="{FF2B5EF4-FFF2-40B4-BE49-F238E27FC236}">
                <a16:creationId xmlns:a16="http://schemas.microsoft.com/office/drawing/2014/main" id="{C3DD496F-46DF-B145-146F-C1111A0CC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235" y="292411"/>
            <a:ext cx="318567" cy="31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نتيجة بحث الصور عن ‪results icon‬‏">
            <a:extLst>
              <a:ext uri="{FF2B5EF4-FFF2-40B4-BE49-F238E27FC236}">
                <a16:creationId xmlns:a16="http://schemas.microsoft.com/office/drawing/2014/main" id="{45A9AC9D-6549-C059-8126-7B131AEF7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4079" y="168055"/>
            <a:ext cx="320699" cy="32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4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1257</TotalTime>
  <Words>188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menatullah 20366794</cp:lastModifiedBy>
  <cp:revision>116</cp:revision>
  <dcterms:created xsi:type="dcterms:W3CDTF">2015-05-29T04:00:54Z</dcterms:created>
  <dcterms:modified xsi:type="dcterms:W3CDTF">2023-02-10T22:40:25Z</dcterms:modified>
</cp:coreProperties>
</file>