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9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0142-4246-4E4D-AC6C-5B0B4A64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8109F-4893-4D9A-BD10-FCE3E229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666E-B093-48AF-9570-8E449765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4C94-25C3-44C4-8CE4-17780D3B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0F3C-A52C-42EF-9C5D-4AF22D19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B3A-A815-4D42-A588-D3E68853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0CB-1E61-4E20-A4BD-0B5639E1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C078-895B-4E26-B1C2-5B2D3107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9F0A-ECD0-4F1B-B59B-CF4611EB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6BA-D0A3-4FDD-8D90-889ECD4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86A38-4954-4AFD-A0B4-EFF1B2B8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E007-7388-477E-B118-B2AB0516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A660-B141-4D2F-85CC-9DE44A20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E7CC-050C-4E4D-8B8E-588DD28C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27ED-59EF-42A6-91EB-27926881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210B-25D4-47B7-A4E0-AE1124D2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D181-C82B-475A-94FB-C449D9C5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8559-EE5C-43C3-886A-9F866F1B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E399-5405-4A4E-B14E-C49EF19B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4DF3-BC2E-47E4-923C-0B728EAE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148-E58F-4F69-805C-808609A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2615-04F4-4D07-A0A0-F1A85E8A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E4A1-0216-4770-B669-85CB5DD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3863-56B1-46AC-8E71-674CCF1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D89F-E351-420A-BF0B-FB9B149A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995B-F4E3-495B-88ED-BD25323E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0F85-D051-44AA-8C9B-F704F94E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9D5E-6A14-4134-861A-2029B56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FFB1-E02B-4104-9C3A-6460071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621F-16A0-40B1-B2BB-9344E9E5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FB76-656F-4D79-8B36-9A34139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9CB1-9DEC-4081-8634-187E9F4C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612C-553A-4FAB-90C2-1B3DC1A7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45A8-5F89-42FC-9A6D-40FC8C3F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AC737-BA08-44FD-99E7-616EFD5C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E91DE-36F1-4CA6-A3DD-B3CE498A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61422-FEAA-4508-BD80-E002FCC3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76280-8A8C-43D2-8F53-F68253BB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CC037-F672-4F37-9B58-FDDD7F5C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F65-5EE3-4AEE-911F-AB1C4C6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B64FC-DC70-408E-81DB-76910ED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B22CE-8438-49A2-B2A7-232A9A17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9189-9B2E-49A0-90E8-0FDB49C1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AAC4-4121-4DFB-84C7-8EB75E4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395-F29A-4AAD-8251-FD6E544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E1F3-744C-4B74-90FC-44F01D9C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E4F9-62BB-4A1F-A0B2-EC1FF24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3FE1-64E1-421B-A42E-409CD4CB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75460-F848-4A02-9BBE-91CEC0B0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2F18-A5CF-45EE-80D0-346AAF0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D8A1-3DC4-4E68-9A40-C840DE90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142E-4CAF-49C6-ACCE-F6E83EC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6B1-9F5A-43D6-A5CF-B2671E10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E894D-7579-4E4C-9FF7-B7295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7DC9-B6BE-46E6-B983-1D91FD36B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4955-8C44-435A-9789-1AAD69A6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0498-3203-4B9A-9C3B-5B8B38A0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576C3-701B-4B6A-B1D9-97D8D7B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3172B-DEFD-4BB0-A331-1083673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91E5-D71E-4829-92B0-718023BB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8D89-A386-4A27-8854-DE7B2944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DB27-432C-4EC1-BCE5-3949428795D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5BE9-60E4-48A3-A558-1143228BB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B77B-A86B-4E88-9C02-F8BD4273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person, outdoor, sky&#10;&#10;Description automatically generated">
            <a:extLst>
              <a:ext uri="{FF2B5EF4-FFF2-40B4-BE49-F238E27FC236}">
                <a16:creationId xmlns:a16="http://schemas.microsoft.com/office/drawing/2014/main" id="{FD547562-BEE9-4FAC-A623-285832253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8" b="9091"/>
          <a:stretch/>
        </p:blipFill>
        <p:spPr>
          <a:xfrm>
            <a:off x="3523488" y="0"/>
            <a:ext cx="866851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442F-9208-4442-9443-E03C0811A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208141"/>
          </a:xfrm>
        </p:spPr>
        <p:txBody>
          <a:bodyPr anchor="b">
            <a:normAutofit/>
          </a:bodyPr>
          <a:lstStyle/>
          <a:p>
            <a:r>
              <a:rPr lang="en-US" sz="4800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D494-368B-49CC-81FA-E69CD1C8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65208"/>
            <a:ext cx="4023359" cy="2198128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Mahmoud Eltoukhy</a:t>
            </a:r>
            <a:endParaRPr lang="en-US" sz="2000" dirty="0"/>
          </a:p>
          <a:p>
            <a:pPr algn="l"/>
            <a:r>
              <a:rPr lang="en-US" sz="2000" dirty="0"/>
              <a:t>301171598</a:t>
            </a:r>
          </a:p>
          <a:p>
            <a:pPr algn="l"/>
            <a:r>
              <a:rPr lang="en-US" sz="2000" dirty="0"/>
              <a:t>COMP 229</a:t>
            </a:r>
          </a:p>
          <a:p>
            <a:pPr algn="l"/>
            <a:r>
              <a:rPr lang="en-US" sz="2000" dirty="0"/>
              <a:t>Web Application Development </a:t>
            </a:r>
          </a:p>
          <a:p>
            <a:pPr algn="l"/>
            <a:r>
              <a:rPr lang="en-US" sz="2000" dirty="0"/>
              <a:t>Assignment 1 -- Portfolio --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6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Talia</dc:creator>
  <cp:lastModifiedBy>Talia</cp:lastModifiedBy>
  <cp:revision>3</cp:revision>
  <dcterms:created xsi:type="dcterms:W3CDTF">2022-02-08T19:27:59Z</dcterms:created>
  <dcterms:modified xsi:type="dcterms:W3CDTF">2022-02-08T19:31:14Z</dcterms:modified>
</cp:coreProperties>
</file>