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5" r:id="rId8"/>
    <p:sldId id="260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BB774-AF1B-4526-8DB8-77AA137FC3ED}" v="46" dt="2021-09-05T03:53:09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07" autoAdjust="0"/>
  </p:normalViewPr>
  <p:slideViewPr>
    <p:cSldViewPr snapToGrid="0">
      <p:cViewPr varScale="1">
        <p:scale>
          <a:sx n="69" d="100"/>
          <a:sy n="69" d="100"/>
        </p:scale>
        <p:origin x="-74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7197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1654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917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6663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4269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68547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99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9059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35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5217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2440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45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7016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957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0667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703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3990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php" TargetMode="External"/><Relationship Id="rId2" Type="http://schemas.openxmlformats.org/officeDocument/2006/relationships/hyperlink" Target="https://techterms.com/definition/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2" Type="http://schemas.openxmlformats.org/officeDocument/2006/relationships/hyperlink" Target="https://www.postgresql.org/docs/current/hi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docs/current/tutorial.html" TargetMode="External"/><Relationship Id="rId5" Type="http://schemas.openxmlformats.org/officeDocument/2006/relationships/hyperlink" Target="https://postgis.net/" TargetMode="External"/><Relationship Id="rId4" Type="http://schemas.openxmlformats.org/officeDocument/2006/relationships/hyperlink" Target="https://en.wikipedia.org/wiki/ACI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atamanagement.techtarget.com/definition/RDBMS-relational-database-management-system" TargetMode="External"/><Relationship Id="rId2" Type="http://schemas.openxmlformats.org/officeDocument/2006/relationships/hyperlink" Target="https://searchdatacenter.techtarget.com/definition/DB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sqlserver.techtarget.com/definition/T-SQL" TargetMode="External"/><Relationship Id="rId5" Type="http://schemas.openxmlformats.org/officeDocument/2006/relationships/hyperlink" Target="https://searchsqlserver.techtarget.com/definition/database-administrator" TargetMode="External"/><Relationship Id="rId4" Type="http://schemas.openxmlformats.org/officeDocument/2006/relationships/hyperlink" Target="https://searchsqlserver.techtarget.com/definition/SQ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804" y="1954158"/>
            <a:ext cx="8281738" cy="1646302"/>
          </a:xfrm>
        </p:spPr>
        <p:txBody>
          <a:bodyPr/>
          <a:lstStyle/>
          <a:p>
            <a:pPr algn="ctr"/>
            <a:r>
              <a:rPr lang="en-US" dirty="0"/>
              <a:t>Introduction to Databases Checkpoint</a:t>
            </a:r>
            <a:endParaRPr lang="fr-FR" b="1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0423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14066"/>
            <a:ext cx="8596668" cy="850710"/>
          </a:xfrm>
        </p:spPr>
        <p:txBody>
          <a:bodyPr/>
          <a:lstStyle/>
          <a:p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three</a:t>
            </a:r>
            <a:r>
              <a:rPr lang="fr-FR" dirty="0"/>
              <a:t> RDBMS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2006" y="2133293"/>
            <a:ext cx="5650173" cy="3735243"/>
          </a:xfrm>
        </p:spPr>
        <p:txBody>
          <a:bodyPr>
            <a:norm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, MySQL, and SQLite use very similar syntax, with some notable differences highlighted below. Microsoft SQL Server has the greatest contrast in SQL syntax, as well as a wide variety of functions not available in other platforms. The table below highlights some examples of basic differences between SQL platforms.</a:t>
            </a:r>
          </a:p>
        </p:txBody>
      </p:sp>
    </p:spTree>
    <p:extLst>
      <p:ext uri="{BB962C8B-B14F-4D97-AF65-F5344CB8AC3E}">
        <p14:creationId xmlns:p14="http://schemas.microsoft.com/office/powerpoint/2010/main" xmlns="" val="223564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4177" y="141946"/>
            <a:ext cx="7489125" cy="6716054"/>
          </a:xfrm>
        </p:spPr>
      </p:pic>
    </p:spTree>
    <p:extLst>
      <p:ext uri="{BB962C8B-B14F-4D97-AF65-F5344CB8AC3E}">
        <p14:creationId xmlns:p14="http://schemas.microsoft.com/office/powerpoint/2010/main" xmlns="" val="327594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343723"/>
            <a:ext cx="7766936" cy="1646302"/>
          </a:xfrm>
        </p:spPr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2181090"/>
            <a:ext cx="7766936" cy="4014994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RDBMS</a:t>
            </a:r>
          </a:p>
          <a:p>
            <a:pPr marL="342900" indent="-342900" algn="l"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MySQL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</a:t>
            </a:r>
            <a:r>
              <a:rPr lang="fr-FR" sz="2400" dirty="0" err="1"/>
              <a:t>PostgreSQL</a:t>
            </a:r>
            <a:endParaRPr lang="fr-FR" sz="2400" dirty="0"/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SQL SERVER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/>
              <a:t>Comparison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the </a:t>
            </a:r>
            <a:r>
              <a:rPr lang="fr-FR" sz="2400" dirty="0" err="1"/>
              <a:t>three</a:t>
            </a:r>
            <a:r>
              <a:rPr lang="fr-FR" sz="2400" dirty="0"/>
              <a:t> RDBMS</a:t>
            </a:r>
          </a:p>
        </p:txBody>
      </p:sp>
    </p:spTree>
    <p:extLst>
      <p:ext uri="{BB962C8B-B14F-4D97-AF65-F5344CB8AC3E}">
        <p14:creationId xmlns:p14="http://schemas.microsoft.com/office/powerpoint/2010/main" xmlns="" val="178590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fr-FR" dirty="0" err="1"/>
              <a:t>Define</a:t>
            </a:r>
            <a:r>
              <a:rPr lang="fr-FR" dirty="0"/>
              <a:t> RDBMS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460" y="1450905"/>
            <a:ext cx="8596668" cy="4513167"/>
          </a:xfrm>
        </p:spPr>
        <p:txBody>
          <a:bodyPr>
            <a:normAutofit/>
          </a:bodyPr>
          <a:lstStyle/>
          <a:p>
            <a:r>
              <a:rPr lang="en-US" b="1" u="sng" dirty="0"/>
              <a:t>Relational Database Management Software (RDBMS) </a:t>
            </a:r>
            <a:r>
              <a:rPr lang="en-US" dirty="0"/>
              <a:t>is a software system designed to allow the definition, creation, querying and updating of data stored in a relational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few examples of RDBMS include: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Microsoft Access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Oracle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5447" y="2607932"/>
            <a:ext cx="6533454" cy="38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151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6645"/>
            <a:ext cx="8596668" cy="891654"/>
          </a:xfrm>
        </p:spPr>
        <p:txBody>
          <a:bodyPr>
            <a:normAutofit fontScale="90000"/>
          </a:bodyPr>
          <a:lstStyle/>
          <a:p>
            <a:r>
              <a:rPr lang="fr-FR" dirty="0"/>
              <a:t>2.Define MySQL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4504" y="1228299"/>
            <a:ext cx="8596668" cy="5377217"/>
          </a:xfrm>
        </p:spPr>
        <p:txBody>
          <a:bodyPr>
            <a:normAutofit/>
          </a:bodyPr>
          <a:lstStyle/>
          <a:p>
            <a:r>
              <a:rPr lang="en-US" dirty="0"/>
              <a:t>MySQL, pronounced either "My S-Q-L" or "My Sequel," is an open source relational database management system. It is based on the structure query language (</a:t>
            </a:r>
            <a:r>
              <a:rPr lang="en-US" dirty="0">
                <a:hlinkClick r:id="rId2"/>
              </a:rPr>
              <a:t>SQL</a:t>
            </a:r>
            <a:r>
              <a:rPr lang="en-US" dirty="0"/>
              <a:t>), which is used for adding, removing, and modifying information in the database. Standard SQL commands, such as ADD, DROP, INSERT, and UPDATE can be used with MySQL.</a:t>
            </a:r>
          </a:p>
          <a:p>
            <a:r>
              <a:rPr lang="en-US" dirty="0"/>
              <a:t>MySQL can be used for a variety of applications, but is most commonly found on Web servers. A website that uses MySQL may include Web pages that access information from a database. These pages are often referred to as "dynamic," meaning the content of each page is generated from a database as the page loads. Websites that use dynamic Web pages are often referred to as database-driven websites.</a:t>
            </a:r>
          </a:p>
          <a:p>
            <a:r>
              <a:rPr lang="en-US" dirty="0"/>
              <a:t>Many database-driven websites that use MySQL also use a Web scripting language like </a:t>
            </a:r>
            <a:r>
              <a:rPr lang="en-US" dirty="0">
                <a:hlinkClick r:id="rId3"/>
              </a:rPr>
              <a:t>PHP</a:t>
            </a:r>
            <a:r>
              <a:rPr lang="en-US" dirty="0"/>
              <a:t> to access information from the database. MySQL commands can be incorporated into the PHP code, allowing part or all of a Web page to be generated from database information. Because both MySQL and PHP are both open source (meaning they are free to download and use), the PHP/MySQL combination has become a popular choice for database-driven websites.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0721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793" y="450377"/>
            <a:ext cx="8581397" cy="6129570"/>
          </a:xfrm>
        </p:spPr>
      </p:pic>
    </p:spTree>
    <p:extLst>
      <p:ext uri="{BB962C8B-B14F-4D97-AF65-F5344CB8AC3E}">
        <p14:creationId xmlns:p14="http://schemas.microsoft.com/office/powerpoint/2010/main" xmlns="" val="150698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95701"/>
            <a:ext cx="8596668" cy="918949"/>
          </a:xfrm>
        </p:spPr>
        <p:txBody>
          <a:bodyPr/>
          <a:lstStyle/>
          <a:p>
            <a:r>
              <a:rPr lang="fr-FR" dirty="0"/>
              <a:t>3.Define </a:t>
            </a:r>
            <a:r>
              <a:rPr lang="fr-FR" dirty="0" err="1"/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80781"/>
            <a:ext cx="8596668" cy="5363570"/>
          </a:xfrm>
        </p:spPr>
        <p:txBody>
          <a:bodyPr>
            <a:norm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 is a powerful, open source object-relational database system that uses and extends the SQL language combined with many features that safely store and scale the most complicated data workloads. The origins of </a:t>
            </a:r>
            <a:r>
              <a:rPr lang="en-US" dirty="0" err="1"/>
              <a:t>PostgreSQL</a:t>
            </a:r>
            <a:r>
              <a:rPr lang="en-US" dirty="0"/>
              <a:t> date back to 1986 as part of the </a:t>
            </a:r>
            <a:r>
              <a:rPr lang="en-US" b="1" dirty="0">
                <a:hlinkClick r:id="rId2"/>
              </a:rPr>
              <a:t>POSTGRES</a:t>
            </a:r>
            <a:r>
              <a:rPr lang="en-US" dirty="0"/>
              <a:t> project at the University of California at Berkeley and has more than 30 years of active development on the core platform.</a:t>
            </a:r>
          </a:p>
          <a:p>
            <a:r>
              <a:rPr lang="en-US" dirty="0" err="1"/>
              <a:t>PostgreSQL</a:t>
            </a:r>
            <a:r>
              <a:rPr lang="en-US" dirty="0"/>
              <a:t> has earned a strong reputation for its proven architecture, reliability, data integrity, robust feature set, extensibility, and the dedication of the open source community behind the software to consistently deliver </a:t>
            </a:r>
            <a:r>
              <a:rPr lang="en-US" dirty="0" err="1"/>
              <a:t>performant</a:t>
            </a:r>
            <a:r>
              <a:rPr lang="en-US" dirty="0"/>
              <a:t> and innovative solutions. </a:t>
            </a:r>
            <a:r>
              <a:rPr lang="en-US" dirty="0" err="1"/>
              <a:t>PostgreSQL</a:t>
            </a:r>
            <a:r>
              <a:rPr lang="en-US" dirty="0"/>
              <a:t> runs on </a:t>
            </a:r>
            <a:r>
              <a:rPr lang="en-US" b="1" dirty="0">
                <a:hlinkClick r:id="rId3"/>
              </a:rPr>
              <a:t>all major operating systems</a:t>
            </a:r>
            <a:r>
              <a:rPr lang="en-US" dirty="0"/>
              <a:t>, has been </a:t>
            </a:r>
            <a:r>
              <a:rPr lang="en-US" b="1" dirty="0">
                <a:hlinkClick r:id="rId4"/>
              </a:rPr>
              <a:t>ACID</a:t>
            </a:r>
            <a:r>
              <a:rPr lang="en-US" dirty="0"/>
              <a:t>-compliant since 2001, and has powerful add-ons such as the popular </a:t>
            </a:r>
            <a:r>
              <a:rPr lang="en-US" b="1" dirty="0" err="1">
                <a:hlinkClick r:id="rId5"/>
              </a:rPr>
              <a:t>PostGIS</a:t>
            </a:r>
            <a:r>
              <a:rPr lang="en-US" dirty="0"/>
              <a:t> geospatial database extender. It is no surprise that </a:t>
            </a:r>
            <a:r>
              <a:rPr lang="en-US" dirty="0" err="1"/>
              <a:t>PostgreSQL</a:t>
            </a:r>
            <a:r>
              <a:rPr lang="en-US" dirty="0"/>
              <a:t> has become the open source relational database of choice for many people and </a:t>
            </a:r>
            <a:r>
              <a:rPr lang="en-US" dirty="0" err="1"/>
              <a:t>organisations</a:t>
            </a:r>
            <a:r>
              <a:rPr lang="en-US" dirty="0"/>
              <a:t>.</a:t>
            </a:r>
          </a:p>
          <a:p>
            <a:r>
              <a:rPr lang="en-US" b="1" dirty="0">
                <a:hlinkClick r:id="rId6"/>
              </a:rPr>
              <a:t>Getting started</a:t>
            </a:r>
            <a:r>
              <a:rPr lang="en-US" dirty="0"/>
              <a:t> with using </a:t>
            </a:r>
            <a:r>
              <a:rPr lang="en-US" dirty="0" err="1"/>
              <a:t>PostgreSQL</a:t>
            </a:r>
            <a:r>
              <a:rPr lang="en-US" dirty="0"/>
              <a:t> has never been easier - pick a project you want to build, and let </a:t>
            </a:r>
            <a:r>
              <a:rPr lang="en-US" dirty="0" err="1"/>
              <a:t>PostgreSQL</a:t>
            </a:r>
            <a:r>
              <a:rPr lang="en-US" dirty="0"/>
              <a:t> safely and robustly store your data.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6726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140" y="485269"/>
            <a:ext cx="10751036" cy="5982431"/>
          </a:xfrm>
        </p:spPr>
      </p:pic>
    </p:spTree>
    <p:extLst>
      <p:ext uri="{BB962C8B-B14F-4D97-AF65-F5344CB8AC3E}">
        <p14:creationId xmlns:p14="http://schemas.microsoft.com/office/powerpoint/2010/main" xmlns="" val="1779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755" y="695729"/>
            <a:ext cx="8596668" cy="1041779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Define</a:t>
            </a:r>
            <a:r>
              <a:rPr lang="fr-FR" dirty="0"/>
              <a:t> SQL SERVER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0982" y="1833043"/>
            <a:ext cx="8596668" cy="4581405"/>
          </a:xfrm>
        </p:spPr>
        <p:txBody>
          <a:bodyPr>
            <a:normAutofit/>
          </a:bodyPr>
          <a:lstStyle/>
          <a:p>
            <a:r>
              <a:rPr lang="en-US" dirty="0"/>
              <a:t>Microsoft SQL Server is a relational database management system (RDBMS) that supports a wide variety of transaction processing, business intelligence and analytics applications in corporate IT environments. Microsoft SQL Server is one of the three market-leading database technologies, along with Oracle Database and IBM's </a:t>
            </a:r>
            <a:r>
              <a:rPr lang="en-US" u="sng" dirty="0">
                <a:hlinkClick r:id="rId2"/>
              </a:rPr>
              <a:t>DB2</a:t>
            </a:r>
            <a:r>
              <a:rPr lang="en-US" dirty="0"/>
              <a:t>.</a:t>
            </a:r>
          </a:p>
          <a:p>
            <a:r>
              <a:rPr lang="en-US" dirty="0"/>
              <a:t>Like other </a:t>
            </a:r>
            <a:r>
              <a:rPr lang="en-US" u="sng" dirty="0">
                <a:hlinkClick r:id="rId3"/>
              </a:rPr>
              <a:t>RDBMS</a:t>
            </a:r>
            <a:r>
              <a:rPr lang="en-US" dirty="0"/>
              <a:t> software, Microsoft SQL Server is built on top of </a:t>
            </a:r>
            <a:r>
              <a:rPr lang="en-US" u="sng" dirty="0">
                <a:hlinkClick r:id="rId4"/>
              </a:rPr>
              <a:t>SQL</a:t>
            </a:r>
            <a:r>
              <a:rPr lang="en-US" dirty="0"/>
              <a:t>, a standardized programming language that database administrators (</a:t>
            </a:r>
            <a:r>
              <a:rPr lang="en-US" u="sng" dirty="0">
                <a:hlinkClick r:id="rId5"/>
              </a:rPr>
              <a:t>DBAs</a:t>
            </a:r>
            <a:r>
              <a:rPr lang="en-US" dirty="0"/>
              <a:t>) and other IT professionals use to manage databases and query the data they contain. SQL Server is tied to Transact-SQL (</a:t>
            </a:r>
            <a:r>
              <a:rPr lang="en-US" u="sng" dirty="0">
                <a:hlinkClick r:id="rId6"/>
              </a:rPr>
              <a:t>T-SQL</a:t>
            </a:r>
            <a:r>
              <a:rPr lang="en-US" dirty="0"/>
              <a:t>), an implementation of SQL from Microsoft that adds a set of proprietary programming extensions to the standard language.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739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798" y="131314"/>
            <a:ext cx="7944360" cy="6611041"/>
          </a:xfrm>
        </p:spPr>
      </p:pic>
    </p:spTree>
    <p:extLst>
      <p:ext uri="{BB962C8B-B14F-4D97-AF65-F5344CB8AC3E}">
        <p14:creationId xmlns:p14="http://schemas.microsoft.com/office/powerpoint/2010/main" xmlns="" val="32351919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382</Words>
  <Application>Microsoft Office PowerPoint</Application>
  <PresentationFormat>Personnalisé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Facette</vt:lpstr>
      <vt:lpstr>Introduction to Databases Checkpoint</vt:lpstr>
      <vt:lpstr>Summary</vt:lpstr>
      <vt:lpstr>Define RDBMS</vt:lpstr>
      <vt:lpstr>2.Define MySQL </vt:lpstr>
      <vt:lpstr>Diapositive 5</vt:lpstr>
      <vt:lpstr>3.Define PostgreSQL</vt:lpstr>
      <vt:lpstr>Diapositive 7</vt:lpstr>
      <vt:lpstr>Define SQL SERVER </vt:lpstr>
      <vt:lpstr>Diapositive 9</vt:lpstr>
      <vt:lpstr>Comparison between the three RDBMS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Mariem Maamouri</dc:creator>
  <cp:lastModifiedBy>Utilisateur Windows</cp:lastModifiedBy>
  <cp:revision>14</cp:revision>
  <dcterms:created xsi:type="dcterms:W3CDTF">2021-01-02T11:01:34Z</dcterms:created>
  <dcterms:modified xsi:type="dcterms:W3CDTF">2022-01-05T10:48:26Z</dcterms:modified>
</cp:coreProperties>
</file>