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57" r:id="rId5"/>
    <p:sldId id="256" r:id="rId6"/>
    <p:sldId id="1055" r:id="rId7"/>
    <p:sldId id="1056" r:id="rId8"/>
    <p:sldId id="1057" r:id="rId9"/>
    <p:sldId id="1054" r:id="rId10"/>
    <p:sldId id="1058" r:id="rId11"/>
    <p:sldId id="10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32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5111" autoAdjust="0"/>
  </p:normalViewPr>
  <p:slideViewPr>
    <p:cSldViewPr snapToGrid="0">
      <p:cViewPr varScale="1">
        <p:scale>
          <a:sx n="82" d="100"/>
          <a:sy n="82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65C11-C22B-4E73-BA02-6E82495EF0DB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0AC74-A389-4FD6-8A45-BF09338E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8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4DF7-3857-857D-2FC4-3E7BF725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3DEA5-69B2-DB7D-03CF-C40E7536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A5D4-47B1-C752-4743-61ADE061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90097-E848-5563-19A4-05EA4648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C520E-DAD8-7510-7F4B-C78101A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9B48-22A0-5177-D984-E3059643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EEE7F-3D5D-D531-4D96-7CAE500EA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937E-CB9E-62DE-5EC8-5A534176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377F-ED01-5A0C-6555-FDC3CC95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6BFC-91C9-7CD9-8C88-F34ACCAD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3A2FD-BAA3-B478-2ACE-065D55D7F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613C2-E160-B37F-D0DB-9A12FE947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7907-91E7-4DAC-4260-01758870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EAB3-70E0-7A67-9311-622ABC0C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55B6-0B5B-4E90-A0C7-E2FAD4C6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F98F-5FBE-3A5E-63B9-A57B55F1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8E44-F27E-2927-9503-A90FAD97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6A08-92A7-4BED-39D9-22CB0C6B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B018C-7F3B-0F77-B2C4-BBE07AC8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9D7A-9545-5FA2-C981-34D6C7FF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9C3F-70C1-3B1E-6C9F-FAA6945E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CE7C2-496D-EF0E-59F6-CDA8AB35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C97E-AE69-1757-76BE-FCE0CFC5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8937-D99B-B6AC-D1A3-78639DB3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6128-B4E0-CCE3-64AB-3DFE7ACF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F16B-98E4-8331-268D-5CA9C16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11C0-EA64-B268-7CA6-B0B53405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0CE3-C49B-C3D1-C6E9-ADFA47F2E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B7AEB-8DD6-84BA-FCB0-A3FBEDD4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F1206-BC78-D4CC-81CB-B60461C2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B323A-63DA-56C0-3E43-148A50A7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A12A-88CC-8C7A-25EC-F8C2906E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6DBF1-1A24-C7CE-542E-A0BF2E467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6C21-EBB1-0A37-A46B-A12B83F9A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1B7C5-6E27-A89D-FA81-D0E30EB17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93884-28F8-AEEC-928A-E04C7B558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E0578-1B1D-C973-F433-2D5F1B3F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E2CBB-5015-5C15-1C0B-C73BAF0F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ABFB7-B76D-37FD-485D-C9796FEF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7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8415-873F-FDD7-2913-05983974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348E2-80FB-7022-554B-CB0108E0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9CE50-9BFA-3FC6-F94E-860EAAE8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CE0A5-B644-573F-D599-46A329CA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F7047-9D85-64CF-3573-0D29B233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127F2-26CA-3769-2749-3F34D150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A7F4F-C6AC-062A-0164-4F774EAC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F0A5-6620-32F8-48DF-B9D27CD5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8DD6-4C9E-8F54-A373-93E3C2CD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66295-FB18-1AD3-6F65-0379CD2F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63FE-6325-1133-B933-7D23756B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2D25-B610-9FAF-03A6-805710E7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DBA95-AA54-A4A7-F8CE-FA4EA8F7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2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BD82-7754-E6B3-3836-71C32C83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F1F5E-2E37-EE15-6ED8-0BA8DB7FC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C80DD-039A-3CD5-6654-E74AEA852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6E431-6357-F3FF-3B15-C47AB06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134-1611-4EAD-B11D-B2AF89BF243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8DC2-3BE3-55FE-651B-BD7E6180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AB309-78EF-304D-0033-119FD7DD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E23B7-DC4D-8BDD-AC15-3924E58A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82B5-7351-F44D-9EBB-142051F4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357D-1A3B-D00C-1AB9-80944B060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7134-1611-4EAD-B11D-B2AF89BF243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358A1-AB16-AC00-D623-FADC63CC6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9986-D7E7-010C-4B1F-3AC2630DC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76A11-C7F8-49CA-B959-660FE46E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4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hmoudeasa.tech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5">
            <a:extLst>
              <a:ext uri="{FF2B5EF4-FFF2-40B4-BE49-F238E27FC236}">
                <a16:creationId xmlns:a16="http://schemas.microsoft.com/office/drawing/2014/main" id="{CD09B234-7443-20BB-8E3E-08181B1FFC23}"/>
              </a:ext>
            </a:extLst>
          </p:cNvPr>
          <p:cNvSpPr/>
          <p:nvPr/>
        </p:nvSpPr>
        <p:spPr>
          <a:xfrm>
            <a:off x="0" y="0"/>
            <a:ext cx="9093921" cy="6858000"/>
          </a:xfrm>
          <a:custGeom>
            <a:avLst/>
            <a:gdLst>
              <a:gd name="connsiteX0" fmla="*/ 3228159 w 9093921"/>
              <a:gd name="connsiteY0" fmla="*/ 0 h 6857445"/>
              <a:gd name="connsiteX1" fmla="*/ 0 w 9093921"/>
              <a:gd name="connsiteY1" fmla="*/ 0 h 6857445"/>
              <a:gd name="connsiteX2" fmla="*/ 0 w 9093921"/>
              <a:gd name="connsiteY2" fmla="*/ 6857446 h 6857445"/>
              <a:gd name="connsiteX3" fmla="*/ 6328977 w 9093921"/>
              <a:gd name="connsiteY3" fmla="*/ 6857446 h 6857445"/>
              <a:gd name="connsiteX4" fmla="*/ 6323214 w 9093921"/>
              <a:gd name="connsiteY4" fmla="*/ 6778449 h 6857445"/>
              <a:gd name="connsiteX5" fmla="*/ 6323214 w 9093921"/>
              <a:gd name="connsiteY5" fmla="*/ 6778449 h 6857445"/>
              <a:gd name="connsiteX6" fmla="*/ 6862322 w 9093921"/>
              <a:gd name="connsiteY6" fmla="*/ 6239317 h 6857445"/>
              <a:gd name="connsiteX7" fmla="*/ 8331894 w 9093921"/>
              <a:gd name="connsiteY7" fmla="*/ 6239317 h 6857445"/>
              <a:gd name="connsiteX8" fmla="*/ 9093921 w 9093921"/>
              <a:gd name="connsiteY8" fmla="*/ 5477290 h 6857445"/>
              <a:gd name="connsiteX9" fmla="*/ 9093921 w 9093921"/>
              <a:gd name="connsiteY9" fmla="*/ 5477290 h 6857445"/>
              <a:gd name="connsiteX10" fmla="*/ 8331894 w 9093921"/>
              <a:gd name="connsiteY10" fmla="*/ 4715241 h 6857445"/>
              <a:gd name="connsiteX11" fmla="*/ 6066493 w 9093921"/>
              <a:gd name="connsiteY11" fmla="*/ 4715241 h 6857445"/>
              <a:gd name="connsiteX12" fmla="*/ 5594568 w 9093921"/>
              <a:gd name="connsiteY12" fmla="*/ 4243338 h 6857445"/>
              <a:gd name="connsiteX13" fmla="*/ 5594568 w 9093921"/>
              <a:gd name="connsiteY13" fmla="*/ 4243338 h 6857445"/>
              <a:gd name="connsiteX14" fmla="*/ 6066493 w 9093921"/>
              <a:gd name="connsiteY14" fmla="*/ 3771435 h 6857445"/>
              <a:gd name="connsiteX15" fmla="*/ 6652393 w 9093921"/>
              <a:gd name="connsiteY15" fmla="*/ 3771435 h 6857445"/>
              <a:gd name="connsiteX16" fmla="*/ 6928930 w 9093921"/>
              <a:gd name="connsiteY16" fmla="*/ 3440304 h 6857445"/>
              <a:gd name="connsiteX17" fmla="*/ 6928930 w 9093921"/>
              <a:gd name="connsiteY17" fmla="*/ 3440304 h 6857445"/>
              <a:gd name="connsiteX18" fmla="*/ 6592480 w 9093921"/>
              <a:gd name="connsiteY18" fmla="*/ 3103810 h 6857445"/>
              <a:gd name="connsiteX19" fmla="*/ 6592458 w 9093921"/>
              <a:gd name="connsiteY19" fmla="*/ 3103810 h 6857445"/>
              <a:gd name="connsiteX20" fmla="*/ 5383663 w 9093921"/>
              <a:gd name="connsiteY20" fmla="*/ 3103810 h 6857445"/>
              <a:gd name="connsiteX21" fmla="*/ 5047191 w 9093921"/>
              <a:gd name="connsiteY21" fmla="*/ 2767338 h 6857445"/>
              <a:gd name="connsiteX22" fmla="*/ 5047191 w 9093921"/>
              <a:gd name="connsiteY22" fmla="*/ 2767338 h 6857445"/>
              <a:gd name="connsiteX23" fmla="*/ 5383663 w 9093921"/>
              <a:gd name="connsiteY23" fmla="*/ 2430866 h 6857445"/>
              <a:gd name="connsiteX24" fmla="*/ 6498919 w 9093921"/>
              <a:gd name="connsiteY24" fmla="*/ 2430866 h 6857445"/>
              <a:gd name="connsiteX25" fmla="*/ 7260947 w 9093921"/>
              <a:gd name="connsiteY25" fmla="*/ 1668839 h 6857445"/>
              <a:gd name="connsiteX26" fmla="*/ 7260947 w 9093921"/>
              <a:gd name="connsiteY26" fmla="*/ 1668839 h 6857445"/>
              <a:gd name="connsiteX27" fmla="*/ 6498919 w 9093921"/>
              <a:gd name="connsiteY27" fmla="*/ 906812 h 6857445"/>
              <a:gd name="connsiteX28" fmla="*/ 3872819 w 9093921"/>
              <a:gd name="connsiteY28" fmla="*/ 906812 h 6857445"/>
              <a:gd name="connsiteX29" fmla="*/ 3190366 w 9093921"/>
              <a:gd name="connsiteY29" fmla="*/ 224359 h 6857445"/>
              <a:gd name="connsiteX30" fmla="*/ 3190366 w 9093921"/>
              <a:gd name="connsiteY30" fmla="*/ 224359 h 6857445"/>
              <a:gd name="connsiteX31" fmla="*/ 3228159 w 9093921"/>
              <a:gd name="connsiteY31" fmla="*/ 0 h 6857445"/>
              <a:gd name="connsiteX32" fmla="*/ 5531263 w 9093921"/>
              <a:gd name="connsiteY32" fmla="*/ 1668839 h 6857445"/>
              <a:gd name="connsiteX33" fmla="*/ 5769077 w 9093921"/>
              <a:gd name="connsiteY33" fmla="*/ 1431026 h 6857445"/>
              <a:gd name="connsiteX34" fmla="*/ 6006890 w 9093921"/>
              <a:gd name="connsiteY34" fmla="*/ 1668839 h 6857445"/>
              <a:gd name="connsiteX35" fmla="*/ 5769077 w 9093921"/>
              <a:gd name="connsiteY35" fmla="*/ 1906653 h 6857445"/>
              <a:gd name="connsiteX36" fmla="*/ 5531263 w 9093921"/>
              <a:gd name="connsiteY36" fmla="*/ 1668839 h 6857445"/>
              <a:gd name="connsiteX37" fmla="*/ 7659282 w 9093921"/>
              <a:gd name="connsiteY37" fmla="*/ 5477290 h 6857445"/>
              <a:gd name="connsiteX38" fmla="*/ 7995577 w 9093921"/>
              <a:gd name="connsiteY38" fmla="*/ 5140951 h 6857445"/>
              <a:gd name="connsiteX39" fmla="*/ 8331916 w 9093921"/>
              <a:gd name="connsiteY39" fmla="*/ 5477246 h 6857445"/>
              <a:gd name="connsiteX40" fmla="*/ 7995621 w 9093921"/>
              <a:gd name="connsiteY40" fmla="*/ 5813585 h 6857445"/>
              <a:gd name="connsiteX41" fmla="*/ 7995599 w 9093921"/>
              <a:gd name="connsiteY41" fmla="*/ 5813585 h 6857445"/>
              <a:gd name="connsiteX42" fmla="*/ 7659282 w 9093921"/>
              <a:gd name="connsiteY42" fmla="*/ 5477290 h 685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093921" h="6857445">
                <a:moveTo>
                  <a:pt x="3228159" y="0"/>
                </a:moveTo>
                <a:lnTo>
                  <a:pt x="0" y="0"/>
                </a:lnTo>
                <a:lnTo>
                  <a:pt x="0" y="6857446"/>
                </a:lnTo>
                <a:lnTo>
                  <a:pt x="6328977" y="6857446"/>
                </a:lnTo>
                <a:cubicBezTo>
                  <a:pt x="6325142" y="6831291"/>
                  <a:pt x="6323214" y="6804892"/>
                  <a:pt x="6323214" y="6778449"/>
                </a:cubicBezTo>
                <a:lnTo>
                  <a:pt x="6323214" y="6778449"/>
                </a:lnTo>
                <a:cubicBezTo>
                  <a:pt x="6323214" y="6480699"/>
                  <a:pt x="6564574" y="6239317"/>
                  <a:pt x="6862322" y="6239317"/>
                </a:cubicBezTo>
                <a:lnTo>
                  <a:pt x="8331894" y="6239317"/>
                </a:lnTo>
                <a:cubicBezTo>
                  <a:pt x="8752750" y="6239317"/>
                  <a:pt x="9093921" y="5898146"/>
                  <a:pt x="9093921" y="5477290"/>
                </a:cubicBezTo>
                <a:lnTo>
                  <a:pt x="9093921" y="5477290"/>
                </a:lnTo>
                <a:cubicBezTo>
                  <a:pt x="9093921" y="5056434"/>
                  <a:pt x="8752750" y="4715241"/>
                  <a:pt x="8331894" y="4715241"/>
                </a:cubicBezTo>
                <a:lnTo>
                  <a:pt x="6066493" y="4715241"/>
                </a:lnTo>
                <a:cubicBezTo>
                  <a:pt x="5805849" y="4715241"/>
                  <a:pt x="5594568" y="4503982"/>
                  <a:pt x="5594568" y="4243338"/>
                </a:cubicBezTo>
                <a:lnTo>
                  <a:pt x="5594568" y="4243338"/>
                </a:lnTo>
                <a:cubicBezTo>
                  <a:pt x="5594568" y="3982716"/>
                  <a:pt x="5805849" y="3771435"/>
                  <a:pt x="6066493" y="3771435"/>
                </a:cubicBezTo>
                <a:lnTo>
                  <a:pt x="6652393" y="3771435"/>
                </a:lnTo>
                <a:cubicBezTo>
                  <a:pt x="6812494" y="3742420"/>
                  <a:pt x="6928908" y="3603021"/>
                  <a:pt x="6928930" y="3440304"/>
                </a:cubicBezTo>
                <a:lnTo>
                  <a:pt x="6928930" y="3440304"/>
                </a:lnTo>
                <a:cubicBezTo>
                  <a:pt x="6928952" y="3254469"/>
                  <a:pt x="6778315" y="3103833"/>
                  <a:pt x="6592480" y="3103810"/>
                </a:cubicBezTo>
                <a:cubicBezTo>
                  <a:pt x="6592480" y="3103810"/>
                  <a:pt x="6592458" y="3103810"/>
                  <a:pt x="6592458" y="3103810"/>
                </a:cubicBezTo>
                <a:lnTo>
                  <a:pt x="5383663" y="3103810"/>
                </a:lnTo>
                <a:cubicBezTo>
                  <a:pt x="5197828" y="3103810"/>
                  <a:pt x="5047191" y="2953174"/>
                  <a:pt x="5047191" y="2767338"/>
                </a:cubicBezTo>
                <a:lnTo>
                  <a:pt x="5047191" y="2767338"/>
                </a:lnTo>
                <a:cubicBezTo>
                  <a:pt x="5047213" y="2581525"/>
                  <a:pt x="5197850" y="2430888"/>
                  <a:pt x="5383663" y="2430866"/>
                </a:cubicBezTo>
                <a:lnTo>
                  <a:pt x="6498919" y="2430866"/>
                </a:lnTo>
                <a:cubicBezTo>
                  <a:pt x="6919776" y="2430866"/>
                  <a:pt x="7260947" y="2089695"/>
                  <a:pt x="7260947" y="1668839"/>
                </a:cubicBezTo>
                <a:lnTo>
                  <a:pt x="7260947" y="1668839"/>
                </a:lnTo>
                <a:cubicBezTo>
                  <a:pt x="7260947" y="1247983"/>
                  <a:pt x="6919776" y="906812"/>
                  <a:pt x="6498919" y="906812"/>
                </a:cubicBezTo>
                <a:lnTo>
                  <a:pt x="3872819" y="906812"/>
                </a:lnTo>
                <a:cubicBezTo>
                  <a:pt x="3496006" y="906812"/>
                  <a:pt x="3190366" y="601261"/>
                  <a:pt x="3190366" y="224359"/>
                </a:cubicBezTo>
                <a:lnTo>
                  <a:pt x="3190366" y="224359"/>
                </a:lnTo>
                <a:cubicBezTo>
                  <a:pt x="3190300" y="147983"/>
                  <a:pt x="3203067" y="72140"/>
                  <a:pt x="3228159" y="0"/>
                </a:cubicBezTo>
                <a:close/>
                <a:moveTo>
                  <a:pt x="5531263" y="1668839"/>
                </a:moveTo>
                <a:cubicBezTo>
                  <a:pt x="5531263" y="1537498"/>
                  <a:pt x="5637746" y="1431026"/>
                  <a:pt x="5769077" y="1431026"/>
                </a:cubicBezTo>
                <a:cubicBezTo>
                  <a:pt x="5900407" y="1431026"/>
                  <a:pt x="6006890" y="1537498"/>
                  <a:pt x="6006890" y="1668839"/>
                </a:cubicBezTo>
                <a:cubicBezTo>
                  <a:pt x="6006890" y="1800181"/>
                  <a:pt x="5900407" y="1906653"/>
                  <a:pt x="5769077" y="1906653"/>
                </a:cubicBezTo>
                <a:cubicBezTo>
                  <a:pt x="5637746" y="1906653"/>
                  <a:pt x="5531263" y="1800181"/>
                  <a:pt x="5531263" y="1668839"/>
                </a:cubicBezTo>
                <a:close/>
                <a:moveTo>
                  <a:pt x="7659282" y="5477290"/>
                </a:moveTo>
                <a:cubicBezTo>
                  <a:pt x="7659260" y="5291544"/>
                  <a:pt x="7809830" y="5140974"/>
                  <a:pt x="7995577" y="5140951"/>
                </a:cubicBezTo>
                <a:cubicBezTo>
                  <a:pt x="8181324" y="5140929"/>
                  <a:pt x="8331894" y="5291499"/>
                  <a:pt x="8331916" y="5477246"/>
                </a:cubicBezTo>
                <a:cubicBezTo>
                  <a:pt x="8331938" y="5662993"/>
                  <a:pt x="8181368" y="5813563"/>
                  <a:pt x="7995621" y="5813585"/>
                </a:cubicBezTo>
                <a:cubicBezTo>
                  <a:pt x="7995621" y="5813585"/>
                  <a:pt x="7995599" y="5813585"/>
                  <a:pt x="7995599" y="5813585"/>
                </a:cubicBezTo>
                <a:cubicBezTo>
                  <a:pt x="7809874" y="5813585"/>
                  <a:pt x="7659305" y="5663015"/>
                  <a:pt x="7659282" y="5477290"/>
                </a:cubicBezTo>
                <a:close/>
              </a:path>
            </a:pathLst>
          </a:custGeom>
          <a:solidFill>
            <a:schemeClr val="bg1"/>
          </a:solidFill>
          <a:ln w="22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99B6E26-456C-F515-65C8-B082811372C0}"/>
              </a:ext>
            </a:extLst>
          </p:cNvPr>
          <p:cNvSpPr/>
          <p:nvPr/>
        </p:nvSpPr>
        <p:spPr>
          <a:xfrm>
            <a:off x="362405" y="5817003"/>
            <a:ext cx="382903" cy="501874"/>
          </a:xfrm>
          <a:custGeom>
            <a:avLst/>
            <a:gdLst>
              <a:gd name="connsiteX0" fmla="*/ 187128 w 382903"/>
              <a:gd name="connsiteY0" fmla="*/ 497549 h 501874"/>
              <a:gd name="connsiteX1" fmla="*/ 3722 w 382903"/>
              <a:gd name="connsiteY1" fmla="*/ 254965 h 501874"/>
              <a:gd name="connsiteX2" fmla="*/ -140 w 382903"/>
              <a:gd name="connsiteY2" fmla="*/ 250449 h 501874"/>
              <a:gd name="connsiteX3" fmla="*/ 3722 w 382903"/>
              <a:gd name="connsiteY3" fmla="*/ 246599 h 501874"/>
              <a:gd name="connsiteX4" fmla="*/ 187128 w 382903"/>
              <a:gd name="connsiteY4" fmla="*/ 4015 h 501874"/>
              <a:gd name="connsiteX5" fmla="*/ 191299 w 382903"/>
              <a:gd name="connsiteY5" fmla="*/ -155 h 501874"/>
              <a:gd name="connsiteX6" fmla="*/ 195469 w 382903"/>
              <a:gd name="connsiteY6" fmla="*/ 4015 h 501874"/>
              <a:gd name="connsiteX7" fmla="*/ 378876 w 382903"/>
              <a:gd name="connsiteY7" fmla="*/ 246599 h 501874"/>
              <a:gd name="connsiteX8" fmla="*/ 382738 w 382903"/>
              <a:gd name="connsiteY8" fmla="*/ 251115 h 501874"/>
              <a:gd name="connsiteX9" fmla="*/ 378876 w 382903"/>
              <a:gd name="connsiteY9" fmla="*/ 254965 h 501874"/>
              <a:gd name="connsiteX10" fmla="*/ 195469 w 382903"/>
              <a:gd name="connsiteY10" fmla="*/ 497549 h 501874"/>
              <a:gd name="connsiteX11" fmla="*/ 191299 w 382903"/>
              <a:gd name="connsiteY11" fmla="*/ 501720 h 501874"/>
              <a:gd name="connsiteX12" fmla="*/ 187128 w 382903"/>
              <a:gd name="connsiteY12" fmla="*/ 497549 h 501874"/>
              <a:gd name="connsiteX13" fmla="*/ 191299 w 382903"/>
              <a:gd name="connsiteY13" fmla="*/ 56283 h 501874"/>
              <a:gd name="connsiteX14" fmla="*/ 38690 w 382903"/>
              <a:gd name="connsiteY14" fmla="*/ 250794 h 501874"/>
              <a:gd name="connsiteX15" fmla="*/ 191299 w 382903"/>
              <a:gd name="connsiteY15" fmla="*/ 445306 h 501874"/>
              <a:gd name="connsiteX16" fmla="*/ 343907 w 382903"/>
              <a:gd name="connsiteY16" fmla="*/ 250794 h 501874"/>
              <a:gd name="connsiteX17" fmla="*/ 191299 w 382903"/>
              <a:gd name="connsiteY17" fmla="*/ 56283 h 501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2903" h="501874">
                <a:moveTo>
                  <a:pt x="187128" y="497549"/>
                </a:moveTo>
                <a:cubicBezTo>
                  <a:pt x="187128" y="363795"/>
                  <a:pt x="104852" y="254965"/>
                  <a:pt x="3722" y="254965"/>
                </a:cubicBezTo>
                <a:cubicBezTo>
                  <a:pt x="1412" y="254792"/>
                  <a:pt x="-318" y="252769"/>
                  <a:pt x="-140" y="250449"/>
                </a:cubicBezTo>
                <a:cubicBezTo>
                  <a:pt x="20" y="248401"/>
                  <a:pt x="1659" y="246747"/>
                  <a:pt x="3722" y="246599"/>
                </a:cubicBezTo>
                <a:cubicBezTo>
                  <a:pt x="104901" y="246599"/>
                  <a:pt x="187128" y="137769"/>
                  <a:pt x="187128" y="4015"/>
                </a:cubicBezTo>
                <a:cubicBezTo>
                  <a:pt x="187128" y="1720"/>
                  <a:pt x="188996" y="-155"/>
                  <a:pt x="191299" y="-155"/>
                </a:cubicBezTo>
                <a:cubicBezTo>
                  <a:pt x="193601" y="-155"/>
                  <a:pt x="195469" y="1720"/>
                  <a:pt x="195469" y="4015"/>
                </a:cubicBezTo>
                <a:cubicBezTo>
                  <a:pt x="195469" y="137769"/>
                  <a:pt x="277746" y="246599"/>
                  <a:pt x="378876" y="246599"/>
                </a:cubicBezTo>
                <a:cubicBezTo>
                  <a:pt x="381186" y="246772"/>
                  <a:pt x="382916" y="248795"/>
                  <a:pt x="382738" y="251115"/>
                </a:cubicBezTo>
                <a:cubicBezTo>
                  <a:pt x="382578" y="253163"/>
                  <a:pt x="380939" y="254817"/>
                  <a:pt x="378876" y="254965"/>
                </a:cubicBezTo>
                <a:cubicBezTo>
                  <a:pt x="277696" y="254965"/>
                  <a:pt x="195469" y="363795"/>
                  <a:pt x="195469" y="497549"/>
                </a:cubicBezTo>
                <a:cubicBezTo>
                  <a:pt x="195469" y="499844"/>
                  <a:pt x="193601" y="501720"/>
                  <a:pt x="191299" y="501720"/>
                </a:cubicBezTo>
                <a:cubicBezTo>
                  <a:pt x="188996" y="501720"/>
                  <a:pt x="187128" y="499844"/>
                  <a:pt x="187128" y="497549"/>
                </a:cubicBezTo>
                <a:close/>
                <a:moveTo>
                  <a:pt x="191299" y="56283"/>
                </a:moveTo>
                <a:cubicBezTo>
                  <a:pt x="175258" y="154994"/>
                  <a:pt x="114797" y="232360"/>
                  <a:pt x="38690" y="250794"/>
                </a:cubicBezTo>
                <a:cubicBezTo>
                  <a:pt x="114797" y="269204"/>
                  <a:pt x="175258" y="346619"/>
                  <a:pt x="191299" y="445306"/>
                </a:cubicBezTo>
                <a:cubicBezTo>
                  <a:pt x="207339" y="346594"/>
                  <a:pt x="267800" y="269204"/>
                  <a:pt x="343907" y="250794"/>
                </a:cubicBezTo>
                <a:cubicBezTo>
                  <a:pt x="267800" y="232335"/>
                  <a:pt x="207339" y="154945"/>
                  <a:pt x="191299" y="5628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A3FB4D-CDD2-F256-437B-BD437369B286}"/>
              </a:ext>
            </a:extLst>
          </p:cNvPr>
          <p:cNvSpPr/>
          <p:nvPr/>
        </p:nvSpPr>
        <p:spPr>
          <a:xfrm>
            <a:off x="4287275" y="2658458"/>
            <a:ext cx="382884" cy="501264"/>
          </a:xfrm>
          <a:custGeom>
            <a:avLst/>
            <a:gdLst>
              <a:gd name="connsiteX0" fmla="*/ 187094 w 382884"/>
              <a:gd name="connsiteY0" fmla="*/ 497243 h 501264"/>
              <a:gd name="connsiteX1" fmla="*/ 3712 w 382884"/>
              <a:gd name="connsiteY1" fmla="*/ 254660 h 501264"/>
              <a:gd name="connsiteX2" fmla="*/ -138 w 382884"/>
              <a:gd name="connsiteY2" fmla="*/ 250143 h 501264"/>
              <a:gd name="connsiteX3" fmla="*/ 3712 w 382884"/>
              <a:gd name="connsiteY3" fmla="*/ 246294 h 501264"/>
              <a:gd name="connsiteX4" fmla="*/ 187094 w 382884"/>
              <a:gd name="connsiteY4" fmla="*/ 3709 h 501264"/>
              <a:gd name="connsiteX5" fmla="*/ 191610 w 382884"/>
              <a:gd name="connsiteY5" fmla="*/ -140 h 501264"/>
              <a:gd name="connsiteX6" fmla="*/ 195460 w 382884"/>
              <a:gd name="connsiteY6" fmla="*/ 3709 h 501264"/>
              <a:gd name="connsiteX7" fmla="*/ 378866 w 382884"/>
              <a:gd name="connsiteY7" fmla="*/ 246294 h 501264"/>
              <a:gd name="connsiteX8" fmla="*/ 382716 w 382884"/>
              <a:gd name="connsiteY8" fmla="*/ 250810 h 501264"/>
              <a:gd name="connsiteX9" fmla="*/ 378866 w 382884"/>
              <a:gd name="connsiteY9" fmla="*/ 254660 h 501264"/>
              <a:gd name="connsiteX10" fmla="*/ 195460 w 382884"/>
              <a:gd name="connsiteY10" fmla="*/ 497243 h 501264"/>
              <a:gd name="connsiteX11" fmla="*/ 190944 w 382884"/>
              <a:gd name="connsiteY11" fmla="*/ 501093 h 501264"/>
              <a:gd name="connsiteX12" fmla="*/ 187094 w 382884"/>
              <a:gd name="connsiteY12" fmla="*/ 497243 h 501264"/>
              <a:gd name="connsiteX13" fmla="*/ 191289 w 382884"/>
              <a:gd name="connsiteY13" fmla="*/ 55953 h 501264"/>
              <a:gd name="connsiteX14" fmla="*/ 38681 w 382884"/>
              <a:gd name="connsiteY14" fmla="*/ 250489 h 501264"/>
              <a:gd name="connsiteX15" fmla="*/ 191289 w 382884"/>
              <a:gd name="connsiteY15" fmla="*/ 445000 h 501264"/>
              <a:gd name="connsiteX16" fmla="*/ 343897 w 382884"/>
              <a:gd name="connsiteY16" fmla="*/ 250489 h 501264"/>
              <a:gd name="connsiteX17" fmla="*/ 191289 w 382884"/>
              <a:gd name="connsiteY17" fmla="*/ 55953 h 50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2884" h="501264">
                <a:moveTo>
                  <a:pt x="187094" y="497243"/>
                </a:moveTo>
                <a:cubicBezTo>
                  <a:pt x="187094" y="363489"/>
                  <a:pt x="104843" y="254660"/>
                  <a:pt x="3712" y="254660"/>
                </a:cubicBezTo>
                <a:cubicBezTo>
                  <a:pt x="1392" y="254487"/>
                  <a:pt x="-335" y="252463"/>
                  <a:pt x="-138" y="250143"/>
                </a:cubicBezTo>
                <a:cubicBezTo>
                  <a:pt x="10" y="248095"/>
                  <a:pt x="1639" y="246442"/>
                  <a:pt x="3712" y="246294"/>
                </a:cubicBezTo>
                <a:cubicBezTo>
                  <a:pt x="104891" y="246294"/>
                  <a:pt x="187094" y="137464"/>
                  <a:pt x="187094" y="3709"/>
                </a:cubicBezTo>
                <a:cubicBezTo>
                  <a:pt x="187267" y="1390"/>
                  <a:pt x="189290" y="-338"/>
                  <a:pt x="191610" y="-140"/>
                </a:cubicBezTo>
                <a:cubicBezTo>
                  <a:pt x="193658" y="8"/>
                  <a:pt x="195312" y="1637"/>
                  <a:pt x="195460" y="3709"/>
                </a:cubicBezTo>
                <a:cubicBezTo>
                  <a:pt x="195460" y="137464"/>
                  <a:pt x="277736" y="246294"/>
                  <a:pt x="378866" y="246294"/>
                </a:cubicBezTo>
                <a:cubicBezTo>
                  <a:pt x="381186" y="246466"/>
                  <a:pt x="382913" y="248490"/>
                  <a:pt x="382716" y="250810"/>
                </a:cubicBezTo>
                <a:cubicBezTo>
                  <a:pt x="382568" y="252858"/>
                  <a:pt x="380939" y="254511"/>
                  <a:pt x="378866" y="254660"/>
                </a:cubicBezTo>
                <a:cubicBezTo>
                  <a:pt x="277686" y="254660"/>
                  <a:pt x="195460" y="363489"/>
                  <a:pt x="195460" y="497243"/>
                </a:cubicBezTo>
                <a:cubicBezTo>
                  <a:pt x="195287" y="499564"/>
                  <a:pt x="193263" y="501291"/>
                  <a:pt x="190944" y="501093"/>
                </a:cubicBezTo>
                <a:cubicBezTo>
                  <a:pt x="188895" y="500945"/>
                  <a:pt x="187242" y="499317"/>
                  <a:pt x="187094" y="497243"/>
                </a:cubicBezTo>
                <a:close/>
                <a:moveTo>
                  <a:pt x="191289" y="55953"/>
                </a:moveTo>
                <a:cubicBezTo>
                  <a:pt x="175248" y="154665"/>
                  <a:pt x="114787" y="232054"/>
                  <a:pt x="38681" y="250489"/>
                </a:cubicBezTo>
                <a:cubicBezTo>
                  <a:pt x="114787" y="268898"/>
                  <a:pt x="175248" y="346313"/>
                  <a:pt x="191289" y="445000"/>
                </a:cubicBezTo>
                <a:cubicBezTo>
                  <a:pt x="207330" y="346289"/>
                  <a:pt x="267790" y="268898"/>
                  <a:pt x="343897" y="250489"/>
                </a:cubicBezTo>
                <a:cubicBezTo>
                  <a:pt x="267790" y="232054"/>
                  <a:pt x="207330" y="154640"/>
                  <a:pt x="191289" y="5595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5100A5-29FA-B338-02D1-76D0691A7624}"/>
              </a:ext>
            </a:extLst>
          </p:cNvPr>
          <p:cNvSpPr/>
          <p:nvPr/>
        </p:nvSpPr>
        <p:spPr>
          <a:xfrm>
            <a:off x="2954077" y="1067381"/>
            <a:ext cx="383547" cy="501936"/>
          </a:xfrm>
          <a:custGeom>
            <a:avLst/>
            <a:gdLst>
              <a:gd name="connsiteX0" fmla="*/ 187119 w 383547"/>
              <a:gd name="connsiteY0" fmla="*/ 497253 h 501936"/>
              <a:gd name="connsiteX1" fmla="*/ 3712 w 383547"/>
              <a:gd name="connsiteY1" fmla="*/ 254669 h 501936"/>
              <a:gd name="connsiteX2" fmla="*/ -138 w 383547"/>
              <a:gd name="connsiteY2" fmla="*/ 250165 h 501936"/>
              <a:gd name="connsiteX3" fmla="*/ 3712 w 383547"/>
              <a:gd name="connsiteY3" fmla="*/ 246303 h 501936"/>
              <a:gd name="connsiteX4" fmla="*/ 187119 w 383547"/>
              <a:gd name="connsiteY4" fmla="*/ 3719 h 501936"/>
              <a:gd name="connsiteX5" fmla="*/ 191635 w 383547"/>
              <a:gd name="connsiteY5" fmla="*/ -143 h 501936"/>
              <a:gd name="connsiteX6" fmla="*/ 195485 w 383547"/>
              <a:gd name="connsiteY6" fmla="*/ 3719 h 501936"/>
              <a:gd name="connsiteX7" fmla="*/ 378866 w 383547"/>
              <a:gd name="connsiteY7" fmla="*/ 246303 h 501936"/>
              <a:gd name="connsiteX8" fmla="*/ 383382 w 383547"/>
              <a:gd name="connsiteY8" fmla="*/ 250165 h 501936"/>
              <a:gd name="connsiteX9" fmla="*/ 379508 w 383547"/>
              <a:gd name="connsiteY9" fmla="*/ 254669 h 501936"/>
              <a:gd name="connsiteX10" fmla="*/ 378866 w 383547"/>
              <a:gd name="connsiteY10" fmla="*/ 254669 h 501936"/>
              <a:gd name="connsiteX11" fmla="*/ 195485 w 383547"/>
              <a:gd name="connsiteY11" fmla="*/ 497253 h 501936"/>
              <a:gd name="connsiteX12" fmla="*/ 191635 w 383547"/>
              <a:gd name="connsiteY12" fmla="*/ 501769 h 501936"/>
              <a:gd name="connsiteX13" fmla="*/ 187119 w 383547"/>
              <a:gd name="connsiteY13" fmla="*/ 497895 h 501936"/>
              <a:gd name="connsiteX14" fmla="*/ 187119 w 383547"/>
              <a:gd name="connsiteY14" fmla="*/ 497253 h 501936"/>
              <a:gd name="connsiteX15" fmla="*/ 191289 w 383547"/>
              <a:gd name="connsiteY15" fmla="*/ 55987 h 501936"/>
              <a:gd name="connsiteX16" fmla="*/ 38681 w 383547"/>
              <a:gd name="connsiteY16" fmla="*/ 250499 h 501936"/>
              <a:gd name="connsiteX17" fmla="*/ 191289 w 383547"/>
              <a:gd name="connsiteY17" fmla="*/ 445010 h 501936"/>
              <a:gd name="connsiteX18" fmla="*/ 343898 w 383547"/>
              <a:gd name="connsiteY18" fmla="*/ 250499 h 501936"/>
              <a:gd name="connsiteX19" fmla="*/ 191314 w 383547"/>
              <a:gd name="connsiteY19" fmla="*/ 55938 h 50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3547" h="501936">
                <a:moveTo>
                  <a:pt x="187119" y="497253"/>
                </a:moveTo>
                <a:cubicBezTo>
                  <a:pt x="187119" y="363499"/>
                  <a:pt x="104843" y="254669"/>
                  <a:pt x="3712" y="254669"/>
                </a:cubicBezTo>
                <a:cubicBezTo>
                  <a:pt x="1392" y="254491"/>
                  <a:pt x="-335" y="252475"/>
                  <a:pt x="-138" y="250165"/>
                </a:cubicBezTo>
                <a:cubicBezTo>
                  <a:pt x="11" y="248102"/>
                  <a:pt x="1639" y="246461"/>
                  <a:pt x="3712" y="246303"/>
                </a:cubicBezTo>
                <a:cubicBezTo>
                  <a:pt x="104892" y="246303"/>
                  <a:pt x="187119" y="137474"/>
                  <a:pt x="187119" y="3719"/>
                </a:cubicBezTo>
                <a:cubicBezTo>
                  <a:pt x="187291" y="1409"/>
                  <a:pt x="189315" y="-321"/>
                  <a:pt x="191635" y="-143"/>
                </a:cubicBezTo>
                <a:cubicBezTo>
                  <a:pt x="193683" y="17"/>
                  <a:pt x="195336" y="1656"/>
                  <a:pt x="195485" y="3719"/>
                </a:cubicBezTo>
                <a:cubicBezTo>
                  <a:pt x="195485" y="137474"/>
                  <a:pt x="277736" y="246303"/>
                  <a:pt x="378866" y="246303"/>
                </a:cubicBezTo>
                <a:cubicBezTo>
                  <a:pt x="381186" y="246126"/>
                  <a:pt x="383185" y="247856"/>
                  <a:pt x="383382" y="250165"/>
                </a:cubicBezTo>
                <a:cubicBezTo>
                  <a:pt x="383555" y="252475"/>
                  <a:pt x="381828" y="254491"/>
                  <a:pt x="379508" y="254669"/>
                </a:cubicBezTo>
                <a:cubicBezTo>
                  <a:pt x="379286" y="254686"/>
                  <a:pt x="379089" y="254686"/>
                  <a:pt x="378866" y="254669"/>
                </a:cubicBezTo>
                <a:cubicBezTo>
                  <a:pt x="277687" y="254669"/>
                  <a:pt x="195485" y="363499"/>
                  <a:pt x="195485" y="497253"/>
                </a:cubicBezTo>
                <a:cubicBezTo>
                  <a:pt x="195657" y="499573"/>
                  <a:pt x="193930" y="501572"/>
                  <a:pt x="191635" y="501769"/>
                </a:cubicBezTo>
                <a:cubicBezTo>
                  <a:pt x="189315" y="501942"/>
                  <a:pt x="187291" y="500215"/>
                  <a:pt x="187119" y="497895"/>
                </a:cubicBezTo>
                <a:cubicBezTo>
                  <a:pt x="187094" y="497673"/>
                  <a:pt x="187094" y="497475"/>
                  <a:pt x="187119" y="497253"/>
                </a:cubicBezTo>
                <a:close/>
                <a:moveTo>
                  <a:pt x="191289" y="55987"/>
                </a:moveTo>
                <a:cubicBezTo>
                  <a:pt x="175273" y="154699"/>
                  <a:pt x="114787" y="232064"/>
                  <a:pt x="38681" y="250499"/>
                </a:cubicBezTo>
                <a:cubicBezTo>
                  <a:pt x="114787" y="268908"/>
                  <a:pt x="175273" y="346323"/>
                  <a:pt x="191289" y="445010"/>
                </a:cubicBezTo>
                <a:cubicBezTo>
                  <a:pt x="207330" y="346298"/>
                  <a:pt x="267791" y="268908"/>
                  <a:pt x="343898" y="250499"/>
                </a:cubicBezTo>
                <a:cubicBezTo>
                  <a:pt x="267840" y="232015"/>
                  <a:pt x="207354" y="154600"/>
                  <a:pt x="191314" y="55938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AA9E6E-D66A-AA53-C904-D0A1290C93E3}"/>
              </a:ext>
            </a:extLst>
          </p:cNvPr>
          <p:cNvSpPr/>
          <p:nvPr/>
        </p:nvSpPr>
        <p:spPr>
          <a:xfrm>
            <a:off x="3836887" y="6461133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19"/>
                  <a:pt x="43720" y="0"/>
                  <a:pt x="97651" y="0"/>
                </a:cubicBezTo>
                <a:cubicBezTo>
                  <a:pt x="151582" y="0"/>
                  <a:pt x="195301" y="57519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BB9171-41E4-30DE-4F95-AE00CB1062B2}"/>
              </a:ext>
            </a:extLst>
          </p:cNvPr>
          <p:cNvSpPr/>
          <p:nvPr/>
        </p:nvSpPr>
        <p:spPr>
          <a:xfrm>
            <a:off x="2334982" y="420568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19"/>
                  <a:pt x="43720" y="0"/>
                  <a:pt x="97651" y="0"/>
                </a:cubicBezTo>
                <a:cubicBezTo>
                  <a:pt x="151581" y="0"/>
                  <a:pt x="195301" y="57519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74DA19-4736-D600-225A-C4BD7518E2B2}"/>
              </a:ext>
            </a:extLst>
          </p:cNvPr>
          <p:cNvSpPr/>
          <p:nvPr/>
        </p:nvSpPr>
        <p:spPr>
          <a:xfrm>
            <a:off x="264754" y="1569317"/>
            <a:ext cx="195301" cy="256946"/>
          </a:xfrm>
          <a:custGeom>
            <a:avLst/>
            <a:gdLst>
              <a:gd name="connsiteX0" fmla="*/ 195301 w 195301"/>
              <a:gd name="connsiteY0" fmla="*/ 128473 h 256946"/>
              <a:gd name="connsiteX1" fmla="*/ 97651 w 195301"/>
              <a:gd name="connsiteY1" fmla="*/ 256947 h 256946"/>
              <a:gd name="connsiteX2" fmla="*/ 0 w 195301"/>
              <a:gd name="connsiteY2" fmla="*/ 128473 h 256946"/>
              <a:gd name="connsiteX3" fmla="*/ 97651 w 195301"/>
              <a:gd name="connsiteY3" fmla="*/ 0 h 256946"/>
              <a:gd name="connsiteX4" fmla="*/ 195301 w 195301"/>
              <a:gd name="connsiteY4" fmla="*/ 128473 h 25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301" h="256946">
                <a:moveTo>
                  <a:pt x="195301" y="128473"/>
                </a:moveTo>
                <a:cubicBezTo>
                  <a:pt x="195301" y="199427"/>
                  <a:pt x="151582" y="256947"/>
                  <a:pt x="97651" y="256947"/>
                </a:cubicBezTo>
                <a:cubicBezTo>
                  <a:pt x="43720" y="256947"/>
                  <a:pt x="0" y="199427"/>
                  <a:pt x="0" y="128473"/>
                </a:cubicBezTo>
                <a:cubicBezTo>
                  <a:pt x="0" y="57520"/>
                  <a:pt x="43720" y="0"/>
                  <a:pt x="97651" y="0"/>
                </a:cubicBezTo>
                <a:cubicBezTo>
                  <a:pt x="151582" y="0"/>
                  <a:pt x="195301" y="57520"/>
                  <a:pt x="195301" y="128473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424708-BECC-4418-4642-AD0282117667}"/>
              </a:ext>
            </a:extLst>
          </p:cNvPr>
          <p:cNvSpPr/>
          <p:nvPr/>
        </p:nvSpPr>
        <p:spPr>
          <a:xfrm>
            <a:off x="553856" y="577519"/>
            <a:ext cx="99995" cy="99995"/>
          </a:xfrm>
          <a:custGeom>
            <a:avLst/>
            <a:gdLst>
              <a:gd name="connsiteX0" fmla="*/ -153 w 99995"/>
              <a:gd name="connsiteY0" fmla="*/ 49867 h 99995"/>
              <a:gd name="connsiteX1" fmla="*/ 49820 w 99995"/>
              <a:gd name="connsiteY1" fmla="*/ -155 h 99995"/>
              <a:gd name="connsiteX2" fmla="*/ 99842 w 99995"/>
              <a:gd name="connsiteY2" fmla="*/ 49817 h 99995"/>
              <a:gd name="connsiteX3" fmla="*/ 49869 w 99995"/>
              <a:gd name="connsiteY3" fmla="*/ 99840 h 99995"/>
              <a:gd name="connsiteX4" fmla="*/ 49746 w 99995"/>
              <a:gd name="connsiteY4" fmla="*/ 99840 h 99995"/>
              <a:gd name="connsiteX5" fmla="*/ -153 w 99995"/>
              <a:gd name="connsiteY5" fmla="*/ 49867 h 99995"/>
              <a:gd name="connsiteX6" fmla="*/ 8213 w 99995"/>
              <a:gd name="connsiteY6" fmla="*/ 49867 h 99995"/>
              <a:gd name="connsiteX7" fmla="*/ 49820 w 99995"/>
              <a:gd name="connsiteY7" fmla="*/ 91523 h 99995"/>
              <a:gd name="connsiteX8" fmla="*/ 91476 w 99995"/>
              <a:gd name="connsiteY8" fmla="*/ 49916 h 99995"/>
              <a:gd name="connsiteX9" fmla="*/ 49869 w 99995"/>
              <a:gd name="connsiteY9" fmla="*/ 8260 h 99995"/>
              <a:gd name="connsiteX10" fmla="*/ 49746 w 99995"/>
              <a:gd name="connsiteY10" fmla="*/ 8260 h 99995"/>
              <a:gd name="connsiteX11" fmla="*/ 8213 w 99995"/>
              <a:gd name="connsiteY11" fmla="*/ 49867 h 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995" h="99995">
                <a:moveTo>
                  <a:pt x="-153" y="49867"/>
                </a:moveTo>
                <a:cubicBezTo>
                  <a:pt x="-165" y="22255"/>
                  <a:pt x="22208" y="-141"/>
                  <a:pt x="49820" y="-155"/>
                </a:cubicBezTo>
                <a:cubicBezTo>
                  <a:pt x="77432" y="-168"/>
                  <a:pt x="99827" y="22205"/>
                  <a:pt x="99842" y="49817"/>
                </a:cubicBezTo>
                <a:cubicBezTo>
                  <a:pt x="99854" y="77430"/>
                  <a:pt x="77481" y="99827"/>
                  <a:pt x="49869" y="99840"/>
                </a:cubicBezTo>
                <a:cubicBezTo>
                  <a:pt x="49827" y="99840"/>
                  <a:pt x="49788" y="99840"/>
                  <a:pt x="49746" y="99840"/>
                </a:cubicBezTo>
                <a:cubicBezTo>
                  <a:pt x="22193" y="99758"/>
                  <a:pt x="-113" y="77420"/>
                  <a:pt x="-153" y="49867"/>
                </a:cubicBezTo>
                <a:close/>
                <a:moveTo>
                  <a:pt x="8213" y="49867"/>
                </a:moveTo>
                <a:cubicBezTo>
                  <a:pt x="8201" y="72859"/>
                  <a:pt x="26828" y="91508"/>
                  <a:pt x="49820" y="91523"/>
                </a:cubicBezTo>
                <a:cubicBezTo>
                  <a:pt x="72812" y="91535"/>
                  <a:pt x="91464" y="72909"/>
                  <a:pt x="91476" y="49916"/>
                </a:cubicBezTo>
                <a:cubicBezTo>
                  <a:pt x="91489" y="26924"/>
                  <a:pt x="72862" y="8272"/>
                  <a:pt x="49869" y="8260"/>
                </a:cubicBezTo>
                <a:cubicBezTo>
                  <a:pt x="49827" y="8260"/>
                  <a:pt x="49788" y="8260"/>
                  <a:pt x="49746" y="8260"/>
                </a:cubicBezTo>
                <a:cubicBezTo>
                  <a:pt x="26813" y="8341"/>
                  <a:pt x="8252" y="26934"/>
                  <a:pt x="8213" y="49867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3BCD47-52B1-25C1-7DE7-EE92E6379741}"/>
              </a:ext>
            </a:extLst>
          </p:cNvPr>
          <p:cNvSpPr/>
          <p:nvPr/>
        </p:nvSpPr>
        <p:spPr>
          <a:xfrm>
            <a:off x="4730927" y="5378549"/>
            <a:ext cx="99995" cy="99995"/>
          </a:xfrm>
          <a:custGeom>
            <a:avLst/>
            <a:gdLst>
              <a:gd name="connsiteX0" fmla="*/ -153 w 99995"/>
              <a:gd name="connsiteY0" fmla="*/ 49867 h 99995"/>
              <a:gd name="connsiteX1" fmla="*/ 49820 w 99995"/>
              <a:gd name="connsiteY1" fmla="*/ -155 h 99995"/>
              <a:gd name="connsiteX2" fmla="*/ 99842 w 99995"/>
              <a:gd name="connsiteY2" fmla="*/ 49817 h 99995"/>
              <a:gd name="connsiteX3" fmla="*/ 49869 w 99995"/>
              <a:gd name="connsiteY3" fmla="*/ 99840 h 99995"/>
              <a:gd name="connsiteX4" fmla="*/ 49845 w 99995"/>
              <a:gd name="connsiteY4" fmla="*/ 99840 h 99995"/>
              <a:gd name="connsiteX5" fmla="*/ -153 w 99995"/>
              <a:gd name="connsiteY5" fmla="*/ 49867 h 99995"/>
              <a:gd name="connsiteX6" fmla="*/ 8213 w 99995"/>
              <a:gd name="connsiteY6" fmla="*/ 49867 h 99995"/>
              <a:gd name="connsiteX7" fmla="*/ 49820 w 99995"/>
              <a:gd name="connsiteY7" fmla="*/ 91523 h 99995"/>
              <a:gd name="connsiteX8" fmla="*/ 91477 w 99995"/>
              <a:gd name="connsiteY8" fmla="*/ 49916 h 99995"/>
              <a:gd name="connsiteX9" fmla="*/ 49869 w 99995"/>
              <a:gd name="connsiteY9" fmla="*/ 8260 h 99995"/>
              <a:gd name="connsiteX10" fmla="*/ 49845 w 99995"/>
              <a:gd name="connsiteY10" fmla="*/ 8260 h 99995"/>
              <a:gd name="connsiteX11" fmla="*/ 8213 w 99995"/>
              <a:gd name="connsiteY11" fmla="*/ 49867 h 9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9995" h="99995">
                <a:moveTo>
                  <a:pt x="-153" y="49867"/>
                </a:moveTo>
                <a:cubicBezTo>
                  <a:pt x="-178" y="22252"/>
                  <a:pt x="22205" y="-131"/>
                  <a:pt x="49820" y="-155"/>
                </a:cubicBezTo>
                <a:cubicBezTo>
                  <a:pt x="77434" y="-180"/>
                  <a:pt x="99817" y="22203"/>
                  <a:pt x="99842" y="49817"/>
                </a:cubicBezTo>
                <a:cubicBezTo>
                  <a:pt x="99867" y="77432"/>
                  <a:pt x="77484" y="99815"/>
                  <a:pt x="49869" y="99840"/>
                </a:cubicBezTo>
                <a:cubicBezTo>
                  <a:pt x="49869" y="99840"/>
                  <a:pt x="49845" y="99840"/>
                  <a:pt x="49845" y="99840"/>
                </a:cubicBezTo>
                <a:cubicBezTo>
                  <a:pt x="22255" y="99815"/>
                  <a:pt x="-103" y="77457"/>
                  <a:pt x="-153" y="49867"/>
                </a:cubicBezTo>
                <a:close/>
                <a:moveTo>
                  <a:pt x="8213" y="49867"/>
                </a:moveTo>
                <a:cubicBezTo>
                  <a:pt x="8189" y="72867"/>
                  <a:pt x="26820" y="91498"/>
                  <a:pt x="49820" y="91523"/>
                </a:cubicBezTo>
                <a:cubicBezTo>
                  <a:pt x="72820" y="91548"/>
                  <a:pt x="91452" y="72916"/>
                  <a:pt x="91477" y="49916"/>
                </a:cubicBezTo>
                <a:cubicBezTo>
                  <a:pt x="91501" y="26916"/>
                  <a:pt x="72869" y="8284"/>
                  <a:pt x="49869" y="8260"/>
                </a:cubicBezTo>
                <a:cubicBezTo>
                  <a:pt x="49869" y="8260"/>
                  <a:pt x="49845" y="8260"/>
                  <a:pt x="49845" y="8260"/>
                </a:cubicBezTo>
                <a:cubicBezTo>
                  <a:pt x="26869" y="8284"/>
                  <a:pt x="8262" y="26891"/>
                  <a:pt x="8213" y="49867"/>
                </a:cubicBezTo>
                <a:close/>
              </a:path>
            </a:pathLst>
          </a:custGeom>
          <a:solidFill>
            <a:schemeClr val="accent1"/>
          </a:solidFill>
          <a:ln w="24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20E6B7-9C99-74B0-7850-4B0FEFF8266E}"/>
              </a:ext>
            </a:extLst>
          </p:cNvPr>
          <p:cNvGrpSpPr/>
          <p:nvPr/>
        </p:nvGrpSpPr>
        <p:grpSpPr>
          <a:xfrm>
            <a:off x="7549925" y="2387680"/>
            <a:ext cx="4381535" cy="2082641"/>
            <a:chOff x="7549925" y="1931134"/>
            <a:chExt cx="4381535" cy="20826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3B96A7-A093-5714-66CD-48769BAFDAB0}"/>
                </a:ext>
              </a:extLst>
            </p:cNvPr>
            <p:cNvSpPr txBox="1"/>
            <p:nvPr/>
          </p:nvSpPr>
          <p:spPr>
            <a:xfrm>
              <a:off x="7549925" y="1931134"/>
              <a:ext cx="438153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i="0" dirty="0">
                  <a:solidFill>
                    <a:schemeClr val="accent3"/>
                  </a:solidFill>
                  <a:effectLst/>
                  <a:latin typeface="Montserrat" panose="00000500000000000000" pitchFamily="2" charset="0"/>
                </a:rPr>
                <a:t>E-commerce Business</a:t>
              </a:r>
              <a:endParaRPr lang="en-US" sz="4400" b="1" dirty="0">
                <a:solidFill>
                  <a:schemeClr val="accent3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79B52C-2861-7DC2-0C88-DF5A81AED437}"/>
                </a:ext>
              </a:extLst>
            </p:cNvPr>
            <p:cNvSpPr txBox="1"/>
            <p:nvPr/>
          </p:nvSpPr>
          <p:spPr>
            <a:xfrm>
              <a:off x="7549925" y="3429000"/>
              <a:ext cx="418976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E-commerce is the buying and selling of goods and services online.</a:t>
              </a:r>
              <a:endParaRPr lang="en-US" sz="16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A136833-A1AD-6C4F-C0B5-5CF3769B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09" y="1152651"/>
            <a:ext cx="1962722" cy="4367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155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A629DA-5447-F14A-1649-AC7AA3736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2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2B0E56-4D43-350D-34D6-CBEE65281815}"/>
              </a:ext>
            </a:extLst>
          </p:cNvPr>
          <p:cNvSpPr txBox="1"/>
          <p:nvPr/>
        </p:nvSpPr>
        <p:spPr>
          <a:xfrm>
            <a:off x="1472357" y="2705725"/>
            <a:ext cx="88721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92">
              <a:defRPr/>
            </a:pPr>
            <a:r>
              <a:rPr lang="en-US" sz="8800" b="1" dirty="0">
                <a:solidFill>
                  <a:schemeClr val="accent1"/>
                </a:solidFill>
                <a:latin typeface="LORA" pitchFamily="2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466D7-BABA-36E8-E85E-FDBE24CCFB6D}"/>
              </a:ext>
            </a:extLst>
          </p:cNvPr>
          <p:cNvSpPr/>
          <p:nvPr/>
        </p:nvSpPr>
        <p:spPr>
          <a:xfrm>
            <a:off x="0" y="0"/>
            <a:ext cx="455295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794FE3-EC7B-BDD0-8B6B-157C0BDC5F66}"/>
              </a:ext>
            </a:extLst>
          </p:cNvPr>
          <p:cNvSpPr/>
          <p:nvPr/>
        </p:nvSpPr>
        <p:spPr>
          <a:xfrm>
            <a:off x="352425" y="0"/>
            <a:ext cx="3848100" cy="5743578"/>
          </a:xfrm>
          <a:custGeom>
            <a:avLst/>
            <a:gdLst>
              <a:gd name="connsiteX0" fmla="*/ 0 w 3848100"/>
              <a:gd name="connsiteY0" fmla="*/ 0 h 5743578"/>
              <a:gd name="connsiteX1" fmla="*/ 3848100 w 3848100"/>
              <a:gd name="connsiteY1" fmla="*/ 0 h 5743578"/>
              <a:gd name="connsiteX2" fmla="*/ 3848100 w 3848100"/>
              <a:gd name="connsiteY2" fmla="*/ 3819528 h 5743578"/>
              <a:gd name="connsiteX3" fmla="*/ 1924050 w 3848100"/>
              <a:gd name="connsiteY3" fmla="*/ 5743578 h 5743578"/>
              <a:gd name="connsiteX4" fmla="*/ 0 w 3848100"/>
              <a:gd name="connsiteY4" fmla="*/ 3819528 h 574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8100" h="5743578">
                <a:moveTo>
                  <a:pt x="0" y="0"/>
                </a:moveTo>
                <a:lnTo>
                  <a:pt x="3848100" y="0"/>
                </a:lnTo>
                <a:lnTo>
                  <a:pt x="3848100" y="3819528"/>
                </a:lnTo>
                <a:cubicBezTo>
                  <a:pt x="3848100" y="4882151"/>
                  <a:pt x="2986673" y="5743578"/>
                  <a:pt x="1924050" y="5743578"/>
                </a:cubicBezTo>
                <a:cubicBezTo>
                  <a:pt x="861427" y="5743578"/>
                  <a:pt x="0" y="4882151"/>
                  <a:pt x="0" y="3819528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95B2752B-FC3C-9938-5983-D2442E106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079" y="159157"/>
            <a:ext cx="679043" cy="67904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1DE16A8-CBB7-9082-0FB0-6790307C5D3C}"/>
              </a:ext>
            </a:extLst>
          </p:cNvPr>
          <p:cNvGrpSpPr/>
          <p:nvPr/>
        </p:nvGrpSpPr>
        <p:grpSpPr>
          <a:xfrm>
            <a:off x="4806779" y="498678"/>
            <a:ext cx="6013622" cy="5868257"/>
            <a:chOff x="5465967" y="2225458"/>
            <a:chExt cx="5646940" cy="58682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5FF295-DF6A-5F94-4339-1AB150921058}"/>
                </a:ext>
              </a:extLst>
            </p:cNvPr>
            <p:cNvSpPr txBox="1"/>
            <p:nvPr/>
          </p:nvSpPr>
          <p:spPr>
            <a:xfrm>
              <a:off x="5465967" y="3152298"/>
              <a:ext cx="5646940" cy="49414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Team member:</a:t>
              </a:r>
            </a:p>
            <a:p>
              <a:pPr marL="339725">
                <a:lnSpc>
                  <a:spcPct val="15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Mahmoud Easa</a:t>
              </a:r>
            </a:p>
            <a:p>
              <a:pPr marL="339725">
                <a:lnSpc>
                  <a:spcPct val="15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33 years old software engineer</a:t>
              </a:r>
            </a:p>
            <a:p>
              <a:pPr marL="339725">
                <a:lnSpc>
                  <a:spcPct val="15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student at ALX</a:t>
              </a:r>
            </a:p>
            <a:p>
              <a:pPr marL="339725"/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8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Person’s role:</a:t>
              </a:r>
            </a:p>
            <a:p>
              <a:pPr marL="339725" algn="just">
                <a:lnSpc>
                  <a:spcPct val="150000"/>
                </a:lnSpc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 developed the entire project by myself, including the Front-End and Back-End. So, there is no other team member.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06D72E-B70A-4505-4436-A954E9D9F984}"/>
                </a:ext>
              </a:extLst>
            </p:cNvPr>
            <p:cNvSpPr txBox="1"/>
            <p:nvPr/>
          </p:nvSpPr>
          <p:spPr>
            <a:xfrm>
              <a:off x="5465967" y="2225458"/>
              <a:ext cx="56469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accent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21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D90D8-042E-4CF9-5789-EDEB831FF41C}"/>
              </a:ext>
            </a:extLst>
          </p:cNvPr>
          <p:cNvSpPr/>
          <p:nvPr/>
        </p:nvSpPr>
        <p:spPr>
          <a:xfrm>
            <a:off x="6055301" y="0"/>
            <a:ext cx="6136699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2FD409-BDDC-25C0-0036-2453CCF7A034}"/>
              </a:ext>
            </a:extLst>
          </p:cNvPr>
          <p:cNvGrpSpPr/>
          <p:nvPr/>
        </p:nvGrpSpPr>
        <p:grpSpPr>
          <a:xfrm>
            <a:off x="211014" y="1045623"/>
            <a:ext cx="5334000" cy="4389213"/>
            <a:chOff x="442911" y="1135595"/>
            <a:chExt cx="6771770" cy="43892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27F46C-EC99-22EE-C37B-DC13C7D31E24}"/>
                </a:ext>
              </a:extLst>
            </p:cNvPr>
            <p:cNvSpPr txBox="1"/>
            <p:nvPr/>
          </p:nvSpPr>
          <p:spPr>
            <a:xfrm>
              <a:off x="442912" y="2580412"/>
              <a:ext cx="6771769" cy="2944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 have been learning about web development for a while now, and I have always wanted to start my own e-commerce business. When I was asked to come up with an idea for a project to work on in the program, I decided to use the opportunity to implement the idea that I had been thinking about for a while.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F4AF22-0D6D-293D-E466-982321A40B57}"/>
                </a:ext>
              </a:extLst>
            </p:cNvPr>
            <p:cNvSpPr txBox="1"/>
            <p:nvPr/>
          </p:nvSpPr>
          <p:spPr>
            <a:xfrm>
              <a:off x="442911" y="1135595"/>
              <a:ext cx="677176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Story of how the project was inspired</a:t>
              </a:r>
            </a:p>
          </p:txBody>
        </p:sp>
      </p:grpSp>
      <p:pic>
        <p:nvPicPr>
          <p:cNvPr id="8" name="Picture 7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274A6FB-4EF9-5F15-4B90-FDD3E8159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70" y="122093"/>
            <a:ext cx="679043" cy="679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F3412E-F7C9-C639-0ED6-1E464405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302" y="0"/>
            <a:ext cx="6136698" cy="32961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8DC541-A25E-AA8D-BD7D-EB517DCC8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300" y="3188368"/>
            <a:ext cx="6136700" cy="364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8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8">
            <a:extLst>
              <a:ext uri="{FF2B5EF4-FFF2-40B4-BE49-F238E27FC236}">
                <a16:creationId xmlns:a16="http://schemas.microsoft.com/office/drawing/2014/main" id="{3A572FEB-92B3-EF8B-676F-564D6F05938F}"/>
              </a:ext>
            </a:extLst>
          </p:cNvPr>
          <p:cNvSpPr/>
          <p:nvPr/>
        </p:nvSpPr>
        <p:spPr>
          <a:xfrm>
            <a:off x="6991655" y="5641681"/>
            <a:ext cx="4708826" cy="1293489"/>
          </a:xfrm>
          <a:custGeom>
            <a:avLst/>
            <a:gdLst>
              <a:gd name="connsiteX0" fmla="*/ 828 w 4708826"/>
              <a:gd name="connsiteY0" fmla="*/ 1189238 h 1293489"/>
              <a:gd name="connsiteX1" fmla="*/ 860772 w 4708826"/>
              <a:gd name="connsiteY1" fmla="*/ 441088 h 1293489"/>
              <a:gd name="connsiteX2" fmla="*/ 1672877 w 4708826"/>
              <a:gd name="connsiteY2" fmla="*/ 658298 h 1293489"/>
              <a:gd name="connsiteX3" fmla="*/ 3152224 w 4708826"/>
              <a:gd name="connsiteY3" fmla="*/ -383 h 1293489"/>
              <a:gd name="connsiteX4" fmla="*/ 4003439 w 4708826"/>
              <a:gd name="connsiteY4" fmla="*/ 457202 h 1293489"/>
              <a:gd name="connsiteX5" fmla="*/ 4708449 w 4708826"/>
              <a:gd name="connsiteY5" fmla="*/ 896323 h 1293489"/>
              <a:gd name="connsiteX6" fmla="*/ 2045525 w 4708826"/>
              <a:gd name="connsiteY6" fmla="*/ 1268131 h 1293489"/>
              <a:gd name="connsiteX7" fmla="*/ 1882702 w 4708826"/>
              <a:gd name="connsiteY7" fmla="*/ 1268131 h 1293489"/>
              <a:gd name="connsiteX8" fmla="*/ 687373 w 4708826"/>
              <a:gd name="connsiteY8" fmla="*/ 1292975 h 1293489"/>
              <a:gd name="connsiteX9" fmla="*/ 4353 w 4708826"/>
              <a:gd name="connsiteY9" fmla="*/ 1259403 h 1293489"/>
              <a:gd name="connsiteX10" fmla="*/ -180 w 4708826"/>
              <a:gd name="connsiteY10" fmla="*/ 1217774 h 1293489"/>
              <a:gd name="connsiteX11" fmla="*/ 828 w 4708826"/>
              <a:gd name="connsiteY11" fmla="*/ 1189238 h 129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08826" h="1293489">
                <a:moveTo>
                  <a:pt x="828" y="1189238"/>
                </a:moveTo>
                <a:cubicBezTo>
                  <a:pt x="3681" y="931573"/>
                  <a:pt x="511960" y="441088"/>
                  <a:pt x="860772" y="441088"/>
                </a:cubicBezTo>
                <a:cubicBezTo>
                  <a:pt x="1129348" y="441088"/>
                  <a:pt x="1324232" y="658298"/>
                  <a:pt x="1672877" y="658298"/>
                </a:cubicBezTo>
                <a:cubicBezTo>
                  <a:pt x="2236381" y="658298"/>
                  <a:pt x="2602148" y="-383"/>
                  <a:pt x="3152224" y="-383"/>
                </a:cubicBezTo>
                <a:cubicBezTo>
                  <a:pt x="3484081" y="-383"/>
                  <a:pt x="3730835" y="298911"/>
                  <a:pt x="4003439" y="457202"/>
                </a:cubicBezTo>
                <a:cubicBezTo>
                  <a:pt x="4119094" y="524346"/>
                  <a:pt x="4708449" y="658634"/>
                  <a:pt x="4708449" y="896323"/>
                </a:cubicBezTo>
                <a:cubicBezTo>
                  <a:pt x="4708449" y="1289114"/>
                  <a:pt x="2048043" y="1268131"/>
                  <a:pt x="2045525" y="1268131"/>
                </a:cubicBezTo>
                <a:cubicBezTo>
                  <a:pt x="1974353" y="1268131"/>
                  <a:pt x="1936249" y="1268131"/>
                  <a:pt x="1882702" y="1268131"/>
                </a:cubicBezTo>
                <a:cubicBezTo>
                  <a:pt x="1479839" y="1268131"/>
                  <a:pt x="1084193" y="1292975"/>
                  <a:pt x="687373" y="1292975"/>
                </a:cubicBezTo>
                <a:cubicBezTo>
                  <a:pt x="459252" y="1294469"/>
                  <a:pt x="231232" y="1283273"/>
                  <a:pt x="4353" y="1259403"/>
                </a:cubicBezTo>
                <a:cubicBezTo>
                  <a:pt x="1449" y="1245705"/>
                  <a:pt x="-62" y="1231773"/>
                  <a:pt x="-180" y="1217774"/>
                </a:cubicBezTo>
                <a:cubicBezTo>
                  <a:pt x="-683" y="1208709"/>
                  <a:pt x="-180" y="1199981"/>
                  <a:pt x="828" y="1189238"/>
                </a:cubicBezTo>
                <a:close/>
              </a:path>
            </a:pathLst>
          </a:custGeom>
          <a:solidFill>
            <a:srgbClr val="FF6600"/>
          </a:solidFill>
          <a:ln w="167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2">
            <a:extLst>
              <a:ext uri="{FF2B5EF4-FFF2-40B4-BE49-F238E27FC236}">
                <a16:creationId xmlns:a16="http://schemas.microsoft.com/office/drawing/2014/main" id="{050851F3-FF20-6F5C-0A87-27466E292825}"/>
              </a:ext>
            </a:extLst>
          </p:cNvPr>
          <p:cNvSpPr/>
          <p:nvPr/>
        </p:nvSpPr>
        <p:spPr>
          <a:xfrm>
            <a:off x="200637" y="-400050"/>
            <a:ext cx="3319325" cy="3673949"/>
          </a:xfrm>
          <a:custGeom>
            <a:avLst/>
            <a:gdLst>
              <a:gd name="connsiteX0" fmla="*/ 7152 w 3319325"/>
              <a:gd name="connsiteY0" fmla="*/ 1997207 h 3673949"/>
              <a:gd name="connsiteX1" fmla="*/ -60 w 3319325"/>
              <a:gd name="connsiteY1" fmla="*/ 2303038 h 3673949"/>
              <a:gd name="connsiteX2" fmla="*/ 110623 w 3319325"/>
              <a:gd name="connsiteY2" fmla="*/ 3673939 h 3673949"/>
              <a:gd name="connsiteX3" fmla="*/ 332092 w 3319325"/>
              <a:gd name="connsiteY3" fmla="*/ 3355639 h 3673949"/>
              <a:gd name="connsiteX4" fmla="*/ 408180 w 3319325"/>
              <a:gd name="connsiteY4" fmla="*/ 3151110 h 3673949"/>
              <a:gd name="connsiteX5" fmla="*/ 805341 w 3319325"/>
              <a:gd name="connsiteY5" fmla="*/ 2503711 h 3673949"/>
              <a:gd name="connsiteX6" fmla="*/ 719638 w 3319325"/>
              <a:gd name="connsiteY6" fmla="*/ 1947714 h 3673949"/>
              <a:gd name="connsiteX7" fmla="*/ 1570399 w 3319325"/>
              <a:gd name="connsiteY7" fmla="*/ 1420642 h 3673949"/>
              <a:gd name="connsiteX8" fmla="*/ 2323959 w 3319325"/>
              <a:gd name="connsiteY8" fmla="*/ 817723 h 3673949"/>
              <a:gd name="connsiteX9" fmla="*/ 2566750 w 3319325"/>
              <a:gd name="connsiteY9" fmla="*/ 826336 h 3673949"/>
              <a:gd name="connsiteX10" fmla="*/ 3319266 w 3319325"/>
              <a:gd name="connsiteY10" fmla="*/ 202591 h 3673949"/>
              <a:gd name="connsiteX11" fmla="*/ 3074803 w 3319325"/>
              <a:gd name="connsiteY11" fmla="*/ 167882 h 3673949"/>
              <a:gd name="connsiteX12" fmla="*/ 2881448 w 3319325"/>
              <a:gd name="connsiteY12" fmla="*/ 171610 h 3673949"/>
              <a:gd name="connsiteX13" fmla="*/ 2261563 w 3319325"/>
              <a:gd name="connsiteY13" fmla="*/ 105147 h 3673949"/>
              <a:gd name="connsiteX14" fmla="*/ 2261563 w 3319325"/>
              <a:gd name="connsiteY14" fmla="*/ 104633 h 3673949"/>
              <a:gd name="connsiteX15" fmla="*/ 2040512 w 3319325"/>
              <a:gd name="connsiteY15" fmla="*/ -10 h 3673949"/>
              <a:gd name="connsiteX16" fmla="*/ 779525 w 3319325"/>
              <a:gd name="connsiteY16" fmla="*/ 69538 h 3673949"/>
              <a:gd name="connsiteX17" fmla="*/ 326657 w 3319325"/>
              <a:gd name="connsiteY17" fmla="*/ 41770 h 3673949"/>
              <a:gd name="connsiteX18" fmla="*/ 125359 w 3319325"/>
              <a:gd name="connsiteY18" fmla="*/ 109004 h 3673949"/>
              <a:gd name="connsiteX19" fmla="*/ 7152 w 3319325"/>
              <a:gd name="connsiteY19" fmla="*/ 1997207 h 3673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19325" h="3673949">
                <a:moveTo>
                  <a:pt x="7152" y="1997207"/>
                </a:moveTo>
                <a:cubicBezTo>
                  <a:pt x="2344" y="2067655"/>
                  <a:pt x="-60" y="2175255"/>
                  <a:pt x="-60" y="2303038"/>
                </a:cubicBezTo>
                <a:cubicBezTo>
                  <a:pt x="-60" y="2771103"/>
                  <a:pt x="33490" y="3508747"/>
                  <a:pt x="110623" y="3673939"/>
                </a:cubicBezTo>
                <a:cubicBezTo>
                  <a:pt x="181589" y="3563254"/>
                  <a:pt x="267397" y="3472881"/>
                  <a:pt x="332092" y="3355639"/>
                </a:cubicBezTo>
                <a:cubicBezTo>
                  <a:pt x="367210" y="3291362"/>
                  <a:pt x="366582" y="3209602"/>
                  <a:pt x="408180" y="3151110"/>
                </a:cubicBezTo>
                <a:cubicBezTo>
                  <a:pt x="548022" y="2954679"/>
                  <a:pt x="805341" y="2826125"/>
                  <a:pt x="805341" y="2503711"/>
                </a:cubicBezTo>
                <a:cubicBezTo>
                  <a:pt x="805341" y="2315765"/>
                  <a:pt x="719638" y="2125247"/>
                  <a:pt x="719638" y="1947714"/>
                </a:cubicBezTo>
                <a:cubicBezTo>
                  <a:pt x="719638" y="1442753"/>
                  <a:pt x="1342658" y="1539297"/>
                  <a:pt x="1570399" y="1420642"/>
                </a:cubicBezTo>
                <a:cubicBezTo>
                  <a:pt x="1863044" y="1268434"/>
                  <a:pt x="1830226" y="817723"/>
                  <a:pt x="2323959" y="817723"/>
                </a:cubicBezTo>
                <a:cubicBezTo>
                  <a:pt x="2404332" y="817723"/>
                  <a:pt x="2486169" y="826336"/>
                  <a:pt x="2566750" y="826336"/>
                </a:cubicBezTo>
                <a:cubicBezTo>
                  <a:pt x="3003941" y="826336"/>
                  <a:pt x="3064665" y="468827"/>
                  <a:pt x="3319266" y="202591"/>
                </a:cubicBezTo>
                <a:cubicBezTo>
                  <a:pt x="3243805" y="174052"/>
                  <a:pt x="3159565" y="167882"/>
                  <a:pt x="3074803" y="167882"/>
                </a:cubicBezTo>
                <a:cubicBezTo>
                  <a:pt x="3009376" y="167882"/>
                  <a:pt x="2943740" y="171610"/>
                  <a:pt x="2881448" y="171610"/>
                </a:cubicBezTo>
                <a:cubicBezTo>
                  <a:pt x="2711296" y="171610"/>
                  <a:pt x="2430775" y="130858"/>
                  <a:pt x="2261563" y="105147"/>
                </a:cubicBezTo>
                <a:lnTo>
                  <a:pt x="2261563" y="104633"/>
                </a:lnTo>
                <a:cubicBezTo>
                  <a:pt x="2261563" y="20430"/>
                  <a:pt x="2153494" y="-10"/>
                  <a:pt x="2040512" y="-10"/>
                </a:cubicBezTo>
                <a:cubicBezTo>
                  <a:pt x="1988254" y="-10"/>
                  <a:pt x="1027542" y="69538"/>
                  <a:pt x="779525" y="69538"/>
                </a:cubicBezTo>
                <a:cubicBezTo>
                  <a:pt x="492106" y="69538"/>
                  <a:pt x="473920" y="41770"/>
                  <a:pt x="326657" y="41770"/>
                </a:cubicBezTo>
                <a:cubicBezTo>
                  <a:pt x="240954" y="41770"/>
                  <a:pt x="160372" y="56425"/>
                  <a:pt x="125359" y="109004"/>
                </a:cubicBezTo>
                <a:cubicBezTo>
                  <a:pt x="26487" y="258512"/>
                  <a:pt x="31922" y="1689963"/>
                  <a:pt x="7152" y="1997207"/>
                </a:cubicBezTo>
                <a:close/>
              </a:path>
            </a:pathLst>
          </a:custGeom>
          <a:solidFill>
            <a:srgbClr val="FF6600"/>
          </a:solidFill>
          <a:ln w="104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5D42470D-CBE8-358A-1F9B-B14657D2228D}"/>
              </a:ext>
            </a:extLst>
          </p:cNvPr>
          <p:cNvSpPr/>
          <p:nvPr/>
        </p:nvSpPr>
        <p:spPr>
          <a:xfrm>
            <a:off x="-514350" y="-228600"/>
            <a:ext cx="1715402" cy="4810898"/>
          </a:xfrm>
          <a:custGeom>
            <a:avLst/>
            <a:gdLst>
              <a:gd name="connsiteX0" fmla="*/ 1715360 w 1715402"/>
              <a:gd name="connsiteY0" fmla="*/ 35400 h 4810898"/>
              <a:gd name="connsiteX1" fmla="*/ 899167 w 1715402"/>
              <a:gd name="connsiteY1" fmla="*/ 1362535 h 4810898"/>
              <a:gd name="connsiteX2" fmla="*/ 1203265 w 1715402"/>
              <a:gd name="connsiteY2" fmla="*/ 2411319 h 4810898"/>
              <a:gd name="connsiteX3" fmla="*/ 809532 w 1715402"/>
              <a:gd name="connsiteY3" fmla="*/ 3300708 h 4810898"/>
              <a:gd name="connsiteX4" fmla="*/ 935112 w 1715402"/>
              <a:gd name="connsiteY4" fmla="*/ 3792928 h 4810898"/>
              <a:gd name="connsiteX5" fmla="*/ 448284 w 1715402"/>
              <a:gd name="connsiteY5" fmla="*/ 4810862 h 4810898"/>
              <a:gd name="connsiteX6" fmla="*/ -43 w 1715402"/>
              <a:gd name="connsiteY6" fmla="*/ 1548889 h 4810898"/>
              <a:gd name="connsiteX7" fmla="*/ 983839 w 1715402"/>
              <a:gd name="connsiteY7" fmla="*/ 241 h 4810898"/>
              <a:gd name="connsiteX8" fmla="*/ 1273801 w 1715402"/>
              <a:gd name="connsiteY8" fmla="*/ 11497 h 4810898"/>
              <a:gd name="connsiteX9" fmla="*/ 1530374 w 1715402"/>
              <a:gd name="connsiteY9" fmla="*/ -37 h 4810898"/>
              <a:gd name="connsiteX10" fmla="*/ 1715360 w 1715402"/>
              <a:gd name="connsiteY10" fmla="*/ 35400 h 481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5402" h="4810898">
                <a:moveTo>
                  <a:pt x="1715360" y="35400"/>
                </a:moveTo>
                <a:cubicBezTo>
                  <a:pt x="1714156" y="1010809"/>
                  <a:pt x="899167" y="929930"/>
                  <a:pt x="899167" y="1362535"/>
                </a:cubicBezTo>
                <a:cubicBezTo>
                  <a:pt x="899167" y="1626572"/>
                  <a:pt x="1203265" y="1723015"/>
                  <a:pt x="1203265" y="2411319"/>
                </a:cubicBezTo>
                <a:cubicBezTo>
                  <a:pt x="1203265" y="2874357"/>
                  <a:pt x="809532" y="2973162"/>
                  <a:pt x="809532" y="3300708"/>
                </a:cubicBezTo>
                <a:cubicBezTo>
                  <a:pt x="809532" y="3459269"/>
                  <a:pt x="935112" y="3625612"/>
                  <a:pt x="935112" y="3792928"/>
                </a:cubicBezTo>
                <a:cubicBezTo>
                  <a:pt x="935112" y="4110190"/>
                  <a:pt x="617478" y="4550438"/>
                  <a:pt x="448284" y="4810862"/>
                </a:cubicBezTo>
                <a:cubicBezTo>
                  <a:pt x="119521" y="4398130"/>
                  <a:pt x="-43" y="1912566"/>
                  <a:pt x="-43" y="1548889"/>
                </a:cubicBezTo>
                <a:cubicBezTo>
                  <a:pt x="-43" y="390599"/>
                  <a:pt x="161932" y="241"/>
                  <a:pt x="983839" y="241"/>
                </a:cubicBezTo>
                <a:cubicBezTo>
                  <a:pt x="1127316" y="241"/>
                  <a:pt x="1232442" y="11497"/>
                  <a:pt x="1273801" y="11497"/>
                </a:cubicBezTo>
                <a:cubicBezTo>
                  <a:pt x="1347494" y="11497"/>
                  <a:pt x="1442543" y="-37"/>
                  <a:pt x="1530374" y="-37"/>
                </a:cubicBezTo>
                <a:cubicBezTo>
                  <a:pt x="1601962" y="-37"/>
                  <a:pt x="1668737" y="7606"/>
                  <a:pt x="1715360" y="35400"/>
                </a:cubicBezTo>
                <a:close/>
              </a:path>
            </a:pathLst>
          </a:custGeom>
          <a:solidFill>
            <a:schemeClr val="accent1"/>
          </a:solidFill>
          <a:ln w="150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6A23F184-9B8B-510B-B7DA-9AC05D40095F}"/>
              </a:ext>
            </a:extLst>
          </p:cNvPr>
          <p:cNvSpPr/>
          <p:nvPr/>
        </p:nvSpPr>
        <p:spPr>
          <a:xfrm>
            <a:off x="9086848" y="4579959"/>
            <a:ext cx="3602851" cy="2453250"/>
          </a:xfrm>
          <a:custGeom>
            <a:avLst/>
            <a:gdLst>
              <a:gd name="connsiteX0" fmla="*/ -472 w 3602851"/>
              <a:gd name="connsiteY0" fmla="*/ 2311816 h 2453250"/>
              <a:gd name="connsiteX1" fmla="*/ 970579 w 3602851"/>
              <a:gd name="connsiteY1" fmla="*/ 1693205 h 2453250"/>
              <a:gd name="connsiteX2" fmla="*/ 1489545 w 3602851"/>
              <a:gd name="connsiteY2" fmla="*/ 1717252 h 2453250"/>
              <a:gd name="connsiteX3" fmla="*/ 2399577 w 3602851"/>
              <a:gd name="connsiteY3" fmla="*/ 532935 h 2453250"/>
              <a:gd name="connsiteX4" fmla="*/ 3218980 w 3602851"/>
              <a:gd name="connsiteY4" fmla="*/ 110608 h 2453250"/>
              <a:gd name="connsiteX5" fmla="*/ 3567362 w 3602851"/>
              <a:gd name="connsiteY5" fmla="*/ -309 h 2453250"/>
              <a:gd name="connsiteX6" fmla="*/ 3602380 w 3602851"/>
              <a:gd name="connsiteY6" fmla="*/ 192218 h 2453250"/>
              <a:gd name="connsiteX7" fmla="*/ 3459000 w 3602851"/>
              <a:gd name="connsiteY7" fmla="*/ 1218726 h 2453250"/>
              <a:gd name="connsiteX8" fmla="*/ 3522574 w 3602851"/>
              <a:gd name="connsiteY8" fmla="*/ 2000256 h 2453250"/>
              <a:gd name="connsiteX9" fmla="*/ 2975203 w 3602851"/>
              <a:gd name="connsiteY9" fmla="*/ 2452942 h 2453250"/>
              <a:gd name="connsiteX10" fmla="*/ 1147025 w 3602851"/>
              <a:gd name="connsiteY10" fmla="*/ 2323689 h 2453250"/>
              <a:gd name="connsiteX11" fmla="*/ 241953 w 3602851"/>
              <a:gd name="connsiteY11" fmla="*/ 2382303 h 2453250"/>
              <a:gd name="connsiteX12" fmla="*/ -472 w 3602851"/>
              <a:gd name="connsiteY12" fmla="*/ 2311816 h 24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02851" h="2453250">
                <a:moveTo>
                  <a:pt x="-472" y="2311816"/>
                </a:moveTo>
                <a:cubicBezTo>
                  <a:pt x="6893" y="1941791"/>
                  <a:pt x="567641" y="1693205"/>
                  <a:pt x="970579" y="1693205"/>
                </a:cubicBezTo>
                <a:cubicBezTo>
                  <a:pt x="1148378" y="1693205"/>
                  <a:pt x="1321065" y="1717252"/>
                  <a:pt x="1489545" y="1717252"/>
                </a:cubicBezTo>
                <a:cubicBezTo>
                  <a:pt x="2454433" y="1717252"/>
                  <a:pt x="2175788" y="926254"/>
                  <a:pt x="2399577" y="532935"/>
                </a:cubicBezTo>
                <a:cubicBezTo>
                  <a:pt x="2599167" y="182298"/>
                  <a:pt x="2872853" y="191165"/>
                  <a:pt x="3218980" y="110608"/>
                </a:cubicBezTo>
                <a:cubicBezTo>
                  <a:pt x="3340568" y="82353"/>
                  <a:pt x="3440814" y="5402"/>
                  <a:pt x="3567362" y="-309"/>
                </a:cubicBezTo>
                <a:cubicBezTo>
                  <a:pt x="3592461" y="47184"/>
                  <a:pt x="3602380" y="114215"/>
                  <a:pt x="3602380" y="192218"/>
                </a:cubicBezTo>
                <a:cubicBezTo>
                  <a:pt x="3602380" y="533385"/>
                  <a:pt x="3459000" y="861628"/>
                  <a:pt x="3459000" y="1218726"/>
                </a:cubicBezTo>
                <a:cubicBezTo>
                  <a:pt x="3459000" y="1507291"/>
                  <a:pt x="3522574" y="1782930"/>
                  <a:pt x="3522574" y="2000256"/>
                </a:cubicBezTo>
                <a:cubicBezTo>
                  <a:pt x="3522574" y="2272288"/>
                  <a:pt x="3423079" y="2452942"/>
                  <a:pt x="2975203" y="2452942"/>
                </a:cubicBezTo>
                <a:cubicBezTo>
                  <a:pt x="2742848" y="2452942"/>
                  <a:pt x="1947642" y="2323689"/>
                  <a:pt x="1147025" y="2323689"/>
                </a:cubicBezTo>
                <a:cubicBezTo>
                  <a:pt x="404271" y="2323689"/>
                  <a:pt x="436584" y="2382303"/>
                  <a:pt x="241953" y="2382303"/>
                </a:cubicBezTo>
                <a:cubicBezTo>
                  <a:pt x="155789" y="2384468"/>
                  <a:pt x="71098" y="2359835"/>
                  <a:pt x="-472" y="2311816"/>
                </a:cubicBezTo>
                <a:close/>
              </a:path>
            </a:pathLst>
          </a:custGeom>
          <a:solidFill>
            <a:schemeClr val="accent1"/>
          </a:solidFill>
          <a:ln w="1500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E4D7AE-03DE-6972-AE17-E6C5AF0E9159}"/>
              </a:ext>
            </a:extLst>
          </p:cNvPr>
          <p:cNvGrpSpPr/>
          <p:nvPr/>
        </p:nvGrpSpPr>
        <p:grpSpPr>
          <a:xfrm>
            <a:off x="1302145" y="605927"/>
            <a:ext cx="7329493" cy="5886865"/>
            <a:chOff x="1644424" y="3059375"/>
            <a:chExt cx="6537372" cy="58868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66194D-B18D-0D31-08FB-E0CCF93D1BB2}"/>
                </a:ext>
              </a:extLst>
            </p:cNvPr>
            <p:cNvSpPr txBox="1"/>
            <p:nvPr/>
          </p:nvSpPr>
          <p:spPr>
            <a:xfrm>
              <a:off x="1644424" y="3059375"/>
              <a:ext cx="621114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</a:t>
              </a:r>
              <a:endParaRPr lang="en-US" sz="48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551A7D-E58F-C329-8129-F0EBA3CAF599}"/>
                </a:ext>
              </a:extLst>
            </p:cNvPr>
            <p:cNvSpPr txBox="1"/>
            <p:nvPr/>
          </p:nvSpPr>
          <p:spPr>
            <a:xfrm>
              <a:off x="1644424" y="4481976"/>
              <a:ext cx="1715403" cy="21133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Python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Flask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Flask_cors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MySQL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5-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Sqlalchemy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67682D-508E-8356-D87E-142B1E8E3006}"/>
                </a:ext>
              </a:extLst>
            </p:cNvPr>
            <p:cNvSpPr txBox="1"/>
            <p:nvPr/>
          </p:nvSpPr>
          <p:spPr>
            <a:xfrm>
              <a:off x="1644425" y="3958756"/>
              <a:ext cx="26558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Back-End:</a:t>
              </a:r>
              <a:endParaRPr lang="en-US" sz="36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3CACD7-8E23-EADB-B218-3FD6C8EA3973}"/>
                </a:ext>
              </a:extLst>
            </p:cNvPr>
            <p:cNvSpPr txBox="1"/>
            <p:nvPr/>
          </p:nvSpPr>
          <p:spPr>
            <a:xfrm>
              <a:off x="4685503" y="4481976"/>
              <a:ext cx="3170067" cy="1697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r>
                <a:rPr lang="en-US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Nextjs</a:t>
              </a:r>
              <a:endPara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Firebase (To store images)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Tailwind CSS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Axios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00A755-8DAC-1292-60DA-1E9F08696B60}"/>
                </a:ext>
              </a:extLst>
            </p:cNvPr>
            <p:cNvSpPr txBox="1"/>
            <p:nvPr/>
          </p:nvSpPr>
          <p:spPr>
            <a:xfrm>
              <a:off x="4685502" y="3958756"/>
              <a:ext cx="317006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Front-End:</a:t>
              </a:r>
              <a:endParaRPr lang="en-US" sz="36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6A05D3-5668-6B51-647E-FB05BFA985CE}"/>
                </a:ext>
              </a:extLst>
            </p:cNvPr>
            <p:cNvSpPr txBox="1"/>
            <p:nvPr/>
          </p:nvSpPr>
          <p:spPr>
            <a:xfrm>
              <a:off x="4203794" y="7248339"/>
              <a:ext cx="3432796" cy="1697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Nginx</a:t>
              </a:r>
              <a:endPara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Gunicorn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Firewall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Load balancer (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HAproxy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FBF275-2759-EE2D-84EF-0DF4B1E8FDDA}"/>
                </a:ext>
              </a:extLst>
            </p:cNvPr>
            <p:cNvSpPr txBox="1"/>
            <p:nvPr/>
          </p:nvSpPr>
          <p:spPr>
            <a:xfrm>
              <a:off x="1970651" y="6656412"/>
              <a:ext cx="62111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Server: (ubuntu)</a:t>
              </a:r>
              <a:endParaRPr lang="en-US" sz="36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3" name="Picture 2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9CD67F5-9C36-A8FE-8214-2DD1354CA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079" y="159157"/>
            <a:ext cx="679043" cy="679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66CF2B-57FD-33E2-ACD2-5DD55168F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4"/>
          <a:stretch/>
        </p:blipFill>
        <p:spPr>
          <a:xfrm>
            <a:off x="8265885" y="209211"/>
            <a:ext cx="2825911" cy="4810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830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B788C515-9B56-72F8-CB52-4EC47518CDF1}"/>
              </a:ext>
            </a:extLst>
          </p:cNvPr>
          <p:cNvSpPr/>
          <p:nvPr/>
        </p:nvSpPr>
        <p:spPr>
          <a:xfrm flipH="1">
            <a:off x="4591050" y="476250"/>
            <a:ext cx="8039100" cy="6648450"/>
          </a:xfrm>
          <a:prstGeom prst="rtTriangl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667268A-21B8-558C-A85B-EECCB17568C9}"/>
              </a:ext>
            </a:extLst>
          </p:cNvPr>
          <p:cNvSpPr/>
          <p:nvPr/>
        </p:nvSpPr>
        <p:spPr>
          <a:xfrm flipH="1">
            <a:off x="5219700" y="1066800"/>
            <a:ext cx="6972300" cy="5791200"/>
          </a:xfrm>
          <a:prstGeom prst="rtTriangle">
            <a:avLst/>
          </a:prstGeom>
          <a:solidFill>
            <a:srgbClr val="0325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0F5D68F-34F8-E442-2A3F-E577635EE9DF}"/>
              </a:ext>
            </a:extLst>
          </p:cNvPr>
          <p:cNvSpPr/>
          <p:nvPr/>
        </p:nvSpPr>
        <p:spPr>
          <a:xfrm>
            <a:off x="-209550" y="4210050"/>
            <a:ext cx="3861888" cy="2876550"/>
          </a:xfrm>
          <a:prstGeom prst="rtTriangle">
            <a:avLst/>
          </a:prstGeom>
          <a:noFill/>
          <a:ln w="38100">
            <a:solidFill>
              <a:schemeClr val="accent3"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4BE398B-6C96-B52C-CD32-19F2268A7DF5}"/>
              </a:ext>
            </a:extLst>
          </p:cNvPr>
          <p:cNvSpPr/>
          <p:nvPr/>
        </p:nvSpPr>
        <p:spPr>
          <a:xfrm>
            <a:off x="-50625" y="4527901"/>
            <a:ext cx="3210294" cy="2336204"/>
          </a:xfrm>
          <a:prstGeom prst="rtTriangle">
            <a:avLst/>
          </a:prstGeom>
          <a:solidFill>
            <a:srgbClr val="03252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713831-FB99-37A0-2A80-2F32E5097084}"/>
              </a:ext>
            </a:extLst>
          </p:cNvPr>
          <p:cNvGrpSpPr/>
          <p:nvPr/>
        </p:nvGrpSpPr>
        <p:grpSpPr>
          <a:xfrm>
            <a:off x="6562726" y="2243130"/>
            <a:ext cx="4671737" cy="3114689"/>
            <a:chOff x="5719931" y="1971661"/>
            <a:chExt cx="5971837" cy="3981477"/>
          </a:xfrm>
        </p:grpSpPr>
        <p:pic>
          <p:nvPicPr>
            <p:cNvPr id="14" name="Picture 13" descr="A person typing on a computer&#10;&#10;Description automatically generated">
              <a:extLst>
                <a:ext uri="{FF2B5EF4-FFF2-40B4-BE49-F238E27FC236}">
                  <a16:creationId xmlns:a16="http://schemas.microsoft.com/office/drawing/2014/main" id="{74E911CB-AE1F-259B-7199-D262B7D56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7555" y="2070083"/>
              <a:ext cx="5676589" cy="378463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9B1D67-13B8-B0F9-2839-6180E0C81E94}"/>
                </a:ext>
              </a:extLst>
            </p:cNvPr>
            <p:cNvSpPr/>
            <p:nvPr/>
          </p:nvSpPr>
          <p:spPr>
            <a:xfrm>
              <a:off x="5719931" y="1971661"/>
              <a:ext cx="5971837" cy="398147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391084-8C25-D517-C9DA-C78346470704}"/>
              </a:ext>
            </a:extLst>
          </p:cNvPr>
          <p:cNvGrpSpPr/>
          <p:nvPr/>
        </p:nvGrpSpPr>
        <p:grpSpPr>
          <a:xfrm>
            <a:off x="328246" y="664032"/>
            <a:ext cx="6118993" cy="4013177"/>
            <a:chOff x="270504" y="1066800"/>
            <a:chExt cx="5336782" cy="40131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D7F0FF-75F9-E6D4-3205-4509366A1797}"/>
                </a:ext>
              </a:extLst>
            </p:cNvPr>
            <p:cNvSpPr txBox="1"/>
            <p:nvPr/>
          </p:nvSpPr>
          <p:spPr>
            <a:xfrm>
              <a:off x="820359" y="1720083"/>
              <a:ext cx="1686584" cy="25288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1- Home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2- Products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3- About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4- Cart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5- Your Profile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6- Your Orders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86D216-112C-6938-C639-BC0A344F550E}"/>
                </a:ext>
              </a:extLst>
            </p:cNvPr>
            <p:cNvSpPr txBox="1"/>
            <p:nvPr/>
          </p:nvSpPr>
          <p:spPr>
            <a:xfrm>
              <a:off x="270504" y="1066800"/>
              <a:ext cx="4044462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Architecture</a:t>
              </a:r>
              <a:endParaRPr lang="en-US" sz="44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03A256-0244-1AE2-7040-98DE138FFDEB}"/>
                </a:ext>
              </a:extLst>
            </p:cNvPr>
            <p:cNvSpPr txBox="1"/>
            <p:nvPr/>
          </p:nvSpPr>
          <p:spPr>
            <a:xfrm>
              <a:off x="2775137" y="1720083"/>
              <a:ext cx="2832149" cy="33598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7- Sign In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8- Sign Out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9- Sign Up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10- Add Item (For Admin)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11- Remove Item (For Admin)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12- Update Item (For Admin)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19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1735015" y="314609"/>
            <a:ext cx="10209335" cy="4625694"/>
            <a:chOff x="2709496" y="514260"/>
            <a:chExt cx="9482504" cy="46256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2112394"/>
              <a:ext cx="9122019" cy="3027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Started by the Back-End models, engine, app flask</a:t>
              </a:r>
            </a:p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 API endpoints to handle requests.</a:t>
              </a:r>
            </a:p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 A simple Front-End.</a:t>
              </a:r>
            </a:p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Add more features.</a:t>
              </a:r>
            </a:p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 the Back-End on the server.</a:t>
              </a:r>
            </a:p>
            <a:p>
              <a:pPr marL="342900" indent="-342900">
                <a:lnSpc>
                  <a:spcPct val="150000"/>
                </a:lnSpc>
                <a:spcBef>
                  <a:spcPts val="1200"/>
                </a:spcBef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 the Front-End on the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Vercel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Platform.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accent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Discussion of process, collaboration and timeline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1A8D685-5CD9-66C1-1929-9290FF356317}"/>
              </a:ext>
            </a:extLst>
          </p:cNvPr>
          <p:cNvSpPr/>
          <p:nvPr/>
        </p:nvSpPr>
        <p:spPr>
          <a:xfrm>
            <a:off x="0" y="0"/>
            <a:ext cx="14653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1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14653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1465385" y="314609"/>
            <a:ext cx="10582605" cy="5676635"/>
            <a:chOff x="2709496" y="514260"/>
            <a:chExt cx="9576289" cy="56766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1409009"/>
              <a:ext cx="9482504" cy="4781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When I first deployed my application to the server, I was using Next.js for the first time. I was familiar with React.js, but I chose Next.js for its easy routes.</a:t>
              </a:r>
            </a:p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Integrating Flask with Next.js: I initially tried to integrate Flask with Next.js, In the end, I decided to keep them separate and call the APIs from the front-end. This was a more straightforward solution and it worked perfectly.</a:t>
              </a:r>
            </a:p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Deploying the application: When I first deployed the entire application to the server, it was too heavy and would crash. This was because the back-end and front-end were both running on the same server. In the end, I moved the Front-End to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Vercel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is a cloud-based hosting platform that is optimized for static websites. This solved the problem and the website now works perfectly.</a:t>
              </a:r>
            </a:p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When I moved the Front-End to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Vercel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and left the Back-End on the server, the problem was solved and the website worked efficiently and quickly.</a:t>
              </a:r>
            </a:p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 am happy that I was able to overcome these challenges and successfully deploy my application. This experience has taught me a lot about integrating different technologies and deploying applications to the server.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514260"/>
              <a:ext cx="948250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accent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Challenge(s) overcome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57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1629508" y="138763"/>
            <a:ext cx="10314842" cy="6536213"/>
            <a:chOff x="2709496" y="338414"/>
            <a:chExt cx="9482504" cy="65362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2803281" y="1661853"/>
              <a:ext cx="9122019" cy="5212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Nextjs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Flask.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Python.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APIs.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MySQL.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Sqlalchemy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to handle databases.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more about requests model and http headers usage.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more about handling servers (Ubuntu) using:</a:t>
              </a:r>
            </a:p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Nginx,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Gunicorn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Firewall, and Load balancer.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 startAt="9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Nextjs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 startAt="9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Firebase Storage to store images.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 startAt="9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Tailwind CSS.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 startAt="9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</a:t>
              </a: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Axios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to handle requests from Front-End to Back-End.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 startAt="9"/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 a little about E-Commerce business.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2709496" y="338414"/>
              <a:ext cx="948250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Learnings about technical interests as a result of this project</a:t>
              </a:r>
              <a:endParaRPr lang="en-US" sz="40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EB929E4-895C-5A62-E681-892F42E85794}"/>
              </a:ext>
            </a:extLst>
          </p:cNvPr>
          <p:cNvSpPr/>
          <p:nvPr/>
        </p:nvSpPr>
        <p:spPr>
          <a:xfrm>
            <a:off x="0" y="0"/>
            <a:ext cx="14653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067EB8-D5CC-DD70-8EF4-908CC2EE2E2C}"/>
              </a:ext>
            </a:extLst>
          </p:cNvPr>
          <p:cNvSpPr/>
          <p:nvPr/>
        </p:nvSpPr>
        <p:spPr>
          <a:xfrm>
            <a:off x="0" y="0"/>
            <a:ext cx="3111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CD600D-2787-4AE5-8930-4472401E1896}"/>
              </a:ext>
            </a:extLst>
          </p:cNvPr>
          <p:cNvGrpSpPr/>
          <p:nvPr/>
        </p:nvGrpSpPr>
        <p:grpSpPr>
          <a:xfrm>
            <a:off x="3492011" y="1573481"/>
            <a:ext cx="7996603" cy="3099357"/>
            <a:chOff x="6096000" y="537153"/>
            <a:chExt cx="6096000" cy="30993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040480-6EB5-CE24-5716-9F94891D204A}"/>
                </a:ext>
              </a:extLst>
            </p:cNvPr>
            <p:cNvSpPr txBox="1"/>
            <p:nvPr/>
          </p:nvSpPr>
          <p:spPr>
            <a:xfrm>
              <a:off x="6096000" y="1995163"/>
              <a:ext cx="5829300" cy="16413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hlinkClick r:id="rId2"/>
                </a:rPr>
                <a:t>https://www.mahmoudeasa.tech/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F75B55-0139-C2F4-FBCE-2CE3C9FBDA6D}"/>
                </a:ext>
              </a:extLst>
            </p:cNvPr>
            <p:cNvSpPr txBox="1"/>
            <p:nvPr/>
          </p:nvSpPr>
          <p:spPr>
            <a:xfrm>
              <a:off x="6096000" y="537153"/>
              <a:ext cx="6096000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600" b="1" i="0" dirty="0">
                  <a:solidFill>
                    <a:schemeClr val="accent3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Live Demo</a:t>
              </a:r>
              <a:endParaRPr lang="en-US" sz="66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DCFA835-2D93-6A2B-6C0E-CE368C9F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4" y="24064"/>
            <a:ext cx="3068052" cy="5314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940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2524"/>
      </a:accent1>
      <a:accent2>
        <a:srgbClr val="ED7D31"/>
      </a:accent2>
      <a:accent3>
        <a:srgbClr val="FF66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600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LORA</vt:lpstr>
      <vt:lpstr>Montserrat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Mahmoud Easa</cp:lastModifiedBy>
  <cp:revision>85</cp:revision>
  <dcterms:created xsi:type="dcterms:W3CDTF">2023-07-21T11:14:47Z</dcterms:created>
  <dcterms:modified xsi:type="dcterms:W3CDTF">2023-12-08T22:42:17Z</dcterms:modified>
</cp:coreProperties>
</file>