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57" r:id="rId5"/>
    <p:sldId id="256" r:id="rId6"/>
    <p:sldId id="261" r:id="rId7"/>
    <p:sldId id="1055" r:id="rId8"/>
    <p:sldId id="1056" r:id="rId9"/>
    <p:sldId id="1057" r:id="rId10"/>
    <p:sldId id="1054" r:id="rId11"/>
    <p:sldId id="1058" r:id="rId12"/>
    <p:sldId id="10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111" autoAdjust="0"/>
  </p:normalViewPr>
  <p:slideViewPr>
    <p:cSldViewPr snapToGrid="0">
      <p:cViewPr varScale="1">
        <p:scale>
          <a:sx n="82" d="100"/>
          <a:sy n="82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8" y="823910"/>
            <a:ext cx="270547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7279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4078166" y="2379399"/>
            <a:ext cx="6096000" cy="1266316"/>
            <a:chOff x="6096000" y="1148834"/>
            <a:chExt cx="6096000" cy="12663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114883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5B7FB-D91E-B11D-E3E9-EE77033E83F9}"/>
              </a:ext>
            </a:extLst>
          </p:cNvPr>
          <p:cNvGrpSpPr/>
          <p:nvPr/>
        </p:nvGrpSpPr>
        <p:grpSpPr>
          <a:xfrm>
            <a:off x="-1" y="0"/>
            <a:ext cx="3727937" cy="6841313"/>
            <a:chOff x="2923613" y="0"/>
            <a:chExt cx="2658036" cy="6625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751DB-593A-2002-8CCE-CC9D4ECCF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614" y="0"/>
              <a:ext cx="2658035" cy="5744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728D59-5564-08C2-BCC1-4152F093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613" y="5744309"/>
              <a:ext cx="2658036" cy="881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B0C4-D2F2-95B0-AC40-CE3B311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15446" cy="68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5465967" y="1730128"/>
            <a:ext cx="5646940" cy="2382081"/>
            <a:chOff x="5465967" y="2225458"/>
            <a:chExt cx="5646940" cy="23820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2987224"/>
              <a:ext cx="5646940" cy="162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All roles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346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D90D8-042E-4CF9-5789-EDEB831FF41C}"/>
              </a:ext>
            </a:extLst>
          </p:cNvPr>
          <p:cNvSpPr/>
          <p:nvPr/>
        </p:nvSpPr>
        <p:spPr>
          <a:xfrm>
            <a:off x="763905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42C86-F6A2-BED5-B274-2F428F9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31" y="0"/>
            <a:ext cx="6543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201052" y="2176849"/>
            <a:ext cx="5042125" cy="2780341"/>
            <a:chOff x="1644425" y="2643564"/>
            <a:chExt cx="5042125" cy="27803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5" y="2643564"/>
              <a:ext cx="474254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5" y="3429000"/>
              <a:ext cx="5042125" cy="1994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</a:t>
              </a: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7659002" y="209210"/>
            <a:ext cx="3432796" cy="58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443005" y="910217"/>
            <a:ext cx="5548814" cy="2325023"/>
            <a:chOff x="385262" y="1066800"/>
            <a:chExt cx="5548814" cy="23250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385262" y="1720083"/>
              <a:ext cx="5548814" cy="1671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385262" y="1066800"/>
              <a:ext cx="46058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520462" y="467009"/>
            <a:ext cx="9423888" cy="1279567"/>
            <a:chOff x="2768112" y="666660"/>
            <a:chExt cx="9423888" cy="12795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768112" y="1526240"/>
              <a:ext cx="9157188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68112" y="666660"/>
              <a:ext cx="9423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Core algorithms and code snippet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E0A82E-EF49-A107-410E-6F72F88608CE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21687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2461846" y="314609"/>
            <a:ext cx="9482504" cy="2065013"/>
            <a:chOff x="2709496" y="514260"/>
            <a:chExt cx="9482504" cy="20650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59286"/>
              <a:ext cx="9122019" cy="41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3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45</cp:revision>
  <dcterms:created xsi:type="dcterms:W3CDTF">2023-07-21T11:14:47Z</dcterms:created>
  <dcterms:modified xsi:type="dcterms:W3CDTF">2023-12-07T08:18:38Z</dcterms:modified>
</cp:coreProperties>
</file>