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57" r:id="rId5"/>
    <p:sldId id="256" r:id="rId6"/>
    <p:sldId id="1054" r:id="rId7"/>
    <p:sldId id="261" r:id="rId8"/>
    <p:sldId id="1055" r:id="rId9"/>
    <p:sldId id="1056" r:id="rId10"/>
    <p:sldId id="1057" r:id="rId11"/>
    <p:sldId id="1058" r:id="rId12"/>
    <p:sldId id="10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5111" autoAdjust="0"/>
  </p:normalViewPr>
  <p:slideViewPr>
    <p:cSldViewPr snapToGrid="0">
      <p:cViewPr varScale="1">
        <p:scale>
          <a:sx n="82" d="100"/>
          <a:sy n="82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823910"/>
            <a:ext cx="27054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B0C4-D2F2-95B0-AC40-CE3B311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15446" cy="68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5465967" y="1730128"/>
            <a:ext cx="5646940" cy="2382081"/>
            <a:chOff x="5465967" y="2225458"/>
            <a:chExt cx="5646940" cy="23820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2987224"/>
              <a:ext cx="5646940" cy="162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All roles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346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D90D8-042E-4CF9-5789-EDEB831FF41C}"/>
              </a:ext>
            </a:extLst>
          </p:cNvPr>
          <p:cNvSpPr/>
          <p:nvPr/>
        </p:nvSpPr>
        <p:spPr>
          <a:xfrm>
            <a:off x="763905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2C86-F6A2-BED5-B274-2F428F9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1" y="0"/>
            <a:ext cx="654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201051" y="1606798"/>
            <a:ext cx="6211146" cy="3146950"/>
            <a:chOff x="1644424" y="3315381"/>
            <a:chExt cx="6211146" cy="3146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4" y="3315381"/>
              <a:ext cx="621114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4" y="4798093"/>
              <a:ext cx="1715403" cy="1664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Python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Flask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Flask_cors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MySQL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67682D-508E-8356-D87E-142B1E8E3006}"/>
                </a:ext>
              </a:extLst>
            </p:cNvPr>
            <p:cNvSpPr txBox="1"/>
            <p:nvPr/>
          </p:nvSpPr>
          <p:spPr>
            <a:xfrm>
              <a:off x="1644425" y="4274873"/>
              <a:ext cx="2655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CACD7-8E23-EADB-B218-3FD6C8EA3973}"/>
                </a:ext>
              </a:extLst>
            </p:cNvPr>
            <p:cNvSpPr txBox="1"/>
            <p:nvPr/>
          </p:nvSpPr>
          <p:spPr>
            <a:xfrm>
              <a:off x="5223176" y="4798093"/>
              <a:ext cx="2632394" cy="1341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sz="14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endPara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Firebase (To store images)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Tailwind CSS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00A755-8DAC-1292-60DA-1E9F08696B60}"/>
                </a:ext>
              </a:extLst>
            </p:cNvPr>
            <p:cNvSpPr txBox="1"/>
            <p:nvPr/>
          </p:nvSpPr>
          <p:spPr>
            <a:xfrm>
              <a:off x="5223175" y="4274873"/>
              <a:ext cx="26323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Front-End: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7659002" y="209210"/>
            <a:ext cx="3432796" cy="5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328247" y="664032"/>
            <a:ext cx="5985895" cy="2640687"/>
            <a:chOff x="270504" y="1066800"/>
            <a:chExt cx="5985895" cy="264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385262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Home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Products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About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Cart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Your Profile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Your Orders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270504" y="1066800"/>
              <a:ext cx="40444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A256-0244-1AE2-7040-98DE138FFDEB}"/>
                </a:ext>
              </a:extLst>
            </p:cNvPr>
            <p:cNvSpPr txBox="1"/>
            <p:nvPr/>
          </p:nvSpPr>
          <p:spPr>
            <a:xfrm>
              <a:off x="3424250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7- Sign In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8- Sign 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9- Sign Up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10- Add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11- Remove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12- Update Item (For Admin)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7279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4078166" y="2379399"/>
            <a:ext cx="6096000" cy="1266316"/>
            <a:chOff x="6096000" y="1148834"/>
            <a:chExt cx="6096000" cy="12663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114883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5B7FB-D91E-B11D-E3E9-EE77033E83F9}"/>
              </a:ext>
            </a:extLst>
          </p:cNvPr>
          <p:cNvGrpSpPr/>
          <p:nvPr/>
        </p:nvGrpSpPr>
        <p:grpSpPr>
          <a:xfrm>
            <a:off x="-1" y="0"/>
            <a:ext cx="3727937" cy="6841313"/>
            <a:chOff x="2923613" y="0"/>
            <a:chExt cx="2658036" cy="6625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751DB-593A-2002-8CCE-CC9D4ECCF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614" y="0"/>
              <a:ext cx="2658035" cy="5744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728D59-5564-08C2-BCC1-4152F093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613" y="5744309"/>
              <a:ext cx="2658036" cy="881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520462" y="467009"/>
            <a:ext cx="9423888" cy="1279567"/>
            <a:chOff x="2768112" y="666660"/>
            <a:chExt cx="9423888" cy="12795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768112" y="1526240"/>
              <a:ext cx="9157188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68112" y="666660"/>
              <a:ext cx="9423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 algorithms and code snippet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E0A82E-EF49-A107-410E-6F72F88608CE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216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52</cp:revision>
  <dcterms:created xsi:type="dcterms:W3CDTF">2023-07-21T11:14:47Z</dcterms:created>
  <dcterms:modified xsi:type="dcterms:W3CDTF">2023-12-07T19:19:26Z</dcterms:modified>
</cp:coreProperties>
</file>