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E1D-6562-478D-833F-C691EE7734C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37F2-DCA9-4D61-A192-73E0E7126C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05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E1D-6562-478D-833F-C691EE7734C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37F2-DCA9-4D61-A192-73E0E71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0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E1D-6562-478D-833F-C691EE7734C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37F2-DCA9-4D61-A192-73E0E71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30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E1D-6562-478D-833F-C691EE7734C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37F2-DCA9-4D61-A192-73E0E7126C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6406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E1D-6562-478D-833F-C691EE7734C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37F2-DCA9-4D61-A192-73E0E71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58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E1D-6562-478D-833F-C691EE7734C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37F2-DCA9-4D61-A192-73E0E7126C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862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E1D-6562-478D-833F-C691EE7734C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37F2-DCA9-4D61-A192-73E0E71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66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E1D-6562-478D-833F-C691EE7734C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37F2-DCA9-4D61-A192-73E0E71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90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E1D-6562-478D-833F-C691EE7734C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37F2-DCA9-4D61-A192-73E0E71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4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E1D-6562-478D-833F-C691EE7734C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37F2-DCA9-4D61-A192-73E0E71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7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E1D-6562-478D-833F-C691EE7734C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37F2-DCA9-4D61-A192-73E0E71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0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E1D-6562-478D-833F-C691EE7734C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37F2-DCA9-4D61-A192-73E0E71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1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E1D-6562-478D-833F-C691EE7734C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37F2-DCA9-4D61-A192-73E0E71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7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E1D-6562-478D-833F-C691EE7734C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37F2-DCA9-4D61-A192-73E0E71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9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E1D-6562-478D-833F-C691EE7734C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37F2-DCA9-4D61-A192-73E0E71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E1D-6562-478D-833F-C691EE7734C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37F2-DCA9-4D61-A192-73E0E71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CE1D-6562-478D-833F-C691EE7734C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37F2-DCA9-4D61-A192-73E0E71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9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5ACE1D-6562-478D-833F-C691EE7734C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8237F2-DCA9-4D61-A192-73E0E7126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91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F8250A-B5BC-48E8-9E34-320C6AB61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24">
            <a:extLst>
              <a:ext uri="{FF2B5EF4-FFF2-40B4-BE49-F238E27FC236}">
                <a16:creationId xmlns:a16="http://schemas.microsoft.com/office/drawing/2014/main" id="{A2829537-8D6E-4F27-8454-8F19BEA8C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capture-file-C-Users-Ma7moud-Projects-Courses-Projects-Advanced-Project-3-FordGoBike-VizProject-VizProject-Investagtion-slides-html-2021-08-28-16_18_29">
            <a:extLst>
              <a:ext uri="{FF2B5EF4-FFF2-40B4-BE49-F238E27FC236}">
                <a16:creationId xmlns:a16="http://schemas.microsoft.com/office/drawing/2014/main" id="{40EC4CE7-5EE4-4BA5-8959-078F3B7166D4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0" r="2" b="2998"/>
          <a:stretch/>
        </p:blipFill>
        <p:spPr>
          <a:xfrm>
            <a:off x="792480" y="786117"/>
            <a:ext cx="10607040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293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19_49">
            <a:extLst>
              <a:ext uri="{FF2B5EF4-FFF2-40B4-BE49-F238E27FC236}">
                <a16:creationId xmlns:a16="http://schemas.microsoft.com/office/drawing/2014/main" id="{C93B9218-D178-4350-9A43-3C17D7717D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2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19_55">
            <a:extLst>
              <a:ext uri="{FF2B5EF4-FFF2-40B4-BE49-F238E27FC236}">
                <a16:creationId xmlns:a16="http://schemas.microsoft.com/office/drawing/2014/main" id="{CC6D0D9B-449F-4D56-89EE-034BEDAAFF8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8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20_01">
            <a:extLst>
              <a:ext uri="{FF2B5EF4-FFF2-40B4-BE49-F238E27FC236}">
                <a16:creationId xmlns:a16="http://schemas.microsoft.com/office/drawing/2014/main" id="{D1F830CF-5579-4BF0-8455-DE6257A34F3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7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20_07">
            <a:extLst>
              <a:ext uri="{FF2B5EF4-FFF2-40B4-BE49-F238E27FC236}">
                <a16:creationId xmlns:a16="http://schemas.microsoft.com/office/drawing/2014/main" id="{0E3A8444-04D8-4B3E-B1F6-17A932DA4E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20_12">
            <a:extLst>
              <a:ext uri="{FF2B5EF4-FFF2-40B4-BE49-F238E27FC236}">
                <a16:creationId xmlns:a16="http://schemas.microsoft.com/office/drawing/2014/main" id="{CCDF8196-D5B1-4FCE-AD90-34C9CACA88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5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20_25">
            <a:extLst>
              <a:ext uri="{FF2B5EF4-FFF2-40B4-BE49-F238E27FC236}">
                <a16:creationId xmlns:a16="http://schemas.microsoft.com/office/drawing/2014/main" id="{A2D98480-F9B9-4E6A-99CF-FE14FC8855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2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20_31">
            <a:extLst>
              <a:ext uri="{FF2B5EF4-FFF2-40B4-BE49-F238E27FC236}">
                <a16:creationId xmlns:a16="http://schemas.microsoft.com/office/drawing/2014/main" id="{6EB65C4E-75F8-4CF2-BCD3-0042028F9A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05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20_38">
            <a:extLst>
              <a:ext uri="{FF2B5EF4-FFF2-40B4-BE49-F238E27FC236}">
                <a16:creationId xmlns:a16="http://schemas.microsoft.com/office/drawing/2014/main" id="{CD286A27-9650-4008-87DC-1BAEFD55C9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2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20_46">
            <a:extLst>
              <a:ext uri="{FF2B5EF4-FFF2-40B4-BE49-F238E27FC236}">
                <a16:creationId xmlns:a16="http://schemas.microsoft.com/office/drawing/2014/main" id="{EA2764C3-AD28-4EEC-8456-686AF0B792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84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20_51">
            <a:extLst>
              <a:ext uri="{FF2B5EF4-FFF2-40B4-BE49-F238E27FC236}">
                <a16:creationId xmlns:a16="http://schemas.microsoft.com/office/drawing/2014/main" id="{3319CEF9-6882-438B-A88E-65385DAF03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4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18_52">
            <a:extLst>
              <a:ext uri="{FF2B5EF4-FFF2-40B4-BE49-F238E27FC236}">
                <a16:creationId xmlns:a16="http://schemas.microsoft.com/office/drawing/2014/main" id="{8C7DE694-2877-49D2-9BB8-B19975AD5F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37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20_55">
            <a:extLst>
              <a:ext uri="{FF2B5EF4-FFF2-40B4-BE49-F238E27FC236}">
                <a16:creationId xmlns:a16="http://schemas.microsoft.com/office/drawing/2014/main" id="{A7B8E70B-5BF6-43CA-8E2F-56F399C655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5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21_01">
            <a:extLst>
              <a:ext uri="{FF2B5EF4-FFF2-40B4-BE49-F238E27FC236}">
                <a16:creationId xmlns:a16="http://schemas.microsoft.com/office/drawing/2014/main" id="{23027A38-90D3-4B46-B657-F4A994DF3A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95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21_05">
            <a:extLst>
              <a:ext uri="{FF2B5EF4-FFF2-40B4-BE49-F238E27FC236}">
                <a16:creationId xmlns:a16="http://schemas.microsoft.com/office/drawing/2014/main" id="{4DCD8230-4798-4853-AE40-6393453C42A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44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21_10">
            <a:extLst>
              <a:ext uri="{FF2B5EF4-FFF2-40B4-BE49-F238E27FC236}">
                <a16:creationId xmlns:a16="http://schemas.microsoft.com/office/drawing/2014/main" id="{51867C50-41B0-402E-99B4-E25BEF13BA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43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21_13">
            <a:extLst>
              <a:ext uri="{FF2B5EF4-FFF2-40B4-BE49-F238E27FC236}">
                <a16:creationId xmlns:a16="http://schemas.microsoft.com/office/drawing/2014/main" id="{CC0FED25-B6EA-4946-8B37-C637D5505E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27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21_17">
            <a:extLst>
              <a:ext uri="{FF2B5EF4-FFF2-40B4-BE49-F238E27FC236}">
                <a16:creationId xmlns:a16="http://schemas.microsoft.com/office/drawing/2014/main" id="{EC128457-F00F-4123-A580-BEE88F0505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31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21_21">
            <a:extLst>
              <a:ext uri="{FF2B5EF4-FFF2-40B4-BE49-F238E27FC236}">
                <a16:creationId xmlns:a16="http://schemas.microsoft.com/office/drawing/2014/main" id="{E3483AF3-D486-472A-94CD-12113E80A1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92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21_25">
            <a:extLst>
              <a:ext uri="{FF2B5EF4-FFF2-40B4-BE49-F238E27FC236}">
                <a16:creationId xmlns:a16="http://schemas.microsoft.com/office/drawing/2014/main" id="{E4D0FCB7-E678-4899-A256-EADD0E6A95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50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1E09823-BE68-4538-88DD-212A3023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4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19_01">
            <a:extLst>
              <a:ext uri="{FF2B5EF4-FFF2-40B4-BE49-F238E27FC236}">
                <a16:creationId xmlns:a16="http://schemas.microsoft.com/office/drawing/2014/main" id="{8E216C13-BDCD-4B9F-8813-41E9B7DEB3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3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19_08">
            <a:extLst>
              <a:ext uri="{FF2B5EF4-FFF2-40B4-BE49-F238E27FC236}">
                <a16:creationId xmlns:a16="http://schemas.microsoft.com/office/drawing/2014/main" id="{5B117F18-9374-4A36-B115-1D9CAF54133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19_16">
            <a:extLst>
              <a:ext uri="{FF2B5EF4-FFF2-40B4-BE49-F238E27FC236}">
                <a16:creationId xmlns:a16="http://schemas.microsoft.com/office/drawing/2014/main" id="{333D7E04-483D-49AB-ABAD-29B966171B7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5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19_22">
            <a:extLst>
              <a:ext uri="{FF2B5EF4-FFF2-40B4-BE49-F238E27FC236}">
                <a16:creationId xmlns:a16="http://schemas.microsoft.com/office/drawing/2014/main" id="{E3D6225D-1E89-4AC1-BBCF-32F1E725DF9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9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19_31">
            <a:extLst>
              <a:ext uri="{FF2B5EF4-FFF2-40B4-BE49-F238E27FC236}">
                <a16:creationId xmlns:a16="http://schemas.microsoft.com/office/drawing/2014/main" id="{ED4D1B5E-167D-41F8-AAF2-E9D89C8587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1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19_37">
            <a:extLst>
              <a:ext uri="{FF2B5EF4-FFF2-40B4-BE49-F238E27FC236}">
                <a16:creationId xmlns:a16="http://schemas.microsoft.com/office/drawing/2014/main" id="{84E50E03-DE34-4EB1-B4AC-5001FDC84B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3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capture-file-C-Users-Ma7moud-Projects-Courses-Projects-Advanced-Project-3-FordGoBike-VizProject-VizProject-Investagtion-slides-html-2021-08-28-16_19_44">
            <a:extLst>
              <a:ext uri="{FF2B5EF4-FFF2-40B4-BE49-F238E27FC236}">
                <a16:creationId xmlns:a16="http://schemas.microsoft.com/office/drawing/2014/main" id="{300169CA-C620-4C74-B2A0-FD9E15A37A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"/>
            <a:ext cx="12192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2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محمود محمد عبد العزيز محمد على</dc:creator>
  <cp:lastModifiedBy>محمود محمد عبد العزيز محمد على</cp:lastModifiedBy>
  <cp:revision>1</cp:revision>
  <dcterms:created xsi:type="dcterms:W3CDTF">2021-08-28T14:25:14Z</dcterms:created>
  <dcterms:modified xsi:type="dcterms:W3CDTF">2021-08-28T14:31:07Z</dcterms:modified>
</cp:coreProperties>
</file>