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Wealth Wise – 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Overview, Implementation, Tech Radar, and Live Demo</a:t>
            </a:r>
          </a:p>
          <a:p>
            <a:r>
              <a:rPr dirty="0"/>
              <a:t>By: Youssef Saleh </a:t>
            </a:r>
            <a:r>
              <a:rPr lang="en-US" dirty="0"/>
              <a:t>,Ahmed Ehab</a:t>
            </a:r>
            <a:br>
              <a:rPr lang="en-US" dirty="0"/>
            </a:br>
            <a:r>
              <a:rPr lang="en-US" dirty="0"/>
              <a:t> and Mahmoud Fathy</a:t>
            </a:r>
            <a:endParaRPr dirty="0"/>
          </a:p>
          <a:p>
            <a:r>
              <a:rPr dirty="0"/>
              <a:t>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Features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✓ User registration and login</a:t>
            </a:r>
          </a:p>
          <a:p>
            <a:r>
              <a:t>✓ Asset addition and portfolio viewing</a:t>
            </a:r>
          </a:p>
          <a:p>
            <a:r>
              <a:t>✓ Zakat calculation logic</a:t>
            </a:r>
          </a:p>
          <a:p>
            <a:r>
              <a:t>✓ Report generation to local file</a:t>
            </a:r>
          </a:p>
          <a:p>
            <a:r>
              <a:t>✓ Clean and simple UI for smooth 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JavaDoc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All classes and methods documented with JavaDoc.</a:t>
            </a:r>
          </a:p>
          <a:p>
            <a:r>
              <a:t>Generated HTML available in /docs/ folder.</a:t>
            </a:r>
          </a:p>
          <a:p>
            <a:r>
              <a:t>Useful for future development and maintenance.</a:t>
            </a:r>
          </a:p>
          <a:p>
            <a:r>
              <a:t>Clear structure improves understanding of code.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</a:t>
            </a:r>
            <a:r>
              <a:rPr lang="en-US" dirty="0"/>
              <a:t>1</a:t>
            </a:r>
            <a:r>
              <a:rPr dirty="0"/>
              <a:t>. 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Project meets functional goals for a personal finance manager.</a:t>
            </a:r>
          </a:p>
          <a:p>
            <a:r>
              <a:rPr dirty="0"/>
              <a:t>Demonstrates full software development process.</a:t>
            </a:r>
          </a:p>
          <a:p>
            <a:r>
              <a:rPr dirty="0"/>
              <a:t>Room for expansion: charts, database, export to Excel, etc.</a:t>
            </a:r>
          </a:p>
          <a:p>
            <a:r>
              <a:rPr dirty="0"/>
              <a:t>Live demo to follow...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Overview of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Goal: A personal asset management app with Zakat calculation.</a:t>
            </a:r>
          </a:p>
          <a:p>
            <a:r>
              <a:t>Helps users track, manage, and report financial assets.</a:t>
            </a:r>
          </a:p>
          <a:p>
            <a:r>
              <a:t>Provides a friendly GUI using Java Swing.</a:t>
            </a:r>
          </a:p>
          <a:p>
            <a:r>
              <a:t>Stores data in JSON, no external DB required.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Follows MVC-like structure:</a:t>
            </a:r>
          </a:p>
          <a:p>
            <a:r>
              <a:t>- UI: Handles interface (Swing).</a:t>
            </a:r>
          </a:p>
          <a:p>
            <a:r>
              <a:t>- Controller: Manages user actions.</a:t>
            </a:r>
          </a:p>
          <a:p>
            <a:r>
              <a:t>- Service: Business logic (Zakat, Auth, etc).</a:t>
            </a:r>
          </a:p>
          <a:p>
            <a:r>
              <a:t>- DB: Reads/writes from JSON files.</a:t>
            </a:r>
          </a:p>
          <a:p>
            <a:r>
              <a:t>- Model: Holds domain objects (Investor, etc).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Folder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src/UI – All GUI classes (LoginPage, Dashboard, etc.)</a:t>
            </a:r>
          </a:p>
          <a:p>
            <a:r>
              <a:t>src/controller – Handles requests (ZakatController, AuthController, etc.)</a:t>
            </a:r>
          </a:p>
          <a:p>
            <a:r>
              <a:t>src/service – Business logic implementation</a:t>
            </a:r>
          </a:p>
          <a:p>
            <a:r>
              <a:t>src/DB – File-based persistence using Gson</a:t>
            </a:r>
          </a:p>
          <a:p>
            <a:r>
              <a:t>Main.java – Application entry point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How the Program Was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Step-by-step functional approach:</a:t>
            </a:r>
          </a:p>
          <a:p>
            <a:r>
              <a:t>- Login and Signup system</a:t>
            </a:r>
          </a:p>
          <a:p>
            <a:r>
              <a:t>- Asset tracking and adding</a:t>
            </a:r>
          </a:p>
          <a:p>
            <a:r>
              <a:t>- Portfolio viewer and Report generator</a:t>
            </a:r>
          </a:p>
          <a:p>
            <a:r>
              <a:t>- Zakat calculator</a:t>
            </a:r>
          </a:p>
          <a:p>
            <a:r>
              <a:t>Implemented in phases with manual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Java SE (Standard Edition)</a:t>
            </a:r>
          </a:p>
          <a:p>
            <a:r>
              <a:t>Java Swing (UI design)</a:t>
            </a:r>
          </a:p>
          <a:p>
            <a:r>
              <a:t>Gson – JSON serialization/deserialization</a:t>
            </a:r>
          </a:p>
          <a:p>
            <a:r>
              <a:t>VS Code – Development environment</a:t>
            </a:r>
          </a:p>
          <a:p>
            <a:r>
              <a:t>Git + GitHub – Version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Tech Radar – OpenTelemetry (Youssef Saleh)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Used for tracing, metrics, and logging in distributed systems.</a:t>
            </a:r>
          </a:p>
          <a:p>
            <a:r>
              <a:t>Helps visualize and diagnose app behavior.</a:t>
            </a:r>
          </a:p>
          <a:p>
            <a:r>
              <a:t>Supports multiple languages and integrates with tools like Jaeger.</a:t>
            </a:r>
          </a:p>
          <a:p>
            <a:r>
              <a:t>Becoming standard in observability.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Tech Radar – React Hook Form (Ahmed Ehab)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Simplifies form creation in React apps.</a:t>
            </a:r>
          </a:p>
          <a:p>
            <a:r>
              <a:t>Uses React Hooks for fast, clean form state control.</a:t>
            </a:r>
          </a:p>
          <a:p>
            <a:r>
              <a:t>Supports validation libraries (Yup, Zod).</a:t>
            </a:r>
          </a:p>
          <a:p>
            <a:r>
              <a:t>Boosts user experience by reducing re-renders.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Tech Radar – LangGraph (Mahmoud Fathy)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Graph-based orchestration for AI tasks.</a:t>
            </a:r>
          </a:p>
          <a:p>
            <a:r>
              <a:t>Useful for multi-agent workflows with LLMs like ChatGPT.</a:t>
            </a:r>
          </a:p>
          <a:p>
            <a:r>
              <a:t>Works with LangChain for advanced AI apps.</a:t>
            </a:r>
          </a:p>
          <a:p>
            <a:r>
              <a:t>Still in Trial but promising for future AI tools.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493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Wealth Wise – Final Presentation</vt:lpstr>
      <vt:lpstr>1. Overview of Design</vt:lpstr>
      <vt:lpstr>2. Architecture Overview</vt:lpstr>
      <vt:lpstr>3. Folder Organization</vt:lpstr>
      <vt:lpstr>4. How the Program Was Built</vt:lpstr>
      <vt:lpstr>5. Technologies Used</vt:lpstr>
      <vt:lpstr>6. Tech Radar – OpenTelemetry (Youssef Saleh)</vt:lpstr>
      <vt:lpstr>7. Tech Radar – React Hook Form (Ahmed Ehab)</vt:lpstr>
      <vt:lpstr>8. Tech Radar – LangGraph (Mahmoud Fathy)</vt:lpstr>
      <vt:lpstr>9. Features Demonstrated</vt:lpstr>
      <vt:lpstr>10. JavaDoc &amp; Documentation</vt:lpstr>
      <vt:lpstr>11. Final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Wealth Wise – Final Presentation</dc:title>
  <dc:subject/>
  <dc:creator>Youssef</dc:creator>
  <cp:keywords/>
  <dc:description>generated using python-pptx</dc:description>
  <cp:lastModifiedBy>Youssef Elhelw</cp:lastModifiedBy>
  <cp:revision>2</cp:revision>
  <dcterms:created xsi:type="dcterms:W3CDTF">2013-01-27T09:14:16Z</dcterms:created>
  <dcterms:modified xsi:type="dcterms:W3CDTF">2025-05-12T06:10:23Z</dcterms:modified>
  <cp:category/>
</cp:coreProperties>
</file>