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1ADD2C-D08D-4AD3-AEE8-A12463D1F0EC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1AA45A2-1812-4B83-AA1A-03AF9977C7B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438400"/>
          </a:xfrm>
        </p:spPr>
        <p:txBody>
          <a:bodyPr/>
          <a:lstStyle/>
          <a:p>
            <a:r>
              <a:rPr lang="en-US" dirty="0" smtClean="0"/>
              <a:t>Library System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312420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 Emad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AbdAlatiff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Fares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Aymen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Farouk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Nader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Waled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Mahmmed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Karim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Atef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Mostafa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AbdAlwahab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AbdAlhalem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project is a simple library system that serves all the people associated with the library (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 and visitor). It also offers many features such as adding a book or a member, modifying the data, borrowing books and storing data.</a:t>
            </a:r>
          </a:p>
        </p:txBody>
      </p:sp>
    </p:spTree>
    <p:extLst>
      <p:ext uri="{BB962C8B-B14F-4D97-AF65-F5344CB8AC3E}">
        <p14:creationId xmlns:p14="http://schemas.microsoft.com/office/powerpoint/2010/main" val="15673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beginning, the system opens the files of the type (Txt.) And then retrieves the stored data (books data, books texts, members' data and books borrowed) in the form of a string and it counts everything on its own and all of this before it starts System at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the system allows the user to choose between a person, a member or a visitor, and each section has its own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4623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</a:t>
            </a:r>
            <a:r>
              <a:rPr lang="en-GB" dirty="0" smtClean="0"/>
              <a:t>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40687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login is done in the name of Admin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ar-E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system records the time of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r>
              <a:rPr lang="ar-E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file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section contains the following characteristics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1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Add a new book or a new member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2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View all books or members of the system</a:t>
            </a:r>
          </a:p>
          <a:p>
            <a:pPr marL="287338" indent="-287338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ar-E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search for a book or a member of any of the stored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data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(search for a book by word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two</a:t>
            </a:r>
            <a:r>
              <a:rPr lang="ar-E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its text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225425" indent="-225425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4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Modify the data books or members and synchronize the system for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5425" indent="-225425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5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Know if there are books to respond to the library today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6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Help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</a:t>
            </a:r>
            <a:r>
              <a:rPr lang="en-GB" dirty="0" smtClean="0"/>
              <a:t>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339725" indent="-339725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First, the user logs in and the system makes sure that the hobby is registered with its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section contains the following characteristics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View all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books</a:t>
            </a:r>
          </a:p>
          <a:p>
            <a:pPr marL="339725" indent="-339725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2 -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for a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 of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of the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stored data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(search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book by word or two</a:t>
            </a:r>
            <a:r>
              <a:rPr lang="ar-E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words in its text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3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Borrow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books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4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 books to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lang="ar-E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5 -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use the system</a:t>
            </a:r>
          </a:p>
          <a:p>
            <a:pPr marL="0" indent="0">
              <a:buNone/>
            </a:pPr>
            <a:endParaRPr lang="ar-EG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3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</a:t>
            </a:r>
            <a:r>
              <a:rPr lang="en-GB" dirty="0"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section contains the following characteristics: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1 - View all books</a:t>
            </a:r>
          </a:p>
          <a:p>
            <a:pPr marL="339725" indent="-339725"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2 -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for a book of any of the stored data (search   for a book by word or two</a:t>
            </a:r>
            <a:r>
              <a:rPr lang="ar-E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words in its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3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Visitor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149718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886200"/>
          </a:xfrm>
        </p:spPr>
        <p:txBody>
          <a:bodyPr/>
          <a:lstStyle/>
          <a:p>
            <a:r>
              <a:rPr lang="en-GB" dirty="0"/>
              <a:t>Under supervision</a:t>
            </a:r>
            <a:r>
              <a:rPr lang="ar-EG" dirty="0"/>
              <a:t/>
            </a:r>
            <a:br>
              <a:rPr lang="ar-EG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Dr.</a:t>
            </a:r>
            <a:r>
              <a:rPr lang="en-GB" dirty="0"/>
              <a:t> Sally </a:t>
            </a:r>
            <a:r>
              <a:rPr lang="en-GB" dirty="0" err="1"/>
              <a:t>Saad</a:t>
            </a:r>
            <a:r>
              <a:rPr lang="en-GB" dirty="0"/>
              <a:t/>
            </a:r>
            <a:br>
              <a:rPr lang="en-GB" dirty="0"/>
            </a:br>
            <a:r>
              <a:rPr lang="en-GB" sz="4800" dirty="0" err="1"/>
              <a:t>Dr.</a:t>
            </a:r>
            <a:r>
              <a:rPr lang="en-GB" sz="4800" dirty="0"/>
              <a:t> </a:t>
            </a:r>
            <a:r>
              <a:rPr lang="en-GB" sz="4800" dirty="0" err="1"/>
              <a:t>Eman</a:t>
            </a:r>
            <a:r>
              <a:rPr lang="en-GB" sz="4800" dirty="0"/>
              <a:t> Mahmoud</a:t>
            </a:r>
          </a:p>
        </p:txBody>
      </p:sp>
    </p:spTree>
    <p:extLst>
      <p:ext uri="{BB962C8B-B14F-4D97-AF65-F5344CB8AC3E}">
        <p14:creationId xmlns:p14="http://schemas.microsoft.com/office/powerpoint/2010/main" val="3136817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</TotalTime>
  <Words>416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Library System </vt:lpstr>
      <vt:lpstr>About the project</vt:lpstr>
      <vt:lpstr>How the system works</vt:lpstr>
      <vt:lpstr>Admin Section</vt:lpstr>
      <vt:lpstr>PowerPoint Presentation</vt:lpstr>
      <vt:lpstr>Member Section</vt:lpstr>
      <vt:lpstr>Visitor Section</vt:lpstr>
      <vt:lpstr>Under supervision  Dr. Sally Saad Dr. Eman Mahmoud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Mahmoud Emad</dc:creator>
  <cp:lastModifiedBy>Mahmoud Emad</cp:lastModifiedBy>
  <cp:revision>6</cp:revision>
  <dcterms:created xsi:type="dcterms:W3CDTF">2018-05-07T02:23:24Z</dcterms:created>
  <dcterms:modified xsi:type="dcterms:W3CDTF">2018-05-07T03:25:43Z</dcterms:modified>
</cp:coreProperties>
</file>