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6" r:id="rId3"/>
  </p:sldMasterIdLst>
  <p:notesMasterIdLst>
    <p:notesMasterId r:id="rId19"/>
  </p:notesMasterIdLst>
  <p:sldIdLst>
    <p:sldId id="256" r:id="rId4"/>
    <p:sldId id="257" r:id="rId5"/>
    <p:sldId id="299" r:id="rId6"/>
    <p:sldId id="300" r:id="rId7"/>
    <p:sldId id="301" r:id="rId8"/>
    <p:sldId id="302" r:id="rId9"/>
    <p:sldId id="298" r:id="rId10"/>
    <p:sldId id="303" r:id="rId11"/>
    <p:sldId id="304" r:id="rId12"/>
    <p:sldId id="305" r:id="rId13"/>
    <p:sldId id="306" r:id="rId14"/>
    <p:sldId id="308" r:id="rId15"/>
    <p:sldId id="309" r:id="rId16"/>
    <p:sldId id="310" r:id="rId17"/>
    <p:sldId id="285" r:id="rId18"/>
  </p:sldIdLst>
  <p:sldSz cx="9144000" cy="5143500" type="screen16x9"/>
  <p:notesSz cx="6858000" cy="9144000"/>
  <p:embeddedFontLst>
    <p:embeddedFont>
      <p:font typeface="Abel" panose="02000506030000020004" pitchFamily="2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ustard" panose="020B0604020202020204" charset="0"/>
      <p:regular r:id="rId25"/>
    </p:embeddedFont>
    <p:embeddedFont>
      <p:font typeface="Didact Gothic" panose="00000500000000000000" pitchFamily="2" charset="0"/>
      <p:regular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454"/>
    <a:srgbClr val="E0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CEE56B-2490-4926-AE22-6057AD6DAC63}">
  <a:tblStyle styleId="{54CEE56B-2490-4926-AE22-6057AD6DAC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73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74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25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80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02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7" name="Google Shape;4297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8" name="Google Shape;4298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92742"/>
            <a:ext cx="59436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270242"/>
            <a:ext cx="457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39552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2725055" y="540000"/>
            <a:ext cx="3693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1"/>
          </p:nvPr>
        </p:nvSpPr>
        <p:spPr>
          <a:xfrm>
            <a:off x="2725049" y="1570328"/>
            <a:ext cx="36939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2099100" y="3383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24"/>
          <p:cNvGrpSpPr/>
          <p:nvPr/>
        </p:nvGrpSpPr>
        <p:grpSpPr>
          <a:xfrm flipH="1">
            <a:off x="473117" y="3722328"/>
            <a:ext cx="1360078" cy="1344383"/>
            <a:chOff x="454671" y="2758833"/>
            <a:chExt cx="1299024" cy="1278295"/>
          </a:xfrm>
        </p:grpSpPr>
        <p:sp>
          <p:nvSpPr>
            <p:cNvPr id="147" name="Google Shape;147;p24"/>
            <p:cNvSpPr/>
            <p:nvPr/>
          </p:nvSpPr>
          <p:spPr>
            <a:xfrm>
              <a:off x="777056" y="2842505"/>
              <a:ext cx="565976" cy="178224"/>
            </a:xfrm>
            <a:custGeom>
              <a:avLst/>
              <a:gdLst/>
              <a:ahLst/>
              <a:cxnLst/>
              <a:rect l="l" t="t" r="r" b="b"/>
              <a:pathLst>
                <a:path w="18676" h="5881" extrusionOk="0">
                  <a:moveTo>
                    <a:pt x="7371" y="0"/>
                  </a:moveTo>
                  <a:lnTo>
                    <a:pt x="0" y="1102"/>
                  </a:lnTo>
                  <a:lnTo>
                    <a:pt x="3478" y="5880"/>
                  </a:lnTo>
                  <a:lnTo>
                    <a:pt x="15625" y="5880"/>
                  </a:lnTo>
                  <a:lnTo>
                    <a:pt x="18676" y="776"/>
                  </a:lnTo>
                  <a:lnTo>
                    <a:pt x="7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454671" y="3087733"/>
              <a:ext cx="1299024" cy="938667"/>
            </a:xfrm>
            <a:custGeom>
              <a:avLst/>
              <a:gdLst/>
              <a:ahLst/>
              <a:cxnLst/>
              <a:rect l="l" t="t" r="r" b="b"/>
              <a:pathLst>
                <a:path w="42865" h="30974" extrusionOk="0">
                  <a:moveTo>
                    <a:pt x="25646" y="1"/>
                  </a:moveTo>
                  <a:cubicBezTo>
                    <a:pt x="24160" y="1"/>
                    <a:pt x="22400" y="1075"/>
                    <a:pt x="21268" y="1075"/>
                  </a:cubicBezTo>
                  <a:cubicBezTo>
                    <a:pt x="21045" y="1075"/>
                    <a:pt x="20846" y="1033"/>
                    <a:pt x="20678" y="933"/>
                  </a:cubicBezTo>
                  <a:cubicBezTo>
                    <a:pt x="20172" y="630"/>
                    <a:pt x="19735" y="548"/>
                    <a:pt x="19263" y="548"/>
                  </a:cubicBezTo>
                  <a:cubicBezTo>
                    <a:pt x="18744" y="548"/>
                    <a:pt x="18182" y="647"/>
                    <a:pt x="17438" y="657"/>
                  </a:cubicBezTo>
                  <a:cubicBezTo>
                    <a:pt x="16239" y="672"/>
                    <a:pt x="15087" y="1140"/>
                    <a:pt x="14013" y="1140"/>
                  </a:cubicBezTo>
                  <a:cubicBezTo>
                    <a:pt x="13817" y="1140"/>
                    <a:pt x="13624" y="1125"/>
                    <a:pt x="13434" y="1088"/>
                  </a:cubicBezTo>
                  <a:cubicBezTo>
                    <a:pt x="13434" y="1088"/>
                    <a:pt x="12778" y="670"/>
                    <a:pt x="12052" y="670"/>
                  </a:cubicBezTo>
                  <a:cubicBezTo>
                    <a:pt x="11812" y="670"/>
                    <a:pt x="11564" y="716"/>
                    <a:pt x="11329" y="837"/>
                  </a:cubicBezTo>
                  <a:cubicBezTo>
                    <a:pt x="10385" y="1326"/>
                    <a:pt x="8787" y="5021"/>
                    <a:pt x="6225" y="8421"/>
                  </a:cubicBezTo>
                  <a:cubicBezTo>
                    <a:pt x="3661" y="11824"/>
                    <a:pt x="1752" y="15137"/>
                    <a:pt x="1396" y="16808"/>
                  </a:cubicBezTo>
                  <a:cubicBezTo>
                    <a:pt x="1038" y="18479"/>
                    <a:pt x="1" y="21330"/>
                    <a:pt x="414" y="23150"/>
                  </a:cubicBezTo>
                  <a:cubicBezTo>
                    <a:pt x="827" y="24970"/>
                    <a:pt x="3752" y="28866"/>
                    <a:pt x="5458" y="29617"/>
                  </a:cubicBezTo>
                  <a:cubicBezTo>
                    <a:pt x="5839" y="29784"/>
                    <a:pt x="6323" y="29849"/>
                    <a:pt x="6855" y="29849"/>
                  </a:cubicBezTo>
                  <a:cubicBezTo>
                    <a:pt x="8624" y="29849"/>
                    <a:pt x="10926" y="29138"/>
                    <a:pt x="11751" y="29138"/>
                  </a:cubicBezTo>
                  <a:cubicBezTo>
                    <a:pt x="11791" y="29138"/>
                    <a:pt x="11828" y="29140"/>
                    <a:pt x="11861" y="29144"/>
                  </a:cubicBezTo>
                  <a:cubicBezTo>
                    <a:pt x="12772" y="29244"/>
                    <a:pt x="16487" y="30848"/>
                    <a:pt x="17865" y="30955"/>
                  </a:cubicBezTo>
                  <a:cubicBezTo>
                    <a:pt x="18041" y="30968"/>
                    <a:pt x="18266" y="30974"/>
                    <a:pt x="18525" y="30974"/>
                  </a:cubicBezTo>
                  <a:cubicBezTo>
                    <a:pt x="20295" y="30974"/>
                    <a:pt x="23704" y="30698"/>
                    <a:pt x="24725" y="30615"/>
                  </a:cubicBezTo>
                  <a:cubicBezTo>
                    <a:pt x="25680" y="30537"/>
                    <a:pt x="26493" y="29936"/>
                    <a:pt x="27587" y="29936"/>
                  </a:cubicBezTo>
                  <a:cubicBezTo>
                    <a:pt x="27835" y="29936"/>
                    <a:pt x="28097" y="29967"/>
                    <a:pt x="28378" y="30041"/>
                  </a:cubicBezTo>
                  <a:cubicBezTo>
                    <a:pt x="29595" y="30366"/>
                    <a:pt x="31208" y="30700"/>
                    <a:pt x="32565" y="30700"/>
                  </a:cubicBezTo>
                  <a:cubicBezTo>
                    <a:pt x="32909" y="30700"/>
                    <a:pt x="33236" y="30679"/>
                    <a:pt x="33536" y="30630"/>
                  </a:cubicBezTo>
                  <a:cubicBezTo>
                    <a:pt x="35020" y="30388"/>
                    <a:pt x="35789" y="30397"/>
                    <a:pt x="37347" y="30010"/>
                  </a:cubicBezTo>
                  <a:cubicBezTo>
                    <a:pt x="38905" y="29624"/>
                    <a:pt x="38787" y="28075"/>
                    <a:pt x="39580" y="27135"/>
                  </a:cubicBezTo>
                  <a:cubicBezTo>
                    <a:pt x="40376" y="26192"/>
                    <a:pt x="42865" y="18999"/>
                    <a:pt x="42087" y="15657"/>
                  </a:cubicBezTo>
                  <a:cubicBezTo>
                    <a:pt x="41309" y="12315"/>
                    <a:pt x="38414" y="8957"/>
                    <a:pt x="36954" y="8508"/>
                  </a:cubicBezTo>
                  <a:cubicBezTo>
                    <a:pt x="35494" y="8059"/>
                    <a:pt x="34509" y="7701"/>
                    <a:pt x="33296" y="5086"/>
                  </a:cubicBezTo>
                  <a:cubicBezTo>
                    <a:pt x="32085" y="2470"/>
                    <a:pt x="27705" y="164"/>
                    <a:pt x="25885" y="10"/>
                  </a:cubicBezTo>
                  <a:cubicBezTo>
                    <a:pt x="25806" y="4"/>
                    <a:pt x="25727" y="1"/>
                    <a:pt x="25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675504" y="3440847"/>
              <a:ext cx="156192" cy="540944"/>
            </a:xfrm>
            <a:custGeom>
              <a:avLst/>
              <a:gdLst/>
              <a:ahLst/>
              <a:cxnLst/>
              <a:rect l="l" t="t" r="r" b="b"/>
              <a:pathLst>
                <a:path w="5154" h="17850" extrusionOk="0">
                  <a:moveTo>
                    <a:pt x="1678" y="0"/>
                  </a:moveTo>
                  <a:cubicBezTo>
                    <a:pt x="1673" y="0"/>
                    <a:pt x="1668" y="2"/>
                    <a:pt x="1663" y="7"/>
                  </a:cubicBezTo>
                  <a:cubicBezTo>
                    <a:pt x="1314" y="301"/>
                    <a:pt x="49" y="11107"/>
                    <a:pt x="25" y="11976"/>
                  </a:cubicBezTo>
                  <a:cubicBezTo>
                    <a:pt x="0" y="12843"/>
                    <a:pt x="5154" y="17849"/>
                    <a:pt x="5154" y="17849"/>
                  </a:cubicBezTo>
                  <a:cubicBezTo>
                    <a:pt x="5154" y="17849"/>
                    <a:pt x="2231" y="14340"/>
                    <a:pt x="1425" y="11585"/>
                  </a:cubicBezTo>
                  <a:cubicBezTo>
                    <a:pt x="631" y="8873"/>
                    <a:pt x="1968" y="0"/>
                    <a:pt x="1678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845818" y="3294443"/>
              <a:ext cx="115038" cy="533126"/>
            </a:xfrm>
            <a:custGeom>
              <a:avLst/>
              <a:gdLst/>
              <a:ahLst/>
              <a:cxnLst/>
              <a:rect l="l" t="t" r="r" b="b"/>
              <a:pathLst>
                <a:path w="3796" h="17592" extrusionOk="0">
                  <a:moveTo>
                    <a:pt x="3513" y="1"/>
                  </a:moveTo>
                  <a:cubicBezTo>
                    <a:pt x="3193" y="1"/>
                    <a:pt x="1" y="11094"/>
                    <a:pt x="60" y="12811"/>
                  </a:cubicBezTo>
                  <a:cubicBezTo>
                    <a:pt x="122" y="14540"/>
                    <a:pt x="2371" y="17591"/>
                    <a:pt x="2371" y="17591"/>
                  </a:cubicBezTo>
                  <a:cubicBezTo>
                    <a:pt x="2371" y="17591"/>
                    <a:pt x="1102" y="13127"/>
                    <a:pt x="1189" y="11678"/>
                  </a:cubicBezTo>
                  <a:cubicBezTo>
                    <a:pt x="1274" y="10231"/>
                    <a:pt x="3796" y="180"/>
                    <a:pt x="3520" y="3"/>
                  </a:cubicBezTo>
                  <a:cubicBezTo>
                    <a:pt x="3518" y="1"/>
                    <a:pt x="3516" y="1"/>
                    <a:pt x="3513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982584" y="3693469"/>
              <a:ext cx="68792" cy="280806"/>
            </a:xfrm>
            <a:custGeom>
              <a:avLst/>
              <a:gdLst/>
              <a:ahLst/>
              <a:cxnLst/>
              <a:rect l="l" t="t" r="r" b="b"/>
              <a:pathLst>
                <a:path w="2270" h="9266" extrusionOk="0">
                  <a:moveTo>
                    <a:pt x="629" y="0"/>
                  </a:moveTo>
                  <a:cubicBezTo>
                    <a:pt x="629" y="0"/>
                    <a:pt x="1" y="2040"/>
                    <a:pt x="285" y="3211"/>
                  </a:cubicBezTo>
                  <a:cubicBezTo>
                    <a:pt x="567" y="4384"/>
                    <a:pt x="1889" y="8851"/>
                    <a:pt x="2101" y="9249"/>
                  </a:cubicBezTo>
                  <a:cubicBezTo>
                    <a:pt x="2107" y="9260"/>
                    <a:pt x="2112" y="9266"/>
                    <a:pt x="2117" y="9266"/>
                  </a:cubicBezTo>
                  <a:cubicBezTo>
                    <a:pt x="2270" y="9266"/>
                    <a:pt x="1578" y="2969"/>
                    <a:pt x="1487" y="1929"/>
                  </a:cubicBezTo>
                  <a:cubicBezTo>
                    <a:pt x="1394" y="856"/>
                    <a:pt x="629" y="0"/>
                    <a:pt x="629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1179445" y="3640041"/>
              <a:ext cx="50397" cy="173436"/>
            </a:xfrm>
            <a:custGeom>
              <a:avLst/>
              <a:gdLst/>
              <a:ahLst/>
              <a:cxnLst/>
              <a:rect l="l" t="t" r="r" b="b"/>
              <a:pathLst>
                <a:path w="1663" h="5723" extrusionOk="0">
                  <a:moveTo>
                    <a:pt x="556" y="1"/>
                  </a:moveTo>
                  <a:cubicBezTo>
                    <a:pt x="556" y="1"/>
                    <a:pt x="0" y="1187"/>
                    <a:pt x="138" y="2030"/>
                  </a:cubicBezTo>
                  <a:cubicBezTo>
                    <a:pt x="276" y="2874"/>
                    <a:pt x="1662" y="5723"/>
                    <a:pt x="1662" y="5723"/>
                  </a:cubicBezTo>
                  <a:cubicBezTo>
                    <a:pt x="1662" y="5723"/>
                    <a:pt x="993" y="2636"/>
                    <a:pt x="993" y="1794"/>
                  </a:cubicBezTo>
                  <a:cubicBezTo>
                    <a:pt x="993" y="950"/>
                    <a:pt x="556" y="1"/>
                    <a:pt x="556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1241874" y="3300019"/>
              <a:ext cx="159950" cy="526337"/>
            </a:xfrm>
            <a:custGeom>
              <a:avLst/>
              <a:gdLst/>
              <a:ahLst/>
              <a:cxnLst/>
              <a:rect l="l" t="t" r="r" b="b"/>
              <a:pathLst>
                <a:path w="5278" h="17368" extrusionOk="0">
                  <a:moveTo>
                    <a:pt x="0" y="1"/>
                  </a:moveTo>
                  <a:cubicBezTo>
                    <a:pt x="0" y="2"/>
                    <a:pt x="4318" y="8610"/>
                    <a:pt x="4302" y="9959"/>
                  </a:cubicBezTo>
                  <a:cubicBezTo>
                    <a:pt x="4284" y="11310"/>
                    <a:pt x="3004" y="17367"/>
                    <a:pt x="3004" y="17367"/>
                  </a:cubicBezTo>
                  <a:cubicBezTo>
                    <a:pt x="3004" y="17367"/>
                    <a:pt x="5278" y="11743"/>
                    <a:pt x="4971" y="9265"/>
                  </a:cubicBezTo>
                  <a:cubicBezTo>
                    <a:pt x="4662" y="6788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1436220" y="3309656"/>
              <a:ext cx="152768" cy="637981"/>
            </a:xfrm>
            <a:custGeom>
              <a:avLst/>
              <a:gdLst/>
              <a:ahLst/>
              <a:cxnLst/>
              <a:rect l="l" t="t" r="r" b="b"/>
              <a:pathLst>
                <a:path w="5041" h="2105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25" y="3376"/>
                    <a:pt x="1140" y="4963"/>
                  </a:cubicBezTo>
                  <a:cubicBezTo>
                    <a:pt x="1756" y="6550"/>
                    <a:pt x="3756" y="12381"/>
                    <a:pt x="3525" y="13329"/>
                  </a:cubicBezTo>
                  <a:cubicBezTo>
                    <a:pt x="3294" y="14278"/>
                    <a:pt x="1765" y="21052"/>
                    <a:pt x="1765" y="21052"/>
                  </a:cubicBezTo>
                  <a:cubicBezTo>
                    <a:pt x="1765" y="21052"/>
                    <a:pt x="4854" y="16725"/>
                    <a:pt x="4947" y="14523"/>
                  </a:cubicBezTo>
                  <a:cubicBezTo>
                    <a:pt x="5040" y="12323"/>
                    <a:pt x="3836" y="8094"/>
                    <a:pt x="2729" y="6192"/>
                  </a:cubicBezTo>
                  <a:cubicBezTo>
                    <a:pt x="1623" y="429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998615" y="3099733"/>
              <a:ext cx="81702" cy="214741"/>
            </a:xfrm>
            <a:custGeom>
              <a:avLst/>
              <a:gdLst/>
              <a:ahLst/>
              <a:cxnLst/>
              <a:rect l="l" t="t" r="r" b="b"/>
              <a:pathLst>
                <a:path w="2696" h="7086" extrusionOk="0">
                  <a:moveTo>
                    <a:pt x="1436" y="1"/>
                  </a:moveTo>
                  <a:cubicBezTo>
                    <a:pt x="1241" y="1"/>
                    <a:pt x="1065" y="37"/>
                    <a:pt x="949" y="137"/>
                  </a:cubicBezTo>
                  <a:cubicBezTo>
                    <a:pt x="507" y="517"/>
                    <a:pt x="600" y="879"/>
                    <a:pt x="360" y="2043"/>
                  </a:cubicBezTo>
                  <a:cubicBezTo>
                    <a:pt x="123" y="3205"/>
                    <a:pt x="0" y="7085"/>
                    <a:pt x="0" y="7085"/>
                  </a:cubicBezTo>
                  <a:cubicBezTo>
                    <a:pt x="0" y="7085"/>
                    <a:pt x="518" y="5061"/>
                    <a:pt x="798" y="3670"/>
                  </a:cubicBezTo>
                  <a:cubicBezTo>
                    <a:pt x="1078" y="2280"/>
                    <a:pt x="1578" y="290"/>
                    <a:pt x="2694" y="290"/>
                  </a:cubicBezTo>
                  <a:cubicBezTo>
                    <a:pt x="2695" y="290"/>
                    <a:pt x="2695" y="290"/>
                    <a:pt x="2696" y="290"/>
                  </a:cubicBezTo>
                  <a:cubicBezTo>
                    <a:pt x="2696" y="290"/>
                    <a:pt x="1986" y="1"/>
                    <a:pt x="1436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816967" y="3113068"/>
              <a:ext cx="77702" cy="150616"/>
            </a:xfrm>
            <a:custGeom>
              <a:avLst/>
              <a:gdLst/>
              <a:ahLst/>
              <a:cxnLst/>
              <a:rect l="l" t="t" r="r" b="b"/>
              <a:pathLst>
                <a:path w="2564" h="4970" extrusionOk="0">
                  <a:moveTo>
                    <a:pt x="2044" y="0"/>
                  </a:moveTo>
                  <a:cubicBezTo>
                    <a:pt x="1825" y="0"/>
                    <a:pt x="1585" y="63"/>
                    <a:pt x="1432" y="288"/>
                  </a:cubicBezTo>
                  <a:cubicBezTo>
                    <a:pt x="1088" y="797"/>
                    <a:pt x="597" y="3561"/>
                    <a:pt x="208" y="4408"/>
                  </a:cubicBezTo>
                  <a:cubicBezTo>
                    <a:pt x="22" y="4811"/>
                    <a:pt x="0" y="4970"/>
                    <a:pt x="84" y="4970"/>
                  </a:cubicBezTo>
                  <a:cubicBezTo>
                    <a:pt x="176" y="4970"/>
                    <a:pt x="395" y="4779"/>
                    <a:pt x="666" y="4514"/>
                  </a:cubicBezTo>
                  <a:cubicBezTo>
                    <a:pt x="1186" y="4008"/>
                    <a:pt x="1490" y="1117"/>
                    <a:pt x="2563" y="99"/>
                  </a:cubicBezTo>
                  <a:cubicBezTo>
                    <a:pt x="2563" y="99"/>
                    <a:pt x="2320" y="0"/>
                    <a:pt x="2044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1179961" y="3080096"/>
              <a:ext cx="147161" cy="169981"/>
            </a:xfrm>
            <a:custGeom>
              <a:avLst/>
              <a:gdLst/>
              <a:ahLst/>
              <a:cxnLst/>
              <a:rect l="l" t="t" r="r" b="b"/>
              <a:pathLst>
                <a:path w="4856" h="5609" extrusionOk="0">
                  <a:moveTo>
                    <a:pt x="1388" y="1"/>
                  </a:moveTo>
                  <a:cubicBezTo>
                    <a:pt x="703" y="1"/>
                    <a:pt x="1" y="345"/>
                    <a:pt x="1" y="345"/>
                  </a:cubicBezTo>
                  <a:cubicBezTo>
                    <a:pt x="1196" y="425"/>
                    <a:pt x="2381" y="2362"/>
                    <a:pt x="3247" y="3625"/>
                  </a:cubicBezTo>
                  <a:cubicBezTo>
                    <a:pt x="4116" y="4887"/>
                    <a:pt x="4185" y="5500"/>
                    <a:pt x="4541" y="5607"/>
                  </a:cubicBezTo>
                  <a:cubicBezTo>
                    <a:pt x="4545" y="5608"/>
                    <a:pt x="4549" y="5609"/>
                    <a:pt x="4552" y="5609"/>
                  </a:cubicBezTo>
                  <a:cubicBezTo>
                    <a:pt x="4856" y="5609"/>
                    <a:pt x="3066" y="1307"/>
                    <a:pt x="2376" y="420"/>
                  </a:cubicBezTo>
                  <a:cubicBezTo>
                    <a:pt x="2130" y="103"/>
                    <a:pt x="1761" y="1"/>
                    <a:pt x="138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896912" y="2910297"/>
              <a:ext cx="73520" cy="105098"/>
            </a:xfrm>
            <a:custGeom>
              <a:avLst/>
              <a:gdLst/>
              <a:ahLst/>
              <a:cxnLst/>
              <a:rect l="l" t="t" r="r" b="b"/>
              <a:pathLst>
                <a:path w="2426" h="3468" extrusionOk="0">
                  <a:moveTo>
                    <a:pt x="94" y="1"/>
                  </a:moveTo>
                  <a:lnTo>
                    <a:pt x="94" y="1"/>
                  </a:lnTo>
                  <a:cubicBezTo>
                    <a:pt x="1" y="743"/>
                    <a:pt x="848" y="3334"/>
                    <a:pt x="848" y="3334"/>
                  </a:cubicBezTo>
                  <a:lnTo>
                    <a:pt x="2003" y="3468"/>
                  </a:lnTo>
                  <a:cubicBezTo>
                    <a:pt x="2003" y="3468"/>
                    <a:pt x="2425" y="1165"/>
                    <a:pt x="2152" y="872"/>
                  </a:cubicBezTo>
                  <a:cubicBezTo>
                    <a:pt x="1881" y="579"/>
                    <a:pt x="94" y="1"/>
                    <a:pt x="94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777056" y="2870446"/>
              <a:ext cx="120978" cy="136403"/>
            </a:xfrm>
            <a:custGeom>
              <a:avLst/>
              <a:gdLst/>
              <a:ahLst/>
              <a:cxnLst/>
              <a:rect l="l" t="t" r="r" b="b"/>
              <a:pathLst>
                <a:path w="3992" h="4501" extrusionOk="0">
                  <a:moveTo>
                    <a:pt x="1218" y="0"/>
                  </a:moveTo>
                  <a:lnTo>
                    <a:pt x="0" y="180"/>
                  </a:lnTo>
                  <a:lnTo>
                    <a:pt x="3145" y="4500"/>
                  </a:lnTo>
                  <a:lnTo>
                    <a:pt x="3991" y="3978"/>
                  </a:lnTo>
                  <a:lnTo>
                    <a:pt x="1754" y="540"/>
                  </a:lnTo>
                  <a:cubicBezTo>
                    <a:pt x="1754" y="540"/>
                    <a:pt x="1520" y="263"/>
                    <a:pt x="1218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1104077" y="2923995"/>
              <a:ext cx="97067" cy="73005"/>
            </a:xfrm>
            <a:custGeom>
              <a:avLst/>
              <a:gdLst/>
              <a:ahLst/>
              <a:cxnLst/>
              <a:rect l="l" t="t" r="r" b="b"/>
              <a:pathLst>
                <a:path w="3203" h="2409" extrusionOk="0">
                  <a:moveTo>
                    <a:pt x="3203" y="0"/>
                  </a:moveTo>
                  <a:lnTo>
                    <a:pt x="0" y="73"/>
                  </a:lnTo>
                  <a:lnTo>
                    <a:pt x="45" y="2409"/>
                  </a:lnTo>
                  <a:lnTo>
                    <a:pt x="1678" y="2409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977402" y="2928359"/>
              <a:ext cx="63671" cy="84066"/>
            </a:xfrm>
            <a:custGeom>
              <a:avLst/>
              <a:gdLst/>
              <a:ahLst/>
              <a:cxnLst/>
              <a:rect l="l" t="t" r="r" b="b"/>
              <a:pathLst>
                <a:path w="2101" h="2774" extrusionOk="0">
                  <a:moveTo>
                    <a:pt x="2100" y="0"/>
                  </a:moveTo>
                  <a:lnTo>
                    <a:pt x="869" y="98"/>
                  </a:lnTo>
                  <a:lnTo>
                    <a:pt x="0" y="2680"/>
                  </a:lnTo>
                  <a:lnTo>
                    <a:pt x="905" y="2774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202053" y="2922570"/>
              <a:ext cx="85975" cy="81248"/>
            </a:xfrm>
            <a:custGeom>
              <a:avLst/>
              <a:gdLst/>
              <a:ahLst/>
              <a:cxnLst/>
              <a:rect l="l" t="t" r="r" b="b"/>
              <a:pathLst>
                <a:path w="2837" h="2681" extrusionOk="0">
                  <a:moveTo>
                    <a:pt x="2836" y="0"/>
                  </a:moveTo>
                  <a:lnTo>
                    <a:pt x="967" y="156"/>
                  </a:lnTo>
                  <a:lnTo>
                    <a:pt x="1" y="2660"/>
                  </a:lnTo>
                  <a:lnTo>
                    <a:pt x="1250" y="2680"/>
                  </a:lnTo>
                  <a:lnTo>
                    <a:pt x="2836" y="0"/>
                  </a:ln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996524" y="2852566"/>
              <a:ext cx="82066" cy="146070"/>
            </a:xfrm>
            <a:custGeom>
              <a:avLst/>
              <a:gdLst/>
              <a:ahLst/>
              <a:cxnLst/>
              <a:rect l="l" t="t" r="r" b="b"/>
              <a:pathLst>
                <a:path w="2708" h="4820" extrusionOk="0">
                  <a:moveTo>
                    <a:pt x="1683" y="0"/>
                  </a:moveTo>
                  <a:cubicBezTo>
                    <a:pt x="1670" y="0"/>
                    <a:pt x="1658" y="1"/>
                    <a:pt x="1645" y="2"/>
                  </a:cubicBezTo>
                  <a:cubicBezTo>
                    <a:pt x="1089" y="37"/>
                    <a:pt x="769" y="293"/>
                    <a:pt x="385" y="635"/>
                  </a:cubicBezTo>
                  <a:cubicBezTo>
                    <a:pt x="1" y="975"/>
                    <a:pt x="216" y="1004"/>
                    <a:pt x="436" y="1522"/>
                  </a:cubicBezTo>
                  <a:cubicBezTo>
                    <a:pt x="656" y="2037"/>
                    <a:pt x="1378" y="2277"/>
                    <a:pt x="1378" y="2530"/>
                  </a:cubicBezTo>
                  <a:cubicBezTo>
                    <a:pt x="1381" y="2781"/>
                    <a:pt x="552" y="4606"/>
                    <a:pt x="552" y="4606"/>
                  </a:cubicBezTo>
                  <a:lnTo>
                    <a:pt x="932" y="4819"/>
                  </a:lnTo>
                  <a:lnTo>
                    <a:pt x="2707" y="688"/>
                  </a:lnTo>
                  <a:cubicBezTo>
                    <a:pt x="2707" y="688"/>
                    <a:pt x="2225" y="0"/>
                    <a:pt x="1683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854758" y="2983241"/>
              <a:ext cx="416421" cy="77672"/>
            </a:xfrm>
            <a:custGeom>
              <a:avLst/>
              <a:gdLst/>
              <a:ahLst/>
              <a:cxnLst/>
              <a:rect l="l" t="t" r="r" b="b"/>
              <a:pathLst>
                <a:path w="13741" h="2563" extrusionOk="0">
                  <a:moveTo>
                    <a:pt x="1283" y="1"/>
                  </a:moveTo>
                  <a:cubicBezTo>
                    <a:pt x="572" y="1"/>
                    <a:pt x="1" y="574"/>
                    <a:pt x="1" y="1283"/>
                  </a:cubicBezTo>
                  <a:cubicBezTo>
                    <a:pt x="1" y="1992"/>
                    <a:pt x="572" y="2563"/>
                    <a:pt x="1283" y="2563"/>
                  </a:cubicBezTo>
                  <a:lnTo>
                    <a:pt x="12458" y="2563"/>
                  </a:lnTo>
                  <a:cubicBezTo>
                    <a:pt x="13170" y="2563"/>
                    <a:pt x="13741" y="1992"/>
                    <a:pt x="13741" y="1283"/>
                  </a:cubicBezTo>
                  <a:cubicBezTo>
                    <a:pt x="13741" y="574"/>
                    <a:pt x="13170" y="1"/>
                    <a:pt x="12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854758" y="3057579"/>
              <a:ext cx="416421" cy="73520"/>
            </a:xfrm>
            <a:custGeom>
              <a:avLst/>
              <a:gdLst/>
              <a:ahLst/>
              <a:cxnLst/>
              <a:rect l="l" t="t" r="r" b="b"/>
              <a:pathLst>
                <a:path w="13741" h="2426" extrusionOk="0">
                  <a:moveTo>
                    <a:pt x="1214" y="1"/>
                  </a:moveTo>
                  <a:cubicBezTo>
                    <a:pt x="543" y="1"/>
                    <a:pt x="1" y="541"/>
                    <a:pt x="1" y="1214"/>
                  </a:cubicBezTo>
                  <a:cubicBezTo>
                    <a:pt x="1" y="1885"/>
                    <a:pt x="543" y="2425"/>
                    <a:pt x="1214" y="2425"/>
                  </a:cubicBezTo>
                  <a:lnTo>
                    <a:pt x="12527" y="2425"/>
                  </a:lnTo>
                  <a:cubicBezTo>
                    <a:pt x="13201" y="2425"/>
                    <a:pt x="13741" y="1885"/>
                    <a:pt x="13741" y="1214"/>
                  </a:cubicBezTo>
                  <a:cubicBezTo>
                    <a:pt x="13741" y="541"/>
                    <a:pt x="13201" y="1"/>
                    <a:pt x="12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764146" y="2758833"/>
              <a:ext cx="595887" cy="195407"/>
            </a:xfrm>
            <a:custGeom>
              <a:avLst/>
              <a:gdLst/>
              <a:ahLst/>
              <a:cxnLst/>
              <a:rect l="l" t="t" r="r" b="b"/>
              <a:pathLst>
                <a:path w="19663" h="6448" extrusionOk="0">
                  <a:moveTo>
                    <a:pt x="13502" y="0"/>
                  </a:moveTo>
                  <a:cubicBezTo>
                    <a:pt x="12869" y="0"/>
                    <a:pt x="12283" y="144"/>
                    <a:pt x="11975" y="535"/>
                  </a:cubicBezTo>
                  <a:cubicBezTo>
                    <a:pt x="11111" y="1630"/>
                    <a:pt x="13055" y="2112"/>
                    <a:pt x="11973" y="2383"/>
                  </a:cubicBezTo>
                  <a:cubicBezTo>
                    <a:pt x="11679" y="2456"/>
                    <a:pt x="11291" y="2488"/>
                    <a:pt x="10874" y="2488"/>
                  </a:cubicBezTo>
                  <a:cubicBezTo>
                    <a:pt x="9755" y="2488"/>
                    <a:pt x="8436" y="2258"/>
                    <a:pt x="8229" y="1975"/>
                  </a:cubicBezTo>
                  <a:cubicBezTo>
                    <a:pt x="7942" y="1586"/>
                    <a:pt x="8973" y="1381"/>
                    <a:pt x="8166" y="768"/>
                  </a:cubicBezTo>
                  <a:cubicBezTo>
                    <a:pt x="7708" y="418"/>
                    <a:pt x="7248" y="245"/>
                    <a:pt x="6765" y="245"/>
                  </a:cubicBezTo>
                  <a:cubicBezTo>
                    <a:pt x="6401" y="245"/>
                    <a:pt x="6024" y="343"/>
                    <a:pt x="5624" y="539"/>
                  </a:cubicBezTo>
                  <a:cubicBezTo>
                    <a:pt x="4691" y="992"/>
                    <a:pt x="5842" y="1559"/>
                    <a:pt x="5462" y="2112"/>
                  </a:cubicBezTo>
                  <a:cubicBezTo>
                    <a:pt x="5323" y="2316"/>
                    <a:pt x="5122" y="2378"/>
                    <a:pt x="4810" y="2378"/>
                  </a:cubicBezTo>
                  <a:cubicBezTo>
                    <a:pt x="4322" y="2378"/>
                    <a:pt x="3567" y="2227"/>
                    <a:pt x="2365" y="2227"/>
                  </a:cubicBezTo>
                  <a:cubicBezTo>
                    <a:pt x="2237" y="2227"/>
                    <a:pt x="2105" y="2229"/>
                    <a:pt x="1966" y="2232"/>
                  </a:cubicBezTo>
                  <a:cubicBezTo>
                    <a:pt x="1080" y="2257"/>
                    <a:pt x="622" y="2510"/>
                    <a:pt x="415" y="2843"/>
                  </a:cubicBezTo>
                  <a:cubicBezTo>
                    <a:pt x="1" y="3893"/>
                    <a:pt x="814" y="4665"/>
                    <a:pt x="2263" y="4665"/>
                  </a:cubicBezTo>
                  <a:cubicBezTo>
                    <a:pt x="2351" y="4665"/>
                    <a:pt x="2442" y="4663"/>
                    <a:pt x="2535" y="4657"/>
                  </a:cubicBezTo>
                  <a:cubicBezTo>
                    <a:pt x="2542" y="4657"/>
                    <a:pt x="2546" y="4655"/>
                    <a:pt x="2553" y="4655"/>
                  </a:cubicBezTo>
                  <a:cubicBezTo>
                    <a:pt x="3388" y="4637"/>
                    <a:pt x="4333" y="4192"/>
                    <a:pt x="4749" y="4192"/>
                  </a:cubicBezTo>
                  <a:cubicBezTo>
                    <a:pt x="4855" y="4192"/>
                    <a:pt x="4927" y="4221"/>
                    <a:pt x="4953" y="4295"/>
                  </a:cubicBezTo>
                  <a:cubicBezTo>
                    <a:pt x="5077" y="4655"/>
                    <a:pt x="4173" y="4841"/>
                    <a:pt x="4540" y="5530"/>
                  </a:cubicBezTo>
                  <a:cubicBezTo>
                    <a:pt x="4757" y="5941"/>
                    <a:pt x="6166" y="6174"/>
                    <a:pt x="7361" y="6174"/>
                  </a:cubicBezTo>
                  <a:cubicBezTo>
                    <a:pt x="8168" y="6174"/>
                    <a:pt x="8877" y="6068"/>
                    <a:pt x="9057" y="5839"/>
                  </a:cubicBezTo>
                  <a:cubicBezTo>
                    <a:pt x="9504" y="5272"/>
                    <a:pt x="8040" y="4875"/>
                    <a:pt x="8095" y="4321"/>
                  </a:cubicBezTo>
                  <a:cubicBezTo>
                    <a:pt x="8132" y="3942"/>
                    <a:pt x="8570" y="3786"/>
                    <a:pt x="9327" y="3786"/>
                  </a:cubicBezTo>
                  <a:cubicBezTo>
                    <a:pt x="9680" y="3786"/>
                    <a:pt x="10103" y="3820"/>
                    <a:pt x="10586" y="3881"/>
                  </a:cubicBezTo>
                  <a:cubicBezTo>
                    <a:pt x="12106" y="4072"/>
                    <a:pt x="12766" y="4555"/>
                    <a:pt x="12133" y="4857"/>
                  </a:cubicBezTo>
                  <a:cubicBezTo>
                    <a:pt x="11500" y="5159"/>
                    <a:pt x="10566" y="5626"/>
                    <a:pt x="11926" y="6188"/>
                  </a:cubicBezTo>
                  <a:cubicBezTo>
                    <a:pt x="12353" y="6363"/>
                    <a:pt x="13051" y="6447"/>
                    <a:pt x="13804" y="6447"/>
                  </a:cubicBezTo>
                  <a:cubicBezTo>
                    <a:pt x="15454" y="6447"/>
                    <a:pt x="17369" y="6046"/>
                    <a:pt x="17282" y="5326"/>
                  </a:cubicBezTo>
                  <a:cubicBezTo>
                    <a:pt x="17157" y="4277"/>
                    <a:pt x="15373" y="4610"/>
                    <a:pt x="15555" y="4139"/>
                  </a:cubicBezTo>
                  <a:cubicBezTo>
                    <a:pt x="15623" y="3964"/>
                    <a:pt x="15801" y="3903"/>
                    <a:pt x="16048" y="3903"/>
                  </a:cubicBezTo>
                  <a:cubicBezTo>
                    <a:pt x="16465" y="3903"/>
                    <a:pt x="17078" y="4075"/>
                    <a:pt x="17691" y="4159"/>
                  </a:cubicBezTo>
                  <a:cubicBezTo>
                    <a:pt x="17771" y="4170"/>
                    <a:pt x="17851" y="4176"/>
                    <a:pt x="17931" y="4176"/>
                  </a:cubicBezTo>
                  <a:cubicBezTo>
                    <a:pt x="18827" y="4176"/>
                    <a:pt x="19663" y="3491"/>
                    <a:pt x="18777" y="2357"/>
                  </a:cubicBezTo>
                  <a:cubicBezTo>
                    <a:pt x="18473" y="1967"/>
                    <a:pt x="18013" y="1843"/>
                    <a:pt x="17517" y="1843"/>
                  </a:cubicBezTo>
                  <a:cubicBezTo>
                    <a:pt x="16647" y="1843"/>
                    <a:pt x="15662" y="2224"/>
                    <a:pt x="15189" y="2224"/>
                  </a:cubicBezTo>
                  <a:cubicBezTo>
                    <a:pt x="15076" y="2224"/>
                    <a:pt x="14992" y="2202"/>
                    <a:pt x="14946" y="2148"/>
                  </a:cubicBezTo>
                  <a:cubicBezTo>
                    <a:pt x="14600" y="1737"/>
                    <a:pt x="16208" y="1299"/>
                    <a:pt x="16048" y="792"/>
                  </a:cubicBezTo>
                  <a:cubicBezTo>
                    <a:pt x="15948" y="475"/>
                    <a:pt x="14720" y="26"/>
                    <a:pt x="13602" y="1"/>
                  </a:cubicBezTo>
                  <a:cubicBezTo>
                    <a:pt x="13568" y="0"/>
                    <a:pt x="13535" y="0"/>
                    <a:pt x="13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101319" y="3226772"/>
              <a:ext cx="37063" cy="391298"/>
            </a:xfrm>
            <a:custGeom>
              <a:avLst/>
              <a:gdLst/>
              <a:ahLst/>
              <a:cxnLst/>
              <a:rect l="l" t="t" r="r" b="b"/>
              <a:pathLst>
                <a:path w="1223" h="12912" extrusionOk="0">
                  <a:moveTo>
                    <a:pt x="1223" y="0"/>
                  </a:moveTo>
                  <a:cubicBezTo>
                    <a:pt x="551" y="1605"/>
                    <a:pt x="83" y="3771"/>
                    <a:pt x="40" y="6396"/>
                  </a:cubicBezTo>
                  <a:cubicBezTo>
                    <a:pt x="0" y="8918"/>
                    <a:pt x="363" y="11324"/>
                    <a:pt x="731" y="12911"/>
                  </a:cubicBezTo>
                  <a:cubicBezTo>
                    <a:pt x="711" y="11296"/>
                    <a:pt x="560" y="8845"/>
                    <a:pt x="596" y="6405"/>
                  </a:cubicBezTo>
                  <a:cubicBezTo>
                    <a:pt x="598" y="6362"/>
                    <a:pt x="598" y="6320"/>
                    <a:pt x="598" y="6278"/>
                  </a:cubicBezTo>
                  <a:cubicBezTo>
                    <a:pt x="645" y="3631"/>
                    <a:pt x="896" y="1789"/>
                    <a:pt x="1223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990676" y="3289594"/>
              <a:ext cx="282594" cy="300323"/>
            </a:xfrm>
            <a:custGeom>
              <a:avLst/>
              <a:gdLst/>
              <a:ahLst/>
              <a:cxnLst/>
              <a:rect l="l" t="t" r="r" b="b"/>
              <a:pathLst>
                <a:path w="9325" h="9910" extrusionOk="0">
                  <a:moveTo>
                    <a:pt x="2247" y="3306"/>
                  </a:moveTo>
                  <a:cubicBezTo>
                    <a:pt x="1452" y="3306"/>
                    <a:pt x="658" y="3567"/>
                    <a:pt x="0" y="4089"/>
                  </a:cubicBezTo>
                  <a:cubicBezTo>
                    <a:pt x="147" y="4369"/>
                    <a:pt x="345" y="4616"/>
                    <a:pt x="582" y="4823"/>
                  </a:cubicBezTo>
                  <a:cubicBezTo>
                    <a:pt x="1069" y="4435"/>
                    <a:pt x="1657" y="4241"/>
                    <a:pt x="2246" y="4241"/>
                  </a:cubicBezTo>
                  <a:cubicBezTo>
                    <a:pt x="2835" y="4241"/>
                    <a:pt x="3424" y="4435"/>
                    <a:pt x="3911" y="4823"/>
                  </a:cubicBezTo>
                  <a:cubicBezTo>
                    <a:pt x="4147" y="4616"/>
                    <a:pt x="4342" y="4367"/>
                    <a:pt x="4491" y="4089"/>
                  </a:cubicBezTo>
                  <a:cubicBezTo>
                    <a:pt x="3835" y="3567"/>
                    <a:pt x="3041" y="3306"/>
                    <a:pt x="2247" y="3306"/>
                  </a:cubicBezTo>
                  <a:close/>
                  <a:moveTo>
                    <a:pt x="2780" y="0"/>
                  </a:moveTo>
                  <a:lnTo>
                    <a:pt x="2780" y="149"/>
                  </a:lnTo>
                  <a:cubicBezTo>
                    <a:pt x="4051" y="396"/>
                    <a:pt x="4989" y="1478"/>
                    <a:pt x="5049" y="2772"/>
                  </a:cubicBezTo>
                  <a:cubicBezTo>
                    <a:pt x="5125" y="4320"/>
                    <a:pt x="3929" y="5636"/>
                    <a:pt x="2380" y="5709"/>
                  </a:cubicBezTo>
                  <a:lnTo>
                    <a:pt x="2380" y="6125"/>
                  </a:lnTo>
                  <a:cubicBezTo>
                    <a:pt x="2429" y="6134"/>
                    <a:pt x="2478" y="6145"/>
                    <a:pt x="2525" y="6163"/>
                  </a:cubicBezTo>
                  <a:cubicBezTo>
                    <a:pt x="2940" y="6318"/>
                    <a:pt x="3151" y="6780"/>
                    <a:pt x="2998" y="7196"/>
                  </a:cubicBezTo>
                  <a:lnTo>
                    <a:pt x="3358" y="7403"/>
                  </a:lnTo>
                  <a:cubicBezTo>
                    <a:pt x="3886" y="6582"/>
                    <a:pt x="4785" y="6113"/>
                    <a:pt x="5719" y="6113"/>
                  </a:cubicBezTo>
                  <a:cubicBezTo>
                    <a:pt x="6024" y="6113"/>
                    <a:pt x="6333" y="6163"/>
                    <a:pt x="6633" y="6267"/>
                  </a:cubicBezTo>
                  <a:cubicBezTo>
                    <a:pt x="8100" y="6772"/>
                    <a:pt x="8878" y="8369"/>
                    <a:pt x="8373" y="9836"/>
                  </a:cubicBezTo>
                  <a:lnTo>
                    <a:pt x="8502" y="9909"/>
                  </a:lnTo>
                  <a:cubicBezTo>
                    <a:pt x="8518" y="9871"/>
                    <a:pt x="8533" y="9834"/>
                    <a:pt x="8547" y="9796"/>
                  </a:cubicBezTo>
                  <a:cubicBezTo>
                    <a:pt x="9325" y="7720"/>
                    <a:pt x="8276" y="5409"/>
                    <a:pt x="6202" y="4632"/>
                  </a:cubicBezTo>
                  <a:cubicBezTo>
                    <a:pt x="6209" y="4592"/>
                    <a:pt x="6216" y="4549"/>
                    <a:pt x="6220" y="4509"/>
                  </a:cubicBezTo>
                  <a:cubicBezTo>
                    <a:pt x="6516" y="2314"/>
                    <a:pt x="4976" y="296"/>
                    <a:pt x="2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885335" y="3482940"/>
              <a:ext cx="346780" cy="182345"/>
            </a:xfrm>
            <a:custGeom>
              <a:avLst/>
              <a:gdLst/>
              <a:ahLst/>
              <a:cxnLst/>
              <a:rect l="l" t="t" r="r" b="b"/>
              <a:pathLst>
                <a:path w="11443" h="6017" extrusionOk="0">
                  <a:moveTo>
                    <a:pt x="9187" y="0"/>
                  </a:moveTo>
                  <a:cubicBezTo>
                    <a:pt x="8908" y="0"/>
                    <a:pt x="8630" y="48"/>
                    <a:pt x="8365" y="140"/>
                  </a:cubicBezTo>
                  <a:cubicBezTo>
                    <a:pt x="8550" y="1372"/>
                    <a:pt x="7861" y="2567"/>
                    <a:pt x="6701" y="3023"/>
                  </a:cubicBezTo>
                  <a:cubicBezTo>
                    <a:pt x="6765" y="3331"/>
                    <a:pt x="6881" y="3625"/>
                    <a:pt x="7045" y="3894"/>
                  </a:cubicBezTo>
                  <a:cubicBezTo>
                    <a:pt x="8610" y="3278"/>
                    <a:pt x="9541" y="1665"/>
                    <a:pt x="9292" y="3"/>
                  </a:cubicBezTo>
                  <a:cubicBezTo>
                    <a:pt x="9257" y="1"/>
                    <a:pt x="9222" y="0"/>
                    <a:pt x="9187" y="0"/>
                  </a:cubicBezTo>
                  <a:close/>
                  <a:moveTo>
                    <a:pt x="5105" y="1047"/>
                  </a:moveTo>
                  <a:lnTo>
                    <a:pt x="4745" y="1254"/>
                  </a:lnTo>
                  <a:cubicBezTo>
                    <a:pt x="5336" y="2405"/>
                    <a:pt x="5067" y="3811"/>
                    <a:pt x="4090" y="4660"/>
                  </a:cubicBezTo>
                  <a:cubicBezTo>
                    <a:pt x="3559" y="5121"/>
                    <a:pt x="2904" y="5347"/>
                    <a:pt x="2252" y="5347"/>
                  </a:cubicBezTo>
                  <a:cubicBezTo>
                    <a:pt x="1467" y="5347"/>
                    <a:pt x="685" y="5020"/>
                    <a:pt x="130" y="4380"/>
                  </a:cubicBezTo>
                  <a:lnTo>
                    <a:pt x="1" y="4456"/>
                  </a:lnTo>
                  <a:cubicBezTo>
                    <a:pt x="25" y="4489"/>
                    <a:pt x="52" y="4520"/>
                    <a:pt x="78" y="4551"/>
                  </a:cubicBezTo>
                  <a:cubicBezTo>
                    <a:pt x="871" y="5516"/>
                    <a:pt x="2020" y="6015"/>
                    <a:pt x="3178" y="6015"/>
                  </a:cubicBezTo>
                  <a:cubicBezTo>
                    <a:pt x="4075" y="6015"/>
                    <a:pt x="4976" y="5716"/>
                    <a:pt x="5723" y="5103"/>
                  </a:cubicBezTo>
                  <a:cubicBezTo>
                    <a:pt x="5754" y="5129"/>
                    <a:pt x="5785" y="5156"/>
                    <a:pt x="5818" y="5180"/>
                  </a:cubicBezTo>
                  <a:cubicBezTo>
                    <a:pt x="6548" y="5744"/>
                    <a:pt x="7410" y="6016"/>
                    <a:pt x="8266" y="6016"/>
                  </a:cubicBezTo>
                  <a:cubicBezTo>
                    <a:pt x="9466" y="6016"/>
                    <a:pt x="10653" y="5480"/>
                    <a:pt x="11443" y="4456"/>
                  </a:cubicBezTo>
                  <a:lnTo>
                    <a:pt x="11314" y="4380"/>
                  </a:lnTo>
                  <a:cubicBezTo>
                    <a:pt x="10766" y="5011"/>
                    <a:pt x="9986" y="5348"/>
                    <a:pt x="9193" y="5348"/>
                  </a:cubicBezTo>
                  <a:cubicBezTo>
                    <a:pt x="8757" y="5348"/>
                    <a:pt x="8317" y="5246"/>
                    <a:pt x="7910" y="5036"/>
                  </a:cubicBezTo>
                  <a:cubicBezTo>
                    <a:pt x="6532" y="4325"/>
                    <a:pt x="5990" y="2632"/>
                    <a:pt x="6701" y="1254"/>
                  </a:cubicBezTo>
                  <a:lnTo>
                    <a:pt x="6341" y="1047"/>
                  </a:lnTo>
                  <a:cubicBezTo>
                    <a:pt x="6307" y="1085"/>
                    <a:pt x="6272" y="1120"/>
                    <a:pt x="6234" y="1154"/>
                  </a:cubicBezTo>
                  <a:cubicBezTo>
                    <a:pt x="6084" y="1277"/>
                    <a:pt x="5903" y="1337"/>
                    <a:pt x="5724" y="1337"/>
                  </a:cubicBezTo>
                  <a:cubicBezTo>
                    <a:pt x="5493" y="1337"/>
                    <a:pt x="5264" y="1238"/>
                    <a:pt x="5105" y="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843666" y="3289594"/>
              <a:ext cx="211014" cy="311354"/>
            </a:xfrm>
            <a:custGeom>
              <a:avLst/>
              <a:gdLst/>
              <a:ahLst/>
              <a:cxnLst/>
              <a:rect l="l" t="t" r="r" b="b"/>
              <a:pathLst>
                <a:path w="6963" h="10274" extrusionOk="0">
                  <a:moveTo>
                    <a:pt x="6562" y="0"/>
                  </a:moveTo>
                  <a:cubicBezTo>
                    <a:pt x="6522" y="5"/>
                    <a:pt x="6480" y="12"/>
                    <a:pt x="6440" y="18"/>
                  </a:cubicBezTo>
                  <a:cubicBezTo>
                    <a:pt x="4256" y="380"/>
                    <a:pt x="2778" y="2447"/>
                    <a:pt x="3140" y="4632"/>
                  </a:cubicBezTo>
                  <a:cubicBezTo>
                    <a:pt x="3102" y="4645"/>
                    <a:pt x="3065" y="4660"/>
                    <a:pt x="3027" y="4676"/>
                  </a:cubicBezTo>
                  <a:cubicBezTo>
                    <a:pt x="978" y="5518"/>
                    <a:pt x="0" y="7860"/>
                    <a:pt x="840" y="9909"/>
                  </a:cubicBezTo>
                  <a:lnTo>
                    <a:pt x="971" y="9836"/>
                  </a:lnTo>
                  <a:cubicBezTo>
                    <a:pt x="549" y="8612"/>
                    <a:pt x="1018" y="7258"/>
                    <a:pt x="2107" y="6558"/>
                  </a:cubicBezTo>
                  <a:cubicBezTo>
                    <a:pt x="2576" y="6257"/>
                    <a:pt x="3102" y="6113"/>
                    <a:pt x="3621" y="6113"/>
                  </a:cubicBezTo>
                  <a:cubicBezTo>
                    <a:pt x="4545" y="6113"/>
                    <a:pt x="5449" y="6568"/>
                    <a:pt x="5987" y="7403"/>
                  </a:cubicBezTo>
                  <a:lnTo>
                    <a:pt x="6345" y="7196"/>
                  </a:lnTo>
                  <a:cubicBezTo>
                    <a:pt x="6327" y="7147"/>
                    <a:pt x="6316" y="7098"/>
                    <a:pt x="6307" y="7049"/>
                  </a:cubicBezTo>
                  <a:cubicBezTo>
                    <a:pt x="6233" y="6612"/>
                    <a:pt x="6527" y="6198"/>
                    <a:pt x="6962" y="6125"/>
                  </a:cubicBezTo>
                  <a:lnTo>
                    <a:pt x="6962" y="5709"/>
                  </a:lnTo>
                  <a:cubicBezTo>
                    <a:pt x="5671" y="5647"/>
                    <a:pt x="4587" y="4709"/>
                    <a:pt x="4342" y="3440"/>
                  </a:cubicBezTo>
                  <a:cubicBezTo>
                    <a:pt x="4047" y="1918"/>
                    <a:pt x="5040" y="445"/>
                    <a:pt x="6562" y="149"/>
                  </a:cubicBezTo>
                  <a:lnTo>
                    <a:pt x="6562" y="0"/>
                  </a:lnTo>
                  <a:close/>
                  <a:moveTo>
                    <a:pt x="3603" y="6382"/>
                  </a:moveTo>
                  <a:cubicBezTo>
                    <a:pt x="3577" y="6382"/>
                    <a:pt x="3552" y="6382"/>
                    <a:pt x="3527" y="6383"/>
                  </a:cubicBezTo>
                  <a:cubicBezTo>
                    <a:pt x="3280" y="8045"/>
                    <a:pt x="4211" y="9658"/>
                    <a:pt x="5773" y="10274"/>
                  </a:cubicBezTo>
                  <a:cubicBezTo>
                    <a:pt x="5942" y="10007"/>
                    <a:pt x="6058" y="9711"/>
                    <a:pt x="6118" y="9403"/>
                  </a:cubicBezTo>
                  <a:cubicBezTo>
                    <a:pt x="4960" y="8947"/>
                    <a:pt x="4269" y="7752"/>
                    <a:pt x="4453" y="6520"/>
                  </a:cubicBezTo>
                  <a:cubicBezTo>
                    <a:pt x="4180" y="6428"/>
                    <a:pt x="3892" y="6382"/>
                    <a:pt x="3603" y="63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1151292" y="3797173"/>
              <a:ext cx="78005" cy="157010"/>
            </a:xfrm>
            <a:custGeom>
              <a:avLst/>
              <a:gdLst/>
              <a:ahLst/>
              <a:cxnLst/>
              <a:rect l="l" t="t" r="r" b="b"/>
              <a:pathLst>
                <a:path w="2574" h="5181" extrusionOk="0">
                  <a:moveTo>
                    <a:pt x="0" y="0"/>
                  </a:moveTo>
                  <a:lnTo>
                    <a:pt x="0" y="0"/>
                  </a:lnTo>
                  <a:cubicBezTo>
                    <a:pt x="96" y="742"/>
                    <a:pt x="396" y="1771"/>
                    <a:pt x="889" y="2789"/>
                  </a:cubicBezTo>
                  <a:cubicBezTo>
                    <a:pt x="896" y="2807"/>
                    <a:pt x="905" y="2822"/>
                    <a:pt x="913" y="2840"/>
                  </a:cubicBezTo>
                  <a:cubicBezTo>
                    <a:pt x="1411" y="3854"/>
                    <a:pt x="2013" y="4674"/>
                    <a:pt x="2573" y="5180"/>
                  </a:cubicBezTo>
                  <a:cubicBezTo>
                    <a:pt x="2342" y="4569"/>
                    <a:pt x="1827" y="3454"/>
                    <a:pt x="1389" y="2547"/>
                  </a:cubicBezTo>
                  <a:cubicBezTo>
                    <a:pt x="909" y="1556"/>
                    <a:pt x="425" y="616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594286" y="3234106"/>
              <a:ext cx="171829" cy="550824"/>
            </a:xfrm>
            <a:custGeom>
              <a:avLst/>
              <a:gdLst/>
              <a:ahLst/>
              <a:cxnLst/>
              <a:rect l="l" t="t" r="r" b="b"/>
              <a:pathLst>
                <a:path w="5670" h="18176" extrusionOk="0">
                  <a:moveTo>
                    <a:pt x="5669" y="0"/>
                  </a:moveTo>
                  <a:lnTo>
                    <a:pt x="5669" y="0"/>
                  </a:lnTo>
                  <a:cubicBezTo>
                    <a:pt x="4363" y="2000"/>
                    <a:pt x="2576" y="5167"/>
                    <a:pt x="1423" y="8707"/>
                  </a:cubicBezTo>
                  <a:cubicBezTo>
                    <a:pt x="214" y="12422"/>
                    <a:pt x="0" y="15622"/>
                    <a:pt x="374" y="18176"/>
                  </a:cubicBezTo>
                  <a:cubicBezTo>
                    <a:pt x="378" y="15520"/>
                    <a:pt x="734" y="12602"/>
                    <a:pt x="1951" y="8880"/>
                  </a:cubicBezTo>
                  <a:cubicBezTo>
                    <a:pt x="1971" y="8820"/>
                    <a:pt x="1991" y="8763"/>
                    <a:pt x="2011" y="8703"/>
                  </a:cubicBezTo>
                  <a:cubicBezTo>
                    <a:pt x="3125" y="5347"/>
                    <a:pt x="4709" y="2083"/>
                    <a:pt x="5669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670988" y="3859662"/>
              <a:ext cx="18335" cy="35730"/>
            </a:xfrm>
            <a:custGeom>
              <a:avLst/>
              <a:gdLst/>
              <a:ahLst/>
              <a:cxnLst/>
              <a:rect l="l" t="t" r="r" b="b"/>
              <a:pathLst>
                <a:path w="605" h="1179" extrusionOk="0">
                  <a:moveTo>
                    <a:pt x="232" y="0"/>
                  </a:moveTo>
                  <a:cubicBezTo>
                    <a:pt x="76" y="169"/>
                    <a:pt x="0" y="396"/>
                    <a:pt x="27" y="623"/>
                  </a:cubicBezTo>
                  <a:cubicBezTo>
                    <a:pt x="27" y="625"/>
                    <a:pt x="27" y="629"/>
                    <a:pt x="29" y="634"/>
                  </a:cubicBezTo>
                  <a:cubicBezTo>
                    <a:pt x="58" y="856"/>
                    <a:pt x="185" y="1054"/>
                    <a:pt x="374" y="1178"/>
                  </a:cubicBezTo>
                  <a:cubicBezTo>
                    <a:pt x="532" y="1009"/>
                    <a:pt x="605" y="783"/>
                    <a:pt x="578" y="556"/>
                  </a:cubicBezTo>
                  <a:cubicBezTo>
                    <a:pt x="552" y="329"/>
                    <a:pt x="425" y="127"/>
                    <a:pt x="232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1580471" y="3536610"/>
              <a:ext cx="84005" cy="360720"/>
            </a:xfrm>
            <a:custGeom>
              <a:avLst/>
              <a:gdLst/>
              <a:ahLst/>
              <a:cxnLst/>
              <a:rect l="l" t="t" r="r" b="b"/>
              <a:pathLst>
                <a:path w="2772" h="11903" extrusionOk="0">
                  <a:moveTo>
                    <a:pt x="1720" y="1"/>
                  </a:moveTo>
                  <a:lnTo>
                    <a:pt x="1720" y="1"/>
                  </a:lnTo>
                  <a:cubicBezTo>
                    <a:pt x="2049" y="1656"/>
                    <a:pt x="2231" y="3603"/>
                    <a:pt x="1838" y="6045"/>
                  </a:cubicBezTo>
                  <a:cubicBezTo>
                    <a:pt x="1454" y="8432"/>
                    <a:pt x="658" y="10409"/>
                    <a:pt x="0" y="11903"/>
                  </a:cubicBezTo>
                  <a:cubicBezTo>
                    <a:pt x="960" y="10616"/>
                    <a:pt x="1994" y="8592"/>
                    <a:pt x="2387" y="6132"/>
                  </a:cubicBezTo>
                  <a:cubicBezTo>
                    <a:pt x="2394" y="6092"/>
                    <a:pt x="2398" y="6052"/>
                    <a:pt x="2405" y="6009"/>
                  </a:cubicBezTo>
                  <a:cubicBezTo>
                    <a:pt x="2771" y="3563"/>
                    <a:pt x="2380" y="1472"/>
                    <a:pt x="172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1077014" y="3185012"/>
              <a:ext cx="65004" cy="220499"/>
            </a:xfrm>
            <a:custGeom>
              <a:avLst/>
              <a:gdLst/>
              <a:ahLst/>
              <a:cxnLst/>
              <a:rect l="l" t="t" r="r" b="b"/>
              <a:pathLst>
                <a:path w="2145" h="7276" extrusionOk="0">
                  <a:moveTo>
                    <a:pt x="2145" y="0"/>
                  </a:moveTo>
                  <a:lnTo>
                    <a:pt x="2145" y="0"/>
                  </a:lnTo>
                  <a:cubicBezTo>
                    <a:pt x="1589" y="774"/>
                    <a:pt x="873" y="2045"/>
                    <a:pt x="456" y="3471"/>
                  </a:cubicBezTo>
                  <a:cubicBezTo>
                    <a:pt x="18" y="4960"/>
                    <a:pt x="0" y="6285"/>
                    <a:pt x="273" y="7276"/>
                  </a:cubicBezTo>
                  <a:cubicBezTo>
                    <a:pt x="382" y="6149"/>
                    <a:pt x="531" y="5160"/>
                    <a:pt x="989" y="3629"/>
                  </a:cubicBezTo>
                  <a:cubicBezTo>
                    <a:pt x="996" y="3607"/>
                    <a:pt x="1002" y="3583"/>
                    <a:pt x="1009" y="3558"/>
                  </a:cubicBezTo>
                  <a:cubicBezTo>
                    <a:pt x="1411" y="2229"/>
                    <a:pt x="1907" y="907"/>
                    <a:pt x="2145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1358366" y="3479364"/>
              <a:ext cx="65550" cy="314990"/>
            </a:xfrm>
            <a:custGeom>
              <a:avLst/>
              <a:gdLst/>
              <a:ahLst/>
              <a:cxnLst/>
              <a:rect l="l" t="t" r="r" b="b"/>
              <a:pathLst>
                <a:path w="2163" h="10394" extrusionOk="0">
                  <a:moveTo>
                    <a:pt x="2163" y="1"/>
                  </a:moveTo>
                  <a:lnTo>
                    <a:pt x="2163" y="1"/>
                  </a:lnTo>
                  <a:cubicBezTo>
                    <a:pt x="1749" y="1436"/>
                    <a:pt x="1494" y="3087"/>
                    <a:pt x="1120" y="5236"/>
                  </a:cubicBezTo>
                  <a:cubicBezTo>
                    <a:pt x="1120" y="5236"/>
                    <a:pt x="1120" y="5236"/>
                    <a:pt x="1120" y="5236"/>
                  </a:cubicBezTo>
                  <a:cubicBezTo>
                    <a:pt x="1120" y="5236"/>
                    <a:pt x="1103" y="5338"/>
                    <a:pt x="1103" y="5338"/>
                  </a:cubicBezTo>
                  <a:cubicBezTo>
                    <a:pt x="700" y="7641"/>
                    <a:pt x="429" y="8789"/>
                    <a:pt x="0" y="10394"/>
                  </a:cubicBezTo>
                  <a:cubicBezTo>
                    <a:pt x="720" y="9147"/>
                    <a:pt x="1296" y="7452"/>
                    <a:pt x="1667" y="5332"/>
                  </a:cubicBezTo>
                  <a:cubicBezTo>
                    <a:pt x="2007" y="3389"/>
                    <a:pt x="2143" y="1247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1241268" y="3400905"/>
              <a:ext cx="84127" cy="241591"/>
            </a:xfrm>
            <a:custGeom>
              <a:avLst/>
              <a:gdLst/>
              <a:ahLst/>
              <a:cxnLst/>
              <a:rect l="l" t="t" r="r" b="b"/>
              <a:pathLst>
                <a:path w="2776" h="7972" extrusionOk="0">
                  <a:moveTo>
                    <a:pt x="0" y="1"/>
                  </a:moveTo>
                  <a:lnTo>
                    <a:pt x="0" y="1"/>
                  </a:lnTo>
                  <a:cubicBezTo>
                    <a:pt x="331" y="1010"/>
                    <a:pt x="1053" y="2503"/>
                    <a:pt x="1611" y="3979"/>
                  </a:cubicBezTo>
                  <a:cubicBezTo>
                    <a:pt x="1620" y="4005"/>
                    <a:pt x="1629" y="4030"/>
                    <a:pt x="1638" y="4056"/>
                  </a:cubicBezTo>
                  <a:cubicBezTo>
                    <a:pt x="2238" y="5665"/>
                    <a:pt x="2400" y="6770"/>
                    <a:pt x="2387" y="7972"/>
                  </a:cubicBezTo>
                  <a:cubicBezTo>
                    <a:pt x="2776" y="6874"/>
                    <a:pt x="2738" y="5434"/>
                    <a:pt x="2133" y="3785"/>
                  </a:cubicBezTo>
                  <a:cubicBezTo>
                    <a:pt x="1571" y="2256"/>
                    <a:pt x="611" y="812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1481677" y="3371539"/>
              <a:ext cx="90127" cy="209286"/>
            </a:xfrm>
            <a:custGeom>
              <a:avLst/>
              <a:gdLst/>
              <a:ahLst/>
              <a:cxnLst/>
              <a:rect l="l" t="t" r="r" b="b"/>
              <a:pathLst>
                <a:path w="2974" h="6906" extrusionOk="0">
                  <a:moveTo>
                    <a:pt x="0" y="1"/>
                  </a:moveTo>
                  <a:lnTo>
                    <a:pt x="0" y="1"/>
                  </a:lnTo>
                  <a:cubicBezTo>
                    <a:pt x="600" y="1343"/>
                    <a:pt x="763" y="1628"/>
                    <a:pt x="1491" y="3430"/>
                  </a:cubicBezTo>
                  <a:cubicBezTo>
                    <a:pt x="2045" y="4801"/>
                    <a:pt x="2509" y="6012"/>
                    <a:pt x="2974" y="6905"/>
                  </a:cubicBezTo>
                  <a:cubicBezTo>
                    <a:pt x="2869" y="5963"/>
                    <a:pt x="2556" y="4574"/>
                    <a:pt x="2005" y="3221"/>
                  </a:cubicBezTo>
                  <a:cubicBezTo>
                    <a:pt x="1996" y="3199"/>
                    <a:pt x="1987" y="3176"/>
                    <a:pt x="1978" y="3152"/>
                  </a:cubicBezTo>
                  <a:cubicBezTo>
                    <a:pt x="1411" y="1776"/>
                    <a:pt x="703" y="696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734689" y="3438695"/>
              <a:ext cx="24426" cy="308202"/>
            </a:xfrm>
            <a:custGeom>
              <a:avLst/>
              <a:gdLst/>
              <a:ahLst/>
              <a:cxnLst/>
              <a:rect l="l" t="t" r="r" b="b"/>
              <a:pathLst>
                <a:path w="806" h="10170" extrusionOk="0">
                  <a:moveTo>
                    <a:pt x="756" y="0"/>
                  </a:moveTo>
                  <a:lnTo>
                    <a:pt x="756" y="0"/>
                  </a:lnTo>
                  <a:cubicBezTo>
                    <a:pt x="454" y="1258"/>
                    <a:pt x="187" y="3100"/>
                    <a:pt x="94" y="5067"/>
                  </a:cubicBezTo>
                  <a:cubicBezTo>
                    <a:pt x="92" y="5100"/>
                    <a:pt x="90" y="5134"/>
                    <a:pt x="87" y="5167"/>
                  </a:cubicBezTo>
                  <a:cubicBezTo>
                    <a:pt x="1" y="7129"/>
                    <a:pt x="98" y="8889"/>
                    <a:pt x="318" y="10169"/>
                  </a:cubicBezTo>
                  <a:cubicBezTo>
                    <a:pt x="438" y="9023"/>
                    <a:pt x="561" y="6905"/>
                    <a:pt x="647" y="5094"/>
                  </a:cubicBezTo>
                  <a:cubicBezTo>
                    <a:pt x="741" y="3154"/>
                    <a:pt x="805" y="1280"/>
                    <a:pt x="756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48350" y="3278745"/>
              <a:ext cx="116220" cy="343962"/>
            </a:xfrm>
            <a:custGeom>
              <a:avLst/>
              <a:gdLst/>
              <a:ahLst/>
              <a:cxnLst/>
              <a:rect l="l" t="t" r="r" b="b"/>
              <a:pathLst>
                <a:path w="3835" h="11350" extrusionOk="0">
                  <a:moveTo>
                    <a:pt x="3834" y="1"/>
                  </a:moveTo>
                  <a:lnTo>
                    <a:pt x="3834" y="1"/>
                  </a:lnTo>
                  <a:cubicBezTo>
                    <a:pt x="2850" y="1296"/>
                    <a:pt x="1974" y="3103"/>
                    <a:pt x="1274" y="5438"/>
                  </a:cubicBezTo>
                  <a:cubicBezTo>
                    <a:pt x="641" y="7554"/>
                    <a:pt x="201" y="9974"/>
                    <a:pt x="1" y="11349"/>
                  </a:cubicBezTo>
                  <a:cubicBezTo>
                    <a:pt x="641" y="9736"/>
                    <a:pt x="1087" y="8010"/>
                    <a:pt x="1807" y="5596"/>
                  </a:cubicBezTo>
                  <a:cubicBezTo>
                    <a:pt x="1807" y="5596"/>
                    <a:pt x="1807" y="5596"/>
                    <a:pt x="1807" y="5596"/>
                  </a:cubicBezTo>
                  <a:cubicBezTo>
                    <a:pt x="1808" y="5596"/>
                    <a:pt x="1841" y="5485"/>
                    <a:pt x="1841" y="5485"/>
                  </a:cubicBezTo>
                  <a:cubicBezTo>
                    <a:pt x="2574" y="3041"/>
                    <a:pt x="3114" y="1632"/>
                    <a:pt x="3834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042315" y="3702803"/>
              <a:ext cx="19304" cy="182618"/>
            </a:xfrm>
            <a:custGeom>
              <a:avLst/>
              <a:gdLst/>
              <a:ahLst/>
              <a:cxnLst/>
              <a:rect l="l" t="t" r="r" b="b"/>
              <a:pathLst>
                <a:path w="637" h="6026" extrusionOk="0">
                  <a:moveTo>
                    <a:pt x="278" y="1"/>
                  </a:moveTo>
                  <a:cubicBezTo>
                    <a:pt x="107" y="748"/>
                    <a:pt x="1" y="1872"/>
                    <a:pt x="43" y="3030"/>
                  </a:cubicBezTo>
                  <a:cubicBezTo>
                    <a:pt x="43" y="3050"/>
                    <a:pt x="43" y="3070"/>
                    <a:pt x="45" y="3090"/>
                  </a:cubicBezTo>
                  <a:cubicBezTo>
                    <a:pt x="90" y="4259"/>
                    <a:pt x="281" y="5294"/>
                    <a:pt x="565" y="6025"/>
                  </a:cubicBezTo>
                  <a:cubicBezTo>
                    <a:pt x="627" y="5314"/>
                    <a:pt x="636" y="4101"/>
                    <a:pt x="598" y="3012"/>
                  </a:cubicBezTo>
                  <a:cubicBezTo>
                    <a:pt x="556" y="1845"/>
                    <a:pt x="461" y="770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1182052" y="3789475"/>
              <a:ext cx="75672" cy="123887"/>
            </a:xfrm>
            <a:custGeom>
              <a:avLst/>
              <a:gdLst/>
              <a:ahLst/>
              <a:cxnLst/>
              <a:rect l="l" t="t" r="r" b="b"/>
              <a:pathLst>
                <a:path w="2497" h="4088" extrusionOk="0">
                  <a:moveTo>
                    <a:pt x="1" y="1"/>
                  </a:moveTo>
                  <a:lnTo>
                    <a:pt x="1" y="1"/>
                  </a:lnTo>
                  <a:cubicBezTo>
                    <a:pt x="94" y="585"/>
                    <a:pt x="341" y="1534"/>
                    <a:pt x="778" y="2356"/>
                  </a:cubicBezTo>
                  <a:cubicBezTo>
                    <a:pt x="785" y="2372"/>
                    <a:pt x="792" y="2385"/>
                    <a:pt x="801" y="2401"/>
                  </a:cubicBezTo>
                  <a:cubicBezTo>
                    <a:pt x="1267" y="3263"/>
                    <a:pt x="1878" y="3854"/>
                    <a:pt x="2496" y="4088"/>
                  </a:cubicBezTo>
                  <a:cubicBezTo>
                    <a:pt x="2012" y="3441"/>
                    <a:pt x="1772" y="3065"/>
                    <a:pt x="1272" y="2099"/>
                  </a:cubicBezTo>
                  <a:cubicBezTo>
                    <a:pt x="827" y="1234"/>
                    <a:pt x="463" y="52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359639" y="3164950"/>
              <a:ext cx="73975" cy="179890"/>
            </a:xfrm>
            <a:custGeom>
              <a:avLst/>
              <a:gdLst/>
              <a:ahLst/>
              <a:cxnLst/>
              <a:rect l="l" t="t" r="r" b="b"/>
              <a:pathLst>
                <a:path w="2441" h="5936" extrusionOk="0">
                  <a:moveTo>
                    <a:pt x="1" y="0"/>
                  </a:moveTo>
                  <a:cubicBezTo>
                    <a:pt x="465" y="927"/>
                    <a:pt x="794" y="1571"/>
                    <a:pt x="1298" y="2905"/>
                  </a:cubicBezTo>
                  <a:cubicBezTo>
                    <a:pt x="1723" y="4029"/>
                    <a:pt x="2101" y="5191"/>
                    <a:pt x="2438" y="5936"/>
                  </a:cubicBezTo>
                  <a:cubicBezTo>
                    <a:pt x="2441" y="5109"/>
                    <a:pt x="2272" y="3898"/>
                    <a:pt x="1818" y="2707"/>
                  </a:cubicBezTo>
                  <a:cubicBezTo>
                    <a:pt x="1810" y="2687"/>
                    <a:pt x="1803" y="2667"/>
                    <a:pt x="1794" y="2647"/>
                  </a:cubicBezTo>
                  <a:cubicBezTo>
                    <a:pt x="1325" y="1447"/>
                    <a:pt x="667" y="538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617898" y="3443271"/>
              <a:ext cx="41124" cy="192649"/>
            </a:xfrm>
            <a:custGeom>
              <a:avLst/>
              <a:gdLst/>
              <a:ahLst/>
              <a:cxnLst/>
              <a:rect l="l" t="t" r="r" b="b"/>
              <a:pathLst>
                <a:path w="1357" h="6357" extrusionOk="0">
                  <a:moveTo>
                    <a:pt x="1" y="1"/>
                  </a:moveTo>
                  <a:cubicBezTo>
                    <a:pt x="72" y="752"/>
                    <a:pt x="294" y="2061"/>
                    <a:pt x="514" y="3198"/>
                  </a:cubicBezTo>
                  <a:cubicBezTo>
                    <a:pt x="747" y="4414"/>
                    <a:pt x="1005" y="5572"/>
                    <a:pt x="1283" y="6356"/>
                  </a:cubicBezTo>
                  <a:cubicBezTo>
                    <a:pt x="1356" y="5527"/>
                    <a:pt x="1299" y="4332"/>
                    <a:pt x="1059" y="3094"/>
                  </a:cubicBezTo>
                  <a:cubicBezTo>
                    <a:pt x="1054" y="3074"/>
                    <a:pt x="1052" y="3052"/>
                    <a:pt x="1047" y="3032"/>
                  </a:cubicBezTo>
                  <a:cubicBezTo>
                    <a:pt x="803" y="1796"/>
                    <a:pt x="419" y="727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931399" y="3568340"/>
              <a:ext cx="46912" cy="46973"/>
            </a:xfrm>
            <a:custGeom>
              <a:avLst/>
              <a:gdLst/>
              <a:ahLst/>
              <a:cxnLst/>
              <a:rect l="l" t="t" r="r" b="b"/>
              <a:pathLst>
                <a:path w="1548" h="1550" extrusionOk="0">
                  <a:moveTo>
                    <a:pt x="774" y="0"/>
                  </a:moveTo>
                  <a:cubicBezTo>
                    <a:pt x="347" y="0"/>
                    <a:pt x="1" y="347"/>
                    <a:pt x="1" y="776"/>
                  </a:cubicBezTo>
                  <a:cubicBezTo>
                    <a:pt x="1" y="1202"/>
                    <a:pt x="347" y="1549"/>
                    <a:pt x="774" y="1549"/>
                  </a:cubicBezTo>
                  <a:cubicBezTo>
                    <a:pt x="1201" y="1549"/>
                    <a:pt x="1547" y="1202"/>
                    <a:pt x="1547" y="776"/>
                  </a:cubicBezTo>
                  <a:cubicBezTo>
                    <a:pt x="1547" y="347"/>
                    <a:pt x="1201" y="0"/>
                    <a:pt x="774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966765" y="3534459"/>
              <a:ext cx="26365" cy="26365"/>
            </a:xfrm>
            <a:custGeom>
              <a:avLst/>
              <a:gdLst/>
              <a:ahLst/>
              <a:cxnLst/>
              <a:rect l="l" t="t" r="r" b="b"/>
              <a:pathLst>
                <a:path w="870" h="870" extrusionOk="0">
                  <a:moveTo>
                    <a:pt x="434" y="0"/>
                  </a:moveTo>
                  <a:cubicBezTo>
                    <a:pt x="196" y="0"/>
                    <a:pt x="0" y="196"/>
                    <a:pt x="0" y="434"/>
                  </a:cubicBezTo>
                  <a:cubicBezTo>
                    <a:pt x="0" y="674"/>
                    <a:pt x="196" y="869"/>
                    <a:pt x="434" y="869"/>
                  </a:cubicBezTo>
                  <a:cubicBezTo>
                    <a:pt x="674" y="869"/>
                    <a:pt x="869" y="674"/>
                    <a:pt x="869" y="434"/>
                  </a:cubicBezTo>
                  <a:cubicBezTo>
                    <a:pt x="869" y="196"/>
                    <a:pt x="674" y="0"/>
                    <a:pt x="434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993767" y="3581128"/>
              <a:ext cx="28032" cy="28032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63" y="0"/>
                  </a:moveTo>
                  <a:cubicBezTo>
                    <a:pt x="207" y="0"/>
                    <a:pt x="0" y="207"/>
                    <a:pt x="0" y="463"/>
                  </a:cubicBezTo>
                  <a:cubicBezTo>
                    <a:pt x="0" y="718"/>
                    <a:pt x="207" y="925"/>
                    <a:pt x="463" y="925"/>
                  </a:cubicBezTo>
                  <a:cubicBezTo>
                    <a:pt x="718" y="925"/>
                    <a:pt x="925" y="718"/>
                    <a:pt x="925" y="463"/>
                  </a:cubicBezTo>
                  <a:cubicBezTo>
                    <a:pt x="925" y="207"/>
                    <a:pt x="718" y="0"/>
                    <a:pt x="463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767752" y="3422270"/>
              <a:ext cx="61580" cy="61519"/>
            </a:xfrm>
            <a:custGeom>
              <a:avLst/>
              <a:gdLst/>
              <a:ahLst/>
              <a:cxnLst/>
              <a:rect l="l" t="t" r="r" b="b"/>
              <a:pathLst>
                <a:path w="2032" h="2030" extrusionOk="0">
                  <a:moveTo>
                    <a:pt x="1016" y="0"/>
                  </a:moveTo>
                  <a:cubicBezTo>
                    <a:pt x="456" y="0"/>
                    <a:pt x="1" y="454"/>
                    <a:pt x="1" y="1014"/>
                  </a:cubicBezTo>
                  <a:cubicBezTo>
                    <a:pt x="1" y="1576"/>
                    <a:pt x="456" y="2029"/>
                    <a:pt x="1016" y="2029"/>
                  </a:cubicBezTo>
                  <a:cubicBezTo>
                    <a:pt x="1576" y="2029"/>
                    <a:pt x="2032" y="1576"/>
                    <a:pt x="2032" y="1014"/>
                  </a:cubicBezTo>
                  <a:cubicBezTo>
                    <a:pt x="2032" y="454"/>
                    <a:pt x="1576" y="0"/>
                    <a:pt x="1016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835241" y="3392965"/>
              <a:ext cx="19274" cy="31154"/>
            </a:xfrm>
            <a:custGeom>
              <a:avLst/>
              <a:gdLst/>
              <a:ahLst/>
              <a:cxnLst/>
              <a:rect l="l" t="t" r="r" b="b"/>
              <a:pathLst>
                <a:path w="636" h="1028" extrusionOk="0">
                  <a:moveTo>
                    <a:pt x="318" y="1"/>
                  </a:moveTo>
                  <a:cubicBezTo>
                    <a:pt x="143" y="1"/>
                    <a:pt x="0" y="229"/>
                    <a:pt x="0" y="514"/>
                  </a:cubicBezTo>
                  <a:cubicBezTo>
                    <a:pt x="0" y="798"/>
                    <a:pt x="143" y="1027"/>
                    <a:pt x="318" y="1027"/>
                  </a:cubicBezTo>
                  <a:cubicBezTo>
                    <a:pt x="494" y="1027"/>
                    <a:pt x="636" y="798"/>
                    <a:pt x="636" y="514"/>
                  </a:cubicBezTo>
                  <a:cubicBezTo>
                    <a:pt x="636" y="229"/>
                    <a:pt x="494" y="1"/>
                    <a:pt x="318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827907" y="3453029"/>
              <a:ext cx="31275" cy="31366"/>
            </a:xfrm>
            <a:custGeom>
              <a:avLst/>
              <a:gdLst/>
              <a:ahLst/>
              <a:cxnLst/>
              <a:rect l="l" t="t" r="r" b="b"/>
              <a:pathLst>
                <a:path w="1032" h="1035" extrusionOk="0">
                  <a:moveTo>
                    <a:pt x="516" y="1"/>
                  </a:moveTo>
                  <a:cubicBezTo>
                    <a:pt x="231" y="1"/>
                    <a:pt x="0" y="232"/>
                    <a:pt x="0" y="519"/>
                  </a:cubicBezTo>
                  <a:cubicBezTo>
                    <a:pt x="0" y="803"/>
                    <a:pt x="231" y="1034"/>
                    <a:pt x="516" y="1034"/>
                  </a:cubicBezTo>
                  <a:cubicBezTo>
                    <a:pt x="800" y="1034"/>
                    <a:pt x="1031" y="803"/>
                    <a:pt x="1031" y="519"/>
                  </a:cubicBezTo>
                  <a:cubicBezTo>
                    <a:pt x="1031" y="232"/>
                    <a:pt x="800" y="3"/>
                    <a:pt x="516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909246" y="3213165"/>
              <a:ext cx="25153" cy="25214"/>
            </a:xfrm>
            <a:custGeom>
              <a:avLst/>
              <a:gdLst/>
              <a:ahLst/>
              <a:cxnLst/>
              <a:rect l="l" t="t" r="r" b="b"/>
              <a:pathLst>
                <a:path w="830" h="832" extrusionOk="0">
                  <a:moveTo>
                    <a:pt x="414" y="0"/>
                  </a:moveTo>
                  <a:cubicBezTo>
                    <a:pt x="185" y="0"/>
                    <a:pt x="1" y="187"/>
                    <a:pt x="1" y="416"/>
                  </a:cubicBezTo>
                  <a:cubicBezTo>
                    <a:pt x="1" y="645"/>
                    <a:pt x="185" y="831"/>
                    <a:pt x="414" y="831"/>
                  </a:cubicBezTo>
                  <a:cubicBezTo>
                    <a:pt x="643" y="831"/>
                    <a:pt x="829" y="645"/>
                    <a:pt x="829" y="416"/>
                  </a:cubicBezTo>
                  <a:cubicBezTo>
                    <a:pt x="829" y="187"/>
                    <a:pt x="643" y="0"/>
                    <a:pt x="414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35096" y="3166617"/>
              <a:ext cx="34790" cy="3479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9" y="1"/>
                    <a:pt x="1" y="256"/>
                    <a:pt x="1" y="574"/>
                  </a:cubicBezTo>
                  <a:cubicBezTo>
                    <a:pt x="1" y="890"/>
                    <a:pt x="259" y="1147"/>
                    <a:pt x="574" y="1147"/>
                  </a:cubicBezTo>
                  <a:cubicBezTo>
                    <a:pt x="892" y="1147"/>
                    <a:pt x="1148" y="890"/>
                    <a:pt x="1148" y="574"/>
                  </a:cubicBezTo>
                  <a:cubicBezTo>
                    <a:pt x="1148" y="256"/>
                    <a:pt x="892" y="1"/>
                    <a:pt x="574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946430" y="3230803"/>
              <a:ext cx="16456" cy="16456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271" y="0"/>
                  </a:moveTo>
                  <a:cubicBezTo>
                    <a:pt x="122" y="0"/>
                    <a:pt x="0" y="123"/>
                    <a:pt x="0" y="272"/>
                  </a:cubicBezTo>
                  <a:cubicBezTo>
                    <a:pt x="0" y="423"/>
                    <a:pt x="122" y="543"/>
                    <a:pt x="271" y="543"/>
                  </a:cubicBezTo>
                  <a:cubicBezTo>
                    <a:pt x="420" y="543"/>
                    <a:pt x="542" y="423"/>
                    <a:pt x="542" y="272"/>
                  </a:cubicBezTo>
                  <a:cubicBezTo>
                    <a:pt x="542" y="123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292968" y="3137766"/>
              <a:ext cx="424361" cy="808446"/>
            </a:xfrm>
            <a:custGeom>
              <a:avLst/>
              <a:gdLst/>
              <a:ahLst/>
              <a:cxnLst/>
              <a:rect l="l" t="t" r="r" b="b"/>
              <a:pathLst>
                <a:path w="14003" h="26677" extrusionOk="0">
                  <a:moveTo>
                    <a:pt x="454" y="1"/>
                  </a:moveTo>
                  <a:cubicBezTo>
                    <a:pt x="444" y="1"/>
                    <a:pt x="433" y="1"/>
                    <a:pt x="423" y="2"/>
                  </a:cubicBezTo>
                  <a:cubicBezTo>
                    <a:pt x="227" y="10"/>
                    <a:pt x="1" y="133"/>
                    <a:pt x="174" y="717"/>
                  </a:cubicBezTo>
                  <a:cubicBezTo>
                    <a:pt x="450" y="1653"/>
                    <a:pt x="778" y="2326"/>
                    <a:pt x="1461" y="4293"/>
                  </a:cubicBezTo>
                  <a:cubicBezTo>
                    <a:pt x="1481" y="4350"/>
                    <a:pt x="1492" y="4393"/>
                    <a:pt x="1510" y="4448"/>
                  </a:cubicBezTo>
                  <a:cubicBezTo>
                    <a:pt x="1492" y="4446"/>
                    <a:pt x="1476" y="4446"/>
                    <a:pt x="1458" y="4446"/>
                  </a:cubicBezTo>
                  <a:cubicBezTo>
                    <a:pt x="825" y="4446"/>
                    <a:pt x="312" y="4959"/>
                    <a:pt x="312" y="5593"/>
                  </a:cubicBezTo>
                  <a:cubicBezTo>
                    <a:pt x="312" y="6095"/>
                    <a:pt x="636" y="6537"/>
                    <a:pt x="1112" y="6688"/>
                  </a:cubicBezTo>
                  <a:cubicBezTo>
                    <a:pt x="1081" y="6788"/>
                    <a:pt x="1065" y="6893"/>
                    <a:pt x="1065" y="6997"/>
                  </a:cubicBezTo>
                  <a:cubicBezTo>
                    <a:pt x="1065" y="7559"/>
                    <a:pt x="1521" y="8015"/>
                    <a:pt x="2083" y="8015"/>
                  </a:cubicBezTo>
                  <a:cubicBezTo>
                    <a:pt x="2287" y="8015"/>
                    <a:pt x="2487" y="7953"/>
                    <a:pt x="2658" y="7837"/>
                  </a:cubicBezTo>
                  <a:cubicBezTo>
                    <a:pt x="2810" y="8122"/>
                    <a:pt x="3003" y="8455"/>
                    <a:pt x="3234" y="8826"/>
                  </a:cubicBezTo>
                  <a:cubicBezTo>
                    <a:pt x="3125" y="8888"/>
                    <a:pt x="3058" y="9006"/>
                    <a:pt x="3058" y="9130"/>
                  </a:cubicBezTo>
                  <a:cubicBezTo>
                    <a:pt x="3058" y="9328"/>
                    <a:pt x="3218" y="9486"/>
                    <a:pt x="3414" y="9486"/>
                  </a:cubicBezTo>
                  <a:cubicBezTo>
                    <a:pt x="3485" y="9486"/>
                    <a:pt x="3554" y="9466"/>
                    <a:pt x="3612" y="9428"/>
                  </a:cubicBezTo>
                  <a:cubicBezTo>
                    <a:pt x="5058" y="11653"/>
                    <a:pt x="5687" y="12865"/>
                    <a:pt x="5772" y="12865"/>
                  </a:cubicBezTo>
                  <a:cubicBezTo>
                    <a:pt x="5793" y="12865"/>
                    <a:pt x="5782" y="12794"/>
                    <a:pt x="5743" y="12650"/>
                  </a:cubicBezTo>
                  <a:cubicBezTo>
                    <a:pt x="5538" y="11904"/>
                    <a:pt x="5227" y="9539"/>
                    <a:pt x="4561" y="7957"/>
                  </a:cubicBezTo>
                  <a:cubicBezTo>
                    <a:pt x="4124" y="6920"/>
                    <a:pt x="4159" y="6160"/>
                    <a:pt x="4527" y="6160"/>
                  </a:cubicBezTo>
                  <a:cubicBezTo>
                    <a:pt x="4721" y="6160"/>
                    <a:pt x="5006" y="6371"/>
                    <a:pt x="5363" y="6862"/>
                  </a:cubicBezTo>
                  <a:cubicBezTo>
                    <a:pt x="6396" y="8286"/>
                    <a:pt x="6821" y="10595"/>
                    <a:pt x="8318" y="12979"/>
                  </a:cubicBezTo>
                  <a:cubicBezTo>
                    <a:pt x="9816" y="15361"/>
                    <a:pt x="9881" y="17570"/>
                    <a:pt x="9821" y="19668"/>
                  </a:cubicBezTo>
                  <a:cubicBezTo>
                    <a:pt x="9800" y="20372"/>
                    <a:pt x="9853" y="20675"/>
                    <a:pt x="9948" y="20675"/>
                  </a:cubicBezTo>
                  <a:cubicBezTo>
                    <a:pt x="10136" y="20675"/>
                    <a:pt x="10490" y="19483"/>
                    <a:pt x="10778" y="17848"/>
                  </a:cubicBezTo>
                  <a:cubicBezTo>
                    <a:pt x="11214" y="15390"/>
                    <a:pt x="10972" y="14744"/>
                    <a:pt x="10852" y="13879"/>
                  </a:cubicBezTo>
                  <a:cubicBezTo>
                    <a:pt x="10815" y="13612"/>
                    <a:pt x="10899" y="13486"/>
                    <a:pt x="11051" y="13486"/>
                  </a:cubicBezTo>
                  <a:cubicBezTo>
                    <a:pt x="11390" y="13486"/>
                    <a:pt x="12063" y="14124"/>
                    <a:pt x="12443" y="15241"/>
                  </a:cubicBezTo>
                  <a:cubicBezTo>
                    <a:pt x="12994" y="16859"/>
                    <a:pt x="11927" y="20846"/>
                    <a:pt x="11852" y="21786"/>
                  </a:cubicBezTo>
                  <a:cubicBezTo>
                    <a:pt x="11834" y="22028"/>
                    <a:pt x="11723" y="22479"/>
                    <a:pt x="11578" y="23006"/>
                  </a:cubicBezTo>
                  <a:cubicBezTo>
                    <a:pt x="11532" y="22999"/>
                    <a:pt x="11485" y="22995"/>
                    <a:pt x="11438" y="22995"/>
                  </a:cubicBezTo>
                  <a:cubicBezTo>
                    <a:pt x="11009" y="22995"/>
                    <a:pt x="10661" y="23341"/>
                    <a:pt x="10661" y="23773"/>
                  </a:cubicBezTo>
                  <a:cubicBezTo>
                    <a:pt x="10661" y="24088"/>
                    <a:pt x="10852" y="24373"/>
                    <a:pt x="11145" y="24493"/>
                  </a:cubicBezTo>
                  <a:cubicBezTo>
                    <a:pt x="10802" y="25634"/>
                    <a:pt x="10482" y="26677"/>
                    <a:pt x="10567" y="26677"/>
                  </a:cubicBezTo>
                  <a:cubicBezTo>
                    <a:pt x="10569" y="26677"/>
                    <a:pt x="10571" y="26676"/>
                    <a:pt x="10574" y="26675"/>
                  </a:cubicBezTo>
                  <a:cubicBezTo>
                    <a:pt x="10672" y="26628"/>
                    <a:pt x="11276" y="25670"/>
                    <a:pt x="11925" y="24379"/>
                  </a:cubicBezTo>
                  <a:cubicBezTo>
                    <a:pt x="12109" y="24233"/>
                    <a:pt x="12216" y="24008"/>
                    <a:pt x="12216" y="23773"/>
                  </a:cubicBezTo>
                  <a:lnTo>
                    <a:pt x="12216" y="23770"/>
                  </a:lnTo>
                  <a:cubicBezTo>
                    <a:pt x="12832" y="22464"/>
                    <a:pt x="13425" y="20937"/>
                    <a:pt x="13605" y="19633"/>
                  </a:cubicBezTo>
                  <a:cubicBezTo>
                    <a:pt x="14003" y="16741"/>
                    <a:pt x="13283" y="12155"/>
                    <a:pt x="12445" y="10684"/>
                  </a:cubicBezTo>
                  <a:cubicBezTo>
                    <a:pt x="11607" y="9210"/>
                    <a:pt x="11156" y="9188"/>
                    <a:pt x="8272" y="7608"/>
                  </a:cubicBezTo>
                  <a:cubicBezTo>
                    <a:pt x="5390" y="6028"/>
                    <a:pt x="5625" y="5204"/>
                    <a:pt x="4481" y="3210"/>
                  </a:cubicBezTo>
                  <a:cubicBezTo>
                    <a:pt x="3338" y="1217"/>
                    <a:pt x="2094" y="393"/>
                    <a:pt x="645" y="28"/>
                  </a:cubicBezTo>
                  <a:cubicBezTo>
                    <a:pt x="645" y="28"/>
                    <a:pt x="557" y="1"/>
                    <a:pt x="454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219024" y="3248107"/>
              <a:ext cx="22941" cy="22941"/>
            </a:xfrm>
            <a:custGeom>
              <a:avLst/>
              <a:gdLst/>
              <a:ahLst/>
              <a:cxnLst/>
              <a:rect l="l" t="t" r="r" b="b"/>
              <a:pathLst>
                <a:path w="757" h="757" extrusionOk="0">
                  <a:moveTo>
                    <a:pt x="378" y="1"/>
                  </a:moveTo>
                  <a:cubicBezTo>
                    <a:pt x="172" y="1"/>
                    <a:pt x="1" y="169"/>
                    <a:pt x="1" y="378"/>
                  </a:cubicBezTo>
                  <a:cubicBezTo>
                    <a:pt x="1" y="587"/>
                    <a:pt x="172" y="756"/>
                    <a:pt x="378" y="756"/>
                  </a:cubicBezTo>
                  <a:cubicBezTo>
                    <a:pt x="587" y="756"/>
                    <a:pt x="756" y="587"/>
                    <a:pt x="756" y="378"/>
                  </a:cubicBezTo>
                  <a:cubicBezTo>
                    <a:pt x="756" y="169"/>
                    <a:pt x="587" y="1"/>
                    <a:pt x="37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207326" y="3179830"/>
              <a:ext cx="36851" cy="36911"/>
            </a:xfrm>
            <a:custGeom>
              <a:avLst/>
              <a:gdLst/>
              <a:ahLst/>
              <a:cxnLst/>
              <a:rect l="l" t="t" r="r" b="b"/>
              <a:pathLst>
                <a:path w="1216" h="1218" extrusionOk="0">
                  <a:moveTo>
                    <a:pt x="609" y="0"/>
                  </a:moveTo>
                  <a:cubicBezTo>
                    <a:pt x="271" y="0"/>
                    <a:pt x="0" y="274"/>
                    <a:pt x="0" y="609"/>
                  </a:cubicBezTo>
                  <a:cubicBezTo>
                    <a:pt x="0" y="945"/>
                    <a:pt x="271" y="1218"/>
                    <a:pt x="609" y="1218"/>
                  </a:cubicBezTo>
                  <a:cubicBezTo>
                    <a:pt x="944" y="1218"/>
                    <a:pt x="1216" y="945"/>
                    <a:pt x="1216" y="609"/>
                  </a:cubicBezTo>
                  <a:cubicBezTo>
                    <a:pt x="1216" y="274"/>
                    <a:pt x="944" y="0"/>
                    <a:pt x="609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199083" y="3334567"/>
              <a:ext cx="22668" cy="22729"/>
            </a:xfrm>
            <a:custGeom>
              <a:avLst/>
              <a:gdLst/>
              <a:ahLst/>
              <a:cxnLst/>
              <a:rect l="l" t="t" r="r" b="b"/>
              <a:pathLst>
                <a:path w="748" h="750" extrusionOk="0">
                  <a:moveTo>
                    <a:pt x="374" y="1"/>
                  </a:moveTo>
                  <a:cubicBezTo>
                    <a:pt x="168" y="1"/>
                    <a:pt x="1" y="170"/>
                    <a:pt x="1" y="376"/>
                  </a:cubicBezTo>
                  <a:cubicBezTo>
                    <a:pt x="1" y="581"/>
                    <a:pt x="168" y="750"/>
                    <a:pt x="374" y="750"/>
                  </a:cubicBezTo>
                  <a:cubicBezTo>
                    <a:pt x="581" y="750"/>
                    <a:pt x="748" y="581"/>
                    <a:pt x="748" y="376"/>
                  </a:cubicBezTo>
                  <a:cubicBezTo>
                    <a:pt x="748" y="170"/>
                    <a:pt x="581" y="1"/>
                    <a:pt x="374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471581" y="3584280"/>
              <a:ext cx="48246" cy="163829"/>
            </a:xfrm>
            <a:custGeom>
              <a:avLst/>
              <a:gdLst/>
              <a:ahLst/>
              <a:cxnLst/>
              <a:rect l="l" t="t" r="r" b="b"/>
              <a:pathLst>
                <a:path w="1592" h="5406" extrusionOk="0">
                  <a:moveTo>
                    <a:pt x="1592" y="1"/>
                  </a:moveTo>
                  <a:lnTo>
                    <a:pt x="1592" y="1"/>
                  </a:lnTo>
                  <a:cubicBezTo>
                    <a:pt x="1180" y="574"/>
                    <a:pt x="649" y="1521"/>
                    <a:pt x="338" y="2579"/>
                  </a:cubicBezTo>
                  <a:cubicBezTo>
                    <a:pt x="14" y="3685"/>
                    <a:pt x="0" y="4670"/>
                    <a:pt x="203" y="5405"/>
                  </a:cubicBezTo>
                  <a:cubicBezTo>
                    <a:pt x="283" y="4570"/>
                    <a:pt x="394" y="3834"/>
                    <a:pt x="734" y="2696"/>
                  </a:cubicBezTo>
                  <a:cubicBezTo>
                    <a:pt x="738" y="2679"/>
                    <a:pt x="745" y="2661"/>
                    <a:pt x="749" y="2643"/>
                  </a:cubicBezTo>
                  <a:lnTo>
                    <a:pt x="749" y="2645"/>
                  </a:lnTo>
                  <a:cubicBezTo>
                    <a:pt x="1047" y="1656"/>
                    <a:pt x="1416" y="674"/>
                    <a:pt x="1592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593619" y="3744715"/>
              <a:ext cx="62459" cy="179436"/>
            </a:xfrm>
            <a:custGeom>
              <a:avLst/>
              <a:gdLst/>
              <a:ahLst/>
              <a:cxnLst/>
              <a:rect l="l" t="t" r="r" b="b"/>
              <a:pathLst>
                <a:path w="2061" h="5921" extrusionOk="0">
                  <a:moveTo>
                    <a:pt x="0" y="0"/>
                  </a:moveTo>
                  <a:lnTo>
                    <a:pt x="0" y="0"/>
                  </a:lnTo>
                  <a:cubicBezTo>
                    <a:pt x="247" y="749"/>
                    <a:pt x="782" y="1858"/>
                    <a:pt x="1196" y="2953"/>
                  </a:cubicBezTo>
                  <a:cubicBezTo>
                    <a:pt x="1202" y="2973"/>
                    <a:pt x="1209" y="2991"/>
                    <a:pt x="1218" y="3011"/>
                  </a:cubicBezTo>
                  <a:cubicBezTo>
                    <a:pt x="1662" y="4207"/>
                    <a:pt x="1782" y="5029"/>
                    <a:pt x="1771" y="5920"/>
                  </a:cubicBezTo>
                  <a:cubicBezTo>
                    <a:pt x="2060" y="5107"/>
                    <a:pt x="2033" y="4036"/>
                    <a:pt x="1585" y="2811"/>
                  </a:cubicBezTo>
                  <a:cubicBezTo>
                    <a:pt x="1167" y="1673"/>
                    <a:pt x="453" y="60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72207" y="3722804"/>
              <a:ext cx="66974" cy="155525"/>
            </a:xfrm>
            <a:custGeom>
              <a:avLst/>
              <a:gdLst/>
              <a:ahLst/>
              <a:cxnLst/>
              <a:rect l="l" t="t" r="r" b="b"/>
              <a:pathLst>
                <a:path w="2210" h="5132" extrusionOk="0">
                  <a:moveTo>
                    <a:pt x="0" y="1"/>
                  </a:moveTo>
                  <a:lnTo>
                    <a:pt x="0" y="1"/>
                  </a:lnTo>
                  <a:cubicBezTo>
                    <a:pt x="447" y="999"/>
                    <a:pt x="565" y="1210"/>
                    <a:pt x="1107" y="2550"/>
                  </a:cubicBezTo>
                  <a:cubicBezTo>
                    <a:pt x="1518" y="3568"/>
                    <a:pt x="1863" y="4468"/>
                    <a:pt x="2209" y="5132"/>
                  </a:cubicBezTo>
                  <a:cubicBezTo>
                    <a:pt x="2131" y="4432"/>
                    <a:pt x="1898" y="3401"/>
                    <a:pt x="1489" y="2394"/>
                  </a:cubicBezTo>
                  <a:cubicBezTo>
                    <a:pt x="1483" y="2379"/>
                    <a:pt x="1476" y="2361"/>
                    <a:pt x="1469" y="2343"/>
                  </a:cubicBezTo>
                  <a:cubicBezTo>
                    <a:pt x="1047" y="1323"/>
                    <a:pt x="523" y="519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681565" y="3569400"/>
              <a:ext cx="54913" cy="133645"/>
            </a:xfrm>
            <a:custGeom>
              <a:avLst/>
              <a:gdLst/>
              <a:ahLst/>
              <a:cxnLst/>
              <a:rect l="l" t="t" r="r" b="b"/>
              <a:pathLst>
                <a:path w="1812" h="4410" extrusionOk="0">
                  <a:moveTo>
                    <a:pt x="0" y="1"/>
                  </a:moveTo>
                  <a:lnTo>
                    <a:pt x="0" y="1"/>
                  </a:lnTo>
                  <a:cubicBezTo>
                    <a:pt x="345" y="687"/>
                    <a:pt x="589" y="1165"/>
                    <a:pt x="965" y="2158"/>
                  </a:cubicBezTo>
                  <a:cubicBezTo>
                    <a:pt x="1280" y="2992"/>
                    <a:pt x="1560" y="3856"/>
                    <a:pt x="1811" y="4410"/>
                  </a:cubicBezTo>
                  <a:cubicBezTo>
                    <a:pt x="1811" y="3794"/>
                    <a:pt x="1687" y="2894"/>
                    <a:pt x="1349" y="2012"/>
                  </a:cubicBezTo>
                  <a:cubicBezTo>
                    <a:pt x="1345" y="1996"/>
                    <a:pt x="1338" y="1981"/>
                    <a:pt x="1331" y="1965"/>
                  </a:cubicBezTo>
                  <a:cubicBezTo>
                    <a:pt x="985" y="1074"/>
                    <a:pt x="494" y="398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873425" y="3776141"/>
              <a:ext cx="30547" cy="143161"/>
            </a:xfrm>
            <a:custGeom>
              <a:avLst/>
              <a:gdLst/>
              <a:ahLst/>
              <a:cxnLst/>
              <a:rect l="l" t="t" r="r" b="b"/>
              <a:pathLst>
                <a:path w="1008" h="4724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559"/>
                    <a:pt x="218" y="1530"/>
                    <a:pt x="380" y="2376"/>
                  </a:cubicBezTo>
                  <a:cubicBezTo>
                    <a:pt x="554" y="3279"/>
                    <a:pt x="747" y="4139"/>
                    <a:pt x="951" y="4723"/>
                  </a:cubicBezTo>
                  <a:cubicBezTo>
                    <a:pt x="1007" y="4108"/>
                    <a:pt x="963" y="3219"/>
                    <a:pt x="785" y="2299"/>
                  </a:cubicBezTo>
                  <a:cubicBezTo>
                    <a:pt x="783" y="2283"/>
                    <a:pt x="780" y="2268"/>
                    <a:pt x="776" y="2252"/>
                  </a:cubicBezTo>
                  <a:cubicBezTo>
                    <a:pt x="596" y="1334"/>
                    <a:pt x="309" y="54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577103" y="3631162"/>
              <a:ext cx="17001" cy="17062"/>
            </a:xfrm>
            <a:custGeom>
              <a:avLst/>
              <a:gdLst/>
              <a:ahLst/>
              <a:cxnLst/>
              <a:rect l="l" t="t" r="r" b="b"/>
              <a:pathLst>
                <a:path w="561" h="563" extrusionOk="0">
                  <a:moveTo>
                    <a:pt x="281" y="0"/>
                  </a:moveTo>
                  <a:cubicBezTo>
                    <a:pt x="125" y="0"/>
                    <a:pt x="1" y="127"/>
                    <a:pt x="1" y="280"/>
                  </a:cubicBezTo>
                  <a:cubicBezTo>
                    <a:pt x="1" y="436"/>
                    <a:pt x="125" y="563"/>
                    <a:pt x="281" y="563"/>
                  </a:cubicBezTo>
                  <a:cubicBezTo>
                    <a:pt x="436" y="563"/>
                    <a:pt x="561" y="436"/>
                    <a:pt x="561" y="280"/>
                  </a:cubicBezTo>
                  <a:cubicBezTo>
                    <a:pt x="561" y="127"/>
                    <a:pt x="436" y="0"/>
                    <a:pt x="281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568345" y="3580462"/>
              <a:ext cx="27456" cy="27426"/>
            </a:xfrm>
            <a:custGeom>
              <a:avLst/>
              <a:gdLst/>
              <a:ahLst/>
              <a:cxnLst/>
              <a:rect l="l" t="t" r="r" b="b"/>
              <a:pathLst>
                <a:path w="906" h="905" extrusionOk="0">
                  <a:moveTo>
                    <a:pt x="452" y="0"/>
                  </a:moveTo>
                  <a:cubicBezTo>
                    <a:pt x="203" y="0"/>
                    <a:pt x="1" y="202"/>
                    <a:pt x="1" y="451"/>
                  </a:cubicBezTo>
                  <a:cubicBezTo>
                    <a:pt x="1" y="700"/>
                    <a:pt x="203" y="905"/>
                    <a:pt x="452" y="905"/>
                  </a:cubicBezTo>
                  <a:cubicBezTo>
                    <a:pt x="703" y="905"/>
                    <a:pt x="905" y="700"/>
                    <a:pt x="905" y="451"/>
                  </a:cubicBezTo>
                  <a:cubicBezTo>
                    <a:pt x="905" y="202"/>
                    <a:pt x="703" y="0"/>
                    <a:pt x="452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562223" y="3695409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557" h="557" extrusionOk="0">
                  <a:moveTo>
                    <a:pt x="278" y="0"/>
                  </a:moveTo>
                  <a:cubicBezTo>
                    <a:pt x="125" y="0"/>
                    <a:pt x="1" y="125"/>
                    <a:pt x="1" y="278"/>
                  </a:cubicBezTo>
                  <a:cubicBezTo>
                    <a:pt x="1" y="432"/>
                    <a:pt x="125" y="556"/>
                    <a:pt x="278" y="556"/>
                  </a:cubicBezTo>
                  <a:cubicBezTo>
                    <a:pt x="432" y="556"/>
                    <a:pt x="556" y="432"/>
                    <a:pt x="556" y="278"/>
                  </a:cubicBezTo>
                  <a:cubicBezTo>
                    <a:pt x="556" y="125"/>
                    <a:pt x="432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75843" y="4020005"/>
              <a:ext cx="17122" cy="17122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1"/>
                  </a:moveTo>
                  <a:cubicBezTo>
                    <a:pt x="127" y="1"/>
                    <a:pt x="0" y="127"/>
                    <a:pt x="0" y="283"/>
                  </a:cubicBezTo>
                  <a:cubicBezTo>
                    <a:pt x="0" y="438"/>
                    <a:pt x="127" y="565"/>
                    <a:pt x="283" y="565"/>
                  </a:cubicBezTo>
                  <a:cubicBezTo>
                    <a:pt x="438" y="565"/>
                    <a:pt x="565" y="438"/>
                    <a:pt x="565" y="283"/>
                  </a:cubicBezTo>
                  <a:cubicBezTo>
                    <a:pt x="565" y="127"/>
                    <a:pt x="438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854758" y="2983241"/>
              <a:ext cx="416421" cy="77672"/>
            </a:xfrm>
            <a:custGeom>
              <a:avLst/>
              <a:gdLst/>
              <a:ahLst/>
              <a:cxnLst/>
              <a:rect l="l" t="t" r="r" b="b"/>
              <a:pathLst>
                <a:path w="13741" h="2563" extrusionOk="0">
                  <a:moveTo>
                    <a:pt x="1283" y="1"/>
                  </a:moveTo>
                  <a:cubicBezTo>
                    <a:pt x="572" y="1"/>
                    <a:pt x="1" y="574"/>
                    <a:pt x="1" y="1283"/>
                  </a:cubicBezTo>
                  <a:cubicBezTo>
                    <a:pt x="1" y="1992"/>
                    <a:pt x="572" y="2563"/>
                    <a:pt x="1283" y="2563"/>
                  </a:cubicBezTo>
                  <a:lnTo>
                    <a:pt x="12458" y="2563"/>
                  </a:lnTo>
                  <a:cubicBezTo>
                    <a:pt x="13170" y="2563"/>
                    <a:pt x="13741" y="1992"/>
                    <a:pt x="13741" y="1283"/>
                  </a:cubicBezTo>
                  <a:cubicBezTo>
                    <a:pt x="13741" y="574"/>
                    <a:pt x="13170" y="1"/>
                    <a:pt x="12458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854758" y="3057579"/>
              <a:ext cx="416421" cy="73520"/>
            </a:xfrm>
            <a:custGeom>
              <a:avLst/>
              <a:gdLst/>
              <a:ahLst/>
              <a:cxnLst/>
              <a:rect l="l" t="t" r="r" b="b"/>
              <a:pathLst>
                <a:path w="13741" h="2426" extrusionOk="0">
                  <a:moveTo>
                    <a:pt x="1214" y="1"/>
                  </a:moveTo>
                  <a:cubicBezTo>
                    <a:pt x="543" y="1"/>
                    <a:pt x="1" y="541"/>
                    <a:pt x="1" y="1214"/>
                  </a:cubicBezTo>
                  <a:cubicBezTo>
                    <a:pt x="1" y="1885"/>
                    <a:pt x="543" y="2425"/>
                    <a:pt x="1214" y="2425"/>
                  </a:cubicBezTo>
                  <a:lnTo>
                    <a:pt x="12527" y="2425"/>
                  </a:lnTo>
                  <a:cubicBezTo>
                    <a:pt x="13201" y="2425"/>
                    <a:pt x="13741" y="1885"/>
                    <a:pt x="13741" y="1214"/>
                  </a:cubicBezTo>
                  <a:cubicBezTo>
                    <a:pt x="13741" y="541"/>
                    <a:pt x="13201" y="1"/>
                    <a:pt x="12527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64146" y="2758833"/>
              <a:ext cx="595887" cy="195407"/>
            </a:xfrm>
            <a:custGeom>
              <a:avLst/>
              <a:gdLst/>
              <a:ahLst/>
              <a:cxnLst/>
              <a:rect l="l" t="t" r="r" b="b"/>
              <a:pathLst>
                <a:path w="19663" h="6448" extrusionOk="0">
                  <a:moveTo>
                    <a:pt x="13502" y="0"/>
                  </a:moveTo>
                  <a:cubicBezTo>
                    <a:pt x="12869" y="0"/>
                    <a:pt x="12283" y="144"/>
                    <a:pt x="11975" y="535"/>
                  </a:cubicBezTo>
                  <a:cubicBezTo>
                    <a:pt x="11111" y="1630"/>
                    <a:pt x="13055" y="2112"/>
                    <a:pt x="11973" y="2383"/>
                  </a:cubicBezTo>
                  <a:cubicBezTo>
                    <a:pt x="11679" y="2456"/>
                    <a:pt x="11291" y="2488"/>
                    <a:pt x="10874" y="2488"/>
                  </a:cubicBezTo>
                  <a:cubicBezTo>
                    <a:pt x="9755" y="2488"/>
                    <a:pt x="8436" y="2258"/>
                    <a:pt x="8229" y="1975"/>
                  </a:cubicBezTo>
                  <a:cubicBezTo>
                    <a:pt x="7942" y="1586"/>
                    <a:pt x="8973" y="1381"/>
                    <a:pt x="8166" y="768"/>
                  </a:cubicBezTo>
                  <a:cubicBezTo>
                    <a:pt x="7708" y="418"/>
                    <a:pt x="7248" y="245"/>
                    <a:pt x="6765" y="245"/>
                  </a:cubicBezTo>
                  <a:cubicBezTo>
                    <a:pt x="6401" y="245"/>
                    <a:pt x="6024" y="343"/>
                    <a:pt x="5624" y="539"/>
                  </a:cubicBezTo>
                  <a:cubicBezTo>
                    <a:pt x="4691" y="992"/>
                    <a:pt x="5842" y="1559"/>
                    <a:pt x="5462" y="2112"/>
                  </a:cubicBezTo>
                  <a:cubicBezTo>
                    <a:pt x="5323" y="2316"/>
                    <a:pt x="5122" y="2378"/>
                    <a:pt x="4810" y="2378"/>
                  </a:cubicBezTo>
                  <a:cubicBezTo>
                    <a:pt x="4322" y="2378"/>
                    <a:pt x="3567" y="2227"/>
                    <a:pt x="2365" y="2227"/>
                  </a:cubicBezTo>
                  <a:cubicBezTo>
                    <a:pt x="2237" y="2227"/>
                    <a:pt x="2105" y="2229"/>
                    <a:pt x="1966" y="2232"/>
                  </a:cubicBezTo>
                  <a:cubicBezTo>
                    <a:pt x="1080" y="2257"/>
                    <a:pt x="622" y="2510"/>
                    <a:pt x="415" y="2843"/>
                  </a:cubicBezTo>
                  <a:cubicBezTo>
                    <a:pt x="1" y="3893"/>
                    <a:pt x="814" y="4665"/>
                    <a:pt x="2263" y="4665"/>
                  </a:cubicBezTo>
                  <a:cubicBezTo>
                    <a:pt x="2351" y="4665"/>
                    <a:pt x="2442" y="4663"/>
                    <a:pt x="2535" y="4657"/>
                  </a:cubicBezTo>
                  <a:cubicBezTo>
                    <a:pt x="2542" y="4657"/>
                    <a:pt x="2546" y="4655"/>
                    <a:pt x="2553" y="4655"/>
                  </a:cubicBezTo>
                  <a:cubicBezTo>
                    <a:pt x="3388" y="4637"/>
                    <a:pt x="4333" y="4192"/>
                    <a:pt x="4749" y="4192"/>
                  </a:cubicBezTo>
                  <a:cubicBezTo>
                    <a:pt x="4855" y="4192"/>
                    <a:pt x="4927" y="4221"/>
                    <a:pt x="4953" y="4295"/>
                  </a:cubicBezTo>
                  <a:cubicBezTo>
                    <a:pt x="5077" y="4655"/>
                    <a:pt x="4173" y="4841"/>
                    <a:pt x="4540" y="5530"/>
                  </a:cubicBezTo>
                  <a:cubicBezTo>
                    <a:pt x="4757" y="5941"/>
                    <a:pt x="6166" y="6174"/>
                    <a:pt x="7361" y="6174"/>
                  </a:cubicBezTo>
                  <a:cubicBezTo>
                    <a:pt x="8168" y="6174"/>
                    <a:pt x="8877" y="6068"/>
                    <a:pt x="9057" y="5839"/>
                  </a:cubicBezTo>
                  <a:cubicBezTo>
                    <a:pt x="9504" y="5272"/>
                    <a:pt x="8040" y="4875"/>
                    <a:pt x="8095" y="4321"/>
                  </a:cubicBezTo>
                  <a:cubicBezTo>
                    <a:pt x="8132" y="3942"/>
                    <a:pt x="8570" y="3786"/>
                    <a:pt x="9327" y="3786"/>
                  </a:cubicBezTo>
                  <a:cubicBezTo>
                    <a:pt x="9680" y="3786"/>
                    <a:pt x="10103" y="3820"/>
                    <a:pt x="10586" y="3881"/>
                  </a:cubicBezTo>
                  <a:cubicBezTo>
                    <a:pt x="12106" y="4072"/>
                    <a:pt x="12766" y="4555"/>
                    <a:pt x="12133" y="4857"/>
                  </a:cubicBezTo>
                  <a:cubicBezTo>
                    <a:pt x="11500" y="5159"/>
                    <a:pt x="10566" y="5626"/>
                    <a:pt x="11926" y="6188"/>
                  </a:cubicBezTo>
                  <a:cubicBezTo>
                    <a:pt x="12353" y="6363"/>
                    <a:pt x="13051" y="6447"/>
                    <a:pt x="13804" y="6447"/>
                  </a:cubicBezTo>
                  <a:cubicBezTo>
                    <a:pt x="15454" y="6447"/>
                    <a:pt x="17369" y="6046"/>
                    <a:pt x="17282" y="5326"/>
                  </a:cubicBezTo>
                  <a:cubicBezTo>
                    <a:pt x="17157" y="4277"/>
                    <a:pt x="15373" y="4610"/>
                    <a:pt x="15555" y="4139"/>
                  </a:cubicBezTo>
                  <a:cubicBezTo>
                    <a:pt x="15623" y="3964"/>
                    <a:pt x="15801" y="3903"/>
                    <a:pt x="16048" y="3903"/>
                  </a:cubicBezTo>
                  <a:cubicBezTo>
                    <a:pt x="16465" y="3903"/>
                    <a:pt x="17078" y="4075"/>
                    <a:pt x="17691" y="4159"/>
                  </a:cubicBezTo>
                  <a:cubicBezTo>
                    <a:pt x="17771" y="4170"/>
                    <a:pt x="17851" y="4176"/>
                    <a:pt x="17931" y="4176"/>
                  </a:cubicBezTo>
                  <a:cubicBezTo>
                    <a:pt x="18827" y="4176"/>
                    <a:pt x="19663" y="3491"/>
                    <a:pt x="18777" y="2357"/>
                  </a:cubicBezTo>
                  <a:cubicBezTo>
                    <a:pt x="18473" y="1967"/>
                    <a:pt x="18013" y="1843"/>
                    <a:pt x="17517" y="1843"/>
                  </a:cubicBezTo>
                  <a:cubicBezTo>
                    <a:pt x="16647" y="1843"/>
                    <a:pt x="15662" y="2224"/>
                    <a:pt x="15189" y="2224"/>
                  </a:cubicBezTo>
                  <a:cubicBezTo>
                    <a:pt x="15076" y="2224"/>
                    <a:pt x="14992" y="2202"/>
                    <a:pt x="14946" y="2148"/>
                  </a:cubicBezTo>
                  <a:cubicBezTo>
                    <a:pt x="14600" y="1737"/>
                    <a:pt x="16208" y="1299"/>
                    <a:pt x="16048" y="792"/>
                  </a:cubicBezTo>
                  <a:cubicBezTo>
                    <a:pt x="15948" y="475"/>
                    <a:pt x="14720" y="26"/>
                    <a:pt x="13602" y="1"/>
                  </a:cubicBezTo>
                  <a:cubicBezTo>
                    <a:pt x="13568" y="0"/>
                    <a:pt x="13535" y="0"/>
                    <a:pt x="13502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25"/>
          <p:cNvGrpSpPr/>
          <p:nvPr/>
        </p:nvGrpSpPr>
        <p:grpSpPr>
          <a:xfrm>
            <a:off x="7553192" y="3450989"/>
            <a:ext cx="1490588" cy="1615816"/>
            <a:chOff x="5358232" y="2487997"/>
            <a:chExt cx="1481551" cy="1598710"/>
          </a:xfrm>
        </p:grpSpPr>
        <p:sp>
          <p:nvSpPr>
            <p:cNvPr id="213" name="Google Shape;213;p25"/>
            <p:cNvSpPr/>
            <p:nvPr/>
          </p:nvSpPr>
          <p:spPr>
            <a:xfrm>
              <a:off x="5516152" y="2550092"/>
              <a:ext cx="1122861" cy="1536615"/>
            </a:xfrm>
            <a:custGeom>
              <a:avLst/>
              <a:gdLst/>
              <a:ahLst/>
              <a:cxnLst/>
              <a:rect l="l" t="t" r="r" b="b"/>
              <a:pathLst>
                <a:path w="37052" h="50705" extrusionOk="0">
                  <a:moveTo>
                    <a:pt x="18525" y="0"/>
                  </a:moveTo>
                  <a:lnTo>
                    <a:pt x="1" y="9"/>
                  </a:lnTo>
                  <a:lnTo>
                    <a:pt x="7272" y="48778"/>
                  </a:lnTo>
                  <a:cubicBezTo>
                    <a:pt x="7272" y="48793"/>
                    <a:pt x="7274" y="48807"/>
                    <a:pt x="7276" y="48820"/>
                  </a:cubicBezTo>
                  <a:cubicBezTo>
                    <a:pt x="7276" y="48822"/>
                    <a:pt x="7279" y="48827"/>
                    <a:pt x="7279" y="48829"/>
                  </a:cubicBezTo>
                  <a:cubicBezTo>
                    <a:pt x="7523" y="49876"/>
                    <a:pt x="12485" y="50705"/>
                    <a:pt x="18525" y="50705"/>
                  </a:cubicBezTo>
                  <a:cubicBezTo>
                    <a:pt x="24565" y="50705"/>
                    <a:pt x="29530" y="49876"/>
                    <a:pt x="29774" y="48829"/>
                  </a:cubicBezTo>
                  <a:lnTo>
                    <a:pt x="29774" y="48820"/>
                  </a:lnTo>
                  <a:lnTo>
                    <a:pt x="29776" y="48818"/>
                  </a:lnTo>
                  <a:cubicBezTo>
                    <a:pt x="29778" y="48805"/>
                    <a:pt x="29781" y="48791"/>
                    <a:pt x="29781" y="48778"/>
                  </a:cubicBezTo>
                  <a:lnTo>
                    <a:pt x="37052" y="7"/>
                  </a:lnTo>
                  <a:lnTo>
                    <a:pt x="18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5516152" y="2518574"/>
              <a:ext cx="1122861" cy="63065"/>
            </a:xfrm>
            <a:custGeom>
              <a:avLst/>
              <a:gdLst/>
              <a:ahLst/>
              <a:cxnLst/>
              <a:rect l="l" t="t" r="r" b="b"/>
              <a:pathLst>
                <a:path w="37052" h="2081" extrusionOk="0">
                  <a:moveTo>
                    <a:pt x="18525" y="0"/>
                  </a:moveTo>
                  <a:cubicBezTo>
                    <a:pt x="8294" y="0"/>
                    <a:pt x="1" y="467"/>
                    <a:pt x="1" y="1040"/>
                  </a:cubicBezTo>
                  <a:cubicBezTo>
                    <a:pt x="1" y="1614"/>
                    <a:pt x="8294" y="2080"/>
                    <a:pt x="18525" y="2080"/>
                  </a:cubicBezTo>
                  <a:cubicBezTo>
                    <a:pt x="28758" y="2080"/>
                    <a:pt x="37052" y="1614"/>
                    <a:pt x="37052" y="1040"/>
                  </a:cubicBezTo>
                  <a:cubicBezTo>
                    <a:pt x="37052" y="467"/>
                    <a:pt x="28758" y="0"/>
                    <a:pt x="18525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 w="450" cap="flat" cmpd="sng">
              <a:solidFill>
                <a:srgbClr val="000000"/>
              </a:solidFill>
              <a:prstDash val="solid"/>
              <a:miter lim="222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5588763" y="2701799"/>
              <a:ext cx="972730" cy="1340208"/>
            </a:xfrm>
            <a:custGeom>
              <a:avLst/>
              <a:gdLst/>
              <a:ahLst/>
              <a:cxnLst/>
              <a:rect l="l" t="t" r="r" b="b"/>
              <a:pathLst>
                <a:path w="32098" h="44224" extrusionOk="0">
                  <a:moveTo>
                    <a:pt x="6536" y="3"/>
                  </a:moveTo>
                  <a:lnTo>
                    <a:pt x="1452" y="5"/>
                  </a:lnTo>
                  <a:cubicBezTo>
                    <a:pt x="629" y="8"/>
                    <a:pt x="0" y="737"/>
                    <a:pt x="120" y="1550"/>
                  </a:cubicBezTo>
                  <a:lnTo>
                    <a:pt x="6003" y="41005"/>
                  </a:lnTo>
                  <a:lnTo>
                    <a:pt x="6198" y="42123"/>
                  </a:lnTo>
                  <a:cubicBezTo>
                    <a:pt x="6251" y="42372"/>
                    <a:pt x="6416" y="42665"/>
                    <a:pt x="6683" y="42747"/>
                  </a:cubicBezTo>
                  <a:cubicBezTo>
                    <a:pt x="8767" y="43767"/>
                    <a:pt x="9447" y="43814"/>
                    <a:pt x="10814" y="43963"/>
                  </a:cubicBezTo>
                  <a:cubicBezTo>
                    <a:pt x="10869" y="43969"/>
                    <a:pt x="10923" y="43972"/>
                    <a:pt x="10976" y="43972"/>
                  </a:cubicBezTo>
                  <a:cubicBezTo>
                    <a:pt x="11749" y="43972"/>
                    <a:pt x="12295" y="43352"/>
                    <a:pt x="12218" y="42550"/>
                  </a:cubicBezTo>
                  <a:lnTo>
                    <a:pt x="8247" y="1557"/>
                  </a:lnTo>
                  <a:cubicBezTo>
                    <a:pt x="8160" y="677"/>
                    <a:pt x="7420" y="3"/>
                    <a:pt x="6536" y="3"/>
                  </a:cubicBezTo>
                  <a:close/>
                  <a:moveTo>
                    <a:pt x="25565" y="3"/>
                  </a:moveTo>
                  <a:cubicBezTo>
                    <a:pt x="24678" y="3"/>
                    <a:pt x="23938" y="677"/>
                    <a:pt x="23854" y="1557"/>
                  </a:cubicBezTo>
                  <a:lnTo>
                    <a:pt x="19882" y="42550"/>
                  </a:lnTo>
                  <a:cubicBezTo>
                    <a:pt x="19803" y="43352"/>
                    <a:pt x="20351" y="43972"/>
                    <a:pt x="21122" y="43972"/>
                  </a:cubicBezTo>
                  <a:cubicBezTo>
                    <a:pt x="21176" y="43972"/>
                    <a:pt x="21230" y="43969"/>
                    <a:pt x="21285" y="43963"/>
                  </a:cubicBezTo>
                  <a:cubicBezTo>
                    <a:pt x="22654" y="43814"/>
                    <a:pt x="23669" y="43590"/>
                    <a:pt x="24316" y="43423"/>
                  </a:cubicBezTo>
                  <a:cubicBezTo>
                    <a:pt x="24960" y="43256"/>
                    <a:pt x="25060" y="43216"/>
                    <a:pt x="25454" y="43039"/>
                  </a:cubicBezTo>
                  <a:cubicBezTo>
                    <a:pt x="25847" y="42861"/>
                    <a:pt x="25980" y="42414"/>
                    <a:pt x="26029" y="42083"/>
                  </a:cubicBezTo>
                  <a:lnTo>
                    <a:pt x="31980" y="1550"/>
                  </a:lnTo>
                  <a:cubicBezTo>
                    <a:pt x="32098" y="737"/>
                    <a:pt x="31471" y="8"/>
                    <a:pt x="30649" y="5"/>
                  </a:cubicBezTo>
                  <a:lnTo>
                    <a:pt x="25565" y="3"/>
                  </a:lnTo>
                  <a:close/>
                  <a:moveTo>
                    <a:pt x="14489" y="1"/>
                  </a:moveTo>
                  <a:lnTo>
                    <a:pt x="11498" y="3"/>
                  </a:lnTo>
                  <a:cubicBezTo>
                    <a:pt x="10656" y="3"/>
                    <a:pt x="9991" y="719"/>
                    <a:pt x="10054" y="1559"/>
                  </a:cubicBezTo>
                  <a:lnTo>
                    <a:pt x="13123" y="42599"/>
                  </a:lnTo>
                  <a:cubicBezTo>
                    <a:pt x="13187" y="43459"/>
                    <a:pt x="13938" y="44194"/>
                    <a:pt x="14798" y="44212"/>
                  </a:cubicBezTo>
                  <a:cubicBezTo>
                    <a:pt x="15124" y="44219"/>
                    <a:pt x="15577" y="44224"/>
                    <a:pt x="16054" y="44224"/>
                  </a:cubicBezTo>
                  <a:cubicBezTo>
                    <a:pt x="16588" y="44224"/>
                    <a:pt x="17154" y="44218"/>
                    <a:pt x="17609" y="44205"/>
                  </a:cubicBezTo>
                  <a:cubicBezTo>
                    <a:pt x="18300" y="44185"/>
                    <a:pt x="18914" y="43459"/>
                    <a:pt x="18978" y="42599"/>
                  </a:cubicBezTo>
                  <a:lnTo>
                    <a:pt x="22047" y="1559"/>
                  </a:lnTo>
                  <a:cubicBezTo>
                    <a:pt x="22109" y="719"/>
                    <a:pt x="21445" y="3"/>
                    <a:pt x="20602" y="3"/>
                  </a:cubicBezTo>
                  <a:lnTo>
                    <a:pt x="17609" y="1"/>
                  </a:ln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895661" y="2701799"/>
              <a:ext cx="169314" cy="1340117"/>
            </a:xfrm>
            <a:custGeom>
              <a:avLst/>
              <a:gdLst/>
              <a:ahLst/>
              <a:cxnLst/>
              <a:rect l="l" t="t" r="r" b="b"/>
              <a:pathLst>
                <a:path w="5587" h="44221" extrusionOk="0">
                  <a:moveTo>
                    <a:pt x="2949" y="1"/>
                  </a:moveTo>
                  <a:cubicBezTo>
                    <a:pt x="2291" y="312"/>
                    <a:pt x="1591" y="681"/>
                    <a:pt x="1071" y="1052"/>
                  </a:cubicBezTo>
                  <a:cubicBezTo>
                    <a:pt x="344" y="1568"/>
                    <a:pt x="136" y="1917"/>
                    <a:pt x="0" y="2548"/>
                  </a:cubicBezTo>
                  <a:lnTo>
                    <a:pt x="2996" y="42599"/>
                  </a:lnTo>
                  <a:cubicBezTo>
                    <a:pt x="3060" y="43459"/>
                    <a:pt x="3811" y="44194"/>
                    <a:pt x="4671" y="44212"/>
                  </a:cubicBezTo>
                  <a:cubicBezTo>
                    <a:pt x="4907" y="44219"/>
                    <a:pt x="5258" y="44219"/>
                    <a:pt x="5587" y="44221"/>
                  </a:cubicBezTo>
                  <a:cubicBezTo>
                    <a:pt x="5118" y="43927"/>
                    <a:pt x="4611" y="43532"/>
                    <a:pt x="4278" y="43032"/>
                  </a:cubicBezTo>
                  <a:cubicBezTo>
                    <a:pt x="3518" y="41887"/>
                    <a:pt x="1782" y="15148"/>
                    <a:pt x="1344" y="9490"/>
                  </a:cubicBezTo>
                  <a:cubicBezTo>
                    <a:pt x="1011" y="5145"/>
                    <a:pt x="1962" y="1539"/>
                    <a:pt x="3393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5358232" y="2487997"/>
              <a:ext cx="1481551" cy="471303"/>
            </a:xfrm>
            <a:custGeom>
              <a:avLst/>
              <a:gdLst/>
              <a:ahLst/>
              <a:cxnLst/>
              <a:rect l="l" t="t" r="r" b="b"/>
              <a:pathLst>
                <a:path w="48888" h="15552" extrusionOk="0">
                  <a:moveTo>
                    <a:pt x="21825" y="0"/>
                  </a:moveTo>
                  <a:cubicBezTo>
                    <a:pt x="19191" y="0"/>
                    <a:pt x="16734" y="68"/>
                    <a:pt x="14816" y="240"/>
                  </a:cubicBezTo>
                  <a:cubicBezTo>
                    <a:pt x="6827" y="958"/>
                    <a:pt x="5423" y="1292"/>
                    <a:pt x="5423" y="1292"/>
                  </a:cubicBezTo>
                  <a:cubicBezTo>
                    <a:pt x="4287" y="1543"/>
                    <a:pt x="3870" y="2489"/>
                    <a:pt x="3436" y="4178"/>
                  </a:cubicBezTo>
                  <a:cubicBezTo>
                    <a:pt x="3001" y="5865"/>
                    <a:pt x="1392" y="9398"/>
                    <a:pt x="696" y="9967"/>
                  </a:cubicBezTo>
                  <a:cubicBezTo>
                    <a:pt x="1" y="10536"/>
                    <a:pt x="268" y="12212"/>
                    <a:pt x="1454" y="12407"/>
                  </a:cubicBezTo>
                  <a:cubicBezTo>
                    <a:pt x="1485" y="13444"/>
                    <a:pt x="2009" y="13874"/>
                    <a:pt x="2618" y="13874"/>
                  </a:cubicBezTo>
                  <a:cubicBezTo>
                    <a:pt x="2752" y="13874"/>
                    <a:pt x="2890" y="13853"/>
                    <a:pt x="3027" y="13814"/>
                  </a:cubicBezTo>
                  <a:cubicBezTo>
                    <a:pt x="3792" y="13594"/>
                    <a:pt x="4287" y="13378"/>
                    <a:pt x="5136" y="13029"/>
                  </a:cubicBezTo>
                  <a:cubicBezTo>
                    <a:pt x="5829" y="12745"/>
                    <a:pt x="6506" y="12719"/>
                    <a:pt x="6735" y="12719"/>
                  </a:cubicBezTo>
                  <a:cubicBezTo>
                    <a:pt x="6787" y="12719"/>
                    <a:pt x="6816" y="12720"/>
                    <a:pt x="6816" y="12720"/>
                  </a:cubicBezTo>
                  <a:cubicBezTo>
                    <a:pt x="6816" y="12720"/>
                    <a:pt x="6465" y="13565"/>
                    <a:pt x="7550" y="14025"/>
                  </a:cubicBezTo>
                  <a:cubicBezTo>
                    <a:pt x="7831" y="14145"/>
                    <a:pt x="8266" y="14189"/>
                    <a:pt x="8755" y="14189"/>
                  </a:cubicBezTo>
                  <a:cubicBezTo>
                    <a:pt x="10154" y="14189"/>
                    <a:pt x="12001" y="13827"/>
                    <a:pt x="12001" y="13827"/>
                  </a:cubicBezTo>
                  <a:lnTo>
                    <a:pt x="12001" y="13827"/>
                  </a:lnTo>
                  <a:cubicBezTo>
                    <a:pt x="12001" y="13827"/>
                    <a:pt x="11979" y="14618"/>
                    <a:pt x="13145" y="14645"/>
                  </a:cubicBezTo>
                  <a:cubicBezTo>
                    <a:pt x="13159" y="14645"/>
                    <a:pt x="13174" y="14645"/>
                    <a:pt x="13189" y="14645"/>
                  </a:cubicBezTo>
                  <a:cubicBezTo>
                    <a:pt x="14403" y="14645"/>
                    <a:pt x="18087" y="13500"/>
                    <a:pt x="18087" y="13500"/>
                  </a:cubicBezTo>
                  <a:lnTo>
                    <a:pt x="18087" y="13500"/>
                  </a:lnTo>
                  <a:cubicBezTo>
                    <a:pt x="18087" y="13500"/>
                    <a:pt x="17994" y="14278"/>
                    <a:pt x="19536" y="14696"/>
                  </a:cubicBezTo>
                  <a:cubicBezTo>
                    <a:pt x="19851" y="14782"/>
                    <a:pt x="20134" y="14816"/>
                    <a:pt x="20389" y="14816"/>
                  </a:cubicBezTo>
                  <a:cubicBezTo>
                    <a:pt x="21383" y="14816"/>
                    <a:pt x="21942" y="14292"/>
                    <a:pt x="22258" y="14249"/>
                  </a:cubicBezTo>
                  <a:cubicBezTo>
                    <a:pt x="22273" y="14247"/>
                    <a:pt x="22287" y="14246"/>
                    <a:pt x="22301" y="14246"/>
                  </a:cubicBezTo>
                  <a:cubicBezTo>
                    <a:pt x="22679" y="14246"/>
                    <a:pt x="23033" y="14923"/>
                    <a:pt x="24032" y="15347"/>
                  </a:cubicBezTo>
                  <a:cubicBezTo>
                    <a:pt x="24374" y="15493"/>
                    <a:pt x="24692" y="15551"/>
                    <a:pt x="24959" y="15551"/>
                  </a:cubicBezTo>
                  <a:cubicBezTo>
                    <a:pt x="25501" y="15551"/>
                    <a:pt x="25831" y="15313"/>
                    <a:pt x="25718" y="15085"/>
                  </a:cubicBezTo>
                  <a:cubicBezTo>
                    <a:pt x="25547" y="14745"/>
                    <a:pt x="24816" y="14756"/>
                    <a:pt x="24941" y="14294"/>
                  </a:cubicBezTo>
                  <a:cubicBezTo>
                    <a:pt x="25012" y="14033"/>
                    <a:pt x="25419" y="13944"/>
                    <a:pt x="25927" y="13944"/>
                  </a:cubicBezTo>
                  <a:cubicBezTo>
                    <a:pt x="26316" y="13944"/>
                    <a:pt x="26764" y="13996"/>
                    <a:pt x="27165" y="14065"/>
                  </a:cubicBezTo>
                  <a:cubicBezTo>
                    <a:pt x="28089" y="14225"/>
                    <a:pt x="27772" y="14338"/>
                    <a:pt x="27825" y="14880"/>
                  </a:cubicBezTo>
                  <a:cubicBezTo>
                    <a:pt x="27850" y="15130"/>
                    <a:pt x="28368" y="15220"/>
                    <a:pt x="29084" y="15220"/>
                  </a:cubicBezTo>
                  <a:cubicBezTo>
                    <a:pt x="29928" y="15220"/>
                    <a:pt x="31045" y="15096"/>
                    <a:pt x="31949" y="14965"/>
                  </a:cubicBezTo>
                  <a:cubicBezTo>
                    <a:pt x="33623" y="14725"/>
                    <a:pt x="32352" y="13776"/>
                    <a:pt x="33001" y="13398"/>
                  </a:cubicBezTo>
                  <a:cubicBezTo>
                    <a:pt x="33402" y="13162"/>
                    <a:pt x="34311" y="12972"/>
                    <a:pt x="35104" y="12972"/>
                  </a:cubicBezTo>
                  <a:cubicBezTo>
                    <a:pt x="35587" y="12972"/>
                    <a:pt x="36028" y="13043"/>
                    <a:pt x="36285" y="13216"/>
                  </a:cubicBezTo>
                  <a:cubicBezTo>
                    <a:pt x="36963" y="13676"/>
                    <a:pt x="35863" y="13896"/>
                    <a:pt x="36418" y="14369"/>
                  </a:cubicBezTo>
                  <a:cubicBezTo>
                    <a:pt x="36660" y="14573"/>
                    <a:pt x="37585" y="14640"/>
                    <a:pt x="38611" y="14640"/>
                  </a:cubicBezTo>
                  <a:cubicBezTo>
                    <a:pt x="39956" y="14640"/>
                    <a:pt x="41474" y="14525"/>
                    <a:pt x="41854" y="14456"/>
                  </a:cubicBezTo>
                  <a:cubicBezTo>
                    <a:pt x="42525" y="14334"/>
                    <a:pt x="41278" y="13494"/>
                    <a:pt x="41709" y="12998"/>
                  </a:cubicBezTo>
                  <a:cubicBezTo>
                    <a:pt x="41835" y="12854"/>
                    <a:pt x="42034" y="12810"/>
                    <a:pt x="42302" y="12810"/>
                  </a:cubicBezTo>
                  <a:cubicBezTo>
                    <a:pt x="42717" y="12810"/>
                    <a:pt x="43300" y="12915"/>
                    <a:pt x="44036" y="12915"/>
                  </a:cubicBezTo>
                  <a:cubicBezTo>
                    <a:pt x="44455" y="12915"/>
                    <a:pt x="44924" y="12881"/>
                    <a:pt x="45440" y="12774"/>
                  </a:cubicBezTo>
                  <a:cubicBezTo>
                    <a:pt x="47447" y="12358"/>
                    <a:pt x="48887" y="10612"/>
                    <a:pt x="48854" y="10165"/>
                  </a:cubicBezTo>
                  <a:cubicBezTo>
                    <a:pt x="48818" y="9718"/>
                    <a:pt x="47843" y="8825"/>
                    <a:pt x="46116" y="6836"/>
                  </a:cubicBezTo>
                  <a:cubicBezTo>
                    <a:pt x="44389" y="4845"/>
                    <a:pt x="42945" y="2738"/>
                    <a:pt x="42512" y="2003"/>
                  </a:cubicBezTo>
                  <a:cubicBezTo>
                    <a:pt x="42078" y="1267"/>
                    <a:pt x="41118" y="1047"/>
                    <a:pt x="40636" y="836"/>
                  </a:cubicBezTo>
                  <a:cubicBezTo>
                    <a:pt x="40271" y="677"/>
                    <a:pt x="30163" y="0"/>
                    <a:pt x="218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5600006" y="2942087"/>
              <a:ext cx="803567" cy="1113860"/>
            </a:xfrm>
            <a:custGeom>
              <a:avLst/>
              <a:gdLst/>
              <a:ahLst/>
              <a:cxnLst/>
              <a:rect l="l" t="t" r="r" b="b"/>
              <a:pathLst>
                <a:path w="26516" h="36755" extrusionOk="0">
                  <a:moveTo>
                    <a:pt x="1" y="1"/>
                  </a:moveTo>
                  <a:cubicBezTo>
                    <a:pt x="1" y="1"/>
                    <a:pt x="4883" y="33298"/>
                    <a:pt x="5252" y="34656"/>
                  </a:cubicBezTo>
                  <a:cubicBezTo>
                    <a:pt x="5620" y="36014"/>
                    <a:pt x="11343" y="36592"/>
                    <a:pt x="15298" y="36738"/>
                  </a:cubicBezTo>
                  <a:cubicBezTo>
                    <a:pt x="15592" y="36749"/>
                    <a:pt x="15896" y="36755"/>
                    <a:pt x="16205" y="36755"/>
                  </a:cubicBezTo>
                  <a:cubicBezTo>
                    <a:pt x="20056" y="36755"/>
                    <a:pt x="24888" y="35939"/>
                    <a:pt x="25669" y="35334"/>
                  </a:cubicBezTo>
                  <a:cubicBezTo>
                    <a:pt x="26516" y="34681"/>
                    <a:pt x="26280" y="34330"/>
                    <a:pt x="25691" y="34216"/>
                  </a:cubicBezTo>
                  <a:cubicBezTo>
                    <a:pt x="25105" y="34105"/>
                    <a:pt x="13554" y="33821"/>
                    <a:pt x="11356" y="32823"/>
                  </a:cubicBezTo>
                  <a:cubicBezTo>
                    <a:pt x="9158" y="31825"/>
                    <a:pt x="9478" y="31616"/>
                    <a:pt x="8954" y="29090"/>
                  </a:cubicBezTo>
                  <a:cubicBezTo>
                    <a:pt x="8823" y="28467"/>
                    <a:pt x="8498" y="26523"/>
                    <a:pt x="8080" y="23952"/>
                  </a:cubicBezTo>
                  <a:cubicBezTo>
                    <a:pt x="8720" y="23834"/>
                    <a:pt x="9185" y="23274"/>
                    <a:pt x="9185" y="22623"/>
                  </a:cubicBezTo>
                  <a:cubicBezTo>
                    <a:pt x="9185" y="21876"/>
                    <a:pt x="8578" y="21270"/>
                    <a:pt x="7832" y="21270"/>
                  </a:cubicBezTo>
                  <a:cubicBezTo>
                    <a:pt x="7769" y="21270"/>
                    <a:pt x="7707" y="21274"/>
                    <a:pt x="7647" y="21283"/>
                  </a:cubicBezTo>
                  <a:cubicBezTo>
                    <a:pt x="7572" y="20823"/>
                    <a:pt x="7487" y="20305"/>
                    <a:pt x="7412" y="19834"/>
                  </a:cubicBezTo>
                  <a:cubicBezTo>
                    <a:pt x="8803" y="19565"/>
                    <a:pt x="9809" y="18345"/>
                    <a:pt x="9812" y="16927"/>
                  </a:cubicBezTo>
                  <a:cubicBezTo>
                    <a:pt x="9812" y="15292"/>
                    <a:pt x="8485" y="13965"/>
                    <a:pt x="6849" y="13965"/>
                  </a:cubicBezTo>
                  <a:cubicBezTo>
                    <a:pt x="6718" y="13965"/>
                    <a:pt x="6589" y="13974"/>
                    <a:pt x="6458" y="13992"/>
                  </a:cubicBezTo>
                  <a:cubicBezTo>
                    <a:pt x="6294" y="12990"/>
                    <a:pt x="6140" y="12021"/>
                    <a:pt x="5976" y="11030"/>
                  </a:cubicBezTo>
                  <a:cubicBezTo>
                    <a:pt x="6876" y="10781"/>
                    <a:pt x="7498" y="9961"/>
                    <a:pt x="7498" y="9027"/>
                  </a:cubicBezTo>
                  <a:cubicBezTo>
                    <a:pt x="7498" y="7881"/>
                    <a:pt x="6567" y="6950"/>
                    <a:pt x="5421" y="6950"/>
                  </a:cubicBezTo>
                  <a:cubicBezTo>
                    <a:pt x="5378" y="6950"/>
                    <a:pt x="5334" y="6952"/>
                    <a:pt x="5292" y="6954"/>
                  </a:cubicBezTo>
                  <a:cubicBezTo>
                    <a:pt x="4781" y="3963"/>
                    <a:pt x="4365" y="1701"/>
                    <a:pt x="4214" y="1339"/>
                  </a:cubicBezTo>
                  <a:cubicBezTo>
                    <a:pt x="3681" y="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6230640" y="2945966"/>
              <a:ext cx="250956" cy="1020460"/>
            </a:xfrm>
            <a:custGeom>
              <a:avLst/>
              <a:gdLst/>
              <a:ahLst/>
              <a:cxnLst/>
              <a:rect l="l" t="t" r="r" b="b"/>
              <a:pathLst>
                <a:path w="8281" h="33673" extrusionOk="0">
                  <a:moveTo>
                    <a:pt x="3778" y="1"/>
                  </a:moveTo>
                  <a:cubicBezTo>
                    <a:pt x="3754" y="1"/>
                    <a:pt x="3732" y="1"/>
                    <a:pt x="3712" y="2"/>
                  </a:cubicBezTo>
                  <a:cubicBezTo>
                    <a:pt x="2943" y="31"/>
                    <a:pt x="3196" y="519"/>
                    <a:pt x="1727" y="715"/>
                  </a:cubicBezTo>
                  <a:cubicBezTo>
                    <a:pt x="1727" y="715"/>
                    <a:pt x="1" y="779"/>
                    <a:pt x="636" y="2064"/>
                  </a:cubicBezTo>
                  <a:cubicBezTo>
                    <a:pt x="1274" y="3351"/>
                    <a:pt x="2212" y="2908"/>
                    <a:pt x="3392" y="4904"/>
                  </a:cubicBezTo>
                  <a:cubicBezTo>
                    <a:pt x="3427" y="4964"/>
                    <a:pt x="3461" y="5051"/>
                    <a:pt x="3492" y="5155"/>
                  </a:cubicBezTo>
                  <a:cubicBezTo>
                    <a:pt x="2470" y="5246"/>
                    <a:pt x="1687" y="6104"/>
                    <a:pt x="1687" y="7131"/>
                  </a:cubicBezTo>
                  <a:cubicBezTo>
                    <a:pt x="1687" y="8226"/>
                    <a:pt x="2576" y="9115"/>
                    <a:pt x="3672" y="9115"/>
                  </a:cubicBezTo>
                  <a:cubicBezTo>
                    <a:pt x="3714" y="9115"/>
                    <a:pt x="3756" y="9113"/>
                    <a:pt x="3799" y="9111"/>
                  </a:cubicBezTo>
                  <a:lnTo>
                    <a:pt x="3799" y="9111"/>
                  </a:lnTo>
                  <a:cubicBezTo>
                    <a:pt x="3830" y="11299"/>
                    <a:pt x="3774" y="14079"/>
                    <a:pt x="3674" y="17006"/>
                  </a:cubicBezTo>
                  <a:cubicBezTo>
                    <a:pt x="3576" y="16964"/>
                    <a:pt x="3470" y="16942"/>
                    <a:pt x="3365" y="16942"/>
                  </a:cubicBezTo>
                  <a:cubicBezTo>
                    <a:pt x="2945" y="16942"/>
                    <a:pt x="2605" y="17282"/>
                    <a:pt x="2603" y="17702"/>
                  </a:cubicBezTo>
                  <a:cubicBezTo>
                    <a:pt x="2603" y="18122"/>
                    <a:pt x="2945" y="18462"/>
                    <a:pt x="3365" y="18464"/>
                  </a:cubicBezTo>
                  <a:cubicBezTo>
                    <a:pt x="3452" y="18462"/>
                    <a:pt x="3539" y="18448"/>
                    <a:pt x="3619" y="18419"/>
                  </a:cubicBezTo>
                  <a:lnTo>
                    <a:pt x="3619" y="18419"/>
                  </a:lnTo>
                  <a:cubicBezTo>
                    <a:pt x="3352" y="25373"/>
                    <a:pt x="2901" y="32490"/>
                    <a:pt x="2907" y="33039"/>
                  </a:cubicBezTo>
                  <a:cubicBezTo>
                    <a:pt x="2913" y="33461"/>
                    <a:pt x="3010" y="33673"/>
                    <a:pt x="3150" y="33673"/>
                  </a:cubicBezTo>
                  <a:cubicBezTo>
                    <a:pt x="3358" y="33673"/>
                    <a:pt x="3660" y="33205"/>
                    <a:pt x="3894" y="32266"/>
                  </a:cubicBezTo>
                  <a:cubicBezTo>
                    <a:pt x="4285" y="30697"/>
                    <a:pt x="7961" y="4391"/>
                    <a:pt x="8121" y="3017"/>
                  </a:cubicBezTo>
                  <a:cubicBezTo>
                    <a:pt x="8281" y="1644"/>
                    <a:pt x="8072" y="879"/>
                    <a:pt x="7632" y="686"/>
                  </a:cubicBezTo>
                  <a:cubicBezTo>
                    <a:pt x="7204" y="500"/>
                    <a:pt x="4624" y="1"/>
                    <a:pt x="377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6231397" y="3892118"/>
              <a:ext cx="41033" cy="41033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76" y="1"/>
                  </a:moveTo>
                  <a:cubicBezTo>
                    <a:pt x="302" y="1"/>
                    <a:pt x="0" y="303"/>
                    <a:pt x="0" y="676"/>
                  </a:cubicBezTo>
                  <a:cubicBezTo>
                    <a:pt x="0" y="1052"/>
                    <a:pt x="302" y="1354"/>
                    <a:pt x="676" y="1354"/>
                  </a:cubicBezTo>
                  <a:cubicBezTo>
                    <a:pt x="1051" y="1354"/>
                    <a:pt x="1354" y="1052"/>
                    <a:pt x="1354" y="676"/>
                  </a:cubicBezTo>
                  <a:cubicBezTo>
                    <a:pt x="1354" y="303"/>
                    <a:pt x="1051" y="1"/>
                    <a:pt x="676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6261642" y="3823962"/>
              <a:ext cx="32335" cy="32426"/>
            </a:xfrm>
            <a:custGeom>
              <a:avLst/>
              <a:gdLst/>
              <a:ahLst/>
              <a:cxnLst/>
              <a:rect l="l" t="t" r="r" b="b"/>
              <a:pathLst>
                <a:path w="1067" h="1070" extrusionOk="0">
                  <a:moveTo>
                    <a:pt x="533" y="1"/>
                  </a:moveTo>
                  <a:cubicBezTo>
                    <a:pt x="238" y="1"/>
                    <a:pt x="0" y="241"/>
                    <a:pt x="0" y="536"/>
                  </a:cubicBezTo>
                  <a:cubicBezTo>
                    <a:pt x="0" y="830"/>
                    <a:pt x="238" y="1070"/>
                    <a:pt x="533" y="1070"/>
                  </a:cubicBezTo>
                  <a:cubicBezTo>
                    <a:pt x="829" y="1070"/>
                    <a:pt x="1067" y="830"/>
                    <a:pt x="1067" y="536"/>
                  </a:cubicBezTo>
                  <a:cubicBezTo>
                    <a:pt x="1067" y="241"/>
                    <a:pt x="829" y="1"/>
                    <a:pt x="533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6019808" y="2996878"/>
              <a:ext cx="123250" cy="750352"/>
            </a:xfrm>
            <a:custGeom>
              <a:avLst/>
              <a:gdLst/>
              <a:ahLst/>
              <a:cxnLst/>
              <a:rect l="l" t="t" r="r" b="b"/>
              <a:pathLst>
                <a:path w="4067" h="24760" extrusionOk="0">
                  <a:moveTo>
                    <a:pt x="2964" y="1"/>
                  </a:moveTo>
                  <a:cubicBezTo>
                    <a:pt x="2942" y="1"/>
                    <a:pt x="2920" y="2"/>
                    <a:pt x="2898" y="4"/>
                  </a:cubicBezTo>
                  <a:cubicBezTo>
                    <a:pt x="2649" y="26"/>
                    <a:pt x="2456" y="173"/>
                    <a:pt x="2456" y="173"/>
                  </a:cubicBezTo>
                  <a:lnTo>
                    <a:pt x="2442" y="2544"/>
                  </a:lnTo>
                  <a:cubicBezTo>
                    <a:pt x="2178" y="2337"/>
                    <a:pt x="1851" y="2226"/>
                    <a:pt x="1516" y="2226"/>
                  </a:cubicBezTo>
                  <a:cubicBezTo>
                    <a:pt x="678" y="2226"/>
                    <a:pt x="0" y="2904"/>
                    <a:pt x="0" y="3742"/>
                  </a:cubicBezTo>
                  <a:cubicBezTo>
                    <a:pt x="0" y="4577"/>
                    <a:pt x="678" y="5255"/>
                    <a:pt x="1516" y="5255"/>
                  </a:cubicBezTo>
                  <a:cubicBezTo>
                    <a:pt x="1847" y="5255"/>
                    <a:pt x="2169" y="5148"/>
                    <a:pt x="2431" y="4946"/>
                  </a:cubicBezTo>
                  <a:lnTo>
                    <a:pt x="2431" y="4946"/>
                  </a:lnTo>
                  <a:lnTo>
                    <a:pt x="2411" y="8966"/>
                  </a:lnTo>
                  <a:cubicBezTo>
                    <a:pt x="2384" y="8962"/>
                    <a:pt x="2353" y="8962"/>
                    <a:pt x="2324" y="8962"/>
                  </a:cubicBezTo>
                  <a:cubicBezTo>
                    <a:pt x="1778" y="8962"/>
                    <a:pt x="1333" y="9406"/>
                    <a:pt x="1333" y="9953"/>
                  </a:cubicBezTo>
                  <a:cubicBezTo>
                    <a:pt x="1333" y="10502"/>
                    <a:pt x="1778" y="10946"/>
                    <a:pt x="2324" y="10946"/>
                  </a:cubicBezTo>
                  <a:cubicBezTo>
                    <a:pt x="2351" y="10946"/>
                    <a:pt x="2378" y="10944"/>
                    <a:pt x="2402" y="10942"/>
                  </a:cubicBezTo>
                  <a:lnTo>
                    <a:pt x="2402" y="10942"/>
                  </a:lnTo>
                  <a:lnTo>
                    <a:pt x="2336" y="24759"/>
                  </a:lnTo>
                  <a:cubicBezTo>
                    <a:pt x="2336" y="24759"/>
                    <a:pt x="4067" y="5264"/>
                    <a:pt x="3951" y="2193"/>
                  </a:cubicBezTo>
                  <a:cubicBezTo>
                    <a:pt x="3884" y="37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6003079" y="3223317"/>
              <a:ext cx="27850" cy="27911"/>
            </a:xfrm>
            <a:custGeom>
              <a:avLst/>
              <a:gdLst/>
              <a:ahLst/>
              <a:cxnLst/>
              <a:rect l="l" t="t" r="r" b="b"/>
              <a:pathLst>
                <a:path w="919" h="921" extrusionOk="0">
                  <a:moveTo>
                    <a:pt x="461" y="1"/>
                  </a:moveTo>
                  <a:cubicBezTo>
                    <a:pt x="205" y="1"/>
                    <a:pt x="1" y="207"/>
                    <a:pt x="1" y="461"/>
                  </a:cubicBezTo>
                  <a:cubicBezTo>
                    <a:pt x="1" y="714"/>
                    <a:pt x="205" y="921"/>
                    <a:pt x="461" y="921"/>
                  </a:cubicBezTo>
                  <a:cubicBezTo>
                    <a:pt x="714" y="921"/>
                    <a:pt x="919" y="714"/>
                    <a:pt x="919" y="461"/>
                  </a:cubicBezTo>
                  <a:cubicBezTo>
                    <a:pt x="919" y="207"/>
                    <a:pt x="71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6309705" y="3311262"/>
              <a:ext cx="27850" cy="27911"/>
            </a:xfrm>
            <a:custGeom>
              <a:avLst/>
              <a:gdLst/>
              <a:ahLst/>
              <a:cxnLst/>
              <a:rect l="l" t="t" r="r" b="b"/>
              <a:pathLst>
                <a:path w="919" h="921" extrusionOk="0">
                  <a:moveTo>
                    <a:pt x="461" y="1"/>
                  </a:moveTo>
                  <a:cubicBezTo>
                    <a:pt x="205" y="1"/>
                    <a:pt x="1" y="208"/>
                    <a:pt x="1" y="461"/>
                  </a:cubicBezTo>
                  <a:cubicBezTo>
                    <a:pt x="1" y="714"/>
                    <a:pt x="205" y="921"/>
                    <a:pt x="461" y="921"/>
                  </a:cubicBezTo>
                  <a:cubicBezTo>
                    <a:pt x="714" y="921"/>
                    <a:pt x="918" y="714"/>
                    <a:pt x="918" y="461"/>
                  </a:cubicBezTo>
                  <a:cubicBezTo>
                    <a:pt x="918" y="208"/>
                    <a:pt x="71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6217517" y="3292746"/>
              <a:ext cx="80308" cy="80308"/>
            </a:xfrm>
            <a:custGeom>
              <a:avLst/>
              <a:gdLst/>
              <a:ahLst/>
              <a:cxnLst/>
              <a:rect l="l" t="t" r="r" b="b"/>
              <a:pathLst>
                <a:path w="2650" h="2650" extrusionOk="0">
                  <a:moveTo>
                    <a:pt x="1325" y="1"/>
                  </a:moveTo>
                  <a:cubicBezTo>
                    <a:pt x="594" y="1"/>
                    <a:pt x="0" y="594"/>
                    <a:pt x="0" y="1325"/>
                  </a:cubicBezTo>
                  <a:cubicBezTo>
                    <a:pt x="0" y="2056"/>
                    <a:pt x="594" y="2650"/>
                    <a:pt x="1325" y="2650"/>
                  </a:cubicBezTo>
                  <a:cubicBezTo>
                    <a:pt x="2058" y="2650"/>
                    <a:pt x="2649" y="2056"/>
                    <a:pt x="2649" y="1325"/>
                  </a:cubicBezTo>
                  <a:cubicBezTo>
                    <a:pt x="2649" y="594"/>
                    <a:pt x="2058" y="1"/>
                    <a:pt x="1325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6296159" y="3355326"/>
              <a:ext cx="35002" cy="34972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cubicBezTo>
                    <a:pt x="259" y="0"/>
                    <a:pt x="1" y="260"/>
                    <a:pt x="1" y="578"/>
                  </a:cubicBezTo>
                  <a:cubicBezTo>
                    <a:pt x="1" y="896"/>
                    <a:pt x="259" y="1154"/>
                    <a:pt x="577" y="1154"/>
                  </a:cubicBezTo>
                  <a:cubicBezTo>
                    <a:pt x="897" y="1154"/>
                    <a:pt x="1154" y="896"/>
                    <a:pt x="1154" y="578"/>
                  </a:cubicBezTo>
                  <a:cubicBezTo>
                    <a:pt x="1154" y="260"/>
                    <a:pt x="897" y="0"/>
                    <a:pt x="577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5770320" y="2994030"/>
              <a:ext cx="64883" cy="64883"/>
            </a:xfrm>
            <a:custGeom>
              <a:avLst/>
              <a:gdLst/>
              <a:ahLst/>
              <a:cxnLst/>
              <a:rect l="l" t="t" r="r" b="b"/>
              <a:pathLst>
                <a:path w="2141" h="2141" extrusionOk="0">
                  <a:moveTo>
                    <a:pt x="1069" y="0"/>
                  </a:moveTo>
                  <a:cubicBezTo>
                    <a:pt x="480" y="0"/>
                    <a:pt x="0" y="480"/>
                    <a:pt x="0" y="1071"/>
                  </a:cubicBezTo>
                  <a:cubicBezTo>
                    <a:pt x="0" y="1662"/>
                    <a:pt x="480" y="2140"/>
                    <a:pt x="1069" y="2140"/>
                  </a:cubicBezTo>
                  <a:cubicBezTo>
                    <a:pt x="1660" y="2140"/>
                    <a:pt x="2140" y="1662"/>
                    <a:pt x="2140" y="1071"/>
                  </a:cubicBezTo>
                  <a:cubicBezTo>
                    <a:pt x="2140" y="480"/>
                    <a:pt x="1660" y="0"/>
                    <a:pt x="1069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5828990" y="2983241"/>
              <a:ext cx="34911" cy="34911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576" y="1"/>
                  </a:moveTo>
                  <a:cubicBezTo>
                    <a:pt x="258" y="1"/>
                    <a:pt x="0" y="258"/>
                    <a:pt x="0" y="576"/>
                  </a:cubicBezTo>
                  <a:cubicBezTo>
                    <a:pt x="0" y="894"/>
                    <a:pt x="258" y="1152"/>
                    <a:pt x="576" y="1152"/>
                  </a:cubicBezTo>
                  <a:cubicBezTo>
                    <a:pt x="893" y="1152"/>
                    <a:pt x="1151" y="894"/>
                    <a:pt x="1151" y="576"/>
                  </a:cubicBezTo>
                  <a:cubicBezTo>
                    <a:pt x="1151" y="258"/>
                    <a:pt x="893" y="1"/>
                    <a:pt x="576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5837809" y="3034699"/>
              <a:ext cx="34911" cy="34911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576" y="0"/>
                  </a:moveTo>
                  <a:cubicBezTo>
                    <a:pt x="258" y="0"/>
                    <a:pt x="0" y="258"/>
                    <a:pt x="0" y="576"/>
                  </a:cubicBezTo>
                  <a:cubicBezTo>
                    <a:pt x="0" y="894"/>
                    <a:pt x="258" y="1151"/>
                    <a:pt x="576" y="1151"/>
                  </a:cubicBezTo>
                  <a:cubicBezTo>
                    <a:pt x="893" y="1151"/>
                    <a:pt x="1151" y="894"/>
                    <a:pt x="1151" y="576"/>
                  </a:cubicBezTo>
                  <a:cubicBezTo>
                    <a:pt x="1151" y="258"/>
                    <a:pt x="893" y="0"/>
                    <a:pt x="576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456152" y="2662281"/>
              <a:ext cx="180587" cy="128736"/>
            </a:xfrm>
            <a:custGeom>
              <a:avLst/>
              <a:gdLst/>
              <a:ahLst/>
              <a:cxnLst/>
              <a:rect l="l" t="t" r="r" b="b"/>
              <a:pathLst>
                <a:path w="5959" h="4248" extrusionOk="0">
                  <a:moveTo>
                    <a:pt x="0" y="1"/>
                  </a:moveTo>
                  <a:cubicBezTo>
                    <a:pt x="925" y="665"/>
                    <a:pt x="1832" y="1083"/>
                    <a:pt x="3227" y="1876"/>
                  </a:cubicBezTo>
                  <a:cubicBezTo>
                    <a:pt x="3247" y="1887"/>
                    <a:pt x="3269" y="1901"/>
                    <a:pt x="3289" y="1912"/>
                  </a:cubicBezTo>
                  <a:cubicBezTo>
                    <a:pt x="3349" y="1947"/>
                    <a:pt x="3409" y="1981"/>
                    <a:pt x="3469" y="2016"/>
                  </a:cubicBezTo>
                  <a:cubicBezTo>
                    <a:pt x="4127" y="2401"/>
                    <a:pt x="4676" y="2725"/>
                    <a:pt x="5171" y="3156"/>
                  </a:cubicBezTo>
                  <a:cubicBezTo>
                    <a:pt x="5569" y="3527"/>
                    <a:pt x="5851" y="3841"/>
                    <a:pt x="5785" y="4247"/>
                  </a:cubicBezTo>
                  <a:cubicBezTo>
                    <a:pt x="5958" y="3878"/>
                    <a:pt x="5751" y="3383"/>
                    <a:pt x="5358" y="2969"/>
                  </a:cubicBezTo>
                  <a:cubicBezTo>
                    <a:pt x="4903" y="2461"/>
                    <a:pt x="4327" y="2056"/>
                    <a:pt x="3676" y="1667"/>
                  </a:cubicBezTo>
                  <a:cubicBezTo>
                    <a:pt x="3594" y="1616"/>
                    <a:pt x="3511" y="1569"/>
                    <a:pt x="3427" y="1521"/>
                  </a:cubicBezTo>
                  <a:cubicBezTo>
                    <a:pt x="2269" y="863"/>
                    <a:pt x="772" y="28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6476093" y="2698253"/>
              <a:ext cx="21971" cy="89036"/>
            </a:xfrm>
            <a:custGeom>
              <a:avLst/>
              <a:gdLst/>
              <a:ahLst/>
              <a:cxnLst/>
              <a:rect l="l" t="t" r="r" b="b"/>
              <a:pathLst>
                <a:path w="725" h="2938" extrusionOk="0">
                  <a:moveTo>
                    <a:pt x="149" y="0"/>
                  </a:moveTo>
                  <a:cubicBezTo>
                    <a:pt x="42" y="391"/>
                    <a:pt x="0" y="947"/>
                    <a:pt x="27" y="1474"/>
                  </a:cubicBezTo>
                  <a:cubicBezTo>
                    <a:pt x="51" y="2020"/>
                    <a:pt x="154" y="2554"/>
                    <a:pt x="349" y="2938"/>
                  </a:cubicBezTo>
                  <a:cubicBezTo>
                    <a:pt x="578" y="2578"/>
                    <a:pt x="725" y="2031"/>
                    <a:pt x="696" y="1440"/>
                  </a:cubicBezTo>
                  <a:cubicBezTo>
                    <a:pt x="694" y="1431"/>
                    <a:pt x="694" y="1420"/>
                    <a:pt x="694" y="1411"/>
                  </a:cubicBezTo>
                  <a:cubicBezTo>
                    <a:pt x="658" y="825"/>
                    <a:pt x="449" y="305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6280323" y="2610368"/>
              <a:ext cx="64671" cy="272684"/>
            </a:xfrm>
            <a:custGeom>
              <a:avLst/>
              <a:gdLst/>
              <a:ahLst/>
              <a:cxnLst/>
              <a:rect l="l" t="t" r="r" b="b"/>
              <a:pathLst>
                <a:path w="2134" h="8998" extrusionOk="0">
                  <a:moveTo>
                    <a:pt x="56" y="0"/>
                  </a:moveTo>
                  <a:lnTo>
                    <a:pt x="56" y="0"/>
                  </a:lnTo>
                  <a:cubicBezTo>
                    <a:pt x="0" y="1298"/>
                    <a:pt x="314" y="2758"/>
                    <a:pt x="818" y="4578"/>
                  </a:cubicBezTo>
                  <a:cubicBezTo>
                    <a:pt x="818" y="4578"/>
                    <a:pt x="840" y="4662"/>
                    <a:pt x="840" y="4665"/>
                  </a:cubicBezTo>
                  <a:cubicBezTo>
                    <a:pt x="1298" y="6309"/>
                    <a:pt x="1696" y="7880"/>
                    <a:pt x="1896" y="8998"/>
                  </a:cubicBezTo>
                  <a:cubicBezTo>
                    <a:pt x="2134" y="7740"/>
                    <a:pt x="1965" y="6218"/>
                    <a:pt x="1465" y="4398"/>
                  </a:cubicBezTo>
                  <a:cubicBezTo>
                    <a:pt x="1174" y="3338"/>
                    <a:pt x="207" y="454"/>
                    <a:pt x="56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6164133" y="2763378"/>
              <a:ext cx="40639" cy="118614"/>
            </a:xfrm>
            <a:custGeom>
              <a:avLst/>
              <a:gdLst/>
              <a:ahLst/>
              <a:cxnLst/>
              <a:rect l="l" t="t" r="r" b="b"/>
              <a:pathLst>
                <a:path w="1341" h="3914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560"/>
                    <a:pt x="285" y="1218"/>
                    <a:pt x="583" y="1996"/>
                  </a:cubicBezTo>
                  <a:cubicBezTo>
                    <a:pt x="583" y="1996"/>
                    <a:pt x="596" y="2033"/>
                    <a:pt x="596" y="2033"/>
                  </a:cubicBezTo>
                  <a:cubicBezTo>
                    <a:pt x="872" y="2749"/>
                    <a:pt x="1150" y="3442"/>
                    <a:pt x="1341" y="3913"/>
                  </a:cubicBezTo>
                  <a:cubicBezTo>
                    <a:pt x="1312" y="3351"/>
                    <a:pt x="1136" y="2676"/>
                    <a:pt x="841" y="1896"/>
                  </a:cubicBezTo>
                  <a:cubicBezTo>
                    <a:pt x="585" y="1231"/>
                    <a:pt x="199" y="389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922572" y="2759530"/>
              <a:ext cx="23547" cy="76611"/>
            </a:xfrm>
            <a:custGeom>
              <a:avLst/>
              <a:gdLst/>
              <a:ahLst/>
              <a:cxnLst/>
              <a:rect l="l" t="t" r="r" b="b"/>
              <a:pathLst>
                <a:path w="777" h="2528" extrusionOk="0">
                  <a:moveTo>
                    <a:pt x="536" y="0"/>
                  </a:moveTo>
                  <a:cubicBezTo>
                    <a:pt x="288" y="292"/>
                    <a:pt x="112" y="738"/>
                    <a:pt x="54" y="1225"/>
                  </a:cubicBezTo>
                  <a:cubicBezTo>
                    <a:pt x="54" y="1232"/>
                    <a:pt x="52" y="1240"/>
                    <a:pt x="52" y="1249"/>
                  </a:cubicBezTo>
                  <a:cubicBezTo>
                    <a:pt x="1" y="1727"/>
                    <a:pt x="68" y="2192"/>
                    <a:pt x="239" y="2527"/>
                  </a:cubicBezTo>
                  <a:cubicBezTo>
                    <a:pt x="488" y="2236"/>
                    <a:pt x="663" y="1787"/>
                    <a:pt x="721" y="1303"/>
                  </a:cubicBezTo>
                  <a:cubicBezTo>
                    <a:pt x="776" y="816"/>
                    <a:pt x="710" y="340"/>
                    <a:pt x="536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618249" y="2618490"/>
              <a:ext cx="215347" cy="166799"/>
            </a:xfrm>
            <a:custGeom>
              <a:avLst/>
              <a:gdLst/>
              <a:ahLst/>
              <a:cxnLst/>
              <a:rect l="l" t="t" r="r" b="b"/>
              <a:pathLst>
                <a:path w="7106" h="5504" extrusionOk="0">
                  <a:moveTo>
                    <a:pt x="377" y="395"/>
                  </a:moveTo>
                  <a:lnTo>
                    <a:pt x="377" y="395"/>
                  </a:lnTo>
                  <a:cubicBezTo>
                    <a:pt x="377" y="395"/>
                    <a:pt x="377" y="396"/>
                    <a:pt x="376" y="397"/>
                  </a:cubicBezTo>
                  <a:cubicBezTo>
                    <a:pt x="376" y="396"/>
                    <a:pt x="377" y="395"/>
                    <a:pt x="377" y="395"/>
                  </a:cubicBezTo>
                  <a:close/>
                  <a:moveTo>
                    <a:pt x="437" y="0"/>
                  </a:moveTo>
                  <a:cubicBezTo>
                    <a:pt x="374" y="0"/>
                    <a:pt x="304" y="10"/>
                    <a:pt x="230" y="34"/>
                  </a:cubicBezTo>
                  <a:cubicBezTo>
                    <a:pt x="63" y="137"/>
                    <a:pt x="1" y="279"/>
                    <a:pt x="12" y="401"/>
                  </a:cubicBezTo>
                  <a:cubicBezTo>
                    <a:pt x="16" y="597"/>
                    <a:pt x="76" y="761"/>
                    <a:pt x="134" y="899"/>
                  </a:cubicBezTo>
                  <a:cubicBezTo>
                    <a:pt x="412" y="1572"/>
                    <a:pt x="850" y="2172"/>
                    <a:pt x="1163" y="2590"/>
                  </a:cubicBezTo>
                  <a:cubicBezTo>
                    <a:pt x="965" y="2139"/>
                    <a:pt x="612" y="1419"/>
                    <a:pt x="439" y="792"/>
                  </a:cubicBezTo>
                  <a:cubicBezTo>
                    <a:pt x="403" y="654"/>
                    <a:pt x="365" y="521"/>
                    <a:pt x="381" y="414"/>
                  </a:cubicBezTo>
                  <a:cubicBezTo>
                    <a:pt x="385" y="408"/>
                    <a:pt x="389" y="401"/>
                    <a:pt x="391" y="396"/>
                  </a:cubicBezTo>
                  <a:lnTo>
                    <a:pt x="391" y="396"/>
                  </a:lnTo>
                  <a:cubicBezTo>
                    <a:pt x="411" y="402"/>
                    <a:pt x="453" y="422"/>
                    <a:pt x="512" y="434"/>
                  </a:cubicBezTo>
                  <a:cubicBezTo>
                    <a:pt x="634" y="481"/>
                    <a:pt x="752" y="554"/>
                    <a:pt x="883" y="637"/>
                  </a:cubicBezTo>
                  <a:cubicBezTo>
                    <a:pt x="1263" y="879"/>
                    <a:pt x="1616" y="1166"/>
                    <a:pt x="1994" y="1474"/>
                  </a:cubicBezTo>
                  <a:cubicBezTo>
                    <a:pt x="2212" y="1652"/>
                    <a:pt x="2430" y="1830"/>
                    <a:pt x="2647" y="2012"/>
                  </a:cubicBezTo>
                  <a:cubicBezTo>
                    <a:pt x="2647" y="2014"/>
                    <a:pt x="2730" y="2083"/>
                    <a:pt x="2732" y="2083"/>
                  </a:cubicBezTo>
                  <a:cubicBezTo>
                    <a:pt x="3459" y="2692"/>
                    <a:pt x="4176" y="3312"/>
                    <a:pt x="4859" y="3870"/>
                  </a:cubicBezTo>
                  <a:cubicBezTo>
                    <a:pt x="5327" y="4252"/>
                    <a:pt x="5756" y="4590"/>
                    <a:pt x="6178" y="4901"/>
                  </a:cubicBezTo>
                  <a:cubicBezTo>
                    <a:pt x="6516" y="5148"/>
                    <a:pt x="6792" y="5348"/>
                    <a:pt x="7105" y="5503"/>
                  </a:cubicBezTo>
                  <a:cubicBezTo>
                    <a:pt x="6825" y="5270"/>
                    <a:pt x="6623" y="5050"/>
                    <a:pt x="6314" y="4743"/>
                  </a:cubicBezTo>
                  <a:cubicBezTo>
                    <a:pt x="5974" y="4401"/>
                    <a:pt x="5534" y="3963"/>
                    <a:pt x="5125" y="3568"/>
                  </a:cubicBezTo>
                  <a:cubicBezTo>
                    <a:pt x="4472" y="2937"/>
                    <a:pt x="3743" y="2252"/>
                    <a:pt x="2981" y="1614"/>
                  </a:cubicBezTo>
                  <a:cubicBezTo>
                    <a:pt x="2761" y="1430"/>
                    <a:pt x="2536" y="1250"/>
                    <a:pt x="2312" y="1074"/>
                  </a:cubicBezTo>
                  <a:cubicBezTo>
                    <a:pt x="1925" y="774"/>
                    <a:pt x="1536" y="488"/>
                    <a:pt x="1112" y="252"/>
                  </a:cubicBezTo>
                  <a:cubicBezTo>
                    <a:pt x="970" y="172"/>
                    <a:pt x="816" y="94"/>
                    <a:pt x="645" y="41"/>
                  </a:cubicBezTo>
                  <a:cubicBezTo>
                    <a:pt x="591" y="17"/>
                    <a:pt x="520" y="0"/>
                    <a:pt x="437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587338" y="2746801"/>
              <a:ext cx="126372" cy="45215"/>
            </a:xfrm>
            <a:custGeom>
              <a:avLst/>
              <a:gdLst/>
              <a:ahLst/>
              <a:cxnLst/>
              <a:rect l="l" t="t" r="r" b="b"/>
              <a:pathLst>
                <a:path w="4170" h="1492" extrusionOk="0">
                  <a:moveTo>
                    <a:pt x="423" y="0"/>
                  </a:moveTo>
                  <a:cubicBezTo>
                    <a:pt x="270" y="0"/>
                    <a:pt x="128" y="6"/>
                    <a:pt x="1" y="18"/>
                  </a:cubicBezTo>
                  <a:cubicBezTo>
                    <a:pt x="503" y="392"/>
                    <a:pt x="1232" y="660"/>
                    <a:pt x="2050" y="907"/>
                  </a:cubicBezTo>
                  <a:cubicBezTo>
                    <a:pt x="2141" y="936"/>
                    <a:pt x="2232" y="963"/>
                    <a:pt x="2323" y="987"/>
                  </a:cubicBezTo>
                  <a:cubicBezTo>
                    <a:pt x="3063" y="1198"/>
                    <a:pt x="3556" y="1438"/>
                    <a:pt x="4170" y="1492"/>
                  </a:cubicBezTo>
                  <a:cubicBezTo>
                    <a:pt x="3841" y="1140"/>
                    <a:pt x="3259" y="629"/>
                    <a:pt x="2527" y="360"/>
                  </a:cubicBezTo>
                  <a:cubicBezTo>
                    <a:pt x="2434" y="327"/>
                    <a:pt x="2339" y="296"/>
                    <a:pt x="2243" y="267"/>
                  </a:cubicBezTo>
                  <a:cubicBezTo>
                    <a:pt x="2230" y="263"/>
                    <a:pt x="2216" y="258"/>
                    <a:pt x="2201" y="254"/>
                  </a:cubicBezTo>
                  <a:cubicBezTo>
                    <a:pt x="1580" y="72"/>
                    <a:pt x="939" y="0"/>
                    <a:pt x="423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858750" y="2623733"/>
              <a:ext cx="251835" cy="152737"/>
            </a:xfrm>
            <a:custGeom>
              <a:avLst/>
              <a:gdLst/>
              <a:ahLst/>
              <a:cxnLst/>
              <a:rect l="l" t="t" r="r" b="b"/>
              <a:pathLst>
                <a:path w="8310" h="5040" extrusionOk="0">
                  <a:moveTo>
                    <a:pt x="326" y="0"/>
                  </a:moveTo>
                  <a:cubicBezTo>
                    <a:pt x="215" y="0"/>
                    <a:pt x="107" y="4"/>
                    <a:pt x="0" y="10"/>
                  </a:cubicBezTo>
                  <a:cubicBezTo>
                    <a:pt x="1369" y="397"/>
                    <a:pt x="2647" y="915"/>
                    <a:pt x="4334" y="2048"/>
                  </a:cubicBezTo>
                  <a:cubicBezTo>
                    <a:pt x="5858" y="3070"/>
                    <a:pt x="7302" y="4310"/>
                    <a:pt x="8309" y="5039"/>
                  </a:cubicBezTo>
                  <a:cubicBezTo>
                    <a:pt x="7600" y="4017"/>
                    <a:pt x="6305" y="2550"/>
                    <a:pt x="4705" y="1490"/>
                  </a:cubicBezTo>
                  <a:cubicBezTo>
                    <a:pt x="4678" y="1473"/>
                    <a:pt x="4649" y="1455"/>
                    <a:pt x="4622" y="1437"/>
                  </a:cubicBezTo>
                  <a:cubicBezTo>
                    <a:pt x="3081" y="434"/>
                    <a:pt x="1578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6710654" y="2668827"/>
              <a:ext cx="78460" cy="132009"/>
            </a:xfrm>
            <a:custGeom>
              <a:avLst/>
              <a:gdLst/>
              <a:ahLst/>
              <a:cxnLst/>
              <a:rect l="l" t="t" r="r" b="b"/>
              <a:pathLst>
                <a:path w="2589" h="4356" extrusionOk="0">
                  <a:moveTo>
                    <a:pt x="0" y="0"/>
                  </a:moveTo>
                  <a:lnTo>
                    <a:pt x="0" y="0"/>
                  </a:lnTo>
                  <a:cubicBezTo>
                    <a:pt x="47" y="458"/>
                    <a:pt x="176" y="1169"/>
                    <a:pt x="536" y="1807"/>
                  </a:cubicBezTo>
                  <a:cubicBezTo>
                    <a:pt x="651" y="2013"/>
                    <a:pt x="778" y="2220"/>
                    <a:pt x="911" y="2420"/>
                  </a:cubicBezTo>
                  <a:cubicBezTo>
                    <a:pt x="1445" y="3227"/>
                    <a:pt x="2078" y="3940"/>
                    <a:pt x="2589" y="4356"/>
                  </a:cubicBezTo>
                  <a:cubicBezTo>
                    <a:pt x="2422" y="3691"/>
                    <a:pt x="2011" y="2869"/>
                    <a:pt x="1469" y="2051"/>
                  </a:cubicBezTo>
                  <a:cubicBezTo>
                    <a:pt x="1460" y="2036"/>
                    <a:pt x="1451" y="2022"/>
                    <a:pt x="1442" y="2009"/>
                  </a:cubicBezTo>
                  <a:cubicBezTo>
                    <a:pt x="1318" y="1825"/>
                    <a:pt x="1189" y="1642"/>
                    <a:pt x="1060" y="1467"/>
                  </a:cubicBezTo>
                  <a:cubicBezTo>
                    <a:pt x="665" y="947"/>
                    <a:pt x="336" y="36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668828" y="2672645"/>
              <a:ext cx="96188" cy="85309"/>
            </a:xfrm>
            <a:custGeom>
              <a:avLst/>
              <a:gdLst/>
              <a:ahLst/>
              <a:cxnLst/>
              <a:rect l="l" t="t" r="r" b="b"/>
              <a:pathLst>
                <a:path w="3174" h="2815" extrusionOk="0">
                  <a:moveTo>
                    <a:pt x="1" y="1"/>
                  </a:moveTo>
                  <a:lnTo>
                    <a:pt x="1" y="1"/>
                  </a:lnTo>
                  <a:cubicBezTo>
                    <a:pt x="294" y="459"/>
                    <a:pt x="830" y="1074"/>
                    <a:pt x="1403" y="1603"/>
                  </a:cubicBezTo>
                  <a:cubicBezTo>
                    <a:pt x="2003" y="2156"/>
                    <a:pt x="2630" y="2605"/>
                    <a:pt x="3174" y="2814"/>
                  </a:cubicBezTo>
                  <a:cubicBezTo>
                    <a:pt x="2934" y="2307"/>
                    <a:pt x="2456" y="1663"/>
                    <a:pt x="1856" y="1110"/>
                  </a:cubicBezTo>
                  <a:cubicBezTo>
                    <a:pt x="1847" y="1101"/>
                    <a:pt x="1836" y="1092"/>
                    <a:pt x="1825" y="1081"/>
                  </a:cubicBezTo>
                  <a:cubicBezTo>
                    <a:pt x="1216" y="527"/>
                    <a:pt x="561" y="139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5358232" y="2521120"/>
              <a:ext cx="890937" cy="438180"/>
            </a:xfrm>
            <a:custGeom>
              <a:avLst/>
              <a:gdLst/>
              <a:ahLst/>
              <a:cxnLst/>
              <a:rect l="l" t="t" r="r" b="b"/>
              <a:pathLst>
                <a:path w="29399" h="14459" extrusionOk="0">
                  <a:moveTo>
                    <a:pt x="27836" y="13356"/>
                  </a:moveTo>
                  <a:cubicBezTo>
                    <a:pt x="27832" y="13463"/>
                    <a:pt x="27807" y="13598"/>
                    <a:pt x="27825" y="13787"/>
                  </a:cubicBezTo>
                  <a:cubicBezTo>
                    <a:pt x="27850" y="14036"/>
                    <a:pt x="28369" y="14124"/>
                    <a:pt x="29083" y="14124"/>
                  </a:cubicBezTo>
                  <a:cubicBezTo>
                    <a:pt x="29184" y="14124"/>
                    <a:pt x="29290" y="14122"/>
                    <a:pt x="29398" y="14118"/>
                  </a:cubicBezTo>
                  <a:cubicBezTo>
                    <a:pt x="29061" y="13854"/>
                    <a:pt x="28489" y="13607"/>
                    <a:pt x="27836" y="13356"/>
                  </a:cubicBezTo>
                  <a:close/>
                  <a:moveTo>
                    <a:pt x="6719" y="1"/>
                  </a:moveTo>
                  <a:cubicBezTo>
                    <a:pt x="5812" y="125"/>
                    <a:pt x="5423" y="199"/>
                    <a:pt x="5423" y="199"/>
                  </a:cubicBezTo>
                  <a:cubicBezTo>
                    <a:pt x="4287" y="447"/>
                    <a:pt x="3870" y="1396"/>
                    <a:pt x="3436" y="3085"/>
                  </a:cubicBezTo>
                  <a:cubicBezTo>
                    <a:pt x="3001" y="4772"/>
                    <a:pt x="1390" y="8305"/>
                    <a:pt x="696" y="8874"/>
                  </a:cubicBezTo>
                  <a:cubicBezTo>
                    <a:pt x="1" y="9443"/>
                    <a:pt x="268" y="11119"/>
                    <a:pt x="1454" y="11314"/>
                  </a:cubicBezTo>
                  <a:cubicBezTo>
                    <a:pt x="1485" y="12351"/>
                    <a:pt x="2009" y="12781"/>
                    <a:pt x="2618" y="12781"/>
                  </a:cubicBezTo>
                  <a:cubicBezTo>
                    <a:pt x="2752" y="12781"/>
                    <a:pt x="2890" y="12760"/>
                    <a:pt x="3027" y="12721"/>
                  </a:cubicBezTo>
                  <a:cubicBezTo>
                    <a:pt x="3792" y="12501"/>
                    <a:pt x="4287" y="12285"/>
                    <a:pt x="5139" y="11936"/>
                  </a:cubicBezTo>
                  <a:cubicBezTo>
                    <a:pt x="5829" y="11652"/>
                    <a:pt x="6506" y="11626"/>
                    <a:pt x="6735" y="11626"/>
                  </a:cubicBezTo>
                  <a:cubicBezTo>
                    <a:pt x="6787" y="11626"/>
                    <a:pt x="6816" y="11627"/>
                    <a:pt x="6816" y="11627"/>
                  </a:cubicBezTo>
                  <a:cubicBezTo>
                    <a:pt x="6816" y="11627"/>
                    <a:pt x="6465" y="12472"/>
                    <a:pt x="7550" y="12932"/>
                  </a:cubicBezTo>
                  <a:cubicBezTo>
                    <a:pt x="7831" y="13052"/>
                    <a:pt x="8267" y="13096"/>
                    <a:pt x="8756" y="13096"/>
                  </a:cubicBezTo>
                  <a:cubicBezTo>
                    <a:pt x="10155" y="13096"/>
                    <a:pt x="12001" y="12734"/>
                    <a:pt x="12001" y="12734"/>
                  </a:cubicBezTo>
                  <a:lnTo>
                    <a:pt x="12001" y="12734"/>
                  </a:lnTo>
                  <a:cubicBezTo>
                    <a:pt x="12001" y="12734"/>
                    <a:pt x="11979" y="13525"/>
                    <a:pt x="13145" y="13552"/>
                  </a:cubicBezTo>
                  <a:cubicBezTo>
                    <a:pt x="13159" y="13552"/>
                    <a:pt x="13174" y="13552"/>
                    <a:pt x="13189" y="13552"/>
                  </a:cubicBezTo>
                  <a:cubicBezTo>
                    <a:pt x="14403" y="13552"/>
                    <a:pt x="18087" y="12407"/>
                    <a:pt x="18087" y="12407"/>
                  </a:cubicBezTo>
                  <a:lnTo>
                    <a:pt x="18087" y="12407"/>
                  </a:lnTo>
                  <a:cubicBezTo>
                    <a:pt x="18087" y="12407"/>
                    <a:pt x="17994" y="13185"/>
                    <a:pt x="19536" y="13603"/>
                  </a:cubicBezTo>
                  <a:cubicBezTo>
                    <a:pt x="19851" y="13689"/>
                    <a:pt x="20134" y="13723"/>
                    <a:pt x="20389" y="13723"/>
                  </a:cubicBezTo>
                  <a:cubicBezTo>
                    <a:pt x="21384" y="13723"/>
                    <a:pt x="21944" y="13199"/>
                    <a:pt x="22258" y="13156"/>
                  </a:cubicBezTo>
                  <a:cubicBezTo>
                    <a:pt x="22273" y="13154"/>
                    <a:pt x="22287" y="13153"/>
                    <a:pt x="22301" y="13153"/>
                  </a:cubicBezTo>
                  <a:cubicBezTo>
                    <a:pt x="22680" y="13153"/>
                    <a:pt x="23035" y="13828"/>
                    <a:pt x="24032" y="14254"/>
                  </a:cubicBezTo>
                  <a:cubicBezTo>
                    <a:pt x="24374" y="14400"/>
                    <a:pt x="24692" y="14458"/>
                    <a:pt x="24959" y="14458"/>
                  </a:cubicBezTo>
                  <a:cubicBezTo>
                    <a:pt x="25501" y="14458"/>
                    <a:pt x="25831" y="14220"/>
                    <a:pt x="25718" y="13992"/>
                  </a:cubicBezTo>
                  <a:cubicBezTo>
                    <a:pt x="25547" y="13652"/>
                    <a:pt x="24816" y="13663"/>
                    <a:pt x="24941" y="13203"/>
                  </a:cubicBezTo>
                  <a:cubicBezTo>
                    <a:pt x="25012" y="12943"/>
                    <a:pt x="25411" y="12854"/>
                    <a:pt x="25911" y="12854"/>
                  </a:cubicBezTo>
                  <a:cubicBezTo>
                    <a:pt x="26129" y="12854"/>
                    <a:pt x="26367" y="12871"/>
                    <a:pt x="26605" y="12898"/>
                  </a:cubicBezTo>
                  <a:cubicBezTo>
                    <a:pt x="26412" y="12827"/>
                    <a:pt x="26236" y="12763"/>
                    <a:pt x="26043" y="12687"/>
                  </a:cubicBezTo>
                  <a:cubicBezTo>
                    <a:pt x="23372" y="11650"/>
                    <a:pt x="24838" y="9230"/>
                    <a:pt x="24421" y="7265"/>
                  </a:cubicBezTo>
                  <a:cubicBezTo>
                    <a:pt x="24005" y="5299"/>
                    <a:pt x="22161" y="5045"/>
                    <a:pt x="19545" y="5010"/>
                  </a:cubicBezTo>
                  <a:cubicBezTo>
                    <a:pt x="16932" y="4972"/>
                    <a:pt x="14765" y="3361"/>
                    <a:pt x="12147" y="2961"/>
                  </a:cubicBezTo>
                  <a:cubicBezTo>
                    <a:pt x="9530" y="2563"/>
                    <a:pt x="6725" y="1814"/>
                    <a:pt x="6687" y="694"/>
                  </a:cubicBezTo>
                  <a:cubicBezTo>
                    <a:pt x="6681" y="447"/>
                    <a:pt x="6674" y="216"/>
                    <a:pt x="6719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6104281" y="2813745"/>
              <a:ext cx="20426" cy="104461"/>
            </a:xfrm>
            <a:custGeom>
              <a:avLst/>
              <a:gdLst/>
              <a:ahLst/>
              <a:cxnLst/>
              <a:rect l="l" t="t" r="r" b="b"/>
              <a:pathLst>
                <a:path w="674" h="3447" extrusionOk="0">
                  <a:moveTo>
                    <a:pt x="367" y="0"/>
                  </a:moveTo>
                  <a:cubicBezTo>
                    <a:pt x="154" y="425"/>
                    <a:pt x="0" y="1065"/>
                    <a:pt x="3" y="1729"/>
                  </a:cubicBezTo>
                  <a:lnTo>
                    <a:pt x="3" y="1765"/>
                  </a:lnTo>
                  <a:cubicBezTo>
                    <a:pt x="9" y="2440"/>
                    <a:pt x="174" y="3051"/>
                    <a:pt x="456" y="3447"/>
                  </a:cubicBezTo>
                  <a:cubicBezTo>
                    <a:pt x="589" y="3011"/>
                    <a:pt x="674" y="2358"/>
                    <a:pt x="672" y="1729"/>
                  </a:cubicBezTo>
                  <a:cubicBezTo>
                    <a:pt x="672" y="1069"/>
                    <a:pt x="578" y="445"/>
                    <a:pt x="367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6378844" y="2672645"/>
              <a:ext cx="80914" cy="223833"/>
            </a:xfrm>
            <a:custGeom>
              <a:avLst/>
              <a:gdLst/>
              <a:ahLst/>
              <a:cxnLst/>
              <a:rect l="l" t="t" r="r" b="b"/>
              <a:pathLst>
                <a:path w="2670" h="7386" extrusionOk="0">
                  <a:moveTo>
                    <a:pt x="0" y="1"/>
                  </a:moveTo>
                  <a:cubicBezTo>
                    <a:pt x="0" y="1065"/>
                    <a:pt x="309" y="2392"/>
                    <a:pt x="891" y="3856"/>
                  </a:cubicBezTo>
                  <a:cubicBezTo>
                    <a:pt x="900" y="3879"/>
                    <a:pt x="909" y="3903"/>
                    <a:pt x="920" y="3927"/>
                  </a:cubicBezTo>
                  <a:cubicBezTo>
                    <a:pt x="1451" y="5252"/>
                    <a:pt x="2176" y="6610"/>
                    <a:pt x="2669" y="7385"/>
                  </a:cubicBezTo>
                  <a:cubicBezTo>
                    <a:pt x="2520" y="6327"/>
                    <a:pt x="2089" y="5056"/>
                    <a:pt x="1514" y="3607"/>
                  </a:cubicBezTo>
                  <a:cubicBezTo>
                    <a:pt x="1127" y="2639"/>
                    <a:pt x="227" y="499"/>
                    <a:pt x="0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6581463" y="2803502"/>
              <a:ext cx="30214" cy="70277"/>
            </a:xfrm>
            <a:custGeom>
              <a:avLst/>
              <a:gdLst/>
              <a:ahLst/>
              <a:cxnLst/>
              <a:rect l="l" t="t" r="r" b="b"/>
              <a:pathLst>
                <a:path w="997" h="2319" extrusionOk="0">
                  <a:moveTo>
                    <a:pt x="105" y="1"/>
                  </a:moveTo>
                  <a:lnTo>
                    <a:pt x="105" y="1"/>
                  </a:lnTo>
                  <a:cubicBezTo>
                    <a:pt x="1" y="363"/>
                    <a:pt x="30" y="841"/>
                    <a:pt x="181" y="1303"/>
                  </a:cubicBezTo>
                  <a:cubicBezTo>
                    <a:pt x="183" y="1312"/>
                    <a:pt x="185" y="1318"/>
                    <a:pt x="188" y="1325"/>
                  </a:cubicBezTo>
                  <a:cubicBezTo>
                    <a:pt x="254" y="1525"/>
                    <a:pt x="343" y="1716"/>
                    <a:pt x="445" y="1881"/>
                  </a:cubicBezTo>
                  <a:cubicBezTo>
                    <a:pt x="614" y="2076"/>
                    <a:pt x="796" y="2225"/>
                    <a:pt x="974" y="2318"/>
                  </a:cubicBezTo>
                  <a:cubicBezTo>
                    <a:pt x="996" y="2118"/>
                    <a:pt x="979" y="1898"/>
                    <a:pt x="925" y="1676"/>
                  </a:cubicBezTo>
                  <a:cubicBezTo>
                    <a:pt x="908" y="1472"/>
                    <a:pt x="868" y="1261"/>
                    <a:pt x="801" y="1058"/>
                  </a:cubicBezTo>
                  <a:cubicBezTo>
                    <a:pt x="656" y="614"/>
                    <a:pt x="405" y="229"/>
                    <a:pt x="105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5721105" y="2791501"/>
              <a:ext cx="25335" cy="110007"/>
            </a:xfrm>
            <a:custGeom>
              <a:avLst/>
              <a:gdLst/>
              <a:ahLst/>
              <a:cxnLst/>
              <a:rect l="l" t="t" r="r" b="b"/>
              <a:pathLst>
                <a:path w="836" h="3630" extrusionOk="0">
                  <a:moveTo>
                    <a:pt x="642" y="1"/>
                  </a:moveTo>
                  <a:cubicBezTo>
                    <a:pt x="376" y="430"/>
                    <a:pt x="171" y="1079"/>
                    <a:pt x="85" y="1774"/>
                  </a:cubicBezTo>
                  <a:cubicBezTo>
                    <a:pt x="82" y="1788"/>
                    <a:pt x="82" y="1799"/>
                    <a:pt x="80" y="1810"/>
                  </a:cubicBezTo>
                  <a:cubicBezTo>
                    <a:pt x="0" y="2497"/>
                    <a:pt x="40" y="3159"/>
                    <a:pt x="191" y="3630"/>
                  </a:cubicBezTo>
                  <a:cubicBezTo>
                    <a:pt x="460" y="3203"/>
                    <a:pt x="662" y="2554"/>
                    <a:pt x="749" y="1857"/>
                  </a:cubicBezTo>
                  <a:cubicBezTo>
                    <a:pt x="836" y="1161"/>
                    <a:pt x="796" y="483"/>
                    <a:pt x="642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5560397" y="2743013"/>
              <a:ext cx="25759" cy="137282"/>
            </a:xfrm>
            <a:custGeom>
              <a:avLst/>
              <a:gdLst/>
              <a:ahLst/>
              <a:cxnLst/>
              <a:rect l="l" t="t" r="r" b="b"/>
              <a:pathLst>
                <a:path w="850" h="4530" extrusionOk="0">
                  <a:moveTo>
                    <a:pt x="661" y="1"/>
                  </a:moveTo>
                  <a:cubicBezTo>
                    <a:pt x="390" y="548"/>
                    <a:pt x="183" y="1361"/>
                    <a:pt x="92" y="2232"/>
                  </a:cubicBezTo>
                  <a:cubicBezTo>
                    <a:pt x="90" y="2245"/>
                    <a:pt x="90" y="2261"/>
                    <a:pt x="88" y="2277"/>
                  </a:cubicBezTo>
                  <a:cubicBezTo>
                    <a:pt x="1" y="3130"/>
                    <a:pt x="36" y="3952"/>
                    <a:pt x="185" y="4530"/>
                  </a:cubicBezTo>
                  <a:cubicBezTo>
                    <a:pt x="456" y="3985"/>
                    <a:pt x="668" y="3172"/>
                    <a:pt x="759" y="2301"/>
                  </a:cubicBezTo>
                  <a:cubicBezTo>
                    <a:pt x="850" y="1430"/>
                    <a:pt x="812" y="590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5548639" y="2504604"/>
              <a:ext cx="1031643" cy="71853"/>
            </a:xfrm>
            <a:custGeom>
              <a:avLst/>
              <a:gdLst/>
              <a:ahLst/>
              <a:cxnLst/>
              <a:rect l="l" t="t" r="r" b="b"/>
              <a:pathLst>
                <a:path w="34042" h="2371" extrusionOk="0">
                  <a:moveTo>
                    <a:pt x="15851" y="0"/>
                  </a:moveTo>
                  <a:cubicBezTo>
                    <a:pt x="12482" y="0"/>
                    <a:pt x="9344" y="93"/>
                    <a:pt x="7060" y="306"/>
                  </a:cubicBezTo>
                  <a:cubicBezTo>
                    <a:pt x="749" y="892"/>
                    <a:pt x="0" y="1386"/>
                    <a:pt x="1113" y="1797"/>
                  </a:cubicBezTo>
                  <a:cubicBezTo>
                    <a:pt x="2212" y="2205"/>
                    <a:pt x="21290" y="2370"/>
                    <a:pt x="26822" y="2370"/>
                  </a:cubicBezTo>
                  <a:cubicBezTo>
                    <a:pt x="26896" y="2370"/>
                    <a:pt x="26967" y="2370"/>
                    <a:pt x="27035" y="2370"/>
                  </a:cubicBezTo>
                  <a:cubicBezTo>
                    <a:pt x="32271" y="2368"/>
                    <a:pt x="34042" y="1448"/>
                    <a:pt x="32404" y="710"/>
                  </a:cubicBezTo>
                  <a:cubicBezTo>
                    <a:pt x="28441" y="288"/>
                    <a:pt x="21788" y="0"/>
                    <a:pt x="15851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6376390" y="2563850"/>
              <a:ext cx="393086" cy="287200"/>
            </a:xfrm>
            <a:custGeom>
              <a:avLst/>
              <a:gdLst/>
              <a:ahLst/>
              <a:cxnLst/>
              <a:rect l="l" t="t" r="r" b="b"/>
              <a:pathLst>
                <a:path w="12971" h="9477" extrusionOk="0">
                  <a:moveTo>
                    <a:pt x="8019" y="1"/>
                  </a:moveTo>
                  <a:cubicBezTo>
                    <a:pt x="7974" y="1"/>
                    <a:pt x="7926" y="3"/>
                    <a:pt x="7875" y="9"/>
                  </a:cubicBezTo>
                  <a:cubicBezTo>
                    <a:pt x="6952" y="102"/>
                    <a:pt x="6630" y="884"/>
                    <a:pt x="4437" y="1066"/>
                  </a:cubicBezTo>
                  <a:cubicBezTo>
                    <a:pt x="2246" y="1249"/>
                    <a:pt x="657" y="1111"/>
                    <a:pt x="301" y="1802"/>
                  </a:cubicBezTo>
                  <a:cubicBezTo>
                    <a:pt x="0" y="2389"/>
                    <a:pt x="357" y="2609"/>
                    <a:pt x="1449" y="2609"/>
                  </a:cubicBezTo>
                  <a:cubicBezTo>
                    <a:pt x="1648" y="2609"/>
                    <a:pt x="1870" y="2602"/>
                    <a:pt x="2117" y="2589"/>
                  </a:cubicBezTo>
                  <a:cubicBezTo>
                    <a:pt x="2619" y="2560"/>
                    <a:pt x="3024" y="2509"/>
                    <a:pt x="3412" y="2509"/>
                  </a:cubicBezTo>
                  <a:cubicBezTo>
                    <a:pt x="4266" y="2509"/>
                    <a:pt x="5039" y="2756"/>
                    <a:pt x="6601" y="4029"/>
                  </a:cubicBezTo>
                  <a:cubicBezTo>
                    <a:pt x="8870" y="5877"/>
                    <a:pt x="9355" y="7344"/>
                    <a:pt x="10690" y="8789"/>
                  </a:cubicBezTo>
                  <a:cubicBezTo>
                    <a:pt x="11172" y="9310"/>
                    <a:pt x="11603" y="9476"/>
                    <a:pt x="11957" y="9476"/>
                  </a:cubicBezTo>
                  <a:cubicBezTo>
                    <a:pt x="12584" y="9476"/>
                    <a:pt x="12970" y="8953"/>
                    <a:pt x="12970" y="8953"/>
                  </a:cubicBezTo>
                  <a:cubicBezTo>
                    <a:pt x="12970" y="8953"/>
                    <a:pt x="10492" y="4757"/>
                    <a:pt x="9595" y="2704"/>
                  </a:cubicBezTo>
                  <a:cubicBezTo>
                    <a:pt x="8747" y="763"/>
                    <a:pt x="8789" y="1"/>
                    <a:pt x="8019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5675556" y="2577427"/>
              <a:ext cx="609434" cy="224833"/>
            </a:xfrm>
            <a:custGeom>
              <a:avLst/>
              <a:gdLst/>
              <a:ahLst/>
              <a:cxnLst/>
              <a:rect l="l" t="t" r="r" b="b"/>
              <a:pathLst>
                <a:path w="20110" h="7419" extrusionOk="0">
                  <a:moveTo>
                    <a:pt x="1265" y="0"/>
                  </a:moveTo>
                  <a:cubicBezTo>
                    <a:pt x="533" y="0"/>
                    <a:pt x="77" y="60"/>
                    <a:pt x="54" y="176"/>
                  </a:cubicBezTo>
                  <a:cubicBezTo>
                    <a:pt x="1" y="456"/>
                    <a:pt x="2879" y="709"/>
                    <a:pt x="4339" y="852"/>
                  </a:cubicBezTo>
                  <a:cubicBezTo>
                    <a:pt x="5799" y="992"/>
                    <a:pt x="9323" y="1134"/>
                    <a:pt x="10332" y="1663"/>
                  </a:cubicBezTo>
                  <a:cubicBezTo>
                    <a:pt x="11341" y="2189"/>
                    <a:pt x="11950" y="2785"/>
                    <a:pt x="12945" y="2832"/>
                  </a:cubicBezTo>
                  <a:cubicBezTo>
                    <a:pt x="12979" y="2833"/>
                    <a:pt x="13012" y="2834"/>
                    <a:pt x="13045" y="2834"/>
                  </a:cubicBezTo>
                  <a:cubicBezTo>
                    <a:pt x="13711" y="2834"/>
                    <a:pt x="14293" y="2546"/>
                    <a:pt x="14869" y="2546"/>
                  </a:cubicBezTo>
                  <a:cubicBezTo>
                    <a:pt x="15116" y="2546"/>
                    <a:pt x="15363" y="2599"/>
                    <a:pt x="15614" y="2752"/>
                  </a:cubicBezTo>
                  <a:cubicBezTo>
                    <a:pt x="16478" y="3278"/>
                    <a:pt x="16954" y="3169"/>
                    <a:pt x="18003" y="4874"/>
                  </a:cubicBezTo>
                  <a:cubicBezTo>
                    <a:pt x="18773" y="6123"/>
                    <a:pt x="19505" y="7418"/>
                    <a:pt x="19856" y="7418"/>
                  </a:cubicBezTo>
                  <a:cubicBezTo>
                    <a:pt x="19984" y="7418"/>
                    <a:pt x="20062" y="7246"/>
                    <a:pt x="20072" y="6836"/>
                  </a:cubicBezTo>
                  <a:cubicBezTo>
                    <a:pt x="20110" y="5303"/>
                    <a:pt x="19518" y="4316"/>
                    <a:pt x="19543" y="2612"/>
                  </a:cubicBezTo>
                  <a:cubicBezTo>
                    <a:pt x="19567" y="907"/>
                    <a:pt x="18685" y="638"/>
                    <a:pt x="18685" y="638"/>
                  </a:cubicBezTo>
                  <a:cubicBezTo>
                    <a:pt x="18049" y="712"/>
                    <a:pt x="16613" y="749"/>
                    <a:pt x="14889" y="749"/>
                  </a:cubicBezTo>
                  <a:cubicBezTo>
                    <a:pt x="11638" y="749"/>
                    <a:pt x="7362" y="617"/>
                    <a:pt x="5494" y="352"/>
                  </a:cubicBezTo>
                  <a:cubicBezTo>
                    <a:pt x="3832" y="115"/>
                    <a:pt x="2282" y="0"/>
                    <a:pt x="1265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5462482" y="2558456"/>
              <a:ext cx="182709" cy="60337"/>
            </a:xfrm>
            <a:custGeom>
              <a:avLst/>
              <a:gdLst/>
              <a:ahLst/>
              <a:cxnLst/>
              <a:rect l="l" t="t" r="r" b="b"/>
              <a:pathLst>
                <a:path w="6029" h="1991" extrusionOk="0">
                  <a:moveTo>
                    <a:pt x="2246" y="1"/>
                  </a:moveTo>
                  <a:cubicBezTo>
                    <a:pt x="2173" y="1"/>
                    <a:pt x="2104" y="9"/>
                    <a:pt x="2039" y="27"/>
                  </a:cubicBezTo>
                  <a:cubicBezTo>
                    <a:pt x="1299" y="229"/>
                    <a:pt x="1" y="1813"/>
                    <a:pt x="703" y="1973"/>
                  </a:cubicBezTo>
                  <a:cubicBezTo>
                    <a:pt x="756" y="1985"/>
                    <a:pt x="804" y="1991"/>
                    <a:pt x="848" y="1991"/>
                  </a:cubicBezTo>
                  <a:cubicBezTo>
                    <a:pt x="1343" y="1991"/>
                    <a:pt x="1348" y="1298"/>
                    <a:pt x="2119" y="1298"/>
                  </a:cubicBezTo>
                  <a:cubicBezTo>
                    <a:pt x="2192" y="1298"/>
                    <a:pt x="2272" y="1304"/>
                    <a:pt x="2361" y="1318"/>
                  </a:cubicBezTo>
                  <a:cubicBezTo>
                    <a:pt x="3461" y="1491"/>
                    <a:pt x="2916" y="1389"/>
                    <a:pt x="4521" y="1502"/>
                  </a:cubicBezTo>
                  <a:cubicBezTo>
                    <a:pt x="4669" y="1512"/>
                    <a:pt x="4798" y="1517"/>
                    <a:pt x="4912" y="1517"/>
                  </a:cubicBezTo>
                  <a:cubicBezTo>
                    <a:pt x="6028" y="1517"/>
                    <a:pt x="5574" y="1067"/>
                    <a:pt x="5574" y="1067"/>
                  </a:cubicBezTo>
                  <a:cubicBezTo>
                    <a:pt x="4206" y="872"/>
                    <a:pt x="3008" y="1"/>
                    <a:pt x="2246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5718801" y="2708253"/>
              <a:ext cx="412845" cy="251016"/>
            </a:xfrm>
            <a:custGeom>
              <a:avLst/>
              <a:gdLst/>
              <a:ahLst/>
              <a:cxnLst/>
              <a:rect l="l" t="t" r="r" b="b"/>
              <a:pathLst>
                <a:path w="13623" h="8283" extrusionOk="0">
                  <a:moveTo>
                    <a:pt x="5910" y="1"/>
                  </a:moveTo>
                  <a:cubicBezTo>
                    <a:pt x="5906" y="1"/>
                    <a:pt x="5902" y="1"/>
                    <a:pt x="5898" y="1"/>
                  </a:cubicBezTo>
                  <a:cubicBezTo>
                    <a:pt x="5834" y="6"/>
                    <a:pt x="5765" y="57"/>
                    <a:pt x="5694" y="159"/>
                  </a:cubicBezTo>
                  <a:cubicBezTo>
                    <a:pt x="5694" y="159"/>
                    <a:pt x="5252" y="4070"/>
                    <a:pt x="4260" y="5039"/>
                  </a:cubicBezTo>
                  <a:cubicBezTo>
                    <a:pt x="3267" y="6008"/>
                    <a:pt x="2014" y="6059"/>
                    <a:pt x="669" y="6350"/>
                  </a:cubicBezTo>
                  <a:cubicBezTo>
                    <a:pt x="407" y="6406"/>
                    <a:pt x="189" y="6488"/>
                    <a:pt x="1" y="6579"/>
                  </a:cubicBezTo>
                  <a:cubicBezTo>
                    <a:pt x="14" y="6575"/>
                    <a:pt x="103" y="6559"/>
                    <a:pt x="103" y="6559"/>
                  </a:cubicBezTo>
                  <a:lnTo>
                    <a:pt x="103" y="6559"/>
                  </a:lnTo>
                  <a:cubicBezTo>
                    <a:pt x="103" y="6559"/>
                    <a:pt x="81" y="7350"/>
                    <a:pt x="1247" y="7377"/>
                  </a:cubicBezTo>
                  <a:cubicBezTo>
                    <a:pt x="1261" y="7377"/>
                    <a:pt x="1276" y="7377"/>
                    <a:pt x="1291" y="7377"/>
                  </a:cubicBezTo>
                  <a:cubicBezTo>
                    <a:pt x="2505" y="7377"/>
                    <a:pt x="6189" y="6232"/>
                    <a:pt x="6189" y="6232"/>
                  </a:cubicBezTo>
                  <a:lnTo>
                    <a:pt x="6189" y="6232"/>
                  </a:lnTo>
                  <a:cubicBezTo>
                    <a:pt x="6189" y="6232"/>
                    <a:pt x="6096" y="7010"/>
                    <a:pt x="7638" y="7428"/>
                  </a:cubicBezTo>
                  <a:cubicBezTo>
                    <a:pt x="7954" y="7514"/>
                    <a:pt x="8237" y="7548"/>
                    <a:pt x="8492" y="7548"/>
                  </a:cubicBezTo>
                  <a:cubicBezTo>
                    <a:pt x="9487" y="7548"/>
                    <a:pt x="10046" y="7024"/>
                    <a:pt x="10360" y="6981"/>
                  </a:cubicBezTo>
                  <a:cubicBezTo>
                    <a:pt x="10375" y="6979"/>
                    <a:pt x="10389" y="6978"/>
                    <a:pt x="10403" y="6978"/>
                  </a:cubicBezTo>
                  <a:cubicBezTo>
                    <a:pt x="10782" y="6978"/>
                    <a:pt x="11137" y="7653"/>
                    <a:pt x="12134" y="8079"/>
                  </a:cubicBezTo>
                  <a:cubicBezTo>
                    <a:pt x="12475" y="8225"/>
                    <a:pt x="12793" y="8283"/>
                    <a:pt x="13059" y="8283"/>
                  </a:cubicBezTo>
                  <a:cubicBezTo>
                    <a:pt x="13292" y="8283"/>
                    <a:pt x="13486" y="8239"/>
                    <a:pt x="13623" y="8170"/>
                  </a:cubicBezTo>
                  <a:cubicBezTo>
                    <a:pt x="12836" y="7386"/>
                    <a:pt x="10763" y="7386"/>
                    <a:pt x="10463" y="6175"/>
                  </a:cubicBezTo>
                  <a:cubicBezTo>
                    <a:pt x="10160" y="4953"/>
                    <a:pt x="9823" y="1050"/>
                    <a:pt x="9823" y="1048"/>
                  </a:cubicBezTo>
                  <a:lnTo>
                    <a:pt x="9823" y="1048"/>
                  </a:lnTo>
                  <a:cubicBezTo>
                    <a:pt x="9823" y="1050"/>
                    <a:pt x="10025" y="4917"/>
                    <a:pt x="8792" y="5441"/>
                  </a:cubicBezTo>
                  <a:cubicBezTo>
                    <a:pt x="8018" y="5771"/>
                    <a:pt x="7371" y="6089"/>
                    <a:pt x="6934" y="6089"/>
                  </a:cubicBezTo>
                  <a:cubicBezTo>
                    <a:pt x="6675" y="6089"/>
                    <a:pt x="6491" y="5977"/>
                    <a:pt x="6398" y="5690"/>
                  </a:cubicBezTo>
                  <a:cubicBezTo>
                    <a:pt x="6149" y="4921"/>
                    <a:pt x="6183" y="3030"/>
                    <a:pt x="6278" y="1795"/>
                  </a:cubicBezTo>
                  <a:cubicBezTo>
                    <a:pt x="6355" y="805"/>
                    <a:pt x="6177" y="1"/>
                    <a:pt x="5910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200651" y="2753196"/>
              <a:ext cx="639132" cy="196043"/>
            </a:xfrm>
            <a:custGeom>
              <a:avLst/>
              <a:gdLst/>
              <a:ahLst/>
              <a:cxnLst/>
              <a:rect l="l" t="t" r="r" b="b"/>
              <a:pathLst>
                <a:path w="21090" h="6469" extrusionOk="0">
                  <a:moveTo>
                    <a:pt x="11540" y="1"/>
                  </a:moveTo>
                  <a:cubicBezTo>
                    <a:pt x="11540" y="1"/>
                    <a:pt x="11544" y="33"/>
                    <a:pt x="11552" y="93"/>
                  </a:cubicBezTo>
                  <a:lnTo>
                    <a:pt x="11552" y="93"/>
                  </a:lnTo>
                  <a:cubicBezTo>
                    <a:pt x="11545" y="33"/>
                    <a:pt x="11540" y="1"/>
                    <a:pt x="11540" y="1"/>
                  </a:cubicBezTo>
                  <a:close/>
                  <a:moveTo>
                    <a:pt x="3816" y="1687"/>
                  </a:moveTo>
                  <a:cubicBezTo>
                    <a:pt x="3816" y="1688"/>
                    <a:pt x="3814" y="1863"/>
                    <a:pt x="3820" y="2089"/>
                  </a:cubicBezTo>
                  <a:cubicBezTo>
                    <a:pt x="3818" y="1852"/>
                    <a:pt x="3816" y="1688"/>
                    <a:pt x="3816" y="1687"/>
                  </a:cubicBezTo>
                  <a:close/>
                  <a:moveTo>
                    <a:pt x="20758" y="858"/>
                  </a:moveTo>
                  <a:cubicBezTo>
                    <a:pt x="20618" y="1345"/>
                    <a:pt x="20434" y="2041"/>
                    <a:pt x="19834" y="2661"/>
                  </a:cubicBezTo>
                  <a:cubicBezTo>
                    <a:pt x="19164" y="3352"/>
                    <a:pt x="18203" y="3520"/>
                    <a:pt x="17268" y="3520"/>
                  </a:cubicBezTo>
                  <a:cubicBezTo>
                    <a:pt x="16401" y="3520"/>
                    <a:pt x="15556" y="3376"/>
                    <a:pt x="14982" y="3372"/>
                  </a:cubicBezTo>
                  <a:cubicBezTo>
                    <a:pt x="14979" y="3372"/>
                    <a:pt x="14976" y="3372"/>
                    <a:pt x="14972" y="3372"/>
                  </a:cubicBezTo>
                  <a:cubicBezTo>
                    <a:pt x="14359" y="3372"/>
                    <a:pt x="14291" y="3765"/>
                    <a:pt x="14185" y="4094"/>
                  </a:cubicBezTo>
                  <a:cubicBezTo>
                    <a:pt x="14278" y="4070"/>
                    <a:pt x="14386" y="4061"/>
                    <a:pt x="14508" y="4061"/>
                  </a:cubicBezTo>
                  <a:cubicBezTo>
                    <a:pt x="14923" y="4061"/>
                    <a:pt x="15504" y="4166"/>
                    <a:pt x="16238" y="4166"/>
                  </a:cubicBezTo>
                  <a:cubicBezTo>
                    <a:pt x="16657" y="4166"/>
                    <a:pt x="17126" y="4132"/>
                    <a:pt x="17642" y="4025"/>
                  </a:cubicBezTo>
                  <a:cubicBezTo>
                    <a:pt x="19649" y="3607"/>
                    <a:pt x="21089" y="1861"/>
                    <a:pt x="21056" y="1414"/>
                  </a:cubicBezTo>
                  <a:cubicBezTo>
                    <a:pt x="21045" y="1278"/>
                    <a:pt x="20938" y="1094"/>
                    <a:pt x="20758" y="858"/>
                  </a:cubicBezTo>
                  <a:close/>
                  <a:moveTo>
                    <a:pt x="11552" y="93"/>
                  </a:moveTo>
                  <a:cubicBezTo>
                    <a:pt x="11636" y="755"/>
                    <a:pt x="12118" y="4755"/>
                    <a:pt x="11507" y="4992"/>
                  </a:cubicBezTo>
                  <a:cubicBezTo>
                    <a:pt x="11268" y="5084"/>
                    <a:pt x="10904" y="5137"/>
                    <a:pt x="10522" y="5137"/>
                  </a:cubicBezTo>
                  <a:cubicBezTo>
                    <a:pt x="9842" y="5137"/>
                    <a:pt x="9103" y="4967"/>
                    <a:pt x="8903" y="4541"/>
                  </a:cubicBezTo>
                  <a:cubicBezTo>
                    <a:pt x="8587" y="3874"/>
                    <a:pt x="7607" y="4027"/>
                    <a:pt x="6507" y="3774"/>
                  </a:cubicBezTo>
                  <a:cubicBezTo>
                    <a:pt x="6335" y="3734"/>
                    <a:pt x="6190" y="3717"/>
                    <a:pt x="6066" y="3717"/>
                  </a:cubicBezTo>
                  <a:cubicBezTo>
                    <a:pt x="5397" y="3717"/>
                    <a:pt x="5313" y="4213"/>
                    <a:pt x="4603" y="4354"/>
                  </a:cubicBezTo>
                  <a:cubicBezTo>
                    <a:pt x="4578" y="4359"/>
                    <a:pt x="4553" y="4361"/>
                    <a:pt x="4530" y="4361"/>
                  </a:cubicBezTo>
                  <a:cubicBezTo>
                    <a:pt x="3943" y="4361"/>
                    <a:pt x="3837" y="2825"/>
                    <a:pt x="3820" y="2089"/>
                  </a:cubicBezTo>
                  <a:cubicBezTo>
                    <a:pt x="3820" y="2701"/>
                    <a:pt x="3787" y="3909"/>
                    <a:pt x="3529" y="4909"/>
                  </a:cubicBezTo>
                  <a:cubicBezTo>
                    <a:pt x="3338" y="5657"/>
                    <a:pt x="3163" y="5838"/>
                    <a:pt x="2840" y="5838"/>
                  </a:cubicBezTo>
                  <a:cubicBezTo>
                    <a:pt x="2564" y="5838"/>
                    <a:pt x="2179" y="5705"/>
                    <a:pt x="1583" y="5685"/>
                  </a:cubicBezTo>
                  <a:cubicBezTo>
                    <a:pt x="747" y="5656"/>
                    <a:pt x="467" y="5600"/>
                    <a:pt x="18" y="5569"/>
                  </a:cubicBezTo>
                  <a:lnTo>
                    <a:pt x="18" y="5569"/>
                  </a:lnTo>
                  <a:cubicBezTo>
                    <a:pt x="69" y="5685"/>
                    <a:pt x="0" y="5849"/>
                    <a:pt x="27" y="6129"/>
                  </a:cubicBezTo>
                  <a:cubicBezTo>
                    <a:pt x="52" y="6379"/>
                    <a:pt x="570" y="6469"/>
                    <a:pt x="1286" y="6469"/>
                  </a:cubicBezTo>
                  <a:cubicBezTo>
                    <a:pt x="2130" y="6469"/>
                    <a:pt x="3247" y="6345"/>
                    <a:pt x="4151" y="6214"/>
                  </a:cubicBezTo>
                  <a:cubicBezTo>
                    <a:pt x="5825" y="5974"/>
                    <a:pt x="4554" y="5027"/>
                    <a:pt x="5203" y="4647"/>
                  </a:cubicBezTo>
                  <a:cubicBezTo>
                    <a:pt x="5604" y="4411"/>
                    <a:pt x="6513" y="4221"/>
                    <a:pt x="7306" y="4221"/>
                  </a:cubicBezTo>
                  <a:cubicBezTo>
                    <a:pt x="7789" y="4221"/>
                    <a:pt x="8230" y="4292"/>
                    <a:pt x="8487" y="4465"/>
                  </a:cubicBezTo>
                  <a:cubicBezTo>
                    <a:pt x="9165" y="4923"/>
                    <a:pt x="8065" y="5145"/>
                    <a:pt x="8620" y="5618"/>
                  </a:cubicBezTo>
                  <a:cubicBezTo>
                    <a:pt x="8861" y="5823"/>
                    <a:pt x="9784" y="5890"/>
                    <a:pt x="10809" y="5890"/>
                  </a:cubicBezTo>
                  <a:cubicBezTo>
                    <a:pt x="12155" y="5890"/>
                    <a:pt x="13676" y="5774"/>
                    <a:pt x="14056" y="5705"/>
                  </a:cubicBezTo>
                  <a:cubicBezTo>
                    <a:pt x="14614" y="5603"/>
                    <a:pt x="13847" y="5005"/>
                    <a:pt x="13822" y="4521"/>
                  </a:cubicBezTo>
                  <a:cubicBezTo>
                    <a:pt x="13777" y="4532"/>
                    <a:pt x="13726" y="4538"/>
                    <a:pt x="13667" y="4538"/>
                  </a:cubicBezTo>
                  <a:cubicBezTo>
                    <a:pt x="13577" y="4538"/>
                    <a:pt x="13468" y="4523"/>
                    <a:pt x="13336" y="4489"/>
                  </a:cubicBezTo>
                  <a:cubicBezTo>
                    <a:pt x="12153" y="4180"/>
                    <a:pt x="11635" y="707"/>
                    <a:pt x="11552" y="93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9" r:id="rId3"/>
    <p:sldLayoutId id="2147483670" r:id="rId4"/>
    <p:sldLayoutId id="214748367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ctrTitle"/>
          </p:nvPr>
        </p:nvSpPr>
        <p:spPr>
          <a:xfrm>
            <a:off x="625760" y="498144"/>
            <a:ext cx="59436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Popular Used tools</a:t>
            </a:r>
            <a:br>
              <a:rPr lang="en" sz="4000" dirty="0"/>
            </a:br>
            <a:r>
              <a:rPr lang="en" sz="4000" dirty="0"/>
              <a:t>in data science </a:t>
            </a:r>
            <a:br>
              <a:rPr lang="en" sz="4000" dirty="0"/>
            </a:br>
            <a:r>
              <a:rPr lang="en" sz="4000" dirty="0"/>
              <a:t>field</a:t>
            </a:r>
            <a:endParaRPr sz="4000" dirty="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1"/>
          </p:nvPr>
        </p:nvSpPr>
        <p:spPr>
          <a:xfrm>
            <a:off x="648665" y="3125888"/>
            <a:ext cx="457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this presentaion will discuss about popuar tools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Vott – PoweBI</a:t>
            </a:r>
            <a:endParaRPr dirty="0"/>
          </a:p>
        </p:txBody>
      </p:sp>
      <p:grpSp>
        <p:nvGrpSpPr>
          <p:cNvPr id="389" name="Google Shape;389;p29"/>
          <p:cNvGrpSpPr/>
          <p:nvPr/>
        </p:nvGrpSpPr>
        <p:grpSpPr>
          <a:xfrm>
            <a:off x="7791757" y="498144"/>
            <a:ext cx="1543615" cy="1042412"/>
            <a:chOff x="4709132" y="1131424"/>
            <a:chExt cx="1404819" cy="950759"/>
          </a:xfrm>
        </p:grpSpPr>
        <p:sp>
          <p:nvSpPr>
            <p:cNvPr id="390" name="Google Shape;390;p29"/>
            <p:cNvSpPr/>
            <p:nvPr/>
          </p:nvSpPr>
          <p:spPr>
            <a:xfrm>
              <a:off x="5280351" y="1131424"/>
              <a:ext cx="833600" cy="605918"/>
            </a:xfrm>
            <a:custGeom>
              <a:avLst/>
              <a:gdLst/>
              <a:ahLst/>
              <a:cxnLst/>
              <a:rect l="l" t="t" r="r" b="b"/>
              <a:pathLst>
                <a:path w="27507" h="19994" extrusionOk="0">
                  <a:moveTo>
                    <a:pt x="18847" y="0"/>
                  </a:moveTo>
                  <a:cubicBezTo>
                    <a:pt x="18677" y="0"/>
                    <a:pt x="18583" y="9"/>
                    <a:pt x="18583" y="9"/>
                  </a:cubicBezTo>
                  <a:lnTo>
                    <a:pt x="0" y="13216"/>
                  </a:lnTo>
                  <a:lnTo>
                    <a:pt x="5776" y="19993"/>
                  </a:lnTo>
                  <a:lnTo>
                    <a:pt x="25998" y="11071"/>
                  </a:lnTo>
                  <a:cubicBezTo>
                    <a:pt x="25998" y="11071"/>
                    <a:pt x="27507" y="7800"/>
                    <a:pt x="25067" y="3720"/>
                  </a:cubicBezTo>
                  <a:cubicBezTo>
                    <a:pt x="23001" y="265"/>
                    <a:pt x="19784" y="0"/>
                    <a:pt x="18847" y="0"/>
                  </a:cubicBezTo>
                  <a:close/>
                </a:path>
              </a:pathLst>
            </a:custGeom>
            <a:solidFill>
              <a:srgbClr val="A87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5417603" y="1386380"/>
              <a:ext cx="665043" cy="351023"/>
            </a:xfrm>
            <a:custGeom>
              <a:avLst/>
              <a:gdLst/>
              <a:ahLst/>
              <a:cxnLst/>
              <a:rect l="l" t="t" r="r" b="b"/>
              <a:pathLst>
                <a:path w="21945" h="11583" extrusionOk="0">
                  <a:moveTo>
                    <a:pt x="21929" y="1"/>
                  </a:moveTo>
                  <a:lnTo>
                    <a:pt x="0" y="10118"/>
                  </a:lnTo>
                  <a:lnTo>
                    <a:pt x="1247" y="11583"/>
                  </a:lnTo>
                  <a:lnTo>
                    <a:pt x="21469" y="2658"/>
                  </a:lnTo>
                  <a:cubicBezTo>
                    <a:pt x="21469" y="2658"/>
                    <a:pt x="21945" y="1627"/>
                    <a:pt x="21929" y="1"/>
                  </a:cubicBezTo>
                  <a:close/>
                </a:path>
              </a:pathLst>
            </a:custGeom>
            <a:solidFill>
              <a:srgbClr val="3D3D3D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5329900" y="1131454"/>
              <a:ext cx="629435" cy="409299"/>
            </a:xfrm>
            <a:custGeom>
              <a:avLst/>
              <a:gdLst/>
              <a:ahLst/>
              <a:cxnLst/>
              <a:rect l="l" t="t" r="r" b="b"/>
              <a:pathLst>
                <a:path w="20770" h="13506" extrusionOk="0">
                  <a:moveTo>
                    <a:pt x="17206" y="1"/>
                  </a:moveTo>
                  <a:cubicBezTo>
                    <a:pt x="17177" y="1"/>
                    <a:pt x="17150" y="1"/>
                    <a:pt x="17125" y="1"/>
                  </a:cubicBezTo>
                  <a:cubicBezTo>
                    <a:pt x="17010" y="4"/>
                    <a:pt x="16948" y="8"/>
                    <a:pt x="16948" y="8"/>
                  </a:cubicBezTo>
                  <a:lnTo>
                    <a:pt x="1" y="12055"/>
                  </a:lnTo>
                  <a:cubicBezTo>
                    <a:pt x="1128" y="12990"/>
                    <a:pt x="1174" y="13330"/>
                    <a:pt x="1085" y="13446"/>
                  </a:cubicBezTo>
                  <a:cubicBezTo>
                    <a:pt x="1361" y="13277"/>
                    <a:pt x="17094" y="3730"/>
                    <a:pt x="20770" y="1010"/>
                  </a:cubicBezTo>
                  <a:cubicBezTo>
                    <a:pt x="19248" y="103"/>
                    <a:pt x="17784" y="1"/>
                    <a:pt x="17206" y="1"/>
                  </a:cubicBezTo>
                  <a:close/>
                  <a:moveTo>
                    <a:pt x="1085" y="13446"/>
                  </a:moveTo>
                  <a:cubicBezTo>
                    <a:pt x="1083" y="13446"/>
                    <a:pt x="988" y="13506"/>
                    <a:pt x="988" y="13506"/>
                  </a:cubicBezTo>
                  <a:cubicBezTo>
                    <a:pt x="988" y="13506"/>
                    <a:pt x="1045" y="13495"/>
                    <a:pt x="1085" y="13446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906872" y="1581332"/>
              <a:ext cx="632162" cy="500851"/>
            </a:xfrm>
            <a:custGeom>
              <a:avLst/>
              <a:gdLst/>
              <a:ahLst/>
              <a:cxnLst/>
              <a:rect l="l" t="t" r="r" b="b"/>
              <a:pathLst>
                <a:path w="20860" h="16527" extrusionOk="0">
                  <a:moveTo>
                    <a:pt x="6831" y="8547"/>
                  </a:moveTo>
                  <a:cubicBezTo>
                    <a:pt x="6831" y="8548"/>
                    <a:pt x="6936" y="8668"/>
                    <a:pt x="7098" y="8832"/>
                  </a:cubicBezTo>
                  <a:cubicBezTo>
                    <a:pt x="6940" y="8659"/>
                    <a:pt x="6831" y="8548"/>
                    <a:pt x="6831" y="8547"/>
                  </a:cubicBezTo>
                  <a:close/>
                  <a:moveTo>
                    <a:pt x="378" y="15096"/>
                  </a:moveTo>
                  <a:cubicBezTo>
                    <a:pt x="378" y="15096"/>
                    <a:pt x="185" y="15294"/>
                    <a:pt x="0" y="15585"/>
                  </a:cubicBezTo>
                  <a:cubicBezTo>
                    <a:pt x="43" y="15589"/>
                    <a:pt x="86" y="15590"/>
                    <a:pt x="128" y="15590"/>
                  </a:cubicBezTo>
                  <a:cubicBezTo>
                    <a:pt x="562" y="15590"/>
                    <a:pt x="966" y="15417"/>
                    <a:pt x="1322" y="15132"/>
                  </a:cubicBezTo>
                  <a:lnTo>
                    <a:pt x="1322" y="15132"/>
                  </a:lnTo>
                  <a:cubicBezTo>
                    <a:pt x="1216" y="15138"/>
                    <a:pt x="1117" y="15140"/>
                    <a:pt x="1025" y="15140"/>
                  </a:cubicBezTo>
                  <a:cubicBezTo>
                    <a:pt x="631" y="15140"/>
                    <a:pt x="378" y="15096"/>
                    <a:pt x="378" y="15096"/>
                  </a:cubicBezTo>
                  <a:close/>
                  <a:moveTo>
                    <a:pt x="16840" y="1"/>
                  </a:moveTo>
                  <a:lnTo>
                    <a:pt x="16840" y="1"/>
                  </a:lnTo>
                  <a:cubicBezTo>
                    <a:pt x="17338" y="1065"/>
                    <a:pt x="17749" y="1716"/>
                    <a:pt x="18313" y="2919"/>
                  </a:cubicBezTo>
                  <a:cubicBezTo>
                    <a:pt x="18933" y="4245"/>
                    <a:pt x="16787" y="6076"/>
                    <a:pt x="14249" y="7663"/>
                  </a:cubicBezTo>
                  <a:cubicBezTo>
                    <a:pt x="11914" y="9121"/>
                    <a:pt x="10432" y="10120"/>
                    <a:pt x="9353" y="10120"/>
                  </a:cubicBezTo>
                  <a:cubicBezTo>
                    <a:pt x="9258" y="10120"/>
                    <a:pt x="9167" y="10112"/>
                    <a:pt x="9078" y="10096"/>
                  </a:cubicBezTo>
                  <a:cubicBezTo>
                    <a:pt x="8296" y="9956"/>
                    <a:pt x="7498" y="9239"/>
                    <a:pt x="7098" y="8832"/>
                  </a:cubicBezTo>
                  <a:lnTo>
                    <a:pt x="7098" y="8832"/>
                  </a:lnTo>
                  <a:cubicBezTo>
                    <a:pt x="7558" y="9339"/>
                    <a:pt x="8449" y="10405"/>
                    <a:pt x="8362" y="10972"/>
                  </a:cubicBezTo>
                  <a:cubicBezTo>
                    <a:pt x="8247" y="11736"/>
                    <a:pt x="5731" y="12707"/>
                    <a:pt x="4060" y="14094"/>
                  </a:cubicBezTo>
                  <a:cubicBezTo>
                    <a:pt x="3111" y="14883"/>
                    <a:pt x="2062" y="15092"/>
                    <a:pt x="1325" y="15132"/>
                  </a:cubicBezTo>
                  <a:cubicBezTo>
                    <a:pt x="1347" y="15830"/>
                    <a:pt x="2059" y="16526"/>
                    <a:pt x="3022" y="16526"/>
                  </a:cubicBezTo>
                  <a:cubicBezTo>
                    <a:pt x="3095" y="16526"/>
                    <a:pt x="3169" y="16522"/>
                    <a:pt x="3245" y="16514"/>
                  </a:cubicBezTo>
                  <a:cubicBezTo>
                    <a:pt x="4609" y="16365"/>
                    <a:pt x="5707" y="14570"/>
                    <a:pt x="6876" y="14047"/>
                  </a:cubicBezTo>
                  <a:cubicBezTo>
                    <a:pt x="7856" y="13610"/>
                    <a:pt x="9320" y="12901"/>
                    <a:pt x="9747" y="12427"/>
                  </a:cubicBezTo>
                  <a:cubicBezTo>
                    <a:pt x="10838" y="11803"/>
                    <a:pt x="14456" y="8839"/>
                    <a:pt x="15871" y="7894"/>
                  </a:cubicBezTo>
                  <a:cubicBezTo>
                    <a:pt x="17433" y="6854"/>
                    <a:pt x="20089" y="5410"/>
                    <a:pt x="20475" y="4972"/>
                  </a:cubicBezTo>
                  <a:cubicBezTo>
                    <a:pt x="20860" y="4534"/>
                    <a:pt x="19642" y="3141"/>
                    <a:pt x="19022" y="2490"/>
                  </a:cubicBezTo>
                  <a:cubicBezTo>
                    <a:pt x="18404" y="1839"/>
                    <a:pt x="18175" y="334"/>
                    <a:pt x="17056" y="56"/>
                  </a:cubicBezTo>
                  <a:cubicBezTo>
                    <a:pt x="16980" y="36"/>
                    <a:pt x="16911" y="19"/>
                    <a:pt x="16840" y="1"/>
                  </a:cubicBez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4883750" y="1826893"/>
              <a:ext cx="263957" cy="226954"/>
            </a:xfrm>
            <a:custGeom>
              <a:avLst/>
              <a:gdLst/>
              <a:ahLst/>
              <a:cxnLst/>
              <a:rect l="l" t="t" r="r" b="b"/>
              <a:pathLst>
                <a:path w="8710" h="7489" extrusionOk="0">
                  <a:moveTo>
                    <a:pt x="7047" y="0"/>
                  </a:moveTo>
                  <a:cubicBezTo>
                    <a:pt x="7048" y="0"/>
                    <a:pt x="7807" y="602"/>
                    <a:pt x="6099" y="2058"/>
                  </a:cubicBezTo>
                  <a:cubicBezTo>
                    <a:pt x="4388" y="3516"/>
                    <a:pt x="2750" y="6149"/>
                    <a:pt x="796" y="6964"/>
                  </a:cubicBezTo>
                  <a:cubicBezTo>
                    <a:pt x="483" y="7093"/>
                    <a:pt x="223" y="7178"/>
                    <a:pt x="1" y="7236"/>
                  </a:cubicBezTo>
                  <a:cubicBezTo>
                    <a:pt x="92" y="7291"/>
                    <a:pt x="194" y="7342"/>
                    <a:pt x="314" y="7387"/>
                  </a:cubicBezTo>
                  <a:cubicBezTo>
                    <a:pt x="510" y="7456"/>
                    <a:pt x="702" y="7489"/>
                    <a:pt x="888" y="7489"/>
                  </a:cubicBezTo>
                  <a:cubicBezTo>
                    <a:pt x="1307" y="7489"/>
                    <a:pt x="1699" y="7325"/>
                    <a:pt x="2045" y="7058"/>
                  </a:cubicBezTo>
                  <a:cubicBezTo>
                    <a:pt x="2383" y="6262"/>
                    <a:pt x="2699" y="5727"/>
                    <a:pt x="3739" y="4831"/>
                  </a:cubicBezTo>
                  <a:cubicBezTo>
                    <a:pt x="5070" y="3684"/>
                    <a:pt x="8292" y="2247"/>
                    <a:pt x="8501" y="1644"/>
                  </a:cubicBezTo>
                  <a:cubicBezTo>
                    <a:pt x="8710" y="1042"/>
                    <a:pt x="7048" y="0"/>
                    <a:pt x="7047" y="0"/>
                  </a:cubicBez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777773" y="1782102"/>
              <a:ext cx="304899" cy="269048"/>
            </a:xfrm>
            <a:custGeom>
              <a:avLst/>
              <a:gdLst/>
              <a:ahLst/>
              <a:cxnLst/>
              <a:rect l="l" t="t" r="r" b="b"/>
              <a:pathLst>
                <a:path w="10061" h="8878" extrusionOk="0">
                  <a:moveTo>
                    <a:pt x="9949" y="0"/>
                  </a:moveTo>
                  <a:cubicBezTo>
                    <a:pt x="9949" y="0"/>
                    <a:pt x="9789" y="725"/>
                    <a:pt x="8809" y="938"/>
                  </a:cubicBezTo>
                  <a:cubicBezTo>
                    <a:pt x="7831" y="1151"/>
                    <a:pt x="5782" y="2478"/>
                    <a:pt x="3922" y="4309"/>
                  </a:cubicBezTo>
                  <a:cubicBezTo>
                    <a:pt x="2060" y="6140"/>
                    <a:pt x="2047" y="7089"/>
                    <a:pt x="902" y="7609"/>
                  </a:cubicBezTo>
                  <a:cubicBezTo>
                    <a:pt x="686" y="7708"/>
                    <a:pt x="506" y="7748"/>
                    <a:pt x="357" y="7748"/>
                  </a:cubicBezTo>
                  <a:cubicBezTo>
                    <a:pt x="210" y="7748"/>
                    <a:pt x="94" y="7710"/>
                    <a:pt x="0" y="7651"/>
                  </a:cubicBezTo>
                  <a:lnTo>
                    <a:pt x="0" y="7651"/>
                  </a:lnTo>
                  <a:cubicBezTo>
                    <a:pt x="5" y="8205"/>
                    <a:pt x="453" y="8547"/>
                    <a:pt x="1249" y="8802"/>
                  </a:cubicBezTo>
                  <a:cubicBezTo>
                    <a:pt x="1414" y="8855"/>
                    <a:pt x="1562" y="8878"/>
                    <a:pt x="1699" y="8878"/>
                  </a:cubicBezTo>
                  <a:cubicBezTo>
                    <a:pt x="1722" y="8878"/>
                    <a:pt x="1746" y="8877"/>
                    <a:pt x="1769" y="8876"/>
                  </a:cubicBezTo>
                  <a:cubicBezTo>
                    <a:pt x="1902" y="8816"/>
                    <a:pt x="2038" y="8747"/>
                    <a:pt x="2178" y="8656"/>
                  </a:cubicBezTo>
                  <a:cubicBezTo>
                    <a:pt x="2382" y="8522"/>
                    <a:pt x="2560" y="8371"/>
                    <a:pt x="2727" y="8211"/>
                  </a:cubicBezTo>
                  <a:cubicBezTo>
                    <a:pt x="2816" y="8067"/>
                    <a:pt x="2889" y="7914"/>
                    <a:pt x="2953" y="7769"/>
                  </a:cubicBezTo>
                  <a:lnTo>
                    <a:pt x="2953" y="7769"/>
                  </a:lnTo>
                  <a:cubicBezTo>
                    <a:pt x="2951" y="7831"/>
                    <a:pt x="2956" y="7896"/>
                    <a:pt x="2965" y="7958"/>
                  </a:cubicBezTo>
                  <a:cubicBezTo>
                    <a:pt x="3731" y="7074"/>
                    <a:pt x="4140" y="5920"/>
                    <a:pt x="5016" y="4954"/>
                  </a:cubicBezTo>
                  <a:cubicBezTo>
                    <a:pt x="6149" y="3702"/>
                    <a:pt x="7545" y="2038"/>
                    <a:pt x="10060" y="1296"/>
                  </a:cubicBezTo>
                  <a:lnTo>
                    <a:pt x="9949" y="0"/>
                  </a:ln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4712223" y="1701764"/>
              <a:ext cx="335901" cy="273684"/>
            </a:xfrm>
            <a:custGeom>
              <a:avLst/>
              <a:gdLst/>
              <a:ahLst/>
              <a:cxnLst/>
              <a:rect l="l" t="t" r="r" b="b"/>
              <a:pathLst>
                <a:path w="11084" h="9031" extrusionOk="0">
                  <a:moveTo>
                    <a:pt x="9843" y="0"/>
                  </a:moveTo>
                  <a:cubicBezTo>
                    <a:pt x="9843" y="0"/>
                    <a:pt x="9005" y="647"/>
                    <a:pt x="6574" y="2836"/>
                  </a:cubicBezTo>
                  <a:cubicBezTo>
                    <a:pt x="4141" y="5025"/>
                    <a:pt x="2776" y="6833"/>
                    <a:pt x="1661" y="7518"/>
                  </a:cubicBezTo>
                  <a:cubicBezTo>
                    <a:pt x="1302" y="7738"/>
                    <a:pt x="959" y="7803"/>
                    <a:pt x="663" y="7803"/>
                  </a:cubicBezTo>
                  <a:cubicBezTo>
                    <a:pt x="401" y="7803"/>
                    <a:pt x="175" y="7752"/>
                    <a:pt x="5" y="7713"/>
                  </a:cubicBezTo>
                  <a:lnTo>
                    <a:pt x="5" y="7713"/>
                  </a:lnTo>
                  <a:cubicBezTo>
                    <a:pt x="1" y="7767"/>
                    <a:pt x="1" y="7820"/>
                    <a:pt x="10" y="7876"/>
                  </a:cubicBezTo>
                  <a:cubicBezTo>
                    <a:pt x="121" y="8567"/>
                    <a:pt x="592" y="8867"/>
                    <a:pt x="1350" y="9016"/>
                  </a:cubicBezTo>
                  <a:cubicBezTo>
                    <a:pt x="1399" y="9025"/>
                    <a:pt x="1450" y="9030"/>
                    <a:pt x="1502" y="9030"/>
                  </a:cubicBezTo>
                  <a:cubicBezTo>
                    <a:pt x="1866" y="9030"/>
                    <a:pt x="2301" y="8801"/>
                    <a:pt x="2739" y="8451"/>
                  </a:cubicBezTo>
                  <a:cubicBezTo>
                    <a:pt x="2814" y="8358"/>
                    <a:pt x="2881" y="8271"/>
                    <a:pt x="2970" y="8171"/>
                  </a:cubicBezTo>
                  <a:cubicBezTo>
                    <a:pt x="4316" y="6662"/>
                    <a:pt x="5156" y="5522"/>
                    <a:pt x="6999" y="4176"/>
                  </a:cubicBezTo>
                  <a:cubicBezTo>
                    <a:pt x="8496" y="3082"/>
                    <a:pt x="11083" y="1753"/>
                    <a:pt x="11083" y="1753"/>
                  </a:cubicBezTo>
                  <a:lnTo>
                    <a:pt x="9843" y="0"/>
                  </a:ln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4709132" y="1456687"/>
              <a:ext cx="626616" cy="488153"/>
            </a:xfrm>
            <a:custGeom>
              <a:avLst/>
              <a:gdLst/>
              <a:ahLst/>
              <a:cxnLst/>
              <a:rect l="l" t="t" r="r" b="b"/>
              <a:pathLst>
                <a:path w="20677" h="16108" extrusionOk="0">
                  <a:moveTo>
                    <a:pt x="20138" y="1"/>
                  </a:moveTo>
                  <a:cubicBezTo>
                    <a:pt x="19498" y="29"/>
                    <a:pt x="19145" y="329"/>
                    <a:pt x="18565" y="981"/>
                  </a:cubicBezTo>
                  <a:cubicBezTo>
                    <a:pt x="18038" y="1572"/>
                    <a:pt x="11107" y="5158"/>
                    <a:pt x="9098" y="6369"/>
                  </a:cubicBezTo>
                  <a:lnTo>
                    <a:pt x="9096" y="6365"/>
                  </a:lnTo>
                  <a:cubicBezTo>
                    <a:pt x="9096" y="6365"/>
                    <a:pt x="9061" y="6392"/>
                    <a:pt x="9061" y="6392"/>
                  </a:cubicBezTo>
                  <a:cubicBezTo>
                    <a:pt x="8876" y="6503"/>
                    <a:pt x="8723" y="6603"/>
                    <a:pt x="8636" y="6665"/>
                  </a:cubicBezTo>
                  <a:cubicBezTo>
                    <a:pt x="8576" y="6712"/>
                    <a:pt x="8532" y="6774"/>
                    <a:pt x="8501" y="6852"/>
                  </a:cubicBezTo>
                  <a:cubicBezTo>
                    <a:pt x="7705" y="7509"/>
                    <a:pt x="5381" y="9423"/>
                    <a:pt x="4103" y="10312"/>
                  </a:cubicBezTo>
                  <a:cubicBezTo>
                    <a:pt x="2596" y="11363"/>
                    <a:pt x="2043" y="12918"/>
                    <a:pt x="1467" y="13916"/>
                  </a:cubicBezTo>
                  <a:cubicBezTo>
                    <a:pt x="892" y="14912"/>
                    <a:pt x="1" y="15272"/>
                    <a:pt x="112" y="15963"/>
                  </a:cubicBezTo>
                  <a:cubicBezTo>
                    <a:pt x="121" y="16014"/>
                    <a:pt x="136" y="16060"/>
                    <a:pt x="147" y="16107"/>
                  </a:cubicBezTo>
                  <a:cubicBezTo>
                    <a:pt x="905" y="16016"/>
                    <a:pt x="1730" y="14820"/>
                    <a:pt x="2481" y="13516"/>
                  </a:cubicBezTo>
                  <a:cubicBezTo>
                    <a:pt x="3516" y="11716"/>
                    <a:pt x="6516" y="9867"/>
                    <a:pt x="8294" y="8423"/>
                  </a:cubicBezTo>
                  <a:cubicBezTo>
                    <a:pt x="10072" y="6980"/>
                    <a:pt x="9416" y="7280"/>
                    <a:pt x="10818" y="6365"/>
                  </a:cubicBezTo>
                  <a:cubicBezTo>
                    <a:pt x="12218" y="5449"/>
                    <a:pt x="16078" y="3401"/>
                    <a:pt x="18041" y="1923"/>
                  </a:cubicBezTo>
                  <a:cubicBezTo>
                    <a:pt x="19129" y="1102"/>
                    <a:pt x="19850" y="651"/>
                    <a:pt x="20443" y="651"/>
                  </a:cubicBezTo>
                  <a:cubicBezTo>
                    <a:pt x="20523" y="651"/>
                    <a:pt x="20600" y="659"/>
                    <a:pt x="20676" y="676"/>
                  </a:cubicBezTo>
                  <a:cubicBezTo>
                    <a:pt x="20478" y="392"/>
                    <a:pt x="20292" y="112"/>
                    <a:pt x="2013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4764924" y="1842454"/>
              <a:ext cx="154798" cy="179830"/>
            </a:xfrm>
            <a:custGeom>
              <a:avLst/>
              <a:gdLst/>
              <a:ahLst/>
              <a:cxnLst/>
              <a:rect l="l" t="t" r="r" b="b"/>
              <a:pathLst>
                <a:path w="5108" h="5934" extrusionOk="0">
                  <a:moveTo>
                    <a:pt x="5108" y="1"/>
                  </a:moveTo>
                  <a:cubicBezTo>
                    <a:pt x="5107" y="1"/>
                    <a:pt x="3950" y="241"/>
                    <a:pt x="3383" y="916"/>
                  </a:cubicBezTo>
                  <a:cubicBezTo>
                    <a:pt x="2816" y="1592"/>
                    <a:pt x="952" y="3658"/>
                    <a:pt x="476" y="4656"/>
                  </a:cubicBezTo>
                  <a:cubicBezTo>
                    <a:pt x="1" y="5656"/>
                    <a:pt x="263" y="5934"/>
                    <a:pt x="263" y="5934"/>
                  </a:cubicBezTo>
                  <a:cubicBezTo>
                    <a:pt x="1430" y="3938"/>
                    <a:pt x="1750" y="2978"/>
                    <a:pt x="3112" y="1867"/>
                  </a:cubicBezTo>
                  <a:cubicBezTo>
                    <a:pt x="4472" y="754"/>
                    <a:pt x="5107" y="1"/>
                    <a:pt x="510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4882356" y="1834288"/>
              <a:ext cx="215469" cy="197983"/>
            </a:xfrm>
            <a:custGeom>
              <a:avLst/>
              <a:gdLst/>
              <a:ahLst/>
              <a:cxnLst/>
              <a:rect l="l" t="t" r="r" b="b"/>
              <a:pathLst>
                <a:path w="7110" h="6533" extrusionOk="0">
                  <a:moveTo>
                    <a:pt x="7109" y="0"/>
                  </a:moveTo>
                  <a:lnTo>
                    <a:pt x="7109" y="0"/>
                  </a:lnTo>
                  <a:cubicBezTo>
                    <a:pt x="7109" y="1"/>
                    <a:pt x="4285" y="769"/>
                    <a:pt x="2769" y="2280"/>
                  </a:cubicBezTo>
                  <a:cubicBezTo>
                    <a:pt x="1254" y="3794"/>
                    <a:pt x="474" y="4923"/>
                    <a:pt x="154" y="5927"/>
                  </a:cubicBezTo>
                  <a:cubicBezTo>
                    <a:pt x="0" y="6407"/>
                    <a:pt x="123" y="6533"/>
                    <a:pt x="292" y="6533"/>
                  </a:cubicBezTo>
                  <a:cubicBezTo>
                    <a:pt x="477" y="6533"/>
                    <a:pt x="716" y="6385"/>
                    <a:pt x="716" y="6385"/>
                  </a:cubicBezTo>
                  <a:cubicBezTo>
                    <a:pt x="1760" y="4963"/>
                    <a:pt x="2145" y="3520"/>
                    <a:pt x="3525" y="2443"/>
                  </a:cubicBezTo>
                  <a:cubicBezTo>
                    <a:pt x="4905" y="1365"/>
                    <a:pt x="7109" y="1"/>
                    <a:pt x="7109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4962149" y="1901231"/>
              <a:ext cx="182042" cy="130342"/>
            </a:xfrm>
            <a:custGeom>
              <a:avLst/>
              <a:gdLst/>
              <a:ahLst/>
              <a:cxnLst/>
              <a:rect l="l" t="t" r="r" b="b"/>
              <a:pathLst>
                <a:path w="6007" h="4301" extrusionOk="0">
                  <a:moveTo>
                    <a:pt x="5570" y="1"/>
                  </a:moveTo>
                  <a:cubicBezTo>
                    <a:pt x="5536" y="1"/>
                    <a:pt x="5495" y="5"/>
                    <a:pt x="5447" y="14"/>
                  </a:cubicBezTo>
                  <a:cubicBezTo>
                    <a:pt x="4787" y="136"/>
                    <a:pt x="1803" y="1929"/>
                    <a:pt x="901" y="2954"/>
                  </a:cubicBezTo>
                  <a:cubicBezTo>
                    <a:pt x="1" y="3976"/>
                    <a:pt x="625" y="4300"/>
                    <a:pt x="625" y="4300"/>
                  </a:cubicBezTo>
                  <a:cubicBezTo>
                    <a:pt x="1209" y="3676"/>
                    <a:pt x="3589" y="1583"/>
                    <a:pt x="4512" y="1118"/>
                  </a:cubicBezTo>
                  <a:cubicBezTo>
                    <a:pt x="5367" y="687"/>
                    <a:pt x="6006" y="1"/>
                    <a:pt x="557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4837868" y="1607485"/>
              <a:ext cx="412542" cy="184648"/>
            </a:xfrm>
            <a:custGeom>
              <a:avLst/>
              <a:gdLst/>
              <a:ahLst/>
              <a:cxnLst/>
              <a:rect l="l" t="t" r="r" b="b"/>
              <a:pathLst>
                <a:path w="13613" h="6093" extrusionOk="0">
                  <a:moveTo>
                    <a:pt x="910" y="0"/>
                  </a:moveTo>
                  <a:cubicBezTo>
                    <a:pt x="617" y="109"/>
                    <a:pt x="402" y="342"/>
                    <a:pt x="277" y="849"/>
                  </a:cubicBezTo>
                  <a:cubicBezTo>
                    <a:pt x="0" y="1997"/>
                    <a:pt x="1408" y="2873"/>
                    <a:pt x="2769" y="2873"/>
                  </a:cubicBezTo>
                  <a:cubicBezTo>
                    <a:pt x="2807" y="2873"/>
                    <a:pt x="2846" y="2873"/>
                    <a:pt x="2884" y="2871"/>
                  </a:cubicBezTo>
                  <a:cubicBezTo>
                    <a:pt x="3059" y="2865"/>
                    <a:pt x="3217" y="2862"/>
                    <a:pt x="3363" y="2862"/>
                  </a:cubicBezTo>
                  <a:cubicBezTo>
                    <a:pt x="4377" y="2862"/>
                    <a:pt x="4793" y="3018"/>
                    <a:pt x="6275" y="3436"/>
                  </a:cubicBezTo>
                  <a:cubicBezTo>
                    <a:pt x="7973" y="3913"/>
                    <a:pt x="8284" y="4424"/>
                    <a:pt x="9635" y="5284"/>
                  </a:cubicBezTo>
                  <a:cubicBezTo>
                    <a:pt x="10475" y="5818"/>
                    <a:pt x="11102" y="6093"/>
                    <a:pt x="11673" y="6093"/>
                  </a:cubicBezTo>
                  <a:cubicBezTo>
                    <a:pt x="12023" y="6093"/>
                    <a:pt x="12351" y="5990"/>
                    <a:pt x="12695" y="5782"/>
                  </a:cubicBezTo>
                  <a:cubicBezTo>
                    <a:pt x="13146" y="5507"/>
                    <a:pt x="13510" y="4791"/>
                    <a:pt x="13613" y="3909"/>
                  </a:cubicBezTo>
                  <a:lnTo>
                    <a:pt x="13613" y="3909"/>
                  </a:lnTo>
                  <a:cubicBezTo>
                    <a:pt x="13252" y="4493"/>
                    <a:pt x="12876" y="4785"/>
                    <a:pt x="12311" y="4785"/>
                  </a:cubicBezTo>
                  <a:cubicBezTo>
                    <a:pt x="11622" y="4785"/>
                    <a:pt x="10652" y="4353"/>
                    <a:pt x="9081" y="3489"/>
                  </a:cubicBezTo>
                  <a:cubicBezTo>
                    <a:pt x="5968" y="1776"/>
                    <a:pt x="4046" y="2564"/>
                    <a:pt x="2233" y="1613"/>
                  </a:cubicBezTo>
                  <a:cubicBezTo>
                    <a:pt x="1482" y="1220"/>
                    <a:pt x="1102" y="598"/>
                    <a:pt x="910" y="0"/>
                  </a:cubicBez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4859445" y="1567937"/>
              <a:ext cx="366781" cy="73793"/>
            </a:xfrm>
            <a:custGeom>
              <a:avLst/>
              <a:gdLst/>
              <a:ahLst/>
              <a:cxnLst/>
              <a:rect l="l" t="t" r="r" b="b"/>
              <a:pathLst>
                <a:path w="12103" h="2435" extrusionOk="0">
                  <a:moveTo>
                    <a:pt x="8942" y="0"/>
                  </a:moveTo>
                  <a:cubicBezTo>
                    <a:pt x="8729" y="0"/>
                    <a:pt x="8538" y="42"/>
                    <a:pt x="8378" y="127"/>
                  </a:cubicBezTo>
                  <a:cubicBezTo>
                    <a:pt x="7949" y="485"/>
                    <a:pt x="6352" y="893"/>
                    <a:pt x="5172" y="893"/>
                  </a:cubicBezTo>
                  <a:cubicBezTo>
                    <a:pt x="5045" y="893"/>
                    <a:pt x="4924" y="888"/>
                    <a:pt x="4810" y="878"/>
                  </a:cubicBezTo>
                  <a:cubicBezTo>
                    <a:pt x="4673" y="867"/>
                    <a:pt x="4544" y="862"/>
                    <a:pt x="4419" y="862"/>
                  </a:cubicBezTo>
                  <a:cubicBezTo>
                    <a:pt x="3455" y="862"/>
                    <a:pt x="2797" y="1175"/>
                    <a:pt x="1785" y="1214"/>
                  </a:cubicBezTo>
                  <a:cubicBezTo>
                    <a:pt x="1677" y="1218"/>
                    <a:pt x="1571" y="1220"/>
                    <a:pt x="1470" y="1220"/>
                  </a:cubicBezTo>
                  <a:cubicBezTo>
                    <a:pt x="1279" y="1220"/>
                    <a:pt x="1101" y="1215"/>
                    <a:pt x="934" y="1215"/>
                  </a:cubicBezTo>
                  <a:cubicBezTo>
                    <a:pt x="556" y="1215"/>
                    <a:pt x="242" y="1240"/>
                    <a:pt x="1" y="1407"/>
                  </a:cubicBezTo>
                  <a:cubicBezTo>
                    <a:pt x="190" y="1550"/>
                    <a:pt x="385" y="1701"/>
                    <a:pt x="547" y="1872"/>
                  </a:cubicBezTo>
                  <a:cubicBezTo>
                    <a:pt x="966" y="2315"/>
                    <a:pt x="1910" y="2435"/>
                    <a:pt x="3046" y="2435"/>
                  </a:cubicBezTo>
                  <a:cubicBezTo>
                    <a:pt x="4184" y="2435"/>
                    <a:pt x="5514" y="2314"/>
                    <a:pt x="6698" y="2276"/>
                  </a:cubicBezTo>
                  <a:cubicBezTo>
                    <a:pt x="8236" y="2226"/>
                    <a:pt x="9422" y="1724"/>
                    <a:pt x="10478" y="1724"/>
                  </a:cubicBezTo>
                  <a:cubicBezTo>
                    <a:pt x="11046" y="1724"/>
                    <a:pt x="11576" y="1869"/>
                    <a:pt x="12103" y="2307"/>
                  </a:cubicBezTo>
                  <a:cubicBezTo>
                    <a:pt x="12103" y="2307"/>
                    <a:pt x="12101" y="2185"/>
                    <a:pt x="12101" y="2134"/>
                  </a:cubicBezTo>
                  <a:cubicBezTo>
                    <a:pt x="11843" y="1765"/>
                    <a:pt x="11563" y="1438"/>
                    <a:pt x="11272" y="1163"/>
                  </a:cubicBezTo>
                  <a:cubicBezTo>
                    <a:pt x="10476" y="406"/>
                    <a:pt x="9604" y="0"/>
                    <a:pt x="8942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5319414" y="1518297"/>
              <a:ext cx="112522" cy="153374"/>
            </a:xfrm>
            <a:custGeom>
              <a:avLst/>
              <a:gdLst/>
              <a:ahLst/>
              <a:cxnLst/>
              <a:rect l="l" t="t" r="r" b="b"/>
              <a:pathLst>
                <a:path w="3713" h="5061" extrusionOk="0">
                  <a:moveTo>
                    <a:pt x="576" y="1"/>
                  </a:moveTo>
                  <a:cubicBezTo>
                    <a:pt x="576" y="1"/>
                    <a:pt x="0" y="1605"/>
                    <a:pt x="1020" y="2832"/>
                  </a:cubicBezTo>
                  <a:cubicBezTo>
                    <a:pt x="2040" y="4061"/>
                    <a:pt x="2700" y="4219"/>
                    <a:pt x="3256" y="4876"/>
                  </a:cubicBezTo>
                  <a:cubicBezTo>
                    <a:pt x="3363" y="5004"/>
                    <a:pt x="3441" y="5061"/>
                    <a:pt x="3494" y="5061"/>
                  </a:cubicBezTo>
                  <a:cubicBezTo>
                    <a:pt x="3713" y="5061"/>
                    <a:pt x="3475" y="4071"/>
                    <a:pt x="2934" y="3121"/>
                  </a:cubicBezTo>
                  <a:cubicBezTo>
                    <a:pt x="2263" y="1941"/>
                    <a:pt x="2363" y="2676"/>
                    <a:pt x="1325" y="2003"/>
                  </a:cubicBezTo>
                  <a:cubicBezTo>
                    <a:pt x="289" y="1332"/>
                    <a:pt x="1278" y="1056"/>
                    <a:pt x="576" y="1"/>
                  </a:cubicBez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Python icon - Free download on Iconfinder">
            <a:extLst>
              <a:ext uri="{FF2B5EF4-FFF2-40B4-BE49-F238E27FC236}">
                <a16:creationId xmlns:a16="http://schemas.microsoft.com/office/drawing/2014/main" id="{7CD2648B-E549-83CE-72B0-5D2EE885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30" y="1850698"/>
            <a:ext cx="1304695" cy="130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AAA0D5-D143-B999-786B-B56A7CAE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/>
        </p:blipFill>
        <p:spPr bwMode="auto">
          <a:xfrm>
            <a:off x="6770998" y="3199651"/>
            <a:ext cx="1508096" cy="120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1FF9A8-F04E-915D-6853-786A08ECA4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03503" y="247900"/>
            <a:ext cx="1134991" cy="1397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62ED2-2380-6AB1-9814-65A65657B5D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11323" y="1833265"/>
            <a:ext cx="1366386" cy="1366386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E65BD9E-D9FF-C2E0-BB47-E5696CB1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11" y="3434301"/>
            <a:ext cx="1274450" cy="101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8F28FA-B328-6002-437C-D1D5A5B7FBF5}"/>
              </a:ext>
            </a:extLst>
          </p:cNvPr>
          <p:cNvSpPr txBox="1"/>
          <p:nvPr/>
        </p:nvSpPr>
        <p:spPr>
          <a:xfrm>
            <a:off x="237893" y="327102"/>
            <a:ext cx="87722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• Find answers fast with industry-leading AI.</a:t>
            </a:r>
          </a:p>
          <a:p>
            <a:r>
              <a:rPr lang="en-US" dirty="0"/>
              <a:t>   Take advantage of the latest advances in Microsoft AI to help non-data scientists prepare</a:t>
            </a:r>
          </a:p>
          <a:p>
            <a:r>
              <a:rPr lang="en-US" dirty="0"/>
              <a:t>   data, build machine learning models, and find insights quickly from both structured and</a:t>
            </a:r>
          </a:p>
          <a:p>
            <a:r>
              <a:rPr lang="en-US" dirty="0"/>
              <a:t>   unstructured data, including text and images.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• Get unparalleled Excel integration.</a:t>
            </a:r>
          </a:p>
          <a:p>
            <a:r>
              <a:rPr lang="en-US" dirty="0"/>
              <a:t>   Anyone who’s familiar with Office 365 can easily connect Excel queries, data models, and</a:t>
            </a:r>
          </a:p>
          <a:p>
            <a:r>
              <a:rPr lang="en-US" dirty="0"/>
              <a:t>   reports to Power BI Dashboards—helping to quickly gather, analyze, publish, and share</a:t>
            </a:r>
          </a:p>
          <a:p>
            <a:r>
              <a:rPr lang="en-US" dirty="0"/>
              <a:t>   Excel business data in new ways.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• Turn insights into action.</a:t>
            </a:r>
          </a:p>
          <a:p>
            <a:r>
              <a:rPr lang="en-US" dirty="0"/>
              <a:t>   Go from data to insights and insights to action with the Microsoft Power Platform—</a:t>
            </a:r>
          </a:p>
          <a:p>
            <a:r>
              <a:rPr lang="en-US" dirty="0"/>
              <a:t>   combining Power BI with PowerApps and Power Automate to easily build business</a:t>
            </a:r>
          </a:p>
          <a:p>
            <a:r>
              <a:rPr lang="en-US" dirty="0"/>
              <a:t>   applications and automate workflows.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• Stream analytics in real time</a:t>
            </a:r>
          </a:p>
          <a:p>
            <a:r>
              <a:rPr lang="en-US" dirty="0"/>
              <a:t>   Know what’s happening now, not just in the past. From factory sensors to social media</a:t>
            </a:r>
          </a:p>
          <a:p>
            <a:r>
              <a:rPr lang="en-US" dirty="0"/>
              <a:t>   sources, get access to real-time analytics so you’re always ready to make timely decisions.</a:t>
            </a:r>
          </a:p>
        </p:txBody>
      </p:sp>
    </p:spTree>
    <p:extLst>
      <p:ext uri="{BB962C8B-B14F-4D97-AF65-F5344CB8AC3E}">
        <p14:creationId xmlns:p14="http://schemas.microsoft.com/office/powerpoint/2010/main" val="135828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5C1537-0F4F-AAEE-AC6F-375533219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45"/>
            <a:ext cx="9144000" cy="4923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901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349E03-0691-8E1B-1B22-F877F2B3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7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A29FA9-C0D3-7932-701E-581E83E82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4" r="5194"/>
          <a:stretch/>
        </p:blipFill>
        <p:spPr>
          <a:xfrm>
            <a:off x="904934" y="482600"/>
            <a:ext cx="7334132" cy="4276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F6CE-049D-D197-5357-A4BFC8C0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Prices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3D9F6-25D7-BB9E-5E5A-B5D3F1D36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6934"/>
            <a:ext cx="7582557" cy="35315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39700">
              <a:schemeClr val="accent3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3831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" name="Google Shape;4300;p58"/>
          <p:cNvSpPr txBox="1">
            <a:spLocks noGrp="1"/>
          </p:cNvSpPr>
          <p:nvPr>
            <p:ph type="title"/>
          </p:nvPr>
        </p:nvSpPr>
        <p:spPr>
          <a:xfrm>
            <a:off x="2725055" y="540000"/>
            <a:ext cx="3693900" cy="10587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Thanks</a:t>
            </a:r>
          </a:p>
        </p:txBody>
      </p:sp>
      <p:sp>
        <p:nvSpPr>
          <p:cNvPr id="4301" name="Google Shape;4301;p58"/>
          <p:cNvSpPr txBox="1">
            <a:spLocks noGrp="1"/>
          </p:cNvSpPr>
          <p:nvPr>
            <p:ph type="subTitle" idx="1"/>
          </p:nvPr>
        </p:nvSpPr>
        <p:spPr>
          <a:xfrm>
            <a:off x="2725049" y="1570328"/>
            <a:ext cx="3693900" cy="1101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Do you have any questions?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904A5-C12D-A492-3B87-554AB733C3AE}"/>
              </a:ext>
            </a:extLst>
          </p:cNvPr>
          <p:cNvSpPr txBox="1"/>
          <p:nvPr/>
        </p:nvSpPr>
        <p:spPr>
          <a:xfrm>
            <a:off x="2338466" y="3455233"/>
            <a:ext cx="4482059" cy="599606"/>
          </a:xfrm>
          <a:prstGeom prst="rect">
            <a:avLst/>
          </a:prstGeom>
          <a:solidFill>
            <a:srgbClr val="E0EEE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B756A7-8FE2-8D5B-B5DB-70728C1E0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9459"/>
              </p:ext>
            </p:extLst>
          </p:nvPr>
        </p:nvGraphicFramePr>
        <p:xfrm>
          <a:off x="1137425" y="2063312"/>
          <a:ext cx="6690731" cy="233366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187006">
                  <a:extLst>
                    <a:ext uri="{9D8B030D-6E8A-4147-A177-3AD203B41FA5}">
                      <a16:colId xmlns:a16="http://schemas.microsoft.com/office/drawing/2014/main" val="2797563056"/>
                    </a:ext>
                  </a:extLst>
                </a:gridCol>
                <a:gridCol w="3503725">
                  <a:extLst>
                    <a:ext uri="{9D8B030D-6E8A-4147-A177-3AD203B41FA5}">
                      <a16:colId xmlns:a16="http://schemas.microsoft.com/office/drawing/2014/main" val="561830106"/>
                    </a:ext>
                  </a:extLst>
                </a:gridCol>
              </a:tblGrid>
              <a:tr h="3285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US" sz="1600" b="1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bel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US" sz="1600" b="1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bel" panose="0200050603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20693"/>
                  </a:ext>
                </a:extLst>
              </a:tr>
              <a:tr h="399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Mahmoud Essam Fathy</a:t>
                      </a:r>
                      <a:endParaRPr lang="en-US" sz="1600" b="1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bel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1800" b="1" kern="100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20221460231</a:t>
                      </a:r>
                      <a:endParaRPr lang="en-US" sz="1200" kern="100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560922"/>
                  </a:ext>
                </a:extLst>
              </a:tr>
              <a:tr h="399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Abdelrahman Ashraf</a:t>
                      </a:r>
                      <a:endParaRPr lang="en-US" sz="1600" b="1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bel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1800" b="1" kern="100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20221374041</a:t>
                      </a:r>
                      <a:endParaRPr lang="en-US" sz="1200" kern="100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918066"/>
                  </a:ext>
                </a:extLst>
              </a:tr>
              <a:tr h="399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Abdallah Hussein</a:t>
                      </a:r>
                      <a:endParaRPr lang="en-US" sz="1600" b="1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bel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1800" b="1" kern="100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20221427861</a:t>
                      </a:r>
                      <a:endParaRPr lang="en-US" sz="1200" kern="100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492550"/>
                  </a:ext>
                </a:extLst>
              </a:tr>
              <a:tr h="399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Zyad</a:t>
                      </a:r>
                      <a:r>
                        <a:rPr lang="en-US" sz="1600" b="1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Ashraf Hafez</a:t>
                      </a:r>
                      <a:endParaRPr lang="en-US" sz="1600" b="1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bel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1800" b="1" kern="100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20221374025</a:t>
                      </a:r>
                      <a:endParaRPr lang="en-US" sz="1200" kern="100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278853"/>
                  </a:ext>
                </a:extLst>
              </a:tr>
              <a:tr h="399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Fares Mohamed</a:t>
                      </a:r>
                      <a:endParaRPr lang="en-US" sz="1600" b="1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bel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1800" b="1" kern="100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20221461330</a:t>
                      </a:r>
                      <a:endParaRPr lang="en-US" sz="1200" kern="100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1917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7C250-E33E-2D15-9092-E230D043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Visual Object Tagging Tool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DFD57E51-07B1-E011-79A3-3550F7DC5B25}"/>
              </a:ext>
            </a:extLst>
          </p:cNvPr>
          <p:cNvSpPr/>
          <p:nvPr/>
        </p:nvSpPr>
        <p:spPr>
          <a:xfrm>
            <a:off x="3949750" y="1414017"/>
            <a:ext cx="4673501" cy="1041499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101"/>
              </a:lnSpc>
              <a:buNone/>
            </a:pPr>
            <a:endParaRPr lang="en-US" sz="3281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A0BF9D3F-5402-79D6-833A-354089EE3DF8}"/>
              </a:ext>
            </a:extLst>
          </p:cNvPr>
          <p:cNvSpPr/>
          <p:nvPr/>
        </p:nvSpPr>
        <p:spPr>
          <a:xfrm>
            <a:off x="1715501" y="1124249"/>
            <a:ext cx="5712996" cy="66637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800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VoTT is a powerful tool for annotating and training models for computer vision tasks. Discover its features, setup process, annotation workflow, and more!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2" name="Shape 4">
            <a:extLst>
              <a:ext uri="{FF2B5EF4-FFF2-40B4-BE49-F238E27FC236}">
                <a16:creationId xmlns:a16="http://schemas.microsoft.com/office/drawing/2014/main" id="{7D74CDBE-4813-F801-A4D7-BCCCDA2B75AF}"/>
              </a:ext>
            </a:extLst>
          </p:cNvPr>
          <p:cNvSpPr/>
          <p:nvPr/>
        </p:nvSpPr>
        <p:spPr>
          <a:xfrm>
            <a:off x="3949750" y="3496791"/>
            <a:ext cx="222126" cy="222126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pic>
        <p:nvPicPr>
          <p:cNvPr id="1026" name="Picture 2" descr="Using VoTT (Visual Object Tagging Tool) - YouTube">
            <a:extLst>
              <a:ext uri="{FF2B5EF4-FFF2-40B4-BE49-F238E27FC236}">
                <a16:creationId xmlns:a16="http://schemas.microsoft.com/office/drawing/2014/main" id="{4DBC1767-29F8-C3C7-BBDE-2455260E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49" y="2218388"/>
            <a:ext cx="4673500" cy="19997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7C250-E33E-2D15-9092-E230D043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VoTT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68167EE8-F852-F6F6-54F8-FD1AE2125E4D}"/>
              </a:ext>
            </a:extLst>
          </p:cNvPr>
          <p:cNvSpPr/>
          <p:nvPr/>
        </p:nvSpPr>
        <p:spPr>
          <a:xfrm>
            <a:off x="2806750" y="1030635"/>
            <a:ext cx="2777431" cy="43398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17"/>
              </a:lnSpc>
              <a:buNone/>
            </a:pPr>
            <a:endParaRPr lang="en-US" sz="2734" dirty="0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77E29CF7-0D65-245D-B70E-C485AA96037F}"/>
              </a:ext>
            </a:extLst>
          </p:cNvPr>
          <p:cNvSpPr/>
          <p:nvPr/>
        </p:nvSpPr>
        <p:spPr>
          <a:xfrm>
            <a:off x="720000" y="1310134"/>
            <a:ext cx="2838822" cy="1261616"/>
          </a:xfrm>
          <a:prstGeom prst="roundRect">
            <a:avLst>
              <a:gd name="adj" fmla="val 4953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6DABDB4F-5119-67C6-98EF-0330A00A345B}"/>
              </a:ext>
            </a:extLst>
          </p:cNvPr>
          <p:cNvSpPr/>
          <p:nvPr/>
        </p:nvSpPr>
        <p:spPr>
          <a:xfrm>
            <a:off x="867488" y="1457622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67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Intuitive Interface</a:t>
            </a:r>
            <a:endParaRPr lang="en-US" sz="1367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5B43CD12-8610-19AF-348F-1A09E7B550B3}"/>
              </a:ext>
            </a:extLst>
          </p:cNvPr>
          <p:cNvSpPr/>
          <p:nvPr/>
        </p:nvSpPr>
        <p:spPr>
          <a:xfrm>
            <a:off x="867488" y="1757883"/>
            <a:ext cx="2543845" cy="66637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1094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VoTT provides a user-friendly interface, allowing users to efficiently annotate objects in images and videos.</a:t>
            </a:r>
            <a:endParaRPr lang="en-US" sz="1094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8D491928-DA11-C6ED-400A-E180EA89DE9F}"/>
              </a:ext>
            </a:extLst>
          </p:cNvPr>
          <p:cNvSpPr/>
          <p:nvPr/>
        </p:nvSpPr>
        <p:spPr>
          <a:xfrm>
            <a:off x="5721123" y="1310134"/>
            <a:ext cx="2838822" cy="1261616"/>
          </a:xfrm>
          <a:prstGeom prst="roundRect">
            <a:avLst>
              <a:gd name="adj" fmla="val 4953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2C189F53-F044-EF31-AF82-BA37FE42002E}"/>
              </a:ext>
            </a:extLst>
          </p:cNvPr>
          <p:cNvSpPr/>
          <p:nvPr/>
        </p:nvSpPr>
        <p:spPr>
          <a:xfrm>
            <a:off x="5868612" y="1457622"/>
            <a:ext cx="1481138" cy="21699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67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Labeling Flexibility</a:t>
            </a:r>
            <a:endParaRPr lang="en-US" sz="1367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924B133E-C76C-DB6F-BA83-39C16558166A}"/>
              </a:ext>
            </a:extLst>
          </p:cNvPr>
          <p:cNvSpPr/>
          <p:nvPr/>
        </p:nvSpPr>
        <p:spPr>
          <a:xfrm>
            <a:off x="5868612" y="1757883"/>
            <a:ext cx="2635308" cy="66637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1094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With VoTT, you can create custom labels and define multiple object classes to suit your specific project needs.</a:t>
            </a:r>
            <a:endParaRPr lang="en-US" sz="1094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3" name="Shape 9">
            <a:extLst>
              <a:ext uri="{FF2B5EF4-FFF2-40B4-BE49-F238E27FC236}">
                <a16:creationId xmlns:a16="http://schemas.microsoft.com/office/drawing/2014/main" id="{F5B2A3D0-2813-4E65-DFE8-2D2C3EEBD56B}"/>
              </a:ext>
            </a:extLst>
          </p:cNvPr>
          <p:cNvSpPr/>
          <p:nvPr/>
        </p:nvSpPr>
        <p:spPr>
          <a:xfrm>
            <a:off x="1941587" y="3019499"/>
            <a:ext cx="5816501" cy="1039490"/>
          </a:xfrm>
          <a:prstGeom prst="roundRect">
            <a:avLst>
              <a:gd name="adj" fmla="val 6012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B9EA1552-4053-9AFF-058A-57EF0F27F6D5}"/>
              </a:ext>
            </a:extLst>
          </p:cNvPr>
          <p:cNvSpPr/>
          <p:nvPr/>
        </p:nvSpPr>
        <p:spPr>
          <a:xfrm>
            <a:off x="2089075" y="3166988"/>
            <a:ext cx="1519238" cy="21699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67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Collaboration Tools</a:t>
            </a:r>
            <a:endParaRPr lang="en-US" sz="1367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C762C016-60ED-70F6-AC09-1A149925A297}"/>
              </a:ext>
            </a:extLst>
          </p:cNvPr>
          <p:cNvSpPr/>
          <p:nvPr/>
        </p:nvSpPr>
        <p:spPr>
          <a:xfrm>
            <a:off x="2089075" y="3467249"/>
            <a:ext cx="5521524" cy="444252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1094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VoTT offers collaborative annotation features, enabling multiple team members to work on the same project simultaneously.</a:t>
            </a:r>
            <a:endParaRPr lang="en-US" sz="1094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C638D85C-9853-608E-6C7B-40E569038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92" y="1402712"/>
            <a:ext cx="1274450" cy="101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01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7C250-E33E-2D15-9092-E230D043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Annotation Workflow in </a:t>
            </a:r>
            <a:r>
              <a:rPr lang="en-US" dirty="0" err="1"/>
              <a:t>VoTT</a:t>
            </a:r>
            <a:endParaRPr lang="en-US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87CCED2-0C70-D1D1-5EC0-74A50ADE8844}"/>
              </a:ext>
            </a:extLst>
          </p:cNvPr>
          <p:cNvSpPr/>
          <p:nvPr/>
        </p:nvSpPr>
        <p:spPr>
          <a:xfrm>
            <a:off x="1273746" y="1458223"/>
            <a:ext cx="4619625" cy="433983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417"/>
              </a:lnSpc>
              <a:buNone/>
            </a:pPr>
            <a:endParaRPr lang="en-US" sz="2734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FA03EE83-091D-A7E2-74B1-D7CF62D9CE30}"/>
              </a:ext>
            </a:extLst>
          </p:cNvPr>
          <p:cNvSpPr/>
          <p:nvPr/>
        </p:nvSpPr>
        <p:spPr>
          <a:xfrm>
            <a:off x="1273746" y="1680537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3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8ECA837E-389D-5F63-D7C9-D85F26C2AAB5}"/>
              </a:ext>
            </a:extLst>
          </p:cNvPr>
          <p:cNvSpPr/>
          <p:nvPr/>
        </p:nvSpPr>
        <p:spPr>
          <a:xfrm>
            <a:off x="1366441" y="1695002"/>
            <a:ext cx="90488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1</a:t>
            </a:r>
            <a:endParaRPr lang="en-US" sz="16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0D2A928B-FEDE-5D0A-0D8D-45EB2DA7C1BD}"/>
              </a:ext>
            </a:extLst>
          </p:cNvPr>
          <p:cNvSpPr/>
          <p:nvPr/>
        </p:nvSpPr>
        <p:spPr>
          <a:xfrm>
            <a:off x="1725067" y="1728236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Create Project</a:t>
            </a:r>
            <a:endParaRPr lang="en-US" sz="13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18066840-FE7D-D6E8-9046-671A2B4A15CF}"/>
              </a:ext>
            </a:extLst>
          </p:cNvPr>
          <p:cNvSpPr/>
          <p:nvPr/>
        </p:nvSpPr>
        <p:spPr>
          <a:xfrm>
            <a:off x="1725067" y="2028497"/>
            <a:ext cx="2777505" cy="444252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Start by creating a new project in VoTT and specify the annotation parameters.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7341C88-26D8-9D05-E9E0-8211BEB84DBA}"/>
              </a:ext>
            </a:extLst>
          </p:cNvPr>
          <p:cNvSpPr/>
          <p:nvPr/>
        </p:nvSpPr>
        <p:spPr>
          <a:xfrm>
            <a:off x="4641429" y="1680537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3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E28F702D-8BD0-BB36-94A0-3FD98223A558}"/>
              </a:ext>
            </a:extLst>
          </p:cNvPr>
          <p:cNvSpPr/>
          <p:nvPr/>
        </p:nvSpPr>
        <p:spPr>
          <a:xfrm>
            <a:off x="4742855" y="1706582"/>
            <a:ext cx="109538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2</a:t>
            </a:r>
            <a:endParaRPr lang="en-US" sz="16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38F0A97-40CA-8545-7465-26544E78BFD1}"/>
              </a:ext>
            </a:extLst>
          </p:cNvPr>
          <p:cNvSpPr/>
          <p:nvPr/>
        </p:nvSpPr>
        <p:spPr>
          <a:xfrm>
            <a:off x="5092749" y="1728236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Annotate Objects</a:t>
            </a:r>
            <a:endParaRPr lang="en-US" sz="13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77ACE9E7-52CE-2EFB-F5A9-910091AB651B}"/>
              </a:ext>
            </a:extLst>
          </p:cNvPr>
          <p:cNvSpPr/>
          <p:nvPr/>
        </p:nvSpPr>
        <p:spPr>
          <a:xfrm>
            <a:off x="5092749" y="2028497"/>
            <a:ext cx="2777505" cy="444252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Use the annotation tools provided by VoTT to mark and label objects of interest accurately.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4" name="Shape 11">
            <a:extLst>
              <a:ext uri="{FF2B5EF4-FFF2-40B4-BE49-F238E27FC236}">
                <a16:creationId xmlns:a16="http://schemas.microsoft.com/office/drawing/2014/main" id="{79FC9158-7E90-2B6D-630E-58F593F92E80}"/>
              </a:ext>
            </a:extLst>
          </p:cNvPr>
          <p:cNvSpPr/>
          <p:nvPr/>
        </p:nvSpPr>
        <p:spPr>
          <a:xfrm>
            <a:off x="1273746" y="2720101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3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7EAA79DD-8DB7-50BE-9C7E-9E06AD4B3421}"/>
              </a:ext>
            </a:extLst>
          </p:cNvPr>
          <p:cNvSpPr/>
          <p:nvPr/>
        </p:nvSpPr>
        <p:spPr>
          <a:xfrm>
            <a:off x="1372791" y="2746146"/>
            <a:ext cx="114300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3</a:t>
            </a:r>
            <a:endParaRPr lang="en-US" sz="16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0153EF3F-4B4E-B248-24F0-05BEC3D6FCDC}"/>
              </a:ext>
            </a:extLst>
          </p:cNvPr>
          <p:cNvSpPr/>
          <p:nvPr/>
        </p:nvSpPr>
        <p:spPr>
          <a:xfrm>
            <a:off x="1725067" y="2767800"/>
            <a:ext cx="1585913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Review and Validate</a:t>
            </a:r>
            <a:endParaRPr lang="en-US" sz="13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C890A994-383B-1B94-C904-209635105A0F}"/>
              </a:ext>
            </a:extLst>
          </p:cNvPr>
          <p:cNvSpPr/>
          <p:nvPr/>
        </p:nvSpPr>
        <p:spPr>
          <a:xfrm>
            <a:off x="1725067" y="3068061"/>
            <a:ext cx="2777505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Thoroughly review and validate the annotations to ensure accuracy and consistency.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8" name="Shape 15">
            <a:extLst>
              <a:ext uri="{FF2B5EF4-FFF2-40B4-BE49-F238E27FC236}">
                <a16:creationId xmlns:a16="http://schemas.microsoft.com/office/drawing/2014/main" id="{BD043F09-C0D2-5C40-14E3-0D3C25FC8F17}"/>
              </a:ext>
            </a:extLst>
          </p:cNvPr>
          <p:cNvSpPr/>
          <p:nvPr/>
        </p:nvSpPr>
        <p:spPr>
          <a:xfrm>
            <a:off x="4641429" y="2720101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3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3E2DD620-1C98-6DF1-1F68-5930177EB60B}"/>
              </a:ext>
            </a:extLst>
          </p:cNvPr>
          <p:cNvSpPr/>
          <p:nvPr/>
        </p:nvSpPr>
        <p:spPr>
          <a:xfrm>
            <a:off x="4709717" y="2746146"/>
            <a:ext cx="114300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4</a:t>
            </a:r>
            <a:endParaRPr lang="en-US" sz="16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88A3981A-D661-2D69-88D2-AA0BAAA83408}"/>
              </a:ext>
            </a:extLst>
          </p:cNvPr>
          <p:cNvSpPr/>
          <p:nvPr/>
        </p:nvSpPr>
        <p:spPr>
          <a:xfrm>
            <a:off x="5092749" y="2767800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Save and Export</a:t>
            </a:r>
            <a:endParaRPr lang="en-US" sz="13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8EA70677-01A7-C4F3-B46D-E204E19E4E2C}"/>
              </a:ext>
            </a:extLst>
          </p:cNvPr>
          <p:cNvSpPr/>
          <p:nvPr/>
        </p:nvSpPr>
        <p:spPr>
          <a:xfrm>
            <a:off x="5092749" y="3068061"/>
            <a:ext cx="2777505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Save and export the annotations in various formats compatible with popular machine learning frameworks.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7C250-E33E-2D15-9092-E230D043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200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Training Models with </a:t>
            </a:r>
            <a:r>
              <a:rPr lang="en-US" sz="3200" dirty="0" err="1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VoTT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6C9876CC-E0F9-1460-3F01-67B5C22952A0}"/>
              </a:ext>
            </a:extLst>
          </p:cNvPr>
          <p:cNvSpPr/>
          <p:nvPr/>
        </p:nvSpPr>
        <p:spPr>
          <a:xfrm>
            <a:off x="1273745" y="898178"/>
            <a:ext cx="4195763" cy="433983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417"/>
              </a:lnSpc>
              <a:buNone/>
            </a:pPr>
            <a:endParaRPr lang="en-US" sz="273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B6D17A1A-908C-F60A-AFF9-2498536C1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46" y="1391825"/>
            <a:ext cx="2059930" cy="127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FA589CA9-84AE-AAB7-BDFF-5120D93874FD}"/>
              </a:ext>
            </a:extLst>
          </p:cNvPr>
          <p:cNvSpPr/>
          <p:nvPr/>
        </p:nvSpPr>
        <p:spPr>
          <a:xfrm>
            <a:off x="1496467" y="3056558"/>
            <a:ext cx="1614488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Model Configuration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01AE5406-8FA0-57EE-16B8-C003A7D624C3}"/>
              </a:ext>
            </a:extLst>
          </p:cNvPr>
          <p:cNvSpPr/>
          <p:nvPr/>
        </p:nvSpPr>
        <p:spPr>
          <a:xfrm>
            <a:off x="1273746" y="3447157"/>
            <a:ext cx="2059930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Configure and fine-tune your machine learning models using VoTT's flexible training options.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031BA03D-A2B2-1CAD-DFDA-B1D3799FF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961" y="1391825"/>
            <a:ext cx="2060004" cy="1273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783F316A-8275-1F8A-D926-E40A86DA5CBE}"/>
              </a:ext>
            </a:extLst>
          </p:cNvPr>
          <p:cNvSpPr/>
          <p:nvPr/>
        </p:nvSpPr>
        <p:spPr>
          <a:xfrm>
            <a:off x="3805200" y="3056558"/>
            <a:ext cx="153352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Data Augmentation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4F5CC659-A9A1-71B4-133A-1CED650E6557}"/>
              </a:ext>
            </a:extLst>
          </p:cNvPr>
          <p:cNvSpPr/>
          <p:nvPr/>
        </p:nvSpPr>
        <p:spPr>
          <a:xfrm>
            <a:off x="3541961" y="3356818"/>
            <a:ext cx="2060004" cy="888504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Apply data augmentation techniques to increase the diversity and size of your training dataset.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pic>
        <p:nvPicPr>
          <p:cNvPr id="12" name="Image 2" descr="preencoded.png">
            <a:extLst>
              <a:ext uri="{FF2B5EF4-FFF2-40B4-BE49-F238E27FC236}">
                <a16:creationId xmlns:a16="http://schemas.microsoft.com/office/drawing/2014/main" id="{0369B07A-FA3B-4805-F53D-5800673A8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51" y="1391825"/>
            <a:ext cx="2060004" cy="1273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 7">
            <a:extLst>
              <a:ext uri="{FF2B5EF4-FFF2-40B4-BE49-F238E27FC236}">
                <a16:creationId xmlns:a16="http://schemas.microsoft.com/office/drawing/2014/main" id="{58FA58BC-E695-5294-6E99-EEFB5F323229}"/>
              </a:ext>
            </a:extLst>
          </p:cNvPr>
          <p:cNvSpPr/>
          <p:nvPr/>
        </p:nvSpPr>
        <p:spPr>
          <a:xfrm>
            <a:off x="6145895" y="3056558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Training Process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67CAC72-05F4-4374-4073-53B3F19B5869}"/>
              </a:ext>
            </a:extLst>
          </p:cNvPr>
          <p:cNvSpPr/>
          <p:nvPr/>
        </p:nvSpPr>
        <p:spPr>
          <a:xfrm>
            <a:off x="5810250" y="3467881"/>
            <a:ext cx="2060004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Monitor the training progress and adjust the model parameters to achieve optimal performance.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8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7C250-E33E-2D15-9092-E230D043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59" y="576373"/>
            <a:ext cx="7704000" cy="572700"/>
          </a:xfrm>
        </p:spPr>
        <p:txBody>
          <a:bodyPr anchor="ctr"/>
          <a:lstStyle/>
          <a:p>
            <a:pPr algn="ctr"/>
            <a:r>
              <a:rPr lang="en-US" dirty="0"/>
              <a:t>Exporting Annotations and Models from </a:t>
            </a:r>
            <a:r>
              <a:rPr lang="en-US" dirty="0" err="1"/>
              <a:t>VoTT</a:t>
            </a:r>
            <a:endParaRPr lang="en-US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57B26EDB-FC88-BFB7-0B42-6426A9A4D4E7}"/>
              </a:ext>
            </a:extLst>
          </p:cNvPr>
          <p:cNvSpPr/>
          <p:nvPr/>
        </p:nvSpPr>
        <p:spPr>
          <a:xfrm>
            <a:off x="1273746" y="607442"/>
            <a:ext cx="6596509" cy="867966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17"/>
              </a:lnSpc>
              <a:buNone/>
            </a:pPr>
            <a:endParaRPr lang="en-US" sz="2734" dirty="0"/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40D5691D-AA4E-F382-0B35-53FA40B0A345}"/>
              </a:ext>
            </a:extLst>
          </p:cNvPr>
          <p:cNvSpPr/>
          <p:nvPr/>
        </p:nvSpPr>
        <p:spPr>
          <a:xfrm>
            <a:off x="4558159" y="1683693"/>
            <a:ext cx="27756" cy="2852366"/>
          </a:xfrm>
          <a:prstGeom prst="roundRect">
            <a:avLst>
              <a:gd name="adj" fmla="val 225151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B21125DE-BC72-749A-96EA-50AC57005A79}"/>
              </a:ext>
            </a:extLst>
          </p:cNvPr>
          <p:cNvSpPr/>
          <p:nvPr/>
        </p:nvSpPr>
        <p:spPr>
          <a:xfrm>
            <a:off x="4728233" y="1934505"/>
            <a:ext cx="485998" cy="27756"/>
          </a:xfrm>
          <a:prstGeom prst="roundRect">
            <a:avLst>
              <a:gd name="adj" fmla="val 225151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D226FCC2-E94B-C5DC-39EA-C7820CEB0FFB}"/>
              </a:ext>
            </a:extLst>
          </p:cNvPr>
          <p:cNvSpPr/>
          <p:nvPr/>
        </p:nvSpPr>
        <p:spPr>
          <a:xfrm>
            <a:off x="4415768" y="1792189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CBF26F2F-56C0-713F-6E66-79640A921EE4}"/>
              </a:ext>
            </a:extLst>
          </p:cNvPr>
          <p:cNvSpPr/>
          <p:nvPr/>
        </p:nvSpPr>
        <p:spPr>
          <a:xfrm>
            <a:off x="4526719" y="1818233"/>
            <a:ext cx="90488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164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67BD513B-90FC-74C5-2EAA-E416CC652276}"/>
              </a:ext>
            </a:extLst>
          </p:cNvPr>
          <p:cNvSpPr/>
          <p:nvPr/>
        </p:nvSpPr>
        <p:spPr>
          <a:xfrm>
            <a:off x="5335786" y="1822550"/>
            <a:ext cx="166687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09"/>
              </a:lnSpc>
              <a:buNone/>
            </a:pPr>
            <a:r>
              <a:rPr lang="en-US" sz="1367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Package Annotations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76AF35BF-41DC-9A26-84F9-EB1F1EE11235}"/>
              </a:ext>
            </a:extLst>
          </p:cNvPr>
          <p:cNvSpPr/>
          <p:nvPr/>
        </p:nvSpPr>
        <p:spPr>
          <a:xfrm>
            <a:off x="5335786" y="2122810"/>
            <a:ext cx="2534469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Combine and export annotations along with the original images to simplify data sharing and model deployment.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D561834E-BA22-7011-B960-B618530C9CD1}"/>
              </a:ext>
            </a:extLst>
          </p:cNvPr>
          <p:cNvSpPr/>
          <p:nvPr/>
        </p:nvSpPr>
        <p:spPr>
          <a:xfrm>
            <a:off x="3929770" y="2628788"/>
            <a:ext cx="485998" cy="27756"/>
          </a:xfrm>
          <a:prstGeom prst="roundRect">
            <a:avLst>
              <a:gd name="adj" fmla="val 225151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5" name="Shape 11">
            <a:extLst>
              <a:ext uri="{FF2B5EF4-FFF2-40B4-BE49-F238E27FC236}">
                <a16:creationId xmlns:a16="http://schemas.microsoft.com/office/drawing/2014/main" id="{40DE5B89-A6AC-DD63-E06D-935803412DBC}"/>
              </a:ext>
            </a:extLst>
          </p:cNvPr>
          <p:cNvSpPr/>
          <p:nvPr/>
        </p:nvSpPr>
        <p:spPr>
          <a:xfrm>
            <a:off x="4415768" y="2486472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871D1FE2-FCD7-DC29-C46F-7C7CAC1B7916}"/>
              </a:ext>
            </a:extLst>
          </p:cNvPr>
          <p:cNvSpPr/>
          <p:nvPr/>
        </p:nvSpPr>
        <p:spPr>
          <a:xfrm>
            <a:off x="4517194" y="2512516"/>
            <a:ext cx="109538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1640" dirty="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ADF71827-22BC-AF96-A0D2-F811FEED08F7}"/>
              </a:ext>
            </a:extLst>
          </p:cNvPr>
          <p:cNvSpPr/>
          <p:nvPr/>
        </p:nvSpPr>
        <p:spPr>
          <a:xfrm>
            <a:off x="2036564" y="2516833"/>
            <a:ext cx="1771650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709"/>
              </a:lnSpc>
              <a:buNone/>
            </a:pPr>
            <a:r>
              <a:rPr lang="en-US" sz="1367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Export Trained Models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13F32A65-6F4F-4C59-D5A9-5DF79D157E53}"/>
              </a:ext>
            </a:extLst>
          </p:cNvPr>
          <p:cNvSpPr/>
          <p:nvPr/>
        </p:nvSpPr>
        <p:spPr>
          <a:xfrm>
            <a:off x="1273746" y="2817094"/>
            <a:ext cx="2534469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Export the trained models generated using VoTT to utilize them for inference and integration in various applications.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9" name="Shape 15">
            <a:extLst>
              <a:ext uri="{FF2B5EF4-FFF2-40B4-BE49-F238E27FC236}">
                <a16:creationId xmlns:a16="http://schemas.microsoft.com/office/drawing/2014/main" id="{0B064B53-F415-D93F-AE57-8B7E1E60979A}"/>
              </a:ext>
            </a:extLst>
          </p:cNvPr>
          <p:cNvSpPr/>
          <p:nvPr/>
        </p:nvSpPr>
        <p:spPr>
          <a:xfrm>
            <a:off x="4728233" y="3320393"/>
            <a:ext cx="485998" cy="27756"/>
          </a:xfrm>
          <a:prstGeom prst="roundRect">
            <a:avLst>
              <a:gd name="adj" fmla="val 225151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20" name="Shape 16">
            <a:extLst>
              <a:ext uri="{FF2B5EF4-FFF2-40B4-BE49-F238E27FC236}">
                <a16:creationId xmlns:a16="http://schemas.microsoft.com/office/drawing/2014/main" id="{88138752-9346-DD7A-EEE1-96D148B94316}"/>
              </a:ext>
            </a:extLst>
          </p:cNvPr>
          <p:cNvSpPr/>
          <p:nvPr/>
        </p:nvSpPr>
        <p:spPr>
          <a:xfrm>
            <a:off x="4415768" y="3178076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21" name="Text 17">
            <a:extLst>
              <a:ext uri="{FF2B5EF4-FFF2-40B4-BE49-F238E27FC236}">
                <a16:creationId xmlns:a16="http://schemas.microsoft.com/office/drawing/2014/main" id="{ABDFC614-532D-F68F-9A31-6C79D31B51B1}"/>
              </a:ext>
            </a:extLst>
          </p:cNvPr>
          <p:cNvSpPr/>
          <p:nvPr/>
        </p:nvSpPr>
        <p:spPr>
          <a:xfrm>
            <a:off x="4514813" y="3204121"/>
            <a:ext cx="114300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1640" dirty="0"/>
          </a:p>
        </p:txBody>
      </p:sp>
      <p:sp>
        <p:nvSpPr>
          <p:cNvPr id="22" name="Text 18">
            <a:extLst>
              <a:ext uri="{FF2B5EF4-FFF2-40B4-BE49-F238E27FC236}">
                <a16:creationId xmlns:a16="http://schemas.microsoft.com/office/drawing/2014/main" id="{4D3707BE-77E2-8530-0737-90E61459F454}"/>
              </a:ext>
            </a:extLst>
          </p:cNvPr>
          <p:cNvSpPr/>
          <p:nvPr/>
        </p:nvSpPr>
        <p:spPr>
          <a:xfrm>
            <a:off x="5335786" y="3208437"/>
            <a:ext cx="1528763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09"/>
              </a:lnSpc>
              <a:buNone/>
            </a:pPr>
            <a:r>
              <a:rPr lang="en-US" sz="1367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Supported Formats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B9F6DA94-092B-C706-A797-DD1035AF11C2}"/>
              </a:ext>
            </a:extLst>
          </p:cNvPr>
          <p:cNvSpPr/>
          <p:nvPr/>
        </p:nvSpPr>
        <p:spPr>
          <a:xfrm>
            <a:off x="5335786" y="3508697"/>
            <a:ext cx="2534469" cy="888504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VoTT supports popular formats like COCO, Pascal VOC, and TensorFlow Object Detection API for seamless integration.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3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999AA-8593-F4D3-8919-E4D9E23AE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51472"/>
            <a:ext cx="8458200" cy="44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6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A0D26-200D-B18D-17AE-33F709A6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 BI?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DBA6B-F442-452C-FEC2-22EA0F66A9E4}"/>
              </a:ext>
            </a:extLst>
          </p:cNvPr>
          <p:cNvSpPr txBox="1"/>
          <p:nvPr/>
        </p:nvSpPr>
        <p:spPr>
          <a:xfrm>
            <a:off x="341971" y="1017725"/>
            <a:ext cx="8660780" cy="34778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endParaRPr lang="en-US" dirty="0"/>
          </a:p>
          <a:p>
            <a:r>
              <a:rPr lang="en-US" sz="1600" dirty="0"/>
              <a:t>• Power BI is a business analytics solution that lets you visualize your data and share insights</a:t>
            </a:r>
          </a:p>
          <a:p>
            <a:r>
              <a:rPr lang="en-US" sz="1600" dirty="0"/>
              <a:t>  across your organization or embed them in your app or website. Connect to hundreds of</a:t>
            </a:r>
          </a:p>
          <a:p>
            <a:r>
              <a:rPr lang="en-US" sz="1600" dirty="0"/>
              <a:t>  data sources and bring your data to life with live dashboards and reports.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Make informed decisions quickly. Connect, model, and then explore your data with</a:t>
            </a:r>
          </a:p>
          <a:p>
            <a:r>
              <a:rPr lang="en-US" sz="1600" dirty="0"/>
              <a:t>  visual reports that you can collaborate, publish, and share. Power BI integrates with other</a:t>
            </a:r>
          </a:p>
          <a:p>
            <a:r>
              <a:rPr lang="en-US" sz="1600" dirty="0"/>
              <a:t>  tools, including Microsoft Excel, so you can get up to speed quickly and work seamlessly</a:t>
            </a:r>
          </a:p>
          <a:p>
            <a:r>
              <a:rPr lang="en-US" sz="1600" dirty="0"/>
              <a:t>  with your existing solutions.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Connect to hundreds of data sources on premises and in the cloud.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Use Power Query to simplify data ingestion, transformation, integration, and enrichment.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Create reports using built-in visuals or create your own custom visuals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048F35-C5EE-CC98-0768-7C4ACD128281}"/>
              </a:ext>
            </a:extLst>
          </p:cNvPr>
          <p:cNvSpPr txBox="1"/>
          <p:nvPr/>
        </p:nvSpPr>
        <p:spPr>
          <a:xfrm>
            <a:off x="148683" y="215590"/>
            <a:ext cx="8616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3A4443"/>
                </a:solidFill>
                <a:effectLst/>
                <a:uLnTx/>
                <a:uFillTx/>
                <a:latin typeface="Coustard"/>
                <a:sym typeface="Coustard"/>
              </a:rPr>
              <a:t>Why Power BI?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230E6-24A5-1FD9-60E5-699A5BE4202B}"/>
              </a:ext>
            </a:extLst>
          </p:cNvPr>
          <p:cNvSpPr txBox="1"/>
          <p:nvPr/>
        </p:nvSpPr>
        <p:spPr>
          <a:xfrm>
            <a:off x="252761" y="877230"/>
            <a:ext cx="840802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dirty="0"/>
              <a:t>• Rely on one of the largest and fastest growing business intelligence clouds.</a:t>
            </a:r>
          </a:p>
          <a:p>
            <a:r>
              <a:rPr lang="en-US" sz="1300" b="1" dirty="0"/>
              <a:t>• Create and share interactive data visualizations across global data centers, including</a:t>
            </a:r>
          </a:p>
          <a:p>
            <a:r>
              <a:rPr lang="en-US" sz="1300" b="1" dirty="0"/>
              <a:t>national clouds to meet your compliance and regulation needs.</a:t>
            </a:r>
          </a:p>
          <a:p>
            <a:pPr>
              <a:lnSpc>
                <a:spcPct val="150000"/>
              </a:lnSpc>
            </a:pPr>
            <a:r>
              <a:rPr lang="en-US" sz="1300" b="1" dirty="0"/>
              <a:t>• Better protect Power BI data with Microsoft Information Protection and Microsoft Cloud App Security.</a:t>
            </a:r>
          </a:p>
          <a:p>
            <a:pPr>
              <a:lnSpc>
                <a:spcPct val="150000"/>
              </a:lnSpc>
            </a:pPr>
            <a:r>
              <a:rPr lang="en-US" dirty="0"/>
              <a:t>	•Apply sensitivity labels familiar in Office365 apps like Word, Excel, PowerPoint, and</a:t>
            </a:r>
          </a:p>
          <a:p>
            <a:r>
              <a:rPr lang="en-US" dirty="0"/>
              <a:t>	  Outlook to Power BI data.</a:t>
            </a:r>
          </a:p>
          <a:p>
            <a:pPr>
              <a:lnSpc>
                <a:spcPct val="150000"/>
              </a:lnSpc>
            </a:pPr>
            <a:r>
              <a:rPr lang="en-US" dirty="0"/>
              <a:t>	•Extend protection and governance policies to Power BI data—including exported</a:t>
            </a:r>
          </a:p>
          <a:p>
            <a:r>
              <a:rPr lang="en-US" dirty="0"/>
              <a:t>	  data—with Microsoft Information Protection.</a:t>
            </a:r>
          </a:p>
          <a:p>
            <a:r>
              <a:rPr lang="en-US" dirty="0"/>
              <a:t>	•Better meet privacy and regulatory requirements with oversight of sensitive data</a:t>
            </a:r>
          </a:p>
          <a:p>
            <a:r>
              <a:rPr lang="en-US" dirty="0"/>
              <a:t>	  through Microsoft Cloud App Security.</a:t>
            </a:r>
          </a:p>
          <a:p>
            <a:r>
              <a:rPr lang="en-US" dirty="0"/>
              <a:t>	•Help prevent exposure of sensitive data by blocking risky user activities, in real </a:t>
            </a:r>
          </a:p>
        </p:txBody>
      </p:sp>
    </p:spTree>
    <p:extLst>
      <p:ext uri="{BB962C8B-B14F-4D97-AF65-F5344CB8AC3E}">
        <p14:creationId xmlns:p14="http://schemas.microsoft.com/office/powerpoint/2010/main" val="3151685282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Waste Management Workshop by Slidesgo">
  <a:themeElements>
    <a:clrScheme name="Simple Light">
      <a:dk1>
        <a:srgbClr val="3A4443"/>
      </a:dk1>
      <a:lt1>
        <a:srgbClr val="E0EEEC"/>
      </a:lt1>
      <a:dk2>
        <a:srgbClr val="B6CAC7"/>
      </a:dk2>
      <a:lt2>
        <a:srgbClr val="5F5F5F"/>
      </a:lt2>
      <a:accent1>
        <a:srgbClr val="3D3D3D"/>
      </a:accent1>
      <a:accent2>
        <a:srgbClr val="FFFFFF"/>
      </a:accent2>
      <a:accent3>
        <a:srgbClr val="7AA274"/>
      </a:accent3>
      <a:accent4>
        <a:srgbClr val="89D3FE"/>
      </a:accent4>
      <a:accent5>
        <a:srgbClr val="102570"/>
      </a:accent5>
      <a:accent6>
        <a:srgbClr val="DFF3FF"/>
      </a:accent6>
      <a:hlink>
        <a:srgbClr val="3A44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823</Words>
  <Application>Microsoft Office PowerPoint</Application>
  <PresentationFormat>On-screen Show (16:9)</PresentationFormat>
  <Paragraphs>97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Proxima Nova</vt:lpstr>
      <vt:lpstr>Calibri</vt:lpstr>
      <vt:lpstr>Didact Gothic</vt:lpstr>
      <vt:lpstr>Abel</vt:lpstr>
      <vt:lpstr>Raleway</vt:lpstr>
      <vt:lpstr>Roboto Condensed Light</vt:lpstr>
      <vt:lpstr>Coustard</vt:lpstr>
      <vt:lpstr>Healthcare Waste Management Workshop by Slidesgo</vt:lpstr>
      <vt:lpstr>Slidesgo Final Pages</vt:lpstr>
      <vt:lpstr>Office Theme</vt:lpstr>
      <vt:lpstr>Popular Used tools in data science  field</vt:lpstr>
      <vt:lpstr>VoTT: Visual Object Tagging Tool </vt:lpstr>
      <vt:lpstr>Features of VoTT </vt:lpstr>
      <vt:lpstr>Annotation Workflow in VoTT</vt:lpstr>
      <vt:lpstr>Training Models with VoTT</vt:lpstr>
      <vt:lpstr>Exporting Annotations and Models from VoTT</vt:lpstr>
      <vt:lpstr>PowerPoint Presentation</vt:lpstr>
      <vt:lpstr>What is Power BI?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BI Prices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Used tools in data science  field</dc:title>
  <cp:lastModifiedBy>محمود عصام فتحى جبر احمد</cp:lastModifiedBy>
  <cp:revision>19</cp:revision>
  <dcterms:modified xsi:type="dcterms:W3CDTF">2023-12-15T16:24:31Z</dcterms:modified>
</cp:coreProperties>
</file>