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9" r:id="rId3"/>
    <p:sldId id="261" r:id="rId4"/>
    <p:sldId id="262" r:id="rId5"/>
    <p:sldId id="265" r:id="rId6"/>
    <p:sldId id="264" r:id="rId7"/>
    <p:sldId id="263" r:id="rId8"/>
  </p:sldIdLst>
  <p:sldSz cx="9144000" cy="5143500" type="screen16x9"/>
  <p:notesSz cx="6858000" cy="9144000"/>
  <p:embeddedFontLst>
    <p:embeddedFont>
      <p:font typeface="ADLaM Display" panose="02010000000000000000" pitchFamily="2" charset="0"/>
      <p:regular r:id="rId10"/>
    </p:embeddedFont>
    <p:embeddedFont>
      <p:font typeface="Open Sans" pitchFamily="2" charset="0"/>
      <p:regular r:id="rId11"/>
      <p:bold r:id="rId12"/>
      <p:italic r:id="rId13"/>
      <p:boldItalic r:id="rId14"/>
    </p:embeddedFont>
    <p:embeddedFont>
      <p:font typeface="Sora"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713225"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672296" y="2477449"/>
            <a:ext cx="2742000" cy="19658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endParaRPr lang="en-US"/>
          </a:p>
        </p:txBody>
      </p:sp>
      <p:sp>
        <p:nvSpPr>
          <p:cNvPr id="7" name="Subtitle 6">
            <a:extLst>
              <a:ext uri="{FF2B5EF4-FFF2-40B4-BE49-F238E27FC236}">
                <a16:creationId xmlns:a16="http://schemas.microsoft.com/office/drawing/2014/main" id="{646B6C27-F1D1-A262-193D-01816B228A4F}"/>
              </a:ext>
            </a:extLst>
          </p:cNvPr>
          <p:cNvSpPr>
            <a:spLocks noGrp="1"/>
          </p:cNvSpPr>
          <p:nvPr>
            <p:ph type="subTitle" idx="4"/>
          </p:nvPr>
        </p:nvSpPr>
        <p:spPr/>
        <p:txBody>
          <a:bodyPr/>
          <a:lstStyle/>
          <a:p>
            <a:endParaRPr lang="en-US"/>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p:txBody>
          <a:bodyPr/>
          <a:lstStyle/>
          <a:p>
            <a:endParaRPr lang="en-US"/>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endParaRPr lang="en-US"/>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p:txBody>
          <a:bodyPr/>
          <a:lstStyle/>
          <a:p>
            <a:endParaRPr lang="en-US"/>
          </a:p>
        </p:txBody>
      </p:sp>
    </p:spTree>
    <p:extLst>
      <p:ext uri="{BB962C8B-B14F-4D97-AF65-F5344CB8AC3E}">
        <p14:creationId xmlns:p14="http://schemas.microsoft.com/office/powerpoint/2010/main" val="2558626077"/>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397</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Open Sans</vt:lpstr>
      <vt:lpstr>Sora</vt:lpstr>
      <vt:lpstr>ADLaM Display</vt:lpstr>
      <vt:lpstr>Arial</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محمود عصام فتحى جبر احمد</cp:lastModifiedBy>
  <cp:revision>12</cp:revision>
  <dcterms:modified xsi:type="dcterms:W3CDTF">2023-11-28T16:23:24Z</dcterms:modified>
</cp:coreProperties>
</file>