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435FD-6C62-48D5-B7D8-2518091EA220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9BDA5C6-173A-4837-97DD-33CB08025FC7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53FA5EAB-8F9E-4204-8B07-6F8871B82962}" type="parTrans" cxnId="{666DF09A-340A-4A1E-AFFD-CD665190C87F}">
      <dgm:prSet/>
      <dgm:spPr/>
      <dgm:t>
        <a:bodyPr/>
        <a:lstStyle/>
        <a:p>
          <a:endParaRPr lang="en-US"/>
        </a:p>
      </dgm:t>
    </dgm:pt>
    <dgm:pt modelId="{0D072221-A935-4B34-9880-8AAB231729D3}" type="sibTrans" cxnId="{666DF09A-340A-4A1E-AFFD-CD665190C87F}">
      <dgm:prSet/>
      <dgm:spPr/>
      <dgm:t>
        <a:bodyPr/>
        <a:lstStyle/>
        <a:p>
          <a:endParaRPr lang="en-US"/>
        </a:p>
      </dgm:t>
    </dgm:pt>
    <dgm:pt modelId="{FAB546F6-0416-4B24-95FC-B61C20ED8FEA}">
      <dgm:prSet/>
      <dgm:spPr>
        <a:solidFill>
          <a:srgbClr val="92D050"/>
        </a:solidFill>
      </dgm:spPr>
      <dgm:t>
        <a:bodyPr/>
        <a:lstStyle/>
        <a:p>
          <a:r>
            <a:rPr lang="en-US"/>
            <a:t>Cache coherence</a:t>
          </a:r>
        </a:p>
      </dgm:t>
    </dgm:pt>
    <dgm:pt modelId="{2EB29B13-29D2-4F3B-AEC6-918DF5B96B3D}" type="parTrans" cxnId="{7B161B4D-D1A4-4B49-AE33-472826EFFB2C}">
      <dgm:prSet/>
      <dgm:spPr/>
      <dgm:t>
        <a:bodyPr/>
        <a:lstStyle/>
        <a:p>
          <a:endParaRPr lang="en-US"/>
        </a:p>
      </dgm:t>
    </dgm:pt>
    <dgm:pt modelId="{DB418A14-F8E3-4E54-8136-777EA0FBE524}" type="sibTrans" cxnId="{7B161B4D-D1A4-4B49-AE33-472826EFFB2C}">
      <dgm:prSet/>
      <dgm:spPr/>
      <dgm:t>
        <a:bodyPr/>
        <a:lstStyle/>
        <a:p>
          <a:endParaRPr lang="en-US"/>
        </a:p>
      </dgm:t>
    </dgm:pt>
    <dgm:pt modelId="{6244FB02-1302-4ABD-9288-3C6A875C2BED}">
      <dgm:prSet/>
      <dgm:spPr>
        <a:solidFill>
          <a:srgbClr val="92D050"/>
        </a:solidFill>
      </dgm:spPr>
      <dgm:t>
        <a:bodyPr/>
        <a:lstStyle/>
        <a:p>
          <a:r>
            <a:rPr lang="en-US"/>
            <a:t>The cache coherence protocol</a:t>
          </a:r>
        </a:p>
      </dgm:t>
    </dgm:pt>
    <dgm:pt modelId="{382624EA-3319-49C6-9275-EA561FF17D97}" type="parTrans" cxnId="{833AC771-3053-4830-8CC3-77C9F18643F2}">
      <dgm:prSet/>
      <dgm:spPr/>
      <dgm:t>
        <a:bodyPr/>
        <a:lstStyle/>
        <a:p>
          <a:endParaRPr lang="en-US"/>
        </a:p>
      </dgm:t>
    </dgm:pt>
    <dgm:pt modelId="{D11C1E36-2DB8-4F39-97A3-0FFE87069D36}" type="sibTrans" cxnId="{833AC771-3053-4830-8CC3-77C9F18643F2}">
      <dgm:prSet/>
      <dgm:spPr/>
      <dgm:t>
        <a:bodyPr/>
        <a:lstStyle/>
        <a:p>
          <a:endParaRPr lang="en-US"/>
        </a:p>
      </dgm:t>
    </dgm:pt>
    <dgm:pt modelId="{4C1B28F3-F899-4D7D-8A5C-37797419C67A}">
      <dgm:prSet/>
      <dgm:spPr>
        <a:solidFill>
          <a:srgbClr val="92D050"/>
        </a:solidFill>
      </dgm:spPr>
      <dgm:t>
        <a:bodyPr/>
        <a:lstStyle/>
        <a:p>
          <a:r>
            <a:rPr lang="en-US"/>
            <a:t>Cache coherence protocols</a:t>
          </a:r>
        </a:p>
      </dgm:t>
    </dgm:pt>
    <dgm:pt modelId="{D8DC1D8C-6780-4318-B72D-0637CD149D92}" type="parTrans" cxnId="{08EAA1A0-B559-4520-9133-20C7E7CF0F9F}">
      <dgm:prSet/>
      <dgm:spPr/>
      <dgm:t>
        <a:bodyPr/>
        <a:lstStyle/>
        <a:p>
          <a:endParaRPr lang="en-US"/>
        </a:p>
      </dgm:t>
    </dgm:pt>
    <dgm:pt modelId="{57EFC56F-0C2A-46F9-97B3-FB26AC61B5B6}" type="sibTrans" cxnId="{08EAA1A0-B559-4520-9133-20C7E7CF0F9F}">
      <dgm:prSet/>
      <dgm:spPr/>
      <dgm:t>
        <a:bodyPr/>
        <a:lstStyle/>
        <a:p>
          <a:endParaRPr lang="en-US"/>
        </a:p>
      </dgm:t>
    </dgm:pt>
    <dgm:pt modelId="{EA89996D-51E1-4232-8114-A07BB68B4C9E}">
      <dgm:prSet/>
      <dgm:spPr>
        <a:solidFill>
          <a:srgbClr val="92D050"/>
        </a:solidFill>
      </dgm:spPr>
      <dgm:t>
        <a:bodyPr/>
        <a:lstStyle/>
        <a:p>
          <a:r>
            <a:rPr lang="en-US"/>
            <a:t>Benefits of cache coherence protocols</a:t>
          </a:r>
        </a:p>
      </dgm:t>
    </dgm:pt>
    <dgm:pt modelId="{EFE5B84E-B5DB-4339-8A99-DC40E637D955}" type="parTrans" cxnId="{9AFC64C9-BC39-4543-9534-EDD911559AD7}">
      <dgm:prSet/>
      <dgm:spPr/>
      <dgm:t>
        <a:bodyPr/>
        <a:lstStyle/>
        <a:p>
          <a:endParaRPr lang="en-US"/>
        </a:p>
      </dgm:t>
    </dgm:pt>
    <dgm:pt modelId="{1E26A4DB-0E31-489C-A9E7-A9A8FC68BA2A}" type="sibTrans" cxnId="{9AFC64C9-BC39-4543-9534-EDD911559AD7}">
      <dgm:prSet/>
      <dgm:spPr/>
      <dgm:t>
        <a:bodyPr/>
        <a:lstStyle/>
        <a:p>
          <a:endParaRPr lang="en-US"/>
        </a:p>
      </dgm:t>
    </dgm:pt>
    <dgm:pt modelId="{8233C8C5-4B70-41B8-B350-1BD33E89E2BE}" type="pres">
      <dgm:prSet presAssocID="{8CE435FD-6C62-48D5-B7D8-2518091EA220}" presName="outerComposite" presStyleCnt="0">
        <dgm:presLayoutVars>
          <dgm:chMax val="5"/>
          <dgm:dir/>
          <dgm:resizeHandles val="exact"/>
        </dgm:presLayoutVars>
      </dgm:prSet>
      <dgm:spPr/>
    </dgm:pt>
    <dgm:pt modelId="{EADDEA4D-4FF7-42CD-95D0-2A83BE273F0E}" type="pres">
      <dgm:prSet presAssocID="{8CE435FD-6C62-48D5-B7D8-2518091EA220}" presName="dummyMaxCanvas" presStyleCnt="0">
        <dgm:presLayoutVars/>
      </dgm:prSet>
      <dgm:spPr/>
    </dgm:pt>
    <dgm:pt modelId="{CD113308-A90D-4D3B-AE58-ACBFA9A90C98}" type="pres">
      <dgm:prSet presAssocID="{8CE435FD-6C62-48D5-B7D8-2518091EA220}" presName="FiveNodes_1" presStyleLbl="node1" presStyleIdx="0" presStyleCnt="5">
        <dgm:presLayoutVars>
          <dgm:bulletEnabled val="1"/>
        </dgm:presLayoutVars>
      </dgm:prSet>
      <dgm:spPr/>
    </dgm:pt>
    <dgm:pt modelId="{34B85085-C2A5-48AE-A26B-3C217C79034E}" type="pres">
      <dgm:prSet presAssocID="{8CE435FD-6C62-48D5-B7D8-2518091EA220}" presName="FiveNodes_2" presStyleLbl="node1" presStyleIdx="1" presStyleCnt="5">
        <dgm:presLayoutVars>
          <dgm:bulletEnabled val="1"/>
        </dgm:presLayoutVars>
      </dgm:prSet>
      <dgm:spPr/>
    </dgm:pt>
    <dgm:pt modelId="{92554A1F-1073-4A78-836C-76E50925C2B1}" type="pres">
      <dgm:prSet presAssocID="{8CE435FD-6C62-48D5-B7D8-2518091EA220}" presName="FiveNodes_3" presStyleLbl="node1" presStyleIdx="2" presStyleCnt="5">
        <dgm:presLayoutVars>
          <dgm:bulletEnabled val="1"/>
        </dgm:presLayoutVars>
      </dgm:prSet>
      <dgm:spPr/>
    </dgm:pt>
    <dgm:pt modelId="{0A3676B6-26B9-445B-A2D7-A5A50892BB2F}" type="pres">
      <dgm:prSet presAssocID="{8CE435FD-6C62-48D5-B7D8-2518091EA220}" presName="FiveNodes_4" presStyleLbl="node1" presStyleIdx="3" presStyleCnt="5">
        <dgm:presLayoutVars>
          <dgm:bulletEnabled val="1"/>
        </dgm:presLayoutVars>
      </dgm:prSet>
      <dgm:spPr/>
    </dgm:pt>
    <dgm:pt modelId="{AF216450-C8B0-4119-B773-72C58D97ADDE}" type="pres">
      <dgm:prSet presAssocID="{8CE435FD-6C62-48D5-B7D8-2518091EA220}" presName="FiveNodes_5" presStyleLbl="node1" presStyleIdx="4" presStyleCnt="5">
        <dgm:presLayoutVars>
          <dgm:bulletEnabled val="1"/>
        </dgm:presLayoutVars>
      </dgm:prSet>
      <dgm:spPr/>
    </dgm:pt>
    <dgm:pt modelId="{1CBFB2D9-368A-4919-B5BC-278B288C83A1}" type="pres">
      <dgm:prSet presAssocID="{8CE435FD-6C62-48D5-B7D8-2518091EA220}" presName="FiveConn_1-2" presStyleLbl="fgAccFollowNode1" presStyleIdx="0" presStyleCnt="4">
        <dgm:presLayoutVars>
          <dgm:bulletEnabled val="1"/>
        </dgm:presLayoutVars>
      </dgm:prSet>
      <dgm:spPr/>
    </dgm:pt>
    <dgm:pt modelId="{4EFA6487-F289-4164-8944-AE9C6352B991}" type="pres">
      <dgm:prSet presAssocID="{8CE435FD-6C62-48D5-B7D8-2518091EA220}" presName="FiveConn_2-3" presStyleLbl="fgAccFollowNode1" presStyleIdx="1" presStyleCnt="4">
        <dgm:presLayoutVars>
          <dgm:bulletEnabled val="1"/>
        </dgm:presLayoutVars>
      </dgm:prSet>
      <dgm:spPr/>
    </dgm:pt>
    <dgm:pt modelId="{67CC5C90-3C5A-4872-94AD-0653A710DB19}" type="pres">
      <dgm:prSet presAssocID="{8CE435FD-6C62-48D5-B7D8-2518091EA220}" presName="FiveConn_3-4" presStyleLbl="fgAccFollowNode1" presStyleIdx="2" presStyleCnt="4">
        <dgm:presLayoutVars>
          <dgm:bulletEnabled val="1"/>
        </dgm:presLayoutVars>
      </dgm:prSet>
      <dgm:spPr/>
    </dgm:pt>
    <dgm:pt modelId="{D88D83FB-7D03-41F3-8505-1D1D4B9EE64E}" type="pres">
      <dgm:prSet presAssocID="{8CE435FD-6C62-48D5-B7D8-2518091EA220}" presName="FiveConn_4-5" presStyleLbl="fgAccFollowNode1" presStyleIdx="3" presStyleCnt="4">
        <dgm:presLayoutVars>
          <dgm:bulletEnabled val="1"/>
        </dgm:presLayoutVars>
      </dgm:prSet>
      <dgm:spPr/>
    </dgm:pt>
    <dgm:pt modelId="{D9BF0E97-8CE3-4D1B-8FBB-FA3AD03C000F}" type="pres">
      <dgm:prSet presAssocID="{8CE435FD-6C62-48D5-B7D8-2518091EA220}" presName="FiveNodes_1_text" presStyleLbl="node1" presStyleIdx="4" presStyleCnt="5">
        <dgm:presLayoutVars>
          <dgm:bulletEnabled val="1"/>
        </dgm:presLayoutVars>
      </dgm:prSet>
      <dgm:spPr/>
    </dgm:pt>
    <dgm:pt modelId="{90291427-F79C-4A5A-8E0A-6F14D266FC6C}" type="pres">
      <dgm:prSet presAssocID="{8CE435FD-6C62-48D5-B7D8-2518091EA220}" presName="FiveNodes_2_text" presStyleLbl="node1" presStyleIdx="4" presStyleCnt="5">
        <dgm:presLayoutVars>
          <dgm:bulletEnabled val="1"/>
        </dgm:presLayoutVars>
      </dgm:prSet>
      <dgm:spPr/>
    </dgm:pt>
    <dgm:pt modelId="{9E2D12D5-2CBE-420B-A877-57E2C7F6A766}" type="pres">
      <dgm:prSet presAssocID="{8CE435FD-6C62-48D5-B7D8-2518091EA220}" presName="FiveNodes_3_text" presStyleLbl="node1" presStyleIdx="4" presStyleCnt="5">
        <dgm:presLayoutVars>
          <dgm:bulletEnabled val="1"/>
        </dgm:presLayoutVars>
      </dgm:prSet>
      <dgm:spPr/>
    </dgm:pt>
    <dgm:pt modelId="{C2E387AD-DDD7-47E9-BD91-DF1DB183150E}" type="pres">
      <dgm:prSet presAssocID="{8CE435FD-6C62-48D5-B7D8-2518091EA220}" presName="FiveNodes_4_text" presStyleLbl="node1" presStyleIdx="4" presStyleCnt="5">
        <dgm:presLayoutVars>
          <dgm:bulletEnabled val="1"/>
        </dgm:presLayoutVars>
      </dgm:prSet>
      <dgm:spPr/>
    </dgm:pt>
    <dgm:pt modelId="{B72539A5-10FD-459C-9E24-66A88A1E423D}" type="pres">
      <dgm:prSet presAssocID="{8CE435FD-6C62-48D5-B7D8-2518091EA22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175FA02-13DE-41BC-B6C3-E10B688A72BE}" type="presOf" srcId="{6244FB02-1302-4ABD-9288-3C6A875C2BED}" destId="{92554A1F-1073-4A78-836C-76E50925C2B1}" srcOrd="0" destOrd="0" presId="urn:microsoft.com/office/officeart/2005/8/layout/vProcess5"/>
    <dgm:cxn modelId="{18E3FC2A-0010-4B77-B1CF-88DCADDBE26D}" type="presOf" srcId="{4C1B28F3-F899-4D7D-8A5C-37797419C67A}" destId="{0A3676B6-26B9-445B-A2D7-A5A50892BB2F}" srcOrd="0" destOrd="0" presId="urn:microsoft.com/office/officeart/2005/8/layout/vProcess5"/>
    <dgm:cxn modelId="{BAF57F42-DDBE-4373-A707-2605971C56B9}" type="presOf" srcId="{FAB546F6-0416-4B24-95FC-B61C20ED8FEA}" destId="{90291427-F79C-4A5A-8E0A-6F14D266FC6C}" srcOrd="1" destOrd="0" presId="urn:microsoft.com/office/officeart/2005/8/layout/vProcess5"/>
    <dgm:cxn modelId="{6058664C-2494-48DC-828A-1C916679C460}" type="presOf" srcId="{DB418A14-F8E3-4E54-8136-777EA0FBE524}" destId="{4EFA6487-F289-4164-8944-AE9C6352B991}" srcOrd="0" destOrd="0" presId="urn:microsoft.com/office/officeart/2005/8/layout/vProcess5"/>
    <dgm:cxn modelId="{7B161B4D-D1A4-4B49-AE33-472826EFFB2C}" srcId="{8CE435FD-6C62-48D5-B7D8-2518091EA220}" destId="{FAB546F6-0416-4B24-95FC-B61C20ED8FEA}" srcOrd="1" destOrd="0" parTransId="{2EB29B13-29D2-4F3B-AEC6-918DF5B96B3D}" sibTransId="{DB418A14-F8E3-4E54-8136-777EA0FBE524}"/>
    <dgm:cxn modelId="{833AC771-3053-4830-8CC3-77C9F18643F2}" srcId="{8CE435FD-6C62-48D5-B7D8-2518091EA220}" destId="{6244FB02-1302-4ABD-9288-3C6A875C2BED}" srcOrd="2" destOrd="0" parTransId="{382624EA-3319-49C6-9275-EA561FF17D97}" sibTransId="{D11C1E36-2DB8-4F39-97A3-0FFE87069D36}"/>
    <dgm:cxn modelId="{528D9B74-39B2-421F-AC41-64B2DE77F101}" type="presOf" srcId="{99BDA5C6-173A-4837-97DD-33CB08025FC7}" destId="{D9BF0E97-8CE3-4D1B-8FBB-FA3AD03C000F}" srcOrd="1" destOrd="0" presId="urn:microsoft.com/office/officeart/2005/8/layout/vProcess5"/>
    <dgm:cxn modelId="{E1814C79-28D2-404B-BDCE-3CE51886C12D}" type="presOf" srcId="{D11C1E36-2DB8-4F39-97A3-0FFE87069D36}" destId="{67CC5C90-3C5A-4872-94AD-0653A710DB19}" srcOrd="0" destOrd="0" presId="urn:microsoft.com/office/officeart/2005/8/layout/vProcess5"/>
    <dgm:cxn modelId="{3FE67D7B-8195-4A98-B7A7-27E2CF50AF37}" type="presOf" srcId="{4C1B28F3-F899-4D7D-8A5C-37797419C67A}" destId="{C2E387AD-DDD7-47E9-BD91-DF1DB183150E}" srcOrd="1" destOrd="0" presId="urn:microsoft.com/office/officeart/2005/8/layout/vProcess5"/>
    <dgm:cxn modelId="{A9E4C086-3DA1-41FA-8F4B-02FF93FBFDB7}" type="presOf" srcId="{99BDA5C6-173A-4837-97DD-33CB08025FC7}" destId="{CD113308-A90D-4D3B-AE58-ACBFA9A90C98}" srcOrd="0" destOrd="0" presId="urn:microsoft.com/office/officeart/2005/8/layout/vProcess5"/>
    <dgm:cxn modelId="{2296CD86-6930-41C3-AC5A-25D902A149A7}" type="presOf" srcId="{8CE435FD-6C62-48D5-B7D8-2518091EA220}" destId="{8233C8C5-4B70-41B8-B350-1BD33E89E2BE}" srcOrd="0" destOrd="0" presId="urn:microsoft.com/office/officeart/2005/8/layout/vProcess5"/>
    <dgm:cxn modelId="{2BE1868A-256A-44A0-A6A1-ECE44637EEF5}" type="presOf" srcId="{EA89996D-51E1-4232-8114-A07BB68B4C9E}" destId="{B72539A5-10FD-459C-9E24-66A88A1E423D}" srcOrd="1" destOrd="0" presId="urn:microsoft.com/office/officeart/2005/8/layout/vProcess5"/>
    <dgm:cxn modelId="{666DF09A-340A-4A1E-AFFD-CD665190C87F}" srcId="{8CE435FD-6C62-48D5-B7D8-2518091EA220}" destId="{99BDA5C6-173A-4837-97DD-33CB08025FC7}" srcOrd="0" destOrd="0" parTransId="{53FA5EAB-8F9E-4204-8B07-6F8871B82962}" sibTransId="{0D072221-A935-4B34-9880-8AAB231729D3}"/>
    <dgm:cxn modelId="{08EAA1A0-B559-4520-9133-20C7E7CF0F9F}" srcId="{8CE435FD-6C62-48D5-B7D8-2518091EA220}" destId="{4C1B28F3-F899-4D7D-8A5C-37797419C67A}" srcOrd="3" destOrd="0" parTransId="{D8DC1D8C-6780-4318-B72D-0637CD149D92}" sibTransId="{57EFC56F-0C2A-46F9-97B3-FB26AC61B5B6}"/>
    <dgm:cxn modelId="{AA2F4CC1-EB67-4E64-8276-C1E7415223BD}" type="presOf" srcId="{57EFC56F-0C2A-46F9-97B3-FB26AC61B5B6}" destId="{D88D83FB-7D03-41F3-8505-1D1D4B9EE64E}" srcOrd="0" destOrd="0" presId="urn:microsoft.com/office/officeart/2005/8/layout/vProcess5"/>
    <dgm:cxn modelId="{9AFC64C9-BC39-4543-9534-EDD911559AD7}" srcId="{8CE435FD-6C62-48D5-B7D8-2518091EA220}" destId="{EA89996D-51E1-4232-8114-A07BB68B4C9E}" srcOrd="4" destOrd="0" parTransId="{EFE5B84E-B5DB-4339-8A99-DC40E637D955}" sibTransId="{1E26A4DB-0E31-489C-A9E7-A9A8FC68BA2A}"/>
    <dgm:cxn modelId="{439025D5-AC8D-4A7E-A200-4981546F02A8}" type="presOf" srcId="{6244FB02-1302-4ABD-9288-3C6A875C2BED}" destId="{9E2D12D5-2CBE-420B-A877-57E2C7F6A766}" srcOrd="1" destOrd="0" presId="urn:microsoft.com/office/officeart/2005/8/layout/vProcess5"/>
    <dgm:cxn modelId="{C629BED7-31AD-4756-8944-4B286C30817B}" type="presOf" srcId="{FAB546F6-0416-4B24-95FC-B61C20ED8FEA}" destId="{34B85085-C2A5-48AE-A26B-3C217C79034E}" srcOrd="0" destOrd="0" presId="urn:microsoft.com/office/officeart/2005/8/layout/vProcess5"/>
    <dgm:cxn modelId="{BCDE48DE-FB09-4945-8576-3C06364F1B58}" type="presOf" srcId="{0D072221-A935-4B34-9880-8AAB231729D3}" destId="{1CBFB2D9-368A-4919-B5BC-278B288C83A1}" srcOrd="0" destOrd="0" presId="urn:microsoft.com/office/officeart/2005/8/layout/vProcess5"/>
    <dgm:cxn modelId="{DEA29DF5-37BF-410B-9403-C3BFF1B21C96}" type="presOf" srcId="{EA89996D-51E1-4232-8114-A07BB68B4C9E}" destId="{AF216450-C8B0-4119-B773-72C58D97ADDE}" srcOrd="0" destOrd="0" presId="urn:microsoft.com/office/officeart/2005/8/layout/vProcess5"/>
    <dgm:cxn modelId="{6FE410CD-81A0-41AA-BA42-DBF374FE837F}" type="presParOf" srcId="{8233C8C5-4B70-41B8-B350-1BD33E89E2BE}" destId="{EADDEA4D-4FF7-42CD-95D0-2A83BE273F0E}" srcOrd="0" destOrd="0" presId="urn:microsoft.com/office/officeart/2005/8/layout/vProcess5"/>
    <dgm:cxn modelId="{C8963916-AE86-41E2-AF9C-E36DB2F2AF69}" type="presParOf" srcId="{8233C8C5-4B70-41B8-B350-1BD33E89E2BE}" destId="{CD113308-A90D-4D3B-AE58-ACBFA9A90C98}" srcOrd="1" destOrd="0" presId="urn:microsoft.com/office/officeart/2005/8/layout/vProcess5"/>
    <dgm:cxn modelId="{5F454677-8605-4272-990B-217E646BBE5D}" type="presParOf" srcId="{8233C8C5-4B70-41B8-B350-1BD33E89E2BE}" destId="{34B85085-C2A5-48AE-A26B-3C217C79034E}" srcOrd="2" destOrd="0" presId="urn:microsoft.com/office/officeart/2005/8/layout/vProcess5"/>
    <dgm:cxn modelId="{5E15277E-D495-4E0F-A363-9337AFE2CD0E}" type="presParOf" srcId="{8233C8C5-4B70-41B8-B350-1BD33E89E2BE}" destId="{92554A1F-1073-4A78-836C-76E50925C2B1}" srcOrd="3" destOrd="0" presId="urn:microsoft.com/office/officeart/2005/8/layout/vProcess5"/>
    <dgm:cxn modelId="{C0F3CEC6-071E-4B7F-9091-32D2EE916889}" type="presParOf" srcId="{8233C8C5-4B70-41B8-B350-1BD33E89E2BE}" destId="{0A3676B6-26B9-445B-A2D7-A5A50892BB2F}" srcOrd="4" destOrd="0" presId="urn:microsoft.com/office/officeart/2005/8/layout/vProcess5"/>
    <dgm:cxn modelId="{2B9CABDB-F998-48B0-9A56-BABCE2C63E68}" type="presParOf" srcId="{8233C8C5-4B70-41B8-B350-1BD33E89E2BE}" destId="{AF216450-C8B0-4119-B773-72C58D97ADDE}" srcOrd="5" destOrd="0" presId="urn:microsoft.com/office/officeart/2005/8/layout/vProcess5"/>
    <dgm:cxn modelId="{B6FB787D-740D-41E9-91AC-FA370D935EC6}" type="presParOf" srcId="{8233C8C5-4B70-41B8-B350-1BD33E89E2BE}" destId="{1CBFB2D9-368A-4919-B5BC-278B288C83A1}" srcOrd="6" destOrd="0" presId="urn:microsoft.com/office/officeart/2005/8/layout/vProcess5"/>
    <dgm:cxn modelId="{778ADD08-50C1-4A6C-BBC2-19E32A068EB5}" type="presParOf" srcId="{8233C8C5-4B70-41B8-B350-1BD33E89E2BE}" destId="{4EFA6487-F289-4164-8944-AE9C6352B991}" srcOrd="7" destOrd="0" presId="urn:microsoft.com/office/officeart/2005/8/layout/vProcess5"/>
    <dgm:cxn modelId="{5E291058-6048-4BAC-8AAD-ADB087C6FA73}" type="presParOf" srcId="{8233C8C5-4B70-41B8-B350-1BD33E89E2BE}" destId="{67CC5C90-3C5A-4872-94AD-0653A710DB19}" srcOrd="8" destOrd="0" presId="urn:microsoft.com/office/officeart/2005/8/layout/vProcess5"/>
    <dgm:cxn modelId="{623AE5BB-911D-4F92-A210-708C867B35AA}" type="presParOf" srcId="{8233C8C5-4B70-41B8-B350-1BD33E89E2BE}" destId="{D88D83FB-7D03-41F3-8505-1D1D4B9EE64E}" srcOrd="9" destOrd="0" presId="urn:microsoft.com/office/officeart/2005/8/layout/vProcess5"/>
    <dgm:cxn modelId="{EEED82E4-7250-4ACC-8AB6-E39EF21B1348}" type="presParOf" srcId="{8233C8C5-4B70-41B8-B350-1BD33E89E2BE}" destId="{D9BF0E97-8CE3-4D1B-8FBB-FA3AD03C000F}" srcOrd="10" destOrd="0" presId="urn:microsoft.com/office/officeart/2005/8/layout/vProcess5"/>
    <dgm:cxn modelId="{23B1CE00-0758-4D43-B1D3-CBED1FA363C0}" type="presParOf" srcId="{8233C8C5-4B70-41B8-B350-1BD33E89E2BE}" destId="{90291427-F79C-4A5A-8E0A-6F14D266FC6C}" srcOrd="11" destOrd="0" presId="urn:microsoft.com/office/officeart/2005/8/layout/vProcess5"/>
    <dgm:cxn modelId="{8284FE60-CA58-42C7-9086-62E0C4974335}" type="presParOf" srcId="{8233C8C5-4B70-41B8-B350-1BD33E89E2BE}" destId="{9E2D12D5-2CBE-420B-A877-57E2C7F6A766}" srcOrd="12" destOrd="0" presId="urn:microsoft.com/office/officeart/2005/8/layout/vProcess5"/>
    <dgm:cxn modelId="{477B8888-38ED-499C-BB23-B6BBF8BCB2DE}" type="presParOf" srcId="{8233C8C5-4B70-41B8-B350-1BD33E89E2BE}" destId="{C2E387AD-DDD7-47E9-BD91-DF1DB183150E}" srcOrd="13" destOrd="0" presId="urn:microsoft.com/office/officeart/2005/8/layout/vProcess5"/>
    <dgm:cxn modelId="{E0BCDFFE-EBBB-44AE-B096-6787F04A49F1}" type="presParOf" srcId="{8233C8C5-4B70-41B8-B350-1BD33E89E2BE}" destId="{B72539A5-10FD-459C-9E24-66A88A1E423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48CEE4-C85D-4636-8828-6E306F12CD1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B2E36C-4FF3-437B-A382-4100654429F7}">
      <dgm:prSet/>
      <dgm:spPr/>
      <dgm:t>
        <a:bodyPr/>
        <a:lstStyle/>
        <a:p>
          <a:r>
            <a:rPr lang="en-US"/>
            <a:t>The mechanisms that enforce cache coherence in shared memory systems. These rules define the rules for how processors communicate and update cached data items to maintain consistency.</a:t>
          </a:r>
        </a:p>
      </dgm:t>
    </dgm:pt>
    <dgm:pt modelId="{A0CCA440-090F-448B-87E7-EA631CCD22FA}" type="parTrans" cxnId="{7A83621D-D715-4F65-9426-85CDC8918084}">
      <dgm:prSet/>
      <dgm:spPr/>
      <dgm:t>
        <a:bodyPr/>
        <a:lstStyle/>
        <a:p>
          <a:endParaRPr lang="en-US"/>
        </a:p>
      </dgm:t>
    </dgm:pt>
    <dgm:pt modelId="{50B213CF-06EB-4AFE-882A-DD06A4FD6E63}" type="sibTrans" cxnId="{7A83621D-D715-4F65-9426-85CDC8918084}">
      <dgm:prSet/>
      <dgm:spPr/>
      <dgm:t>
        <a:bodyPr/>
        <a:lstStyle/>
        <a:p>
          <a:endParaRPr lang="en-US"/>
        </a:p>
      </dgm:t>
    </dgm:pt>
    <dgm:pt modelId="{1D2E21A6-C3C1-475A-9DFB-CA7C586E4DE6}">
      <dgm:prSet/>
      <dgm:spPr/>
      <dgm:t>
        <a:bodyPr/>
        <a:lstStyle/>
        <a:p>
          <a:r>
            <a:rPr lang="en-US"/>
            <a:t>There are two main categories of cache coherence protocols:</a:t>
          </a:r>
        </a:p>
      </dgm:t>
    </dgm:pt>
    <dgm:pt modelId="{B53BA9E9-58ED-4522-9374-820C7DB259A6}" type="parTrans" cxnId="{0B2041DB-9F3A-434F-9159-C81FB2646951}">
      <dgm:prSet/>
      <dgm:spPr/>
      <dgm:t>
        <a:bodyPr/>
        <a:lstStyle/>
        <a:p>
          <a:endParaRPr lang="en-US"/>
        </a:p>
      </dgm:t>
    </dgm:pt>
    <dgm:pt modelId="{E72616A2-591E-4A80-876C-1D984F2B149E}" type="sibTrans" cxnId="{0B2041DB-9F3A-434F-9159-C81FB2646951}">
      <dgm:prSet/>
      <dgm:spPr/>
      <dgm:t>
        <a:bodyPr/>
        <a:lstStyle/>
        <a:p>
          <a:endParaRPr lang="en-US"/>
        </a:p>
      </dgm:t>
    </dgm:pt>
    <dgm:pt modelId="{54947774-0F0B-4462-8268-38C728B31F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Snooping based protocols</a:t>
          </a:r>
        </a:p>
      </dgm:t>
    </dgm:pt>
    <dgm:pt modelId="{A9C28E93-F9AE-4B30-BA1E-4D43B3445241}" type="parTrans" cxnId="{33494C9F-163D-46F1-91AA-9E440109EA90}">
      <dgm:prSet/>
      <dgm:spPr/>
      <dgm:t>
        <a:bodyPr/>
        <a:lstStyle/>
        <a:p>
          <a:endParaRPr lang="en-US"/>
        </a:p>
      </dgm:t>
    </dgm:pt>
    <dgm:pt modelId="{4F2ED4DA-C50E-42C0-B4CB-DE379B835BE5}" type="sibTrans" cxnId="{33494C9F-163D-46F1-91AA-9E440109EA90}">
      <dgm:prSet/>
      <dgm:spPr/>
      <dgm:t>
        <a:bodyPr/>
        <a:lstStyle/>
        <a:p>
          <a:endParaRPr lang="en-US"/>
        </a:p>
      </dgm:t>
    </dgm:pt>
    <dgm:pt modelId="{2CEE9BE4-43C0-446D-B271-89959583F5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Directory based protocols</a:t>
          </a:r>
        </a:p>
      </dgm:t>
    </dgm:pt>
    <dgm:pt modelId="{D59508D7-9799-49F0-85CC-FD262CCA5FEB}" type="parTrans" cxnId="{847EEE8B-C6C5-4804-A009-37D1AF3AB12E}">
      <dgm:prSet/>
      <dgm:spPr/>
      <dgm:t>
        <a:bodyPr/>
        <a:lstStyle/>
        <a:p>
          <a:endParaRPr lang="en-US"/>
        </a:p>
      </dgm:t>
    </dgm:pt>
    <dgm:pt modelId="{965EC66E-944D-4E74-9097-B4A4E1662D25}" type="sibTrans" cxnId="{847EEE8B-C6C5-4804-A009-37D1AF3AB12E}">
      <dgm:prSet/>
      <dgm:spPr/>
      <dgm:t>
        <a:bodyPr/>
        <a:lstStyle/>
        <a:p>
          <a:endParaRPr lang="en-US"/>
        </a:p>
      </dgm:t>
    </dgm:pt>
    <dgm:pt modelId="{14EC5A88-BD00-4891-B4CC-1BCA650CBF02}" type="pres">
      <dgm:prSet presAssocID="{C848CEE4-C85D-4636-8828-6E306F12CD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79834A-8C62-4E5F-AAE0-A1277147ED22}" type="pres">
      <dgm:prSet presAssocID="{2AB2E36C-4FF3-437B-A382-4100654429F7}" presName="hierRoot1" presStyleCnt="0"/>
      <dgm:spPr/>
    </dgm:pt>
    <dgm:pt modelId="{4DA12EE5-94F5-4A9B-9BAA-1BE57C51ED2C}" type="pres">
      <dgm:prSet presAssocID="{2AB2E36C-4FF3-437B-A382-4100654429F7}" presName="composite" presStyleCnt="0"/>
      <dgm:spPr/>
    </dgm:pt>
    <dgm:pt modelId="{384209C8-9A51-4329-A02E-66298BD84A32}" type="pres">
      <dgm:prSet presAssocID="{2AB2E36C-4FF3-437B-A382-4100654429F7}" presName="background" presStyleLbl="node0" presStyleIdx="0" presStyleCnt="2"/>
      <dgm:spPr/>
    </dgm:pt>
    <dgm:pt modelId="{B2BBFDC3-A954-4501-A063-D0A96FE64160}" type="pres">
      <dgm:prSet presAssocID="{2AB2E36C-4FF3-437B-A382-4100654429F7}" presName="text" presStyleLbl="fgAcc0" presStyleIdx="0" presStyleCnt="2">
        <dgm:presLayoutVars>
          <dgm:chPref val="3"/>
        </dgm:presLayoutVars>
      </dgm:prSet>
      <dgm:spPr/>
    </dgm:pt>
    <dgm:pt modelId="{AB50A63D-DE50-452B-84D9-91F198791F8A}" type="pres">
      <dgm:prSet presAssocID="{2AB2E36C-4FF3-437B-A382-4100654429F7}" presName="hierChild2" presStyleCnt="0"/>
      <dgm:spPr/>
    </dgm:pt>
    <dgm:pt modelId="{DB34BBE9-5C1C-4F28-BB34-93847B2667DB}" type="pres">
      <dgm:prSet presAssocID="{1D2E21A6-C3C1-475A-9DFB-CA7C586E4DE6}" presName="hierRoot1" presStyleCnt="0"/>
      <dgm:spPr/>
    </dgm:pt>
    <dgm:pt modelId="{D795681B-755C-47F6-950B-019D2FA4FF42}" type="pres">
      <dgm:prSet presAssocID="{1D2E21A6-C3C1-475A-9DFB-CA7C586E4DE6}" presName="composite" presStyleCnt="0"/>
      <dgm:spPr/>
    </dgm:pt>
    <dgm:pt modelId="{2E9BC299-1355-4E32-9AF7-E08CA568C59F}" type="pres">
      <dgm:prSet presAssocID="{1D2E21A6-C3C1-475A-9DFB-CA7C586E4DE6}" presName="background" presStyleLbl="node0" presStyleIdx="1" presStyleCnt="2"/>
      <dgm:spPr/>
    </dgm:pt>
    <dgm:pt modelId="{98ECC445-EBBF-48EE-B61B-A63E24CA7161}" type="pres">
      <dgm:prSet presAssocID="{1D2E21A6-C3C1-475A-9DFB-CA7C586E4DE6}" presName="text" presStyleLbl="fgAcc0" presStyleIdx="1" presStyleCnt="2">
        <dgm:presLayoutVars>
          <dgm:chPref val="3"/>
        </dgm:presLayoutVars>
      </dgm:prSet>
      <dgm:spPr/>
    </dgm:pt>
    <dgm:pt modelId="{2F241A33-56EE-4021-9B0D-E5C91A47ED93}" type="pres">
      <dgm:prSet presAssocID="{1D2E21A6-C3C1-475A-9DFB-CA7C586E4DE6}" presName="hierChild2" presStyleCnt="0"/>
      <dgm:spPr/>
    </dgm:pt>
    <dgm:pt modelId="{F6412ABA-BF34-4FC9-9BCD-447CFBFE1C55}" type="pres">
      <dgm:prSet presAssocID="{A9C28E93-F9AE-4B30-BA1E-4D43B3445241}" presName="Name10" presStyleLbl="parChTrans1D2" presStyleIdx="0" presStyleCnt="2"/>
      <dgm:spPr/>
    </dgm:pt>
    <dgm:pt modelId="{7D0DEA36-A962-43AB-875F-FB973BEFB6E0}" type="pres">
      <dgm:prSet presAssocID="{54947774-0F0B-4462-8268-38C728B31FD1}" presName="hierRoot2" presStyleCnt="0"/>
      <dgm:spPr/>
    </dgm:pt>
    <dgm:pt modelId="{8B477B3B-EB4A-4566-B0C9-CDFE37D433D9}" type="pres">
      <dgm:prSet presAssocID="{54947774-0F0B-4462-8268-38C728B31FD1}" presName="composite2" presStyleCnt="0"/>
      <dgm:spPr/>
    </dgm:pt>
    <dgm:pt modelId="{BF2F898F-EA3F-4A97-84F3-058B90052CA3}" type="pres">
      <dgm:prSet presAssocID="{54947774-0F0B-4462-8268-38C728B31FD1}" presName="background2" presStyleLbl="node2" presStyleIdx="0" presStyleCnt="2"/>
      <dgm:spPr/>
    </dgm:pt>
    <dgm:pt modelId="{70963094-7BD8-4091-8E21-5C741FEA998C}" type="pres">
      <dgm:prSet presAssocID="{54947774-0F0B-4462-8268-38C728B31FD1}" presName="text2" presStyleLbl="fgAcc2" presStyleIdx="0" presStyleCnt="2">
        <dgm:presLayoutVars>
          <dgm:chPref val="3"/>
        </dgm:presLayoutVars>
      </dgm:prSet>
      <dgm:spPr/>
    </dgm:pt>
    <dgm:pt modelId="{CA466ADF-C3AE-4BBA-A253-8DD8EEEF495A}" type="pres">
      <dgm:prSet presAssocID="{54947774-0F0B-4462-8268-38C728B31FD1}" presName="hierChild3" presStyleCnt="0"/>
      <dgm:spPr/>
    </dgm:pt>
    <dgm:pt modelId="{62C78DBE-56C0-49B9-8B07-CEB57895F93C}" type="pres">
      <dgm:prSet presAssocID="{D59508D7-9799-49F0-85CC-FD262CCA5FEB}" presName="Name10" presStyleLbl="parChTrans1D2" presStyleIdx="1" presStyleCnt="2"/>
      <dgm:spPr/>
    </dgm:pt>
    <dgm:pt modelId="{6EF7D19D-9C78-41A5-A785-6ACA38935164}" type="pres">
      <dgm:prSet presAssocID="{2CEE9BE4-43C0-446D-B271-89959583F553}" presName="hierRoot2" presStyleCnt="0"/>
      <dgm:spPr/>
    </dgm:pt>
    <dgm:pt modelId="{CFD50B01-6F88-4A53-960A-365956522DCE}" type="pres">
      <dgm:prSet presAssocID="{2CEE9BE4-43C0-446D-B271-89959583F553}" presName="composite2" presStyleCnt="0"/>
      <dgm:spPr/>
    </dgm:pt>
    <dgm:pt modelId="{A9B2F059-1921-491E-A26B-9761259B937A}" type="pres">
      <dgm:prSet presAssocID="{2CEE9BE4-43C0-446D-B271-89959583F553}" presName="background2" presStyleLbl="node2" presStyleIdx="1" presStyleCnt="2"/>
      <dgm:spPr/>
    </dgm:pt>
    <dgm:pt modelId="{994172F6-682B-4B5F-BFF9-56EC5A52C0AC}" type="pres">
      <dgm:prSet presAssocID="{2CEE9BE4-43C0-446D-B271-89959583F553}" presName="text2" presStyleLbl="fgAcc2" presStyleIdx="1" presStyleCnt="2">
        <dgm:presLayoutVars>
          <dgm:chPref val="3"/>
        </dgm:presLayoutVars>
      </dgm:prSet>
      <dgm:spPr/>
    </dgm:pt>
    <dgm:pt modelId="{5CCEA0BF-50B3-415B-B66C-86BEABFEABA7}" type="pres">
      <dgm:prSet presAssocID="{2CEE9BE4-43C0-446D-B271-89959583F553}" presName="hierChild3" presStyleCnt="0"/>
      <dgm:spPr/>
    </dgm:pt>
  </dgm:ptLst>
  <dgm:cxnLst>
    <dgm:cxn modelId="{7A83621D-D715-4F65-9426-85CDC8918084}" srcId="{C848CEE4-C85D-4636-8828-6E306F12CD1A}" destId="{2AB2E36C-4FF3-437B-A382-4100654429F7}" srcOrd="0" destOrd="0" parTransId="{A0CCA440-090F-448B-87E7-EA631CCD22FA}" sibTransId="{50B213CF-06EB-4AFE-882A-DD06A4FD6E63}"/>
    <dgm:cxn modelId="{574FD12F-31B9-4686-BCEE-7C00C245E9CC}" type="presOf" srcId="{A9C28E93-F9AE-4B30-BA1E-4D43B3445241}" destId="{F6412ABA-BF34-4FC9-9BCD-447CFBFE1C55}" srcOrd="0" destOrd="0" presId="urn:microsoft.com/office/officeart/2005/8/layout/hierarchy1"/>
    <dgm:cxn modelId="{E3612E31-A08A-4FB6-A0CD-EC2235EA0AF8}" type="presOf" srcId="{D59508D7-9799-49F0-85CC-FD262CCA5FEB}" destId="{62C78DBE-56C0-49B9-8B07-CEB57895F93C}" srcOrd="0" destOrd="0" presId="urn:microsoft.com/office/officeart/2005/8/layout/hierarchy1"/>
    <dgm:cxn modelId="{2ED6CB82-22C6-44A9-9D4D-CFD317CA311F}" type="presOf" srcId="{2AB2E36C-4FF3-437B-A382-4100654429F7}" destId="{B2BBFDC3-A954-4501-A063-D0A96FE64160}" srcOrd="0" destOrd="0" presId="urn:microsoft.com/office/officeart/2005/8/layout/hierarchy1"/>
    <dgm:cxn modelId="{847EEE8B-C6C5-4804-A009-37D1AF3AB12E}" srcId="{1D2E21A6-C3C1-475A-9DFB-CA7C586E4DE6}" destId="{2CEE9BE4-43C0-446D-B271-89959583F553}" srcOrd="1" destOrd="0" parTransId="{D59508D7-9799-49F0-85CC-FD262CCA5FEB}" sibTransId="{965EC66E-944D-4E74-9097-B4A4E1662D25}"/>
    <dgm:cxn modelId="{33494C9F-163D-46F1-91AA-9E440109EA90}" srcId="{1D2E21A6-C3C1-475A-9DFB-CA7C586E4DE6}" destId="{54947774-0F0B-4462-8268-38C728B31FD1}" srcOrd="0" destOrd="0" parTransId="{A9C28E93-F9AE-4B30-BA1E-4D43B3445241}" sibTransId="{4F2ED4DA-C50E-42C0-B4CB-DE379B835BE5}"/>
    <dgm:cxn modelId="{A872F4AC-61F1-473B-AD0E-AF937C4E59D6}" type="presOf" srcId="{C848CEE4-C85D-4636-8828-6E306F12CD1A}" destId="{14EC5A88-BD00-4891-B4CC-1BCA650CBF02}" srcOrd="0" destOrd="0" presId="urn:microsoft.com/office/officeart/2005/8/layout/hierarchy1"/>
    <dgm:cxn modelId="{4535E4B2-92F4-480F-A671-E82F531F20CF}" type="presOf" srcId="{1D2E21A6-C3C1-475A-9DFB-CA7C586E4DE6}" destId="{98ECC445-EBBF-48EE-B61B-A63E24CA7161}" srcOrd="0" destOrd="0" presId="urn:microsoft.com/office/officeart/2005/8/layout/hierarchy1"/>
    <dgm:cxn modelId="{AD27F3D3-11F3-4425-8910-B3D0A2435DE1}" type="presOf" srcId="{2CEE9BE4-43C0-446D-B271-89959583F553}" destId="{994172F6-682B-4B5F-BFF9-56EC5A52C0AC}" srcOrd="0" destOrd="0" presId="urn:microsoft.com/office/officeart/2005/8/layout/hierarchy1"/>
    <dgm:cxn modelId="{0B2041DB-9F3A-434F-9159-C81FB2646951}" srcId="{C848CEE4-C85D-4636-8828-6E306F12CD1A}" destId="{1D2E21A6-C3C1-475A-9DFB-CA7C586E4DE6}" srcOrd="1" destOrd="0" parTransId="{B53BA9E9-58ED-4522-9374-820C7DB259A6}" sibTransId="{E72616A2-591E-4A80-876C-1D984F2B149E}"/>
    <dgm:cxn modelId="{FED958F1-3884-4222-836F-34EE50942291}" type="presOf" srcId="{54947774-0F0B-4462-8268-38C728B31FD1}" destId="{70963094-7BD8-4091-8E21-5C741FEA998C}" srcOrd="0" destOrd="0" presId="urn:microsoft.com/office/officeart/2005/8/layout/hierarchy1"/>
    <dgm:cxn modelId="{A80C0F2A-7A3B-4A7D-9A47-0368C4973AAB}" type="presParOf" srcId="{14EC5A88-BD00-4891-B4CC-1BCA650CBF02}" destId="{0D79834A-8C62-4E5F-AAE0-A1277147ED22}" srcOrd="0" destOrd="0" presId="urn:microsoft.com/office/officeart/2005/8/layout/hierarchy1"/>
    <dgm:cxn modelId="{DF9DDBAE-7A3F-45DA-BAC5-F1C55085D4B6}" type="presParOf" srcId="{0D79834A-8C62-4E5F-AAE0-A1277147ED22}" destId="{4DA12EE5-94F5-4A9B-9BAA-1BE57C51ED2C}" srcOrd="0" destOrd="0" presId="urn:microsoft.com/office/officeart/2005/8/layout/hierarchy1"/>
    <dgm:cxn modelId="{B751EA6E-6648-4852-918B-4E778C396BD6}" type="presParOf" srcId="{4DA12EE5-94F5-4A9B-9BAA-1BE57C51ED2C}" destId="{384209C8-9A51-4329-A02E-66298BD84A32}" srcOrd="0" destOrd="0" presId="urn:microsoft.com/office/officeart/2005/8/layout/hierarchy1"/>
    <dgm:cxn modelId="{BF800209-0214-400E-9800-5A86528A69DD}" type="presParOf" srcId="{4DA12EE5-94F5-4A9B-9BAA-1BE57C51ED2C}" destId="{B2BBFDC3-A954-4501-A063-D0A96FE64160}" srcOrd="1" destOrd="0" presId="urn:microsoft.com/office/officeart/2005/8/layout/hierarchy1"/>
    <dgm:cxn modelId="{ED1E633C-329C-4D24-AA1F-FC678FD1A443}" type="presParOf" srcId="{0D79834A-8C62-4E5F-AAE0-A1277147ED22}" destId="{AB50A63D-DE50-452B-84D9-91F198791F8A}" srcOrd="1" destOrd="0" presId="urn:microsoft.com/office/officeart/2005/8/layout/hierarchy1"/>
    <dgm:cxn modelId="{58CF105A-2D68-42B7-AAFC-1D6A27AD3758}" type="presParOf" srcId="{14EC5A88-BD00-4891-B4CC-1BCA650CBF02}" destId="{DB34BBE9-5C1C-4F28-BB34-93847B2667DB}" srcOrd="1" destOrd="0" presId="urn:microsoft.com/office/officeart/2005/8/layout/hierarchy1"/>
    <dgm:cxn modelId="{B024DC52-8CAB-4CBC-8D65-9E1827B18CEC}" type="presParOf" srcId="{DB34BBE9-5C1C-4F28-BB34-93847B2667DB}" destId="{D795681B-755C-47F6-950B-019D2FA4FF42}" srcOrd="0" destOrd="0" presId="urn:microsoft.com/office/officeart/2005/8/layout/hierarchy1"/>
    <dgm:cxn modelId="{ACB793F5-C65A-4E52-AD42-EE0779E67685}" type="presParOf" srcId="{D795681B-755C-47F6-950B-019D2FA4FF42}" destId="{2E9BC299-1355-4E32-9AF7-E08CA568C59F}" srcOrd="0" destOrd="0" presId="urn:microsoft.com/office/officeart/2005/8/layout/hierarchy1"/>
    <dgm:cxn modelId="{D7B7FDA9-761E-4CFF-93AB-264E918B2EBD}" type="presParOf" srcId="{D795681B-755C-47F6-950B-019D2FA4FF42}" destId="{98ECC445-EBBF-48EE-B61B-A63E24CA7161}" srcOrd="1" destOrd="0" presId="urn:microsoft.com/office/officeart/2005/8/layout/hierarchy1"/>
    <dgm:cxn modelId="{590FC55B-6A49-40F3-B68B-C42DF063613B}" type="presParOf" srcId="{DB34BBE9-5C1C-4F28-BB34-93847B2667DB}" destId="{2F241A33-56EE-4021-9B0D-E5C91A47ED93}" srcOrd="1" destOrd="0" presId="urn:microsoft.com/office/officeart/2005/8/layout/hierarchy1"/>
    <dgm:cxn modelId="{17430C35-4DF0-4DF1-9D0D-FFFE46FF2BD8}" type="presParOf" srcId="{2F241A33-56EE-4021-9B0D-E5C91A47ED93}" destId="{F6412ABA-BF34-4FC9-9BCD-447CFBFE1C55}" srcOrd="0" destOrd="0" presId="urn:microsoft.com/office/officeart/2005/8/layout/hierarchy1"/>
    <dgm:cxn modelId="{2BD05A22-A06E-4F50-903A-62A6B441E8D2}" type="presParOf" srcId="{2F241A33-56EE-4021-9B0D-E5C91A47ED93}" destId="{7D0DEA36-A962-43AB-875F-FB973BEFB6E0}" srcOrd="1" destOrd="0" presId="urn:microsoft.com/office/officeart/2005/8/layout/hierarchy1"/>
    <dgm:cxn modelId="{896FA5AE-F12B-4F9B-96F2-11AECA66CA1C}" type="presParOf" srcId="{7D0DEA36-A962-43AB-875F-FB973BEFB6E0}" destId="{8B477B3B-EB4A-4566-B0C9-CDFE37D433D9}" srcOrd="0" destOrd="0" presId="urn:microsoft.com/office/officeart/2005/8/layout/hierarchy1"/>
    <dgm:cxn modelId="{065817B6-7D0C-4D1A-BCE3-5CCD3F81FEAC}" type="presParOf" srcId="{8B477B3B-EB4A-4566-B0C9-CDFE37D433D9}" destId="{BF2F898F-EA3F-4A97-84F3-058B90052CA3}" srcOrd="0" destOrd="0" presId="urn:microsoft.com/office/officeart/2005/8/layout/hierarchy1"/>
    <dgm:cxn modelId="{A5C6EE26-9DFF-4504-9AF6-E43F1C4BE712}" type="presParOf" srcId="{8B477B3B-EB4A-4566-B0C9-CDFE37D433D9}" destId="{70963094-7BD8-4091-8E21-5C741FEA998C}" srcOrd="1" destOrd="0" presId="urn:microsoft.com/office/officeart/2005/8/layout/hierarchy1"/>
    <dgm:cxn modelId="{CB966095-000B-475F-8BB6-66822C8705B9}" type="presParOf" srcId="{7D0DEA36-A962-43AB-875F-FB973BEFB6E0}" destId="{CA466ADF-C3AE-4BBA-A253-8DD8EEEF495A}" srcOrd="1" destOrd="0" presId="urn:microsoft.com/office/officeart/2005/8/layout/hierarchy1"/>
    <dgm:cxn modelId="{CFBA3C67-80EC-4894-9F04-8204D52D6D49}" type="presParOf" srcId="{2F241A33-56EE-4021-9B0D-E5C91A47ED93}" destId="{62C78DBE-56C0-49B9-8B07-CEB57895F93C}" srcOrd="2" destOrd="0" presId="urn:microsoft.com/office/officeart/2005/8/layout/hierarchy1"/>
    <dgm:cxn modelId="{6CE2E3DC-D1D4-434E-8154-1A600439169F}" type="presParOf" srcId="{2F241A33-56EE-4021-9B0D-E5C91A47ED93}" destId="{6EF7D19D-9C78-41A5-A785-6ACA38935164}" srcOrd="3" destOrd="0" presId="urn:microsoft.com/office/officeart/2005/8/layout/hierarchy1"/>
    <dgm:cxn modelId="{D8946788-2536-4489-88EB-EED8FBAABFF8}" type="presParOf" srcId="{6EF7D19D-9C78-41A5-A785-6ACA38935164}" destId="{CFD50B01-6F88-4A53-960A-365956522DCE}" srcOrd="0" destOrd="0" presId="urn:microsoft.com/office/officeart/2005/8/layout/hierarchy1"/>
    <dgm:cxn modelId="{56A04C0A-DAE3-405B-B1E1-37AD153A3412}" type="presParOf" srcId="{CFD50B01-6F88-4A53-960A-365956522DCE}" destId="{A9B2F059-1921-491E-A26B-9761259B937A}" srcOrd="0" destOrd="0" presId="urn:microsoft.com/office/officeart/2005/8/layout/hierarchy1"/>
    <dgm:cxn modelId="{B70E3303-2BE5-4A49-AF4F-61AF0D26832A}" type="presParOf" srcId="{CFD50B01-6F88-4A53-960A-365956522DCE}" destId="{994172F6-682B-4B5F-BFF9-56EC5A52C0AC}" srcOrd="1" destOrd="0" presId="urn:microsoft.com/office/officeart/2005/8/layout/hierarchy1"/>
    <dgm:cxn modelId="{F95D1CAF-BAE8-4460-BD96-AE094DD03E98}" type="presParOf" srcId="{6EF7D19D-9C78-41A5-A785-6ACA38935164}" destId="{5CCEA0BF-50B3-415B-B66C-86BEABFEAB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4BE3C-2B90-4277-B9BF-0B0DD1DEA0E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FC075E-5413-40D0-BE72-375A5C865B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performance: Now processors can read the most up-to-date data from their caches, reducing the need to access slower main memory.</a:t>
          </a:r>
        </a:p>
      </dgm:t>
    </dgm:pt>
    <dgm:pt modelId="{DDAB9ED5-EECC-4750-BBDA-FF11D2065B27}" type="parTrans" cxnId="{5C6597C8-A431-4964-8678-B8B322C0A27E}">
      <dgm:prSet/>
      <dgm:spPr/>
      <dgm:t>
        <a:bodyPr/>
        <a:lstStyle/>
        <a:p>
          <a:endParaRPr lang="en-US"/>
        </a:p>
      </dgm:t>
    </dgm:pt>
    <dgm:pt modelId="{D43C33C7-74BC-4422-8521-90FC61913EBD}" type="sibTrans" cxnId="{5C6597C8-A431-4964-8678-B8B322C0A27E}">
      <dgm:prSet/>
      <dgm:spPr/>
      <dgm:t>
        <a:bodyPr/>
        <a:lstStyle/>
        <a:p>
          <a:endParaRPr lang="en-US"/>
        </a:p>
      </dgm:t>
    </dgm:pt>
    <dgm:pt modelId="{DF4E8945-38D3-4186-A12D-6782EC06E1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Simplified programming: programmers can write shared memory without worrying about the intricacies of cached management.</a:t>
          </a:r>
        </a:p>
      </dgm:t>
    </dgm:pt>
    <dgm:pt modelId="{1291A315-9EF9-4364-B068-D12082B2FEAF}" type="parTrans" cxnId="{5CE46325-3FCE-457F-83AF-04DF28E88AE5}">
      <dgm:prSet/>
      <dgm:spPr/>
      <dgm:t>
        <a:bodyPr/>
        <a:lstStyle/>
        <a:p>
          <a:endParaRPr lang="en-US"/>
        </a:p>
      </dgm:t>
    </dgm:pt>
    <dgm:pt modelId="{F6FC552E-1BFF-4D80-9AE9-AFEEC61D9A6C}" type="sibTrans" cxnId="{5CE46325-3FCE-457F-83AF-04DF28E88AE5}">
      <dgm:prSet/>
      <dgm:spPr/>
      <dgm:t>
        <a:bodyPr/>
        <a:lstStyle/>
        <a:p>
          <a:endParaRPr lang="en-US"/>
        </a:p>
      </dgm:t>
    </dgm:pt>
    <dgm:pt modelId="{601E3792-FB61-4A91-91FC-A68DE68D76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Scalability: Cache coherence protocols can be scaled to large numbers of processors.</a:t>
          </a:r>
        </a:p>
      </dgm:t>
    </dgm:pt>
    <dgm:pt modelId="{78D88F1F-F8F7-4C94-A507-57E130C677B7}" type="parTrans" cxnId="{9744C9BA-8E99-4365-9BA8-069354D41CED}">
      <dgm:prSet/>
      <dgm:spPr/>
      <dgm:t>
        <a:bodyPr/>
        <a:lstStyle/>
        <a:p>
          <a:endParaRPr lang="en-US"/>
        </a:p>
      </dgm:t>
    </dgm:pt>
    <dgm:pt modelId="{F11D4F0A-3B86-4701-902B-10938A10CB32}" type="sibTrans" cxnId="{9744C9BA-8E99-4365-9BA8-069354D41CED}">
      <dgm:prSet/>
      <dgm:spPr/>
      <dgm:t>
        <a:bodyPr/>
        <a:lstStyle/>
        <a:p>
          <a:endParaRPr lang="en-US"/>
        </a:p>
      </dgm:t>
    </dgm:pt>
    <dgm:pt modelId="{E6857225-52DC-4C1D-B110-17357BBE95A0}" type="pres">
      <dgm:prSet presAssocID="{4AF4BE3C-2B90-4277-B9BF-0B0DD1DEA0EB}" presName="root" presStyleCnt="0">
        <dgm:presLayoutVars>
          <dgm:dir/>
          <dgm:resizeHandles val="exact"/>
        </dgm:presLayoutVars>
      </dgm:prSet>
      <dgm:spPr/>
    </dgm:pt>
    <dgm:pt modelId="{08791243-4AA2-4A78-B699-AD2F05BD8113}" type="pres">
      <dgm:prSet presAssocID="{17FC075E-5413-40D0-BE72-375A5C865B68}" presName="compNode" presStyleCnt="0"/>
      <dgm:spPr/>
    </dgm:pt>
    <dgm:pt modelId="{DFDF258B-BA8A-4EA3-8251-5055855825DC}" type="pres">
      <dgm:prSet presAssocID="{17FC075E-5413-40D0-BE72-375A5C865B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62DA6BFF-0358-49B2-BA88-3A71BDEB14E4}" type="pres">
      <dgm:prSet presAssocID="{17FC075E-5413-40D0-BE72-375A5C865B68}" presName="spaceRect" presStyleCnt="0"/>
      <dgm:spPr/>
    </dgm:pt>
    <dgm:pt modelId="{862B764E-709D-4E31-8317-0551C6E52FF7}" type="pres">
      <dgm:prSet presAssocID="{17FC075E-5413-40D0-BE72-375A5C865B68}" presName="textRect" presStyleLbl="revTx" presStyleIdx="0" presStyleCnt="3">
        <dgm:presLayoutVars>
          <dgm:chMax val="1"/>
          <dgm:chPref val="1"/>
        </dgm:presLayoutVars>
      </dgm:prSet>
      <dgm:spPr/>
    </dgm:pt>
    <dgm:pt modelId="{08DB7B03-F988-4566-B9E2-7E4C929539A0}" type="pres">
      <dgm:prSet presAssocID="{D43C33C7-74BC-4422-8521-90FC61913EBD}" presName="sibTrans" presStyleCnt="0"/>
      <dgm:spPr/>
    </dgm:pt>
    <dgm:pt modelId="{D5845DF6-336A-4962-BA96-0125F101925F}" type="pres">
      <dgm:prSet presAssocID="{DF4E8945-38D3-4186-A12D-6782EC06E1A8}" presName="compNode" presStyleCnt="0"/>
      <dgm:spPr/>
    </dgm:pt>
    <dgm:pt modelId="{1A7B27BC-E562-4A1F-A5F3-17A929DB5F5C}" type="pres">
      <dgm:prSet presAssocID="{DF4E8945-38D3-4186-A12D-6782EC06E1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63C90D6-E024-4A24-AD9B-FA8111E8ED7A}" type="pres">
      <dgm:prSet presAssocID="{DF4E8945-38D3-4186-A12D-6782EC06E1A8}" presName="spaceRect" presStyleCnt="0"/>
      <dgm:spPr/>
    </dgm:pt>
    <dgm:pt modelId="{B5D9247A-DFFA-452E-B302-648391B88D7D}" type="pres">
      <dgm:prSet presAssocID="{DF4E8945-38D3-4186-A12D-6782EC06E1A8}" presName="textRect" presStyleLbl="revTx" presStyleIdx="1" presStyleCnt="3">
        <dgm:presLayoutVars>
          <dgm:chMax val="1"/>
          <dgm:chPref val="1"/>
        </dgm:presLayoutVars>
      </dgm:prSet>
      <dgm:spPr/>
    </dgm:pt>
    <dgm:pt modelId="{6636F547-8E76-4F8D-85A9-E8B931465836}" type="pres">
      <dgm:prSet presAssocID="{F6FC552E-1BFF-4D80-9AE9-AFEEC61D9A6C}" presName="sibTrans" presStyleCnt="0"/>
      <dgm:spPr/>
    </dgm:pt>
    <dgm:pt modelId="{DD4FCEBC-7690-4CDC-AEE4-979CEFBA877A}" type="pres">
      <dgm:prSet presAssocID="{601E3792-FB61-4A91-91FC-A68DE68D7648}" presName="compNode" presStyleCnt="0"/>
      <dgm:spPr/>
    </dgm:pt>
    <dgm:pt modelId="{C95EB328-136B-422B-AD17-F103C956FBA9}" type="pres">
      <dgm:prSet presAssocID="{601E3792-FB61-4A91-91FC-A68DE68D76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E98984-0257-42D5-8AB6-78B010B089D9}" type="pres">
      <dgm:prSet presAssocID="{601E3792-FB61-4A91-91FC-A68DE68D7648}" presName="spaceRect" presStyleCnt="0"/>
      <dgm:spPr/>
    </dgm:pt>
    <dgm:pt modelId="{8BB01A84-FF3B-40AC-A993-272CC6A58766}" type="pres">
      <dgm:prSet presAssocID="{601E3792-FB61-4A91-91FC-A68DE68D76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DA1402-C0F6-4967-AA43-B5DC64A8F5BF}" type="presOf" srcId="{DF4E8945-38D3-4186-A12D-6782EC06E1A8}" destId="{B5D9247A-DFFA-452E-B302-648391B88D7D}" srcOrd="0" destOrd="0" presId="urn:microsoft.com/office/officeart/2018/2/layout/IconLabelList"/>
    <dgm:cxn modelId="{5CE46325-3FCE-457F-83AF-04DF28E88AE5}" srcId="{4AF4BE3C-2B90-4277-B9BF-0B0DD1DEA0EB}" destId="{DF4E8945-38D3-4186-A12D-6782EC06E1A8}" srcOrd="1" destOrd="0" parTransId="{1291A315-9EF9-4364-B068-D12082B2FEAF}" sibTransId="{F6FC552E-1BFF-4D80-9AE9-AFEEC61D9A6C}"/>
    <dgm:cxn modelId="{7AC8AB6D-12DE-4C9C-86C0-997618083A23}" type="presOf" srcId="{601E3792-FB61-4A91-91FC-A68DE68D7648}" destId="{8BB01A84-FF3B-40AC-A993-272CC6A58766}" srcOrd="0" destOrd="0" presId="urn:microsoft.com/office/officeart/2018/2/layout/IconLabelList"/>
    <dgm:cxn modelId="{D9BEAD6D-2140-4919-985A-5C52764EAB0E}" type="presOf" srcId="{17FC075E-5413-40D0-BE72-375A5C865B68}" destId="{862B764E-709D-4E31-8317-0551C6E52FF7}" srcOrd="0" destOrd="0" presId="urn:microsoft.com/office/officeart/2018/2/layout/IconLabelList"/>
    <dgm:cxn modelId="{8DAA0685-E7C3-4EED-A0DB-68AC4DBB8883}" type="presOf" srcId="{4AF4BE3C-2B90-4277-B9BF-0B0DD1DEA0EB}" destId="{E6857225-52DC-4C1D-B110-17357BBE95A0}" srcOrd="0" destOrd="0" presId="urn:microsoft.com/office/officeart/2018/2/layout/IconLabelList"/>
    <dgm:cxn modelId="{9744C9BA-8E99-4365-9BA8-069354D41CED}" srcId="{4AF4BE3C-2B90-4277-B9BF-0B0DD1DEA0EB}" destId="{601E3792-FB61-4A91-91FC-A68DE68D7648}" srcOrd="2" destOrd="0" parTransId="{78D88F1F-F8F7-4C94-A507-57E130C677B7}" sibTransId="{F11D4F0A-3B86-4701-902B-10938A10CB32}"/>
    <dgm:cxn modelId="{5C6597C8-A431-4964-8678-B8B322C0A27E}" srcId="{4AF4BE3C-2B90-4277-B9BF-0B0DD1DEA0EB}" destId="{17FC075E-5413-40D0-BE72-375A5C865B68}" srcOrd="0" destOrd="0" parTransId="{DDAB9ED5-EECC-4750-BBDA-FF11D2065B27}" sibTransId="{D43C33C7-74BC-4422-8521-90FC61913EBD}"/>
    <dgm:cxn modelId="{4AD8B30B-B67D-4380-BDB6-D47FCE15B6D2}" type="presParOf" srcId="{E6857225-52DC-4C1D-B110-17357BBE95A0}" destId="{08791243-4AA2-4A78-B699-AD2F05BD8113}" srcOrd="0" destOrd="0" presId="urn:microsoft.com/office/officeart/2018/2/layout/IconLabelList"/>
    <dgm:cxn modelId="{E3367679-507B-4A4D-BCD7-B00FA7EB6BE1}" type="presParOf" srcId="{08791243-4AA2-4A78-B699-AD2F05BD8113}" destId="{DFDF258B-BA8A-4EA3-8251-5055855825DC}" srcOrd="0" destOrd="0" presId="urn:microsoft.com/office/officeart/2018/2/layout/IconLabelList"/>
    <dgm:cxn modelId="{2EF73D62-8BE7-4A3C-80E9-AD28BCED20E4}" type="presParOf" srcId="{08791243-4AA2-4A78-B699-AD2F05BD8113}" destId="{62DA6BFF-0358-49B2-BA88-3A71BDEB14E4}" srcOrd="1" destOrd="0" presId="urn:microsoft.com/office/officeart/2018/2/layout/IconLabelList"/>
    <dgm:cxn modelId="{63A370A7-B8BC-4AF8-A76D-06825EBEFA04}" type="presParOf" srcId="{08791243-4AA2-4A78-B699-AD2F05BD8113}" destId="{862B764E-709D-4E31-8317-0551C6E52FF7}" srcOrd="2" destOrd="0" presId="urn:microsoft.com/office/officeart/2018/2/layout/IconLabelList"/>
    <dgm:cxn modelId="{4A076FAB-5AFC-44CB-99E1-D702C0626A47}" type="presParOf" srcId="{E6857225-52DC-4C1D-B110-17357BBE95A0}" destId="{08DB7B03-F988-4566-B9E2-7E4C929539A0}" srcOrd="1" destOrd="0" presId="urn:microsoft.com/office/officeart/2018/2/layout/IconLabelList"/>
    <dgm:cxn modelId="{10C446D8-5B86-4E95-AB0B-C26E034CAC1A}" type="presParOf" srcId="{E6857225-52DC-4C1D-B110-17357BBE95A0}" destId="{D5845DF6-336A-4962-BA96-0125F101925F}" srcOrd="2" destOrd="0" presId="urn:microsoft.com/office/officeart/2018/2/layout/IconLabelList"/>
    <dgm:cxn modelId="{E7D832DA-2D61-4443-92A7-210DA01D803B}" type="presParOf" srcId="{D5845DF6-336A-4962-BA96-0125F101925F}" destId="{1A7B27BC-E562-4A1F-A5F3-17A929DB5F5C}" srcOrd="0" destOrd="0" presId="urn:microsoft.com/office/officeart/2018/2/layout/IconLabelList"/>
    <dgm:cxn modelId="{983ECAC7-AA2C-4FF5-8338-044461348723}" type="presParOf" srcId="{D5845DF6-336A-4962-BA96-0125F101925F}" destId="{863C90D6-E024-4A24-AD9B-FA8111E8ED7A}" srcOrd="1" destOrd="0" presId="urn:microsoft.com/office/officeart/2018/2/layout/IconLabelList"/>
    <dgm:cxn modelId="{22E8B3B4-F647-469E-BF55-0CB17E1E5A57}" type="presParOf" srcId="{D5845DF6-336A-4962-BA96-0125F101925F}" destId="{B5D9247A-DFFA-452E-B302-648391B88D7D}" srcOrd="2" destOrd="0" presId="urn:microsoft.com/office/officeart/2018/2/layout/IconLabelList"/>
    <dgm:cxn modelId="{4A30EF39-93FD-4D66-B5E6-86750B14E9C4}" type="presParOf" srcId="{E6857225-52DC-4C1D-B110-17357BBE95A0}" destId="{6636F547-8E76-4F8D-85A9-E8B931465836}" srcOrd="3" destOrd="0" presId="urn:microsoft.com/office/officeart/2018/2/layout/IconLabelList"/>
    <dgm:cxn modelId="{43E3C9F3-8AB2-4FB2-AD7E-97F4BBF4B6C5}" type="presParOf" srcId="{E6857225-52DC-4C1D-B110-17357BBE95A0}" destId="{DD4FCEBC-7690-4CDC-AEE4-979CEFBA877A}" srcOrd="4" destOrd="0" presId="urn:microsoft.com/office/officeart/2018/2/layout/IconLabelList"/>
    <dgm:cxn modelId="{2A104149-19D7-46BD-9640-29F0C9FE5097}" type="presParOf" srcId="{DD4FCEBC-7690-4CDC-AEE4-979CEFBA877A}" destId="{C95EB328-136B-422B-AD17-F103C956FBA9}" srcOrd="0" destOrd="0" presId="urn:microsoft.com/office/officeart/2018/2/layout/IconLabelList"/>
    <dgm:cxn modelId="{8CC56D4C-53E4-488B-8862-B6BA0DA24ACE}" type="presParOf" srcId="{DD4FCEBC-7690-4CDC-AEE4-979CEFBA877A}" destId="{88E98984-0257-42D5-8AB6-78B010B089D9}" srcOrd="1" destOrd="0" presId="urn:microsoft.com/office/officeart/2018/2/layout/IconLabelList"/>
    <dgm:cxn modelId="{AF3981FA-21ED-4D66-A626-07B525A630BF}" type="presParOf" srcId="{DD4FCEBC-7690-4CDC-AEE4-979CEFBA877A}" destId="{8BB01A84-FF3B-40AC-A993-272CC6A587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13308-A90D-4D3B-AE58-ACBFA9A90C98}">
      <dsp:nvSpPr>
        <dsp:cNvPr id="0" name=""/>
        <dsp:cNvSpPr/>
      </dsp:nvSpPr>
      <dsp:spPr>
        <a:xfrm>
          <a:off x="0" y="0"/>
          <a:ext cx="7040880" cy="768096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</a:t>
          </a:r>
        </a:p>
      </dsp:txBody>
      <dsp:txXfrm>
        <a:off x="22497" y="22497"/>
        <a:ext cx="6122176" cy="723102"/>
      </dsp:txXfrm>
    </dsp:sp>
    <dsp:sp modelId="{34B85085-C2A5-48AE-A26B-3C217C79034E}">
      <dsp:nvSpPr>
        <dsp:cNvPr id="0" name=""/>
        <dsp:cNvSpPr/>
      </dsp:nvSpPr>
      <dsp:spPr>
        <a:xfrm>
          <a:off x="525780" y="874776"/>
          <a:ext cx="7040880" cy="768096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Cache coherence</a:t>
          </a:r>
        </a:p>
      </dsp:txBody>
      <dsp:txXfrm>
        <a:off x="548277" y="897273"/>
        <a:ext cx="5970843" cy="723101"/>
      </dsp:txXfrm>
    </dsp:sp>
    <dsp:sp modelId="{92554A1F-1073-4A78-836C-76E50925C2B1}">
      <dsp:nvSpPr>
        <dsp:cNvPr id="0" name=""/>
        <dsp:cNvSpPr/>
      </dsp:nvSpPr>
      <dsp:spPr>
        <a:xfrm>
          <a:off x="1051559" y="1749552"/>
          <a:ext cx="7040880" cy="768096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cache coherence protocol</a:t>
          </a:r>
        </a:p>
      </dsp:txBody>
      <dsp:txXfrm>
        <a:off x="1074056" y="1772049"/>
        <a:ext cx="5970843" cy="723102"/>
      </dsp:txXfrm>
    </dsp:sp>
    <dsp:sp modelId="{0A3676B6-26B9-445B-A2D7-A5A50892BB2F}">
      <dsp:nvSpPr>
        <dsp:cNvPr id="0" name=""/>
        <dsp:cNvSpPr/>
      </dsp:nvSpPr>
      <dsp:spPr>
        <a:xfrm>
          <a:off x="1577339" y="2624328"/>
          <a:ext cx="7040880" cy="768096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Cache coherence protocols</a:t>
          </a:r>
        </a:p>
      </dsp:txBody>
      <dsp:txXfrm>
        <a:off x="1599836" y="2646825"/>
        <a:ext cx="5970843" cy="723102"/>
      </dsp:txXfrm>
    </dsp:sp>
    <dsp:sp modelId="{AF216450-C8B0-4119-B773-72C58D97ADDE}">
      <dsp:nvSpPr>
        <dsp:cNvPr id="0" name=""/>
        <dsp:cNvSpPr/>
      </dsp:nvSpPr>
      <dsp:spPr>
        <a:xfrm>
          <a:off x="2103119" y="3499104"/>
          <a:ext cx="7040880" cy="768096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Benefits of cache coherence protocols</a:t>
          </a:r>
        </a:p>
      </dsp:txBody>
      <dsp:txXfrm>
        <a:off x="2125616" y="3521601"/>
        <a:ext cx="5970843" cy="723101"/>
      </dsp:txXfrm>
    </dsp:sp>
    <dsp:sp modelId="{1CBFB2D9-368A-4919-B5BC-278B288C83A1}">
      <dsp:nvSpPr>
        <dsp:cNvPr id="0" name=""/>
        <dsp:cNvSpPr/>
      </dsp:nvSpPr>
      <dsp:spPr>
        <a:xfrm>
          <a:off x="6541617" y="561136"/>
          <a:ext cx="499262" cy="499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653951" y="561136"/>
        <a:ext cx="274594" cy="375695"/>
      </dsp:txXfrm>
    </dsp:sp>
    <dsp:sp modelId="{4EFA6487-F289-4164-8944-AE9C6352B991}">
      <dsp:nvSpPr>
        <dsp:cNvPr id="0" name=""/>
        <dsp:cNvSpPr/>
      </dsp:nvSpPr>
      <dsp:spPr>
        <a:xfrm>
          <a:off x="7067397" y="1435912"/>
          <a:ext cx="499262" cy="499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179731" y="1435912"/>
        <a:ext cx="274594" cy="375695"/>
      </dsp:txXfrm>
    </dsp:sp>
    <dsp:sp modelId="{67CC5C90-3C5A-4872-94AD-0653A710DB19}">
      <dsp:nvSpPr>
        <dsp:cNvPr id="0" name=""/>
        <dsp:cNvSpPr/>
      </dsp:nvSpPr>
      <dsp:spPr>
        <a:xfrm>
          <a:off x="7593177" y="2297887"/>
          <a:ext cx="499262" cy="499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05511" y="2297887"/>
        <a:ext cx="274594" cy="375695"/>
      </dsp:txXfrm>
    </dsp:sp>
    <dsp:sp modelId="{D88D83FB-7D03-41F3-8505-1D1D4B9EE64E}">
      <dsp:nvSpPr>
        <dsp:cNvPr id="0" name=""/>
        <dsp:cNvSpPr/>
      </dsp:nvSpPr>
      <dsp:spPr>
        <a:xfrm>
          <a:off x="8118957" y="3181197"/>
          <a:ext cx="499262" cy="499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31291" y="3181197"/>
        <a:ext cx="274594" cy="375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78DBE-56C0-49B9-8B07-CEB57895F93C}">
      <dsp:nvSpPr>
        <dsp:cNvPr id="0" name=""/>
        <dsp:cNvSpPr/>
      </dsp:nvSpPr>
      <dsp:spPr>
        <a:xfrm>
          <a:off x="5211923" y="1626282"/>
          <a:ext cx="1564258" cy="74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317"/>
              </a:lnTo>
              <a:lnTo>
                <a:pt x="1564258" y="507317"/>
              </a:lnTo>
              <a:lnTo>
                <a:pt x="1564258" y="7444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12ABA-BF34-4FC9-9BCD-447CFBFE1C55}">
      <dsp:nvSpPr>
        <dsp:cNvPr id="0" name=""/>
        <dsp:cNvSpPr/>
      </dsp:nvSpPr>
      <dsp:spPr>
        <a:xfrm>
          <a:off x="3647665" y="1626282"/>
          <a:ext cx="1564258" cy="744444"/>
        </a:xfrm>
        <a:custGeom>
          <a:avLst/>
          <a:gdLst/>
          <a:ahLst/>
          <a:cxnLst/>
          <a:rect l="0" t="0" r="0" b="0"/>
          <a:pathLst>
            <a:path>
              <a:moveTo>
                <a:pt x="1564258" y="0"/>
              </a:moveTo>
              <a:lnTo>
                <a:pt x="1564258" y="507317"/>
              </a:lnTo>
              <a:lnTo>
                <a:pt x="0" y="507317"/>
              </a:lnTo>
              <a:lnTo>
                <a:pt x="0" y="7444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209C8-9A51-4329-A02E-66298BD84A32}">
      <dsp:nvSpPr>
        <dsp:cNvPr id="0" name=""/>
        <dsp:cNvSpPr/>
      </dsp:nvSpPr>
      <dsp:spPr>
        <a:xfrm>
          <a:off x="803560" y="876"/>
          <a:ext cx="2559694" cy="1625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BFDC3-A954-4501-A063-D0A96FE64160}">
      <dsp:nvSpPr>
        <dsp:cNvPr id="0" name=""/>
        <dsp:cNvSpPr/>
      </dsp:nvSpPr>
      <dsp:spPr>
        <a:xfrm>
          <a:off x="1087970" y="271066"/>
          <a:ext cx="2559694" cy="1625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mechanisms that enforce cache coherence in shared memory systems. These rules define the rules for how processors communicate and update cached data items to maintain consistency.</a:t>
          </a:r>
        </a:p>
      </dsp:txBody>
      <dsp:txXfrm>
        <a:off x="1135577" y="318673"/>
        <a:ext cx="2464480" cy="1530192"/>
      </dsp:txXfrm>
    </dsp:sp>
    <dsp:sp modelId="{2E9BC299-1355-4E32-9AF7-E08CA568C59F}">
      <dsp:nvSpPr>
        <dsp:cNvPr id="0" name=""/>
        <dsp:cNvSpPr/>
      </dsp:nvSpPr>
      <dsp:spPr>
        <a:xfrm>
          <a:off x="3932076" y="876"/>
          <a:ext cx="2559694" cy="1625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CC445-EBBF-48EE-B61B-A63E24CA7161}">
      <dsp:nvSpPr>
        <dsp:cNvPr id="0" name=""/>
        <dsp:cNvSpPr/>
      </dsp:nvSpPr>
      <dsp:spPr>
        <a:xfrm>
          <a:off x="4216486" y="271066"/>
          <a:ext cx="2559694" cy="1625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are two main categories of cache coherence protocols:</a:t>
          </a:r>
        </a:p>
      </dsp:txBody>
      <dsp:txXfrm>
        <a:off x="4264093" y="318673"/>
        <a:ext cx="2464480" cy="1530192"/>
      </dsp:txXfrm>
    </dsp:sp>
    <dsp:sp modelId="{BF2F898F-EA3F-4A97-84F3-058B90052CA3}">
      <dsp:nvSpPr>
        <dsp:cNvPr id="0" name=""/>
        <dsp:cNvSpPr/>
      </dsp:nvSpPr>
      <dsp:spPr>
        <a:xfrm>
          <a:off x="2367818" y="2370727"/>
          <a:ext cx="2559694" cy="1625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63094-7BD8-4091-8E21-5C741FEA998C}">
      <dsp:nvSpPr>
        <dsp:cNvPr id="0" name=""/>
        <dsp:cNvSpPr/>
      </dsp:nvSpPr>
      <dsp:spPr>
        <a:xfrm>
          <a:off x="2652228" y="2640917"/>
          <a:ext cx="2559694" cy="1625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Snooping based protocols</a:t>
          </a:r>
        </a:p>
      </dsp:txBody>
      <dsp:txXfrm>
        <a:off x="2699835" y="2688524"/>
        <a:ext cx="2464480" cy="1530192"/>
      </dsp:txXfrm>
    </dsp:sp>
    <dsp:sp modelId="{A9B2F059-1921-491E-A26B-9761259B937A}">
      <dsp:nvSpPr>
        <dsp:cNvPr id="0" name=""/>
        <dsp:cNvSpPr/>
      </dsp:nvSpPr>
      <dsp:spPr>
        <a:xfrm>
          <a:off x="5496334" y="2370727"/>
          <a:ext cx="2559694" cy="1625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172F6-682B-4B5F-BFF9-56EC5A52C0AC}">
      <dsp:nvSpPr>
        <dsp:cNvPr id="0" name=""/>
        <dsp:cNvSpPr/>
      </dsp:nvSpPr>
      <dsp:spPr>
        <a:xfrm>
          <a:off x="5780744" y="2640917"/>
          <a:ext cx="2559694" cy="1625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Directory based protocols</a:t>
          </a:r>
        </a:p>
      </dsp:txBody>
      <dsp:txXfrm>
        <a:off x="5828351" y="2688524"/>
        <a:ext cx="2464480" cy="1530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F258B-BA8A-4EA3-8251-5055855825DC}">
      <dsp:nvSpPr>
        <dsp:cNvPr id="0" name=""/>
        <dsp:cNvSpPr/>
      </dsp:nvSpPr>
      <dsp:spPr>
        <a:xfrm>
          <a:off x="766799" y="990528"/>
          <a:ext cx="1223100" cy="12231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B764E-709D-4E31-8317-0551C6E52FF7}">
      <dsp:nvSpPr>
        <dsp:cNvPr id="0" name=""/>
        <dsp:cNvSpPr/>
      </dsp:nvSpPr>
      <dsp:spPr>
        <a:xfrm>
          <a:off x="19349" y="2556671"/>
          <a:ext cx="2718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Improved performance: Now processors can read the most up-to-date data from their caches, reducing the need to access slower main memory.</a:t>
          </a:r>
        </a:p>
      </dsp:txBody>
      <dsp:txXfrm>
        <a:off x="19349" y="2556671"/>
        <a:ext cx="2718000" cy="720000"/>
      </dsp:txXfrm>
    </dsp:sp>
    <dsp:sp modelId="{1A7B27BC-E562-4A1F-A5F3-17A929DB5F5C}">
      <dsp:nvSpPr>
        <dsp:cNvPr id="0" name=""/>
        <dsp:cNvSpPr/>
      </dsp:nvSpPr>
      <dsp:spPr>
        <a:xfrm>
          <a:off x="3960450" y="990528"/>
          <a:ext cx="1223100" cy="12231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9247A-DFFA-452E-B302-648391B88D7D}">
      <dsp:nvSpPr>
        <dsp:cNvPr id="0" name=""/>
        <dsp:cNvSpPr/>
      </dsp:nvSpPr>
      <dsp:spPr>
        <a:xfrm>
          <a:off x="3213000" y="2556671"/>
          <a:ext cx="2718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Simplified programming: programmers can write shared memory without worrying about the intricacies of cached management.</a:t>
          </a:r>
        </a:p>
      </dsp:txBody>
      <dsp:txXfrm>
        <a:off x="3213000" y="2556671"/>
        <a:ext cx="2718000" cy="720000"/>
      </dsp:txXfrm>
    </dsp:sp>
    <dsp:sp modelId="{C95EB328-136B-422B-AD17-F103C956FBA9}">
      <dsp:nvSpPr>
        <dsp:cNvPr id="0" name=""/>
        <dsp:cNvSpPr/>
      </dsp:nvSpPr>
      <dsp:spPr>
        <a:xfrm>
          <a:off x="7154100" y="990528"/>
          <a:ext cx="1223100" cy="12231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01A84-FF3B-40AC-A993-272CC6A58766}">
      <dsp:nvSpPr>
        <dsp:cNvPr id="0" name=""/>
        <dsp:cNvSpPr/>
      </dsp:nvSpPr>
      <dsp:spPr>
        <a:xfrm>
          <a:off x="6406650" y="2556671"/>
          <a:ext cx="2718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Scalability: Cache coherence protocols can be scaled to large numbers of processors.</a:t>
          </a:r>
        </a:p>
      </dsp:txBody>
      <dsp:txXfrm>
        <a:off x="6406650" y="2556671"/>
        <a:ext cx="2718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8.xml"/><Relationship Id="rId5" Type="http://schemas.openxmlformats.org/officeDocument/2006/relationships/diagramColors" Target="../diagrams/colors1.xml"/><Relationship Id="rId10" Type="http://schemas.openxmlformats.org/officeDocument/2006/relationships/slide" Target="slide6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10058400" cy="171103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Cache Coherence Protocols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355" y="4530437"/>
            <a:ext cx="10058400" cy="685800"/>
          </a:xfrm>
        </p:spPr>
        <p:txBody>
          <a:bodyPr/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Ensuring a Consistent View of Memory in Shared Memory Systems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Table of contents</a:t>
            </a:r>
            <a:endParaRPr dirty="0"/>
          </a:p>
        </p:txBody>
      </p:sp>
      <p:graphicFrame>
        <p:nvGraphicFramePr>
          <p:cNvPr id="22" name="Content Placeholder 13">
            <a:extLst>
              <a:ext uri="{FF2B5EF4-FFF2-40B4-BE49-F238E27FC236}">
                <a16:creationId xmlns:a16="http://schemas.microsoft.com/office/drawing/2014/main" id="{65026E2C-FA71-7279-68FE-91477D2A5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341854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hlinkClick r:id="rId7" action="ppaction://hlinksldjump"/>
            <a:extLst>
              <a:ext uri="{FF2B5EF4-FFF2-40B4-BE49-F238E27FC236}">
                <a16:creationId xmlns:a16="http://schemas.microsoft.com/office/drawing/2014/main" id="{99CAA6C8-93C2-036A-4B28-687116F74195}"/>
              </a:ext>
            </a:extLst>
          </p:cNvPr>
          <p:cNvSpPr/>
          <p:nvPr/>
        </p:nvSpPr>
        <p:spPr>
          <a:xfrm>
            <a:off x="1524000" y="1905000"/>
            <a:ext cx="6400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8" action="ppaction://hlinksldjump"/>
            <a:extLst>
              <a:ext uri="{FF2B5EF4-FFF2-40B4-BE49-F238E27FC236}">
                <a16:creationId xmlns:a16="http://schemas.microsoft.com/office/drawing/2014/main" id="{3EB67CC4-502C-9401-8C47-543851D77943}"/>
              </a:ext>
            </a:extLst>
          </p:cNvPr>
          <p:cNvSpPr/>
          <p:nvPr/>
        </p:nvSpPr>
        <p:spPr>
          <a:xfrm>
            <a:off x="2590800" y="3666931"/>
            <a:ext cx="6019800" cy="67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9" action="ppaction://hlinksldjump"/>
            <a:extLst>
              <a:ext uri="{FF2B5EF4-FFF2-40B4-BE49-F238E27FC236}">
                <a16:creationId xmlns:a16="http://schemas.microsoft.com/office/drawing/2014/main" id="{4D934FE6-0B34-0210-B29D-4BA1DC83F5BA}"/>
              </a:ext>
            </a:extLst>
          </p:cNvPr>
          <p:cNvSpPr/>
          <p:nvPr/>
        </p:nvSpPr>
        <p:spPr>
          <a:xfrm>
            <a:off x="2057400" y="2828731"/>
            <a:ext cx="6096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10" action="ppaction://hlinksldjump"/>
            <a:extLst>
              <a:ext uri="{FF2B5EF4-FFF2-40B4-BE49-F238E27FC236}">
                <a16:creationId xmlns:a16="http://schemas.microsoft.com/office/drawing/2014/main" id="{AE3A080E-8731-1843-A55A-834DD9232824}"/>
              </a:ext>
            </a:extLst>
          </p:cNvPr>
          <p:cNvSpPr/>
          <p:nvPr/>
        </p:nvSpPr>
        <p:spPr>
          <a:xfrm>
            <a:off x="3124200" y="4543230"/>
            <a:ext cx="6019800" cy="67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11" action="ppaction://hlinksldjump"/>
            <a:extLst>
              <a:ext uri="{FF2B5EF4-FFF2-40B4-BE49-F238E27FC236}">
                <a16:creationId xmlns:a16="http://schemas.microsoft.com/office/drawing/2014/main" id="{A72FC79E-E9CF-447B-693E-3AE408E4CF4B}"/>
              </a:ext>
            </a:extLst>
          </p:cNvPr>
          <p:cNvSpPr/>
          <p:nvPr/>
        </p:nvSpPr>
        <p:spPr>
          <a:xfrm>
            <a:off x="3657600" y="5400479"/>
            <a:ext cx="6019800" cy="67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/>
              <a:t>Introduction</a:t>
            </a:r>
            <a:endParaRPr lang="en-US" sz="5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8690E-5516-386D-9091-22ECE958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modern computer architectures, shared memory systems have become more prevalent than ever. These systems allow multiple processors to access a common pool of memory, enabling efficient communication and data sharing.</a:t>
            </a:r>
          </a:p>
          <a:p>
            <a:pPr marL="0" indent="0">
              <a:buNone/>
            </a:pPr>
            <a:r>
              <a:rPr lang="en-US" sz="2800" dirty="0"/>
              <a:t>However, shared memory introduce a challenge: </a:t>
            </a:r>
            <a:r>
              <a:rPr lang="en-US" sz="2800" dirty="0">
                <a:solidFill>
                  <a:srgbClr val="FF0000"/>
                </a:solidFill>
              </a:rPr>
              <a:t>maintaining cache coherence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Cache coherence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r>
              <a:rPr lang="en-US" dirty="0"/>
              <a:t>Refers to the propriety of a shared memory system where all processors have a consistent view of the memory.</a:t>
            </a:r>
          </a:p>
          <a:p>
            <a:r>
              <a:rPr lang="en-US" dirty="0"/>
              <a:t>This means that any updates made to shared data by one processor should be visible to all other processors in a timely manner.</a:t>
            </a:r>
          </a:p>
          <a:p>
            <a:r>
              <a:rPr lang="en-US" dirty="0"/>
              <a:t>Without cache coherence, processors may read outdated data, leading to incorrect program behavior.</a:t>
            </a:r>
            <a:endParaRPr dirty="0"/>
          </a:p>
        </p:txBody>
      </p:sp>
      <p:pic>
        <p:nvPicPr>
          <p:cNvPr id="1026" name="Picture 2" descr="A diagram of a computer hardware system&#10;&#10;Description automatically generated">
            <a:extLst>
              <a:ext uri="{FF2B5EF4-FFF2-40B4-BE49-F238E27FC236}">
                <a16:creationId xmlns:a16="http://schemas.microsoft.com/office/drawing/2014/main" id="{12F1C57F-0E33-9761-5754-C5FD540E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0" y="3027568"/>
            <a:ext cx="4343400" cy="186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cache coherence problem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0DC71-D671-A7C5-8670-045F2BA1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the cache problem happens:</a:t>
            </a:r>
          </a:p>
          <a:p>
            <a:r>
              <a:rPr lang="en-US" dirty="0"/>
              <a:t>Due to the presence of multiple caches in shared memory, each cache stores a local copy of frequently accessed data to reduce memory access latency.</a:t>
            </a:r>
          </a:p>
          <a:p>
            <a:r>
              <a:rPr lang="en-US" dirty="0"/>
              <a:t>However, when one processor modifies cached data item, the copies in other caches become outdated</a:t>
            </a:r>
          </a:p>
          <a:p>
            <a:r>
              <a:rPr lang="en-US" dirty="0"/>
              <a:t>To maintain cache coherence, the system must ensure all cached copies of a data item become updated whenever a modification happens. This involves a communication between processors and coordination of cache operations.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Cache coherence protocols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03FFD27-7B58-BDC8-DE9E-5724F5BAF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342501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Snooping based protocols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Processors monitor the memory bus to track cache updates performed by other processors.</a:t>
            </a:r>
          </a:p>
          <a:p>
            <a:r>
              <a:rPr lang="en-US" dirty="0"/>
              <a:t>When a processor observes an update to a data item that it also  has cached, it takes appropriate actions to either update the copy or invalidate it.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Directory based protocols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directory is maintained to track the state of all cached data items. The directory keeps a record of which processors have cached copies of each data item.</a:t>
            </a:r>
          </a:p>
          <a:p>
            <a:r>
              <a:rPr lang="en-US" dirty="0"/>
              <a:t>When a processor updates a data item, it informs the directory, which then updates the state of the corresponding cached copies.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866A3-B2C4-686E-D418-BD3B754A1479}"/>
              </a:ext>
            </a:extLst>
          </p:cNvPr>
          <p:cNvSpPr txBox="1"/>
          <p:nvPr/>
        </p:nvSpPr>
        <p:spPr>
          <a:xfrm>
            <a:off x="1527048" y="761999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1"/>
                </a:solidFill>
              </a:rPr>
              <a:t>Cache coherence protocols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/>
              <a:t>Benefits of cache coherence protocols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F7CA1F9-A0EB-C6F0-26D5-B924C0814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801307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53</TotalTime>
  <Words>444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Candara</vt:lpstr>
      <vt:lpstr>Consolas</vt:lpstr>
      <vt:lpstr>Google Sans</vt:lpstr>
      <vt:lpstr>Tech Computer 16x9</vt:lpstr>
      <vt:lpstr>Cache Coherence Protocols</vt:lpstr>
      <vt:lpstr>Table of contents</vt:lpstr>
      <vt:lpstr>Introduction</vt:lpstr>
      <vt:lpstr>Cache coherence</vt:lpstr>
      <vt:lpstr>The cache coherence problem</vt:lpstr>
      <vt:lpstr>Cache coherence protocols</vt:lpstr>
      <vt:lpstr>PowerPoint Presentation</vt:lpstr>
      <vt:lpstr>Benefits of cache coherence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Coherence Protocols</dc:title>
  <dc:creator>Marwan Ali</dc:creator>
  <cp:lastModifiedBy>Marwan Ali</cp:lastModifiedBy>
  <cp:revision>3</cp:revision>
  <dcterms:created xsi:type="dcterms:W3CDTF">2023-11-29T08:26:12Z</dcterms:created>
  <dcterms:modified xsi:type="dcterms:W3CDTF">2023-11-29T09:20:07Z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